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heme/themeOverride1.xml" ContentType="application/vnd.openxmlformats-officedocument.themeOverr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ppt/notesSlides/notesSlide9.xml" ContentType="application/vnd.openxmlformats-officedocument.presentationml.notesSlide+xml"/>
  <Override PartName="/ppt/theme/themeOverride6.xml" ContentType="application/vnd.openxmlformats-officedocument.themeOverride+xml"/>
  <Override PartName="/ppt/notesSlides/notesSlide10.xml" ContentType="application/vnd.openxmlformats-officedocument.presentationml.notesSlide+xml"/>
  <Override PartName="/ppt/theme/themeOverride7.xml" ContentType="application/vnd.openxmlformats-officedocument.themeOverride+xml"/>
  <Override PartName="/ppt/notesSlides/notesSlide11.xml" ContentType="application/vnd.openxmlformats-officedocument.presentationml.notesSlide+xml"/>
  <Override PartName="/ppt/theme/themeOverride8.xml" ContentType="application/vnd.openxmlformats-officedocument.themeOverride+xml"/>
  <Override PartName="/ppt/theme/themeOverride9.xml" ContentType="application/vnd.openxmlformats-officedocument.themeOverride+xml"/>
  <Override PartName="/ppt/theme/themeOverride10.xml" ContentType="application/vnd.openxmlformats-officedocument.themeOverride+xml"/>
  <Override PartName="/ppt/theme/themeOverride11.xml" ContentType="application/vnd.openxmlformats-officedocument.themeOverride+xml"/>
  <Override PartName="/ppt/theme/themeOverride12.xml" ContentType="application/vnd.openxmlformats-officedocument.themeOverride+xml"/>
  <Override PartName="/ppt/theme/themeOverride13.xml" ContentType="application/vnd.openxmlformats-officedocument.themeOverride+xml"/>
  <Override PartName="/ppt/theme/themeOverride14.xml" ContentType="application/vnd.openxmlformats-officedocument.themeOverride+xml"/>
  <Override PartName="/ppt/theme/themeOverride15.xml" ContentType="application/vnd.openxmlformats-officedocument.themeOverride+xml"/>
  <Override PartName="/ppt/theme/themeOverride16.xml" ContentType="application/vnd.openxmlformats-officedocument.themeOverride+xml"/>
  <Override PartName="/ppt/theme/themeOverride17.xml" ContentType="application/vnd.openxmlformats-officedocument.themeOverride+xml"/>
  <Override PartName="/ppt/theme/themeOverride18.xml" ContentType="application/vnd.openxmlformats-officedocument.themeOverride+xml"/>
  <Override PartName="/ppt/theme/themeOverride19.xml" ContentType="application/vnd.openxmlformats-officedocument.themeOverride+xml"/>
  <Override PartName="/ppt/theme/themeOverride20.xml" ContentType="application/vnd.openxmlformats-officedocument.themeOverr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49" r:id="rId2"/>
  </p:sldMasterIdLst>
  <p:notesMasterIdLst>
    <p:notesMasterId r:id="rId143"/>
  </p:notesMasterIdLst>
  <p:sldIdLst>
    <p:sldId id="257" r:id="rId3"/>
    <p:sldId id="273" r:id="rId4"/>
    <p:sldId id="399" r:id="rId5"/>
    <p:sldId id="275" r:id="rId6"/>
    <p:sldId id="547" r:id="rId7"/>
    <p:sldId id="479" r:id="rId8"/>
    <p:sldId id="276" r:id="rId9"/>
    <p:sldId id="277" r:id="rId10"/>
    <p:sldId id="480" r:id="rId11"/>
    <p:sldId id="278" r:id="rId12"/>
    <p:sldId id="481" r:id="rId13"/>
    <p:sldId id="482" r:id="rId14"/>
    <p:sldId id="279" r:id="rId15"/>
    <p:sldId id="749" r:id="rId16"/>
    <p:sldId id="280" r:id="rId17"/>
    <p:sldId id="281" r:id="rId18"/>
    <p:sldId id="282" r:id="rId19"/>
    <p:sldId id="469" r:id="rId20"/>
    <p:sldId id="283" r:id="rId21"/>
    <p:sldId id="284" r:id="rId22"/>
    <p:sldId id="285" r:id="rId23"/>
    <p:sldId id="561" r:id="rId24"/>
    <p:sldId id="562" r:id="rId25"/>
    <p:sldId id="286" r:id="rId26"/>
    <p:sldId id="287" r:id="rId27"/>
    <p:sldId id="288" r:id="rId28"/>
    <p:sldId id="548" r:id="rId29"/>
    <p:sldId id="290" r:id="rId30"/>
    <p:sldId id="501" r:id="rId31"/>
    <p:sldId id="291" r:id="rId32"/>
    <p:sldId id="292" r:id="rId33"/>
    <p:sldId id="293" r:id="rId34"/>
    <p:sldId id="294" r:id="rId35"/>
    <p:sldId id="295" r:id="rId36"/>
    <p:sldId id="550" r:id="rId37"/>
    <p:sldId id="551" r:id="rId38"/>
    <p:sldId id="296" r:id="rId39"/>
    <p:sldId id="297" r:id="rId40"/>
    <p:sldId id="298" r:id="rId41"/>
    <p:sldId id="472" r:id="rId42"/>
    <p:sldId id="299" r:id="rId43"/>
    <p:sldId id="473" r:id="rId44"/>
    <p:sldId id="300" r:id="rId45"/>
    <p:sldId id="301" r:id="rId46"/>
    <p:sldId id="468" r:id="rId47"/>
    <p:sldId id="302" r:id="rId48"/>
    <p:sldId id="506" r:id="rId49"/>
    <p:sldId id="303" r:id="rId50"/>
    <p:sldId id="507" r:id="rId51"/>
    <p:sldId id="304" r:id="rId52"/>
    <p:sldId id="474" r:id="rId53"/>
    <p:sldId id="508" r:id="rId54"/>
    <p:sldId id="483" r:id="rId55"/>
    <p:sldId id="306" r:id="rId56"/>
    <p:sldId id="475" r:id="rId57"/>
    <p:sldId id="307" r:id="rId58"/>
    <p:sldId id="509" r:id="rId59"/>
    <p:sldId id="510" r:id="rId60"/>
    <p:sldId id="943" r:id="rId61"/>
    <p:sldId id="945" r:id="rId62"/>
    <p:sldId id="312" r:id="rId63"/>
    <p:sldId id="313" r:id="rId64"/>
    <p:sldId id="314" r:id="rId65"/>
    <p:sldId id="315" r:id="rId66"/>
    <p:sldId id="563" r:id="rId67"/>
    <p:sldId id="316" r:id="rId68"/>
    <p:sldId id="317" r:id="rId69"/>
    <p:sldId id="318" r:id="rId70"/>
    <p:sldId id="511" r:id="rId71"/>
    <p:sldId id="319" r:id="rId72"/>
    <p:sldId id="320" r:id="rId73"/>
    <p:sldId id="565" r:id="rId74"/>
    <p:sldId id="946" r:id="rId75"/>
    <p:sldId id="947" r:id="rId76"/>
    <p:sldId id="948" r:id="rId77"/>
    <p:sldId id="950" r:id="rId78"/>
    <p:sldId id="951" r:id="rId79"/>
    <p:sldId id="500" r:id="rId80"/>
    <p:sldId id="327" r:id="rId81"/>
    <p:sldId id="328" r:id="rId82"/>
    <p:sldId id="329" r:id="rId83"/>
    <p:sldId id="330" r:id="rId84"/>
    <p:sldId id="331" r:id="rId85"/>
    <p:sldId id="334" r:id="rId86"/>
    <p:sldId id="335" r:id="rId87"/>
    <p:sldId id="400" r:id="rId88"/>
    <p:sldId id="401" r:id="rId89"/>
    <p:sldId id="402" r:id="rId90"/>
    <p:sldId id="484" r:id="rId91"/>
    <p:sldId id="485" r:id="rId92"/>
    <p:sldId id="1073" r:id="rId93"/>
    <p:sldId id="1074" r:id="rId94"/>
    <p:sldId id="1075" r:id="rId95"/>
    <p:sldId id="488" r:id="rId96"/>
    <p:sldId id="505" r:id="rId97"/>
    <p:sldId id="489" r:id="rId98"/>
    <p:sldId id="490" r:id="rId99"/>
    <p:sldId id="491" r:id="rId100"/>
    <p:sldId id="492" r:id="rId101"/>
    <p:sldId id="493" r:id="rId102"/>
    <p:sldId id="538" r:id="rId103"/>
    <p:sldId id="494" r:id="rId104"/>
    <p:sldId id="495" r:id="rId105"/>
    <p:sldId id="496" r:id="rId106"/>
    <p:sldId id="497" r:id="rId107"/>
    <p:sldId id="498" r:id="rId108"/>
    <p:sldId id="432" r:id="rId109"/>
    <p:sldId id="542" r:id="rId110"/>
    <p:sldId id="528" r:id="rId111"/>
    <p:sldId id="433" r:id="rId112"/>
    <p:sldId id="529" r:id="rId113"/>
    <p:sldId id="530" r:id="rId114"/>
    <p:sldId id="531" r:id="rId115"/>
    <p:sldId id="434" r:id="rId116"/>
    <p:sldId id="532" r:id="rId117"/>
    <p:sldId id="435" r:id="rId118"/>
    <p:sldId id="436" r:id="rId119"/>
    <p:sldId id="437" r:id="rId120"/>
    <p:sldId id="438" r:id="rId121"/>
    <p:sldId id="444" r:id="rId122"/>
    <p:sldId id="502" r:id="rId123"/>
    <p:sldId id="445" r:id="rId124"/>
    <p:sldId id="446" r:id="rId125"/>
    <p:sldId id="545" r:id="rId126"/>
    <p:sldId id="447" r:id="rId127"/>
    <p:sldId id="448" r:id="rId128"/>
    <p:sldId id="449" r:id="rId129"/>
    <p:sldId id="450" r:id="rId130"/>
    <p:sldId id="539" r:id="rId131"/>
    <p:sldId id="451" r:id="rId132"/>
    <p:sldId id="452" r:id="rId133"/>
    <p:sldId id="454" r:id="rId134"/>
    <p:sldId id="515" r:id="rId135"/>
    <p:sldId id="517" r:id="rId136"/>
    <p:sldId id="513" r:id="rId137"/>
    <p:sldId id="455" r:id="rId138"/>
    <p:sldId id="456" r:id="rId139"/>
    <p:sldId id="457" r:id="rId140"/>
    <p:sldId id="458" r:id="rId141"/>
    <p:sldId id="546" r:id="rId142"/>
  </p:sldIdLst>
  <p:sldSz cx="9144000" cy="6858000" type="screen4x3"/>
  <p:notesSz cx="6858000" cy="9144000"/>
  <p:defaultTextStyle>
    <a:defPPr>
      <a:defRPr lang="zh-CN"/>
    </a:defPPr>
    <a:lvl1pPr algn="l" rtl="0" fontAlgn="base">
      <a:spcBef>
        <a:spcPct val="0"/>
      </a:spcBef>
      <a:spcAft>
        <a:spcPct val="0"/>
      </a:spcAft>
      <a:defRPr sz="2800" i="1" kern="1200">
        <a:solidFill>
          <a:srgbClr val="FF3300"/>
        </a:solidFill>
        <a:latin typeface="Times New Roman" panose="02020603050405020304" pitchFamily="18" charset="0"/>
        <a:ea typeface="长城楷体"/>
        <a:cs typeface="长城楷体"/>
      </a:defRPr>
    </a:lvl1pPr>
    <a:lvl2pPr marL="457200" algn="l" rtl="0" fontAlgn="base">
      <a:spcBef>
        <a:spcPct val="0"/>
      </a:spcBef>
      <a:spcAft>
        <a:spcPct val="0"/>
      </a:spcAft>
      <a:defRPr sz="2800" i="1" kern="1200">
        <a:solidFill>
          <a:srgbClr val="FF3300"/>
        </a:solidFill>
        <a:latin typeface="Times New Roman" panose="02020603050405020304" pitchFamily="18" charset="0"/>
        <a:ea typeface="长城楷体"/>
        <a:cs typeface="长城楷体"/>
      </a:defRPr>
    </a:lvl2pPr>
    <a:lvl3pPr marL="914400" algn="l" rtl="0" fontAlgn="base">
      <a:spcBef>
        <a:spcPct val="0"/>
      </a:spcBef>
      <a:spcAft>
        <a:spcPct val="0"/>
      </a:spcAft>
      <a:defRPr sz="2800" i="1" kern="1200">
        <a:solidFill>
          <a:srgbClr val="FF3300"/>
        </a:solidFill>
        <a:latin typeface="Times New Roman" panose="02020603050405020304" pitchFamily="18" charset="0"/>
        <a:ea typeface="长城楷体"/>
        <a:cs typeface="长城楷体"/>
      </a:defRPr>
    </a:lvl3pPr>
    <a:lvl4pPr marL="1371600" algn="l" rtl="0" fontAlgn="base">
      <a:spcBef>
        <a:spcPct val="0"/>
      </a:spcBef>
      <a:spcAft>
        <a:spcPct val="0"/>
      </a:spcAft>
      <a:defRPr sz="2800" i="1" kern="1200">
        <a:solidFill>
          <a:srgbClr val="FF3300"/>
        </a:solidFill>
        <a:latin typeface="Times New Roman" panose="02020603050405020304" pitchFamily="18" charset="0"/>
        <a:ea typeface="长城楷体"/>
        <a:cs typeface="长城楷体"/>
      </a:defRPr>
    </a:lvl4pPr>
    <a:lvl5pPr marL="1828800" algn="l" rtl="0" fontAlgn="base">
      <a:spcBef>
        <a:spcPct val="0"/>
      </a:spcBef>
      <a:spcAft>
        <a:spcPct val="0"/>
      </a:spcAft>
      <a:defRPr sz="2800" i="1" kern="1200">
        <a:solidFill>
          <a:srgbClr val="FF3300"/>
        </a:solidFill>
        <a:latin typeface="Times New Roman" panose="02020603050405020304" pitchFamily="18" charset="0"/>
        <a:ea typeface="长城楷体"/>
        <a:cs typeface="长城楷体"/>
      </a:defRPr>
    </a:lvl5pPr>
    <a:lvl6pPr marL="2286000" algn="l" defTabSz="914400" rtl="0" eaLnBrk="1" latinLnBrk="0" hangingPunct="1">
      <a:defRPr sz="2800" i="1" kern="1200">
        <a:solidFill>
          <a:srgbClr val="FF3300"/>
        </a:solidFill>
        <a:latin typeface="Times New Roman" panose="02020603050405020304" pitchFamily="18" charset="0"/>
        <a:ea typeface="长城楷体"/>
        <a:cs typeface="长城楷体"/>
      </a:defRPr>
    </a:lvl6pPr>
    <a:lvl7pPr marL="2743200" algn="l" defTabSz="914400" rtl="0" eaLnBrk="1" latinLnBrk="0" hangingPunct="1">
      <a:defRPr sz="2800" i="1" kern="1200">
        <a:solidFill>
          <a:srgbClr val="FF3300"/>
        </a:solidFill>
        <a:latin typeface="Times New Roman" panose="02020603050405020304" pitchFamily="18" charset="0"/>
        <a:ea typeface="长城楷体"/>
        <a:cs typeface="长城楷体"/>
      </a:defRPr>
    </a:lvl7pPr>
    <a:lvl8pPr marL="3200400" algn="l" defTabSz="914400" rtl="0" eaLnBrk="1" latinLnBrk="0" hangingPunct="1">
      <a:defRPr sz="2800" i="1" kern="1200">
        <a:solidFill>
          <a:srgbClr val="FF3300"/>
        </a:solidFill>
        <a:latin typeface="Times New Roman" panose="02020603050405020304" pitchFamily="18" charset="0"/>
        <a:ea typeface="长城楷体"/>
        <a:cs typeface="长城楷体"/>
      </a:defRPr>
    </a:lvl8pPr>
    <a:lvl9pPr marL="3657600" algn="l" defTabSz="914400" rtl="0" eaLnBrk="1" latinLnBrk="0" hangingPunct="1">
      <a:defRPr sz="2800" i="1" kern="1200">
        <a:solidFill>
          <a:srgbClr val="FF3300"/>
        </a:solidFill>
        <a:latin typeface="Times New Roman" panose="02020603050405020304" pitchFamily="18" charset="0"/>
        <a:ea typeface="长城楷体"/>
        <a:cs typeface="长城楷体"/>
      </a:defRPr>
    </a:lvl9pPr>
  </p:defaultTextStyle>
  <p:extLst>
    <p:ext uri="{EFAFB233-063F-42B5-8137-9DF3F51BA10A}">
      <p15:sldGuideLst xmlns:p15="http://schemas.microsoft.com/office/powerpoint/2012/main">
        <p15:guide id="1" orient="horz" pos="2997">
          <p15:clr>
            <a:srgbClr val="A4A3A4"/>
          </p15:clr>
        </p15:guide>
        <p15:guide id="2" pos="184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3366"/>
    <a:srgbClr val="0000FF"/>
    <a:srgbClr val="006600"/>
    <a:srgbClr val="339933"/>
    <a:srgbClr val="FFFF99"/>
    <a:srgbClr val="CC0000"/>
    <a:srgbClr val="6600FF"/>
    <a:srgbClr val="99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4660" autoAdjust="0"/>
  </p:normalViewPr>
  <p:slideViewPr>
    <p:cSldViewPr>
      <p:cViewPr varScale="1">
        <p:scale>
          <a:sx n="83" d="100"/>
          <a:sy n="83" d="100"/>
        </p:scale>
        <p:origin x="1203" y="54"/>
      </p:cViewPr>
      <p:guideLst>
        <p:guide orient="horz" pos="2997"/>
        <p:guide pos="1848"/>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50" d="100"/>
        <a:sy n="50" d="100"/>
      </p:scale>
      <p:origin x="0" y="2982"/>
    </p:cViewPr>
  </p:sorterViewPr>
  <p:gridSpacing cx="45003" cy="45003"/>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5" Type="http://schemas.openxmlformats.org/officeDocument/2006/relationships/slide" Target="slides/slide3.xml"/><Relationship Id="rId90" Type="http://schemas.openxmlformats.org/officeDocument/2006/relationships/slide" Target="slides/slide88.xml"/><Relationship Id="rId95" Type="http://schemas.openxmlformats.org/officeDocument/2006/relationships/slide" Target="slides/slide93.xml"/><Relationship Id="rId22" Type="http://schemas.openxmlformats.org/officeDocument/2006/relationships/slide" Target="slides/slide20.xml"/><Relationship Id="rId27" Type="http://schemas.openxmlformats.org/officeDocument/2006/relationships/slide" Target="slides/slide25.xml"/><Relationship Id="rId43" Type="http://schemas.openxmlformats.org/officeDocument/2006/relationships/slide" Target="slides/slide41.xml"/><Relationship Id="rId48" Type="http://schemas.openxmlformats.org/officeDocument/2006/relationships/slide" Target="slides/slide46.xml"/><Relationship Id="rId64" Type="http://schemas.openxmlformats.org/officeDocument/2006/relationships/slide" Target="slides/slide62.xml"/><Relationship Id="rId69" Type="http://schemas.openxmlformats.org/officeDocument/2006/relationships/slide" Target="slides/slide67.xml"/><Relationship Id="rId113" Type="http://schemas.openxmlformats.org/officeDocument/2006/relationships/slide" Target="slides/slide111.xml"/><Relationship Id="rId118" Type="http://schemas.openxmlformats.org/officeDocument/2006/relationships/slide" Target="slides/slide116.xml"/><Relationship Id="rId134" Type="http://schemas.openxmlformats.org/officeDocument/2006/relationships/slide" Target="slides/slide132.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theme" Target="theme/theme1.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tableStyles" Target="tableStyles.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482" name="Rectangle 2">
            <a:extLst>
              <a:ext uri="{FF2B5EF4-FFF2-40B4-BE49-F238E27FC236}">
                <a16:creationId xmlns:a16="http://schemas.microsoft.com/office/drawing/2014/main" id="{837CC668-C8BF-D055-3115-A29C31F7C03F}"/>
              </a:ext>
            </a:extLst>
          </p:cNvPr>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lstStyle>
            <a:lvl1pPr>
              <a:spcBef>
                <a:spcPct val="0"/>
              </a:spcBef>
              <a:defRPr kumimoji="1" sz="1200" i="0">
                <a:solidFill>
                  <a:schemeClr val="tx1"/>
                </a:solidFill>
                <a:ea typeface="宋体" panose="02010600030101010101" pitchFamily="2" charset="-122"/>
                <a:cs typeface="+mn-cs"/>
              </a:defRPr>
            </a:lvl1pPr>
          </a:lstStyle>
          <a:p>
            <a:pPr>
              <a:defRPr/>
            </a:pPr>
            <a:endParaRPr lang="en-US" altLang="zh-CN"/>
          </a:p>
        </p:txBody>
      </p:sp>
      <p:sp>
        <p:nvSpPr>
          <p:cNvPr id="20483" name="Rectangle 3">
            <a:extLst>
              <a:ext uri="{FF2B5EF4-FFF2-40B4-BE49-F238E27FC236}">
                <a16:creationId xmlns:a16="http://schemas.microsoft.com/office/drawing/2014/main" id="{E60AB8F3-3BE9-CE49-0620-3C6A0611AB7E}"/>
              </a:ext>
            </a:extLst>
          </p:cNvPr>
          <p:cNvSpPr>
            <a:spLocks noGrp="1" noChangeArrowheads="1"/>
          </p:cNvSpPr>
          <p:nvPr>
            <p:ph type="dt" idx="1"/>
          </p:nvPr>
        </p:nvSpPr>
        <p:spPr bwMode="auto">
          <a:xfrm>
            <a:off x="3886200" y="0"/>
            <a:ext cx="2971800" cy="457200"/>
          </a:xfrm>
          <a:prstGeom prst="rect">
            <a:avLst/>
          </a:prstGeom>
          <a:noFill/>
          <a:ln w="9525">
            <a:noFill/>
            <a:miter lim="800000"/>
          </a:ln>
          <a:effectLst/>
        </p:spPr>
        <p:txBody>
          <a:bodyPr vert="horz" wrap="square" lIns="91440" tIns="45720" rIns="91440" bIns="45720" numCol="1" anchor="t" anchorCtr="0" compatLnSpc="1"/>
          <a:lstStyle>
            <a:lvl1pPr algn="r">
              <a:spcBef>
                <a:spcPct val="0"/>
              </a:spcBef>
              <a:defRPr kumimoji="1" sz="1200" i="0">
                <a:solidFill>
                  <a:schemeClr val="tx1"/>
                </a:solidFill>
                <a:ea typeface="宋体" panose="02010600030101010101" pitchFamily="2" charset="-122"/>
                <a:cs typeface="+mn-cs"/>
              </a:defRPr>
            </a:lvl1pPr>
          </a:lstStyle>
          <a:p>
            <a:pPr>
              <a:defRPr/>
            </a:pPr>
            <a:endParaRPr lang="en-US" altLang="zh-CN"/>
          </a:p>
        </p:txBody>
      </p:sp>
      <p:sp>
        <p:nvSpPr>
          <p:cNvPr id="3076" name="Rectangle 4">
            <a:extLst>
              <a:ext uri="{FF2B5EF4-FFF2-40B4-BE49-F238E27FC236}">
                <a16:creationId xmlns:a16="http://schemas.microsoft.com/office/drawing/2014/main" id="{D1704769-84D8-0854-B79C-9D87E0F50038}"/>
              </a:ext>
            </a:extLst>
          </p:cNvPr>
          <p:cNvSpPr>
            <a:spLocks noGrp="1" noRot="1" noChangeAspect="1" noChangeArrowheads="1" noTextEdit="1"/>
          </p:cNvSpPr>
          <p:nvPr>
            <p:ph type="sldImg" idx="4294967295"/>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0485" name="Rectangle 5">
            <a:extLst>
              <a:ext uri="{FF2B5EF4-FFF2-40B4-BE49-F238E27FC236}">
                <a16:creationId xmlns:a16="http://schemas.microsoft.com/office/drawing/2014/main" id="{3A68CB2A-B67B-87ED-1A7A-F76A7BD70363}"/>
              </a:ext>
            </a:extLst>
          </p:cNvPr>
          <p:cNvSpPr>
            <a:spLocks noGrp="1" noChangeArrowheads="1"/>
          </p:cNvSpPr>
          <p:nvPr>
            <p:ph type="body" sz="quarter" idx="3"/>
          </p:nvPr>
        </p:nvSpPr>
        <p:spPr bwMode="auto">
          <a:xfrm>
            <a:off x="914400" y="4343400"/>
            <a:ext cx="5029200" cy="4114800"/>
          </a:xfrm>
          <a:prstGeom prst="rect">
            <a:avLst/>
          </a:prstGeom>
          <a:noFill/>
          <a:ln w="9525">
            <a:noFill/>
            <a:miter lim="800000"/>
          </a:ln>
          <a:effectLst/>
        </p:spPr>
        <p:txBody>
          <a:bodyPr vert="horz" wrap="square" lIns="91440" tIns="45720" rIns="91440" bIns="45720" numCol="1" anchor="t" anchorCtr="0" compatLnSpc="1"/>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486" name="Rectangle 6">
            <a:extLst>
              <a:ext uri="{FF2B5EF4-FFF2-40B4-BE49-F238E27FC236}">
                <a16:creationId xmlns:a16="http://schemas.microsoft.com/office/drawing/2014/main" id="{D7A07B45-A219-439A-373B-F146522D5CEC}"/>
              </a:ext>
            </a:extLst>
          </p:cNvPr>
          <p:cNvSpPr>
            <a:spLocks noGrp="1" noChangeArrowheads="1"/>
          </p:cNvSpPr>
          <p:nvPr>
            <p:ph type="ftr" sz="quarter" idx="4"/>
          </p:nvPr>
        </p:nvSpPr>
        <p:spPr bwMode="auto">
          <a:xfrm>
            <a:off x="0" y="8686800"/>
            <a:ext cx="2971800" cy="457200"/>
          </a:xfrm>
          <a:prstGeom prst="rect">
            <a:avLst/>
          </a:prstGeom>
          <a:noFill/>
          <a:ln w="9525">
            <a:noFill/>
            <a:miter lim="800000"/>
          </a:ln>
          <a:effectLst/>
        </p:spPr>
        <p:txBody>
          <a:bodyPr vert="horz" wrap="square" lIns="91440" tIns="45720" rIns="91440" bIns="45720" numCol="1" anchor="b" anchorCtr="0" compatLnSpc="1"/>
          <a:lstStyle>
            <a:lvl1pPr>
              <a:spcBef>
                <a:spcPct val="0"/>
              </a:spcBef>
              <a:defRPr kumimoji="1" sz="1200" i="0">
                <a:solidFill>
                  <a:schemeClr val="tx1"/>
                </a:solidFill>
                <a:ea typeface="宋体" panose="02010600030101010101" pitchFamily="2" charset="-122"/>
                <a:cs typeface="+mn-cs"/>
              </a:defRPr>
            </a:lvl1pPr>
          </a:lstStyle>
          <a:p>
            <a:pPr>
              <a:defRPr/>
            </a:pPr>
            <a:endParaRPr lang="en-US" altLang="zh-CN"/>
          </a:p>
        </p:txBody>
      </p:sp>
      <p:sp>
        <p:nvSpPr>
          <p:cNvPr id="20487" name="Rectangle 7">
            <a:extLst>
              <a:ext uri="{FF2B5EF4-FFF2-40B4-BE49-F238E27FC236}">
                <a16:creationId xmlns:a16="http://schemas.microsoft.com/office/drawing/2014/main" id="{A63C4961-05A7-F886-C16E-414704027883}"/>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ln>
          <a:effectLst/>
        </p:spPr>
        <p:txBody>
          <a:bodyPr vert="horz" wrap="square" lIns="91440" tIns="45720" rIns="91440" bIns="45720" numCol="1" anchor="b" anchorCtr="0" compatLnSpc="1">
            <a:prstTxWarp prst="textNoShape">
              <a:avLst/>
            </a:prstTxWarp>
          </a:bodyPr>
          <a:lstStyle>
            <a:lvl1pPr algn="r">
              <a:defRPr sz="1200" i="0">
                <a:solidFill>
                  <a:schemeClr val="tx1"/>
                </a:solidFill>
                <a:ea typeface="宋体" panose="02010600030101010101" pitchFamily="2" charset="-122"/>
              </a:defRPr>
            </a:lvl1pPr>
          </a:lstStyle>
          <a:p>
            <a:fld id="{82524F0C-D6DE-4B51-9E07-4CD1EC194B92}" type="slidenum">
              <a:rPr lang="en-US" altLang="zh-CN"/>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Rectangle 7">
            <a:extLst>
              <a:ext uri="{FF2B5EF4-FFF2-40B4-BE49-F238E27FC236}">
                <a16:creationId xmlns:a16="http://schemas.microsoft.com/office/drawing/2014/main" id="{E4A9AB1C-60EF-F05C-7E77-A5132528CF63}"/>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FD6D132-7020-44CF-AAAC-750BD21A3AE2}" type="slidenum">
              <a:rPr lang="en-US" altLang="zh-CN"/>
              <a:pPr/>
              <a:t>2</a:t>
            </a:fld>
            <a:endParaRPr lang="en-US" altLang="zh-CN"/>
          </a:p>
        </p:txBody>
      </p:sp>
      <p:sp>
        <p:nvSpPr>
          <p:cNvPr id="6146" name="Rectangle 2">
            <a:extLst>
              <a:ext uri="{FF2B5EF4-FFF2-40B4-BE49-F238E27FC236}">
                <a16:creationId xmlns:a16="http://schemas.microsoft.com/office/drawing/2014/main" id="{0CCF0634-4BC1-7B49-C7B8-D4D6E0B396F2}"/>
              </a:ext>
            </a:extLst>
          </p:cNvPr>
          <p:cNvSpPr>
            <a:spLocks noGrp="1" noRot="1" noChangeAspect="1" noChangeArrowheads="1" noTextEdit="1"/>
          </p:cNvSpPr>
          <p:nvPr>
            <p:ph type="sldImg" idx="4294967295"/>
          </p:nvPr>
        </p:nvSpPr>
        <p:spPr>
          <a:ln/>
        </p:spPr>
      </p:sp>
      <p:sp>
        <p:nvSpPr>
          <p:cNvPr id="6147" name="Rectangle 3">
            <a:extLst>
              <a:ext uri="{FF2B5EF4-FFF2-40B4-BE49-F238E27FC236}">
                <a16:creationId xmlns:a16="http://schemas.microsoft.com/office/drawing/2014/main" id="{983F9049-FAAC-CABC-449D-8E1FA8AB04CF}"/>
              </a:ext>
            </a:extLst>
          </p:cNvPr>
          <p:cNvSpPr>
            <a:spLocks noGrp="1" noChangeArrowheads="1"/>
          </p:cNvSpPr>
          <p:nvPr>
            <p:ph type="body" idx="4294967295"/>
          </p:nvPr>
        </p:nvSpPr>
        <p:spPr/>
        <p:txBody>
          <a:bodyPr>
            <a:prstTxWarp prst="textNoShape">
              <a:avLst/>
            </a:prstTxWarp>
          </a:bodyPr>
          <a:lstStyle/>
          <a:p>
            <a:pPr eaLnBrk="1" hangingPunct="1"/>
            <a:endParaRPr lang="zh-CN" altLang="zh-CN"/>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5" name="Rectangle 7">
            <a:extLst>
              <a:ext uri="{FF2B5EF4-FFF2-40B4-BE49-F238E27FC236}">
                <a16:creationId xmlns:a16="http://schemas.microsoft.com/office/drawing/2014/main" id="{8E7D94A2-C31B-F05E-BCCC-197A8343AE3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D8E9635-5D57-480C-9584-27F0CA794BDD}" type="slidenum">
              <a:rPr lang="en-US" altLang="zh-CN"/>
              <a:pPr/>
              <a:t>118</a:t>
            </a:fld>
            <a:endParaRPr lang="en-US" altLang="zh-CN"/>
          </a:p>
        </p:txBody>
      </p:sp>
      <p:sp>
        <p:nvSpPr>
          <p:cNvPr id="134146" name="Rectangle 2">
            <a:extLst>
              <a:ext uri="{FF2B5EF4-FFF2-40B4-BE49-F238E27FC236}">
                <a16:creationId xmlns:a16="http://schemas.microsoft.com/office/drawing/2014/main" id="{250954FE-F333-58FD-7020-62AC6223C940}"/>
              </a:ext>
            </a:extLst>
          </p:cNvPr>
          <p:cNvSpPr>
            <a:spLocks noGrp="1" noRot="1" noChangeAspect="1" noChangeArrowheads="1" noTextEdit="1"/>
          </p:cNvSpPr>
          <p:nvPr>
            <p:ph type="sldImg" idx="4294967295"/>
          </p:nvPr>
        </p:nvSpPr>
        <p:spPr>
          <a:ln/>
        </p:spPr>
      </p:sp>
      <p:sp>
        <p:nvSpPr>
          <p:cNvPr id="134147" name="Rectangle 3">
            <a:extLst>
              <a:ext uri="{FF2B5EF4-FFF2-40B4-BE49-F238E27FC236}">
                <a16:creationId xmlns:a16="http://schemas.microsoft.com/office/drawing/2014/main" id="{7502B788-4841-1DE8-D742-6A5624B5ADAB}"/>
              </a:ext>
            </a:extLst>
          </p:cNvPr>
          <p:cNvSpPr>
            <a:spLocks noGrp="1" noChangeArrowheads="1"/>
          </p:cNvSpPr>
          <p:nvPr>
            <p:ph type="body" idx="4294967295"/>
          </p:nvPr>
        </p:nvSpPr>
        <p:spPr/>
        <p:txBody>
          <a:bodyPr>
            <a:prstTxWarp prst="textNoShape">
              <a:avLst/>
            </a:prstTxWarp>
          </a:bodyPr>
          <a:lstStyle/>
          <a:p>
            <a:pPr eaLnBrk="1" hangingPunct="1"/>
            <a:endParaRPr lang="zh-CN" altLang="zh-CN"/>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3" name="Rectangle 7">
            <a:extLst>
              <a:ext uri="{FF2B5EF4-FFF2-40B4-BE49-F238E27FC236}">
                <a16:creationId xmlns:a16="http://schemas.microsoft.com/office/drawing/2014/main" id="{6E7B1CDC-7B0F-0876-08C0-8C442427A2C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8D60FCA2-24FB-4412-821E-5CD5AEC11FC9}" type="slidenum">
              <a:rPr lang="en-US" altLang="zh-CN"/>
              <a:pPr/>
              <a:t>119</a:t>
            </a:fld>
            <a:endParaRPr lang="en-US" altLang="zh-CN"/>
          </a:p>
        </p:txBody>
      </p:sp>
      <p:sp>
        <p:nvSpPr>
          <p:cNvPr id="136194" name="Rectangle 2">
            <a:extLst>
              <a:ext uri="{FF2B5EF4-FFF2-40B4-BE49-F238E27FC236}">
                <a16:creationId xmlns:a16="http://schemas.microsoft.com/office/drawing/2014/main" id="{AEFBA25C-D2FA-51EC-20EC-4D3C37223BFA}"/>
              </a:ext>
            </a:extLst>
          </p:cNvPr>
          <p:cNvSpPr>
            <a:spLocks noGrp="1" noRot="1" noChangeAspect="1" noChangeArrowheads="1" noTextEdit="1"/>
          </p:cNvSpPr>
          <p:nvPr>
            <p:ph type="sldImg" idx="4294967295"/>
          </p:nvPr>
        </p:nvSpPr>
        <p:spPr>
          <a:ln/>
        </p:spPr>
      </p:sp>
      <p:sp>
        <p:nvSpPr>
          <p:cNvPr id="136195" name="Rectangle 3">
            <a:extLst>
              <a:ext uri="{FF2B5EF4-FFF2-40B4-BE49-F238E27FC236}">
                <a16:creationId xmlns:a16="http://schemas.microsoft.com/office/drawing/2014/main" id="{4CF5DD64-8F09-6BC6-D3E7-6CD0F0D20B44}"/>
              </a:ext>
            </a:extLst>
          </p:cNvPr>
          <p:cNvSpPr>
            <a:spLocks noGrp="1" noChangeArrowheads="1"/>
          </p:cNvSpPr>
          <p:nvPr>
            <p:ph type="body" idx="4294967295"/>
          </p:nvPr>
        </p:nvSpPr>
        <p:spPr/>
        <p:txBody>
          <a:bodyPr>
            <a:prstTxWarp prst="textNoShape">
              <a:avLst/>
            </a:prstTxWarp>
          </a:bodyPr>
          <a:lstStyle/>
          <a:p>
            <a:pPr eaLnBrk="1" hangingPunct="1"/>
            <a:endParaRPr lang="zh-CN" altLang="zh-CN"/>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Rectangle 7">
            <a:extLst>
              <a:ext uri="{FF2B5EF4-FFF2-40B4-BE49-F238E27FC236}">
                <a16:creationId xmlns:a16="http://schemas.microsoft.com/office/drawing/2014/main" id="{91F32B62-36F6-D448-24CC-1206C643FEB6}"/>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C0EA4C7-CA1D-4927-A1B3-A5210193C328}" type="slidenum">
              <a:rPr lang="en-US" altLang="zh-CN"/>
              <a:pPr/>
              <a:t>4</a:t>
            </a:fld>
            <a:endParaRPr lang="en-US" altLang="zh-CN"/>
          </a:p>
        </p:txBody>
      </p:sp>
      <p:sp>
        <p:nvSpPr>
          <p:cNvPr id="9218" name="Rectangle 2">
            <a:extLst>
              <a:ext uri="{FF2B5EF4-FFF2-40B4-BE49-F238E27FC236}">
                <a16:creationId xmlns:a16="http://schemas.microsoft.com/office/drawing/2014/main" id="{17187635-9899-F66D-1149-0635C430E119}"/>
              </a:ext>
            </a:extLst>
          </p:cNvPr>
          <p:cNvSpPr>
            <a:spLocks noGrp="1" noRot="1" noChangeAspect="1" noChangeArrowheads="1" noTextEdit="1"/>
          </p:cNvSpPr>
          <p:nvPr>
            <p:ph type="sldImg" idx="4294967295"/>
          </p:nvPr>
        </p:nvSpPr>
        <p:spPr>
          <a:ln/>
        </p:spPr>
      </p:sp>
      <p:sp>
        <p:nvSpPr>
          <p:cNvPr id="9219" name="Rectangle 3">
            <a:extLst>
              <a:ext uri="{FF2B5EF4-FFF2-40B4-BE49-F238E27FC236}">
                <a16:creationId xmlns:a16="http://schemas.microsoft.com/office/drawing/2014/main" id="{CA118165-531B-944D-9F9D-097A2B086D50}"/>
              </a:ext>
            </a:extLst>
          </p:cNvPr>
          <p:cNvSpPr>
            <a:spLocks noGrp="1" noChangeArrowheads="1"/>
          </p:cNvSpPr>
          <p:nvPr>
            <p:ph type="body" idx="4294967295"/>
          </p:nvPr>
        </p:nvSpPr>
        <p:spPr/>
        <p:txBody>
          <a:bodyPr>
            <a:prstTxWarp prst="textNoShape">
              <a:avLst/>
            </a:prstTxWarp>
          </a:bodyPr>
          <a:lstStyle/>
          <a:p>
            <a:pPr eaLnBrk="1" hangingPunct="1"/>
            <a:endParaRPr lang="zh-CN" altLang="zh-CN"/>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5" name="Rectangle 7">
            <a:extLst>
              <a:ext uri="{FF2B5EF4-FFF2-40B4-BE49-F238E27FC236}">
                <a16:creationId xmlns:a16="http://schemas.microsoft.com/office/drawing/2014/main" id="{7582C6E8-649E-4CC7-BC6D-3F7F454BC8E8}"/>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CA8609C2-58C8-4700-B6FC-04C92A466D3A}" type="slidenum">
              <a:rPr lang="en-US" altLang="zh-CN"/>
              <a:pPr/>
              <a:t>5</a:t>
            </a:fld>
            <a:endParaRPr lang="en-US" altLang="zh-CN"/>
          </a:p>
        </p:txBody>
      </p:sp>
      <p:sp>
        <p:nvSpPr>
          <p:cNvPr id="11266" name="Rectangle 2">
            <a:extLst>
              <a:ext uri="{FF2B5EF4-FFF2-40B4-BE49-F238E27FC236}">
                <a16:creationId xmlns:a16="http://schemas.microsoft.com/office/drawing/2014/main" id="{A586D406-06FC-1BFA-1B64-31B9AB0A2121}"/>
              </a:ext>
            </a:extLst>
          </p:cNvPr>
          <p:cNvSpPr>
            <a:spLocks noGrp="1" noRot="1" noChangeAspect="1" noChangeArrowheads="1" noTextEdit="1"/>
          </p:cNvSpPr>
          <p:nvPr>
            <p:ph type="sldImg" idx="4294967295"/>
          </p:nvPr>
        </p:nvSpPr>
        <p:spPr>
          <a:ln/>
        </p:spPr>
      </p:sp>
      <p:sp>
        <p:nvSpPr>
          <p:cNvPr id="11267" name="Rectangle 3">
            <a:extLst>
              <a:ext uri="{FF2B5EF4-FFF2-40B4-BE49-F238E27FC236}">
                <a16:creationId xmlns:a16="http://schemas.microsoft.com/office/drawing/2014/main" id="{63471E80-BAC8-F2F6-7393-FD77362E338C}"/>
              </a:ext>
            </a:extLst>
          </p:cNvPr>
          <p:cNvSpPr>
            <a:spLocks noGrp="1" noChangeArrowheads="1"/>
          </p:cNvSpPr>
          <p:nvPr>
            <p:ph type="body" idx="4294967295"/>
          </p:nvPr>
        </p:nvSpPr>
        <p:spPr/>
        <p:txBody>
          <a:bodyPr>
            <a:prstTxWarp prst="textNoShape">
              <a:avLst/>
            </a:prstTxWarp>
          </a:bodyPr>
          <a:lstStyle/>
          <a:p>
            <a:pPr eaLnBrk="1" hangingPunct="1"/>
            <a:endParaRPr lang="zh-CN"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Rectangle 7">
            <a:extLst>
              <a:ext uri="{FF2B5EF4-FFF2-40B4-BE49-F238E27FC236}">
                <a16:creationId xmlns:a16="http://schemas.microsoft.com/office/drawing/2014/main" id="{349DA8DA-3C0F-3BB1-220D-91D9EFA23C5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47B3855F-A851-4504-93D6-8ECA7544524C}" type="slidenum">
              <a:rPr lang="en-US" altLang="zh-CN"/>
              <a:pPr/>
              <a:t>6</a:t>
            </a:fld>
            <a:endParaRPr lang="en-US" altLang="zh-CN"/>
          </a:p>
        </p:txBody>
      </p:sp>
      <p:sp>
        <p:nvSpPr>
          <p:cNvPr id="13314" name="Rectangle 2">
            <a:extLst>
              <a:ext uri="{FF2B5EF4-FFF2-40B4-BE49-F238E27FC236}">
                <a16:creationId xmlns:a16="http://schemas.microsoft.com/office/drawing/2014/main" id="{C8BF067B-B983-E8F3-651D-AB31076F8BCF}"/>
              </a:ext>
            </a:extLst>
          </p:cNvPr>
          <p:cNvSpPr>
            <a:spLocks noGrp="1" noRot="1" noChangeAspect="1" noChangeArrowheads="1" noTextEdit="1"/>
          </p:cNvSpPr>
          <p:nvPr>
            <p:ph type="sldImg" idx="4294967295"/>
          </p:nvPr>
        </p:nvSpPr>
        <p:spPr>
          <a:ln/>
        </p:spPr>
      </p:sp>
      <p:sp>
        <p:nvSpPr>
          <p:cNvPr id="13315" name="Rectangle 3">
            <a:extLst>
              <a:ext uri="{FF2B5EF4-FFF2-40B4-BE49-F238E27FC236}">
                <a16:creationId xmlns:a16="http://schemas.microsoft.com/office/drawing/2014/main" id="{CDB0AD41-B530-F68D-BDC3-0441AF4965C7}"/>
              </a:ext>
            </a:extLst>
          </p:cNvPr>
          <p:cNvSpPr>
            <a:spLocks noGrp="1" noChangeArrowheads="1"/>
          </p:cNvSpPr>
          <p:nvPr>
            <p:ph type="body" idx="4294967295"/>
          </p:nvPr>
        </p:nvSpPr>
        <p:spPr/>
        <p:txBody>
          <a:bodyPr>
            <a:prstTxWarp prst="textNoShape">
              <a:avLst/>
            </a:prstTxWarp>
          </a:bodyPr>
          <a:lstStyle/>
          <a:p>
            <a:pPr eaLnBrk="1" hangingPunct="1"/>
            <a:endParaRPr lang="zh-CN" altLang="zh-CN"/>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Rectangle 7">
            <a:extLst>
              <a:ext uri="{FF2B5EF4-FFF2-40B4-BE49-F238E27FC236}">
                <a16:creationId xmlns:a16="http://schemas.microsoft.com/office/drawing/2014/main" id="{243027DD-19C5-2218-2924-370EE7F14A1F}"/>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D8ACA15D-0E62-48AF-B84B-9E4AEFB3DACC}" type="slidenum">
              <a:rPr lang="en-US" altLang="zh-CN"/>
              <a:pPr/>
              <a:t>15</a:t>
            </a:fld>
            <a:endParaRPr lang="en-US" altLang="zh-CN"/>
          </a:p>
        </p:txBody>
      </p:sp>
      <p:sp>
        <p:nvSpPr>
          <p:cNvPr id="23554" name="Rectangle 2">
            <a:extLst>
              <a:ext uri="{FF2B5EF4-FFF2-40B4-BE49-F238E27FC236}">
                <a16:creationId xmlns:a16="http://schemas.microsoft.com/office/drawing/2014/main" id="{0FF4E7C0-A215-A759-9B8B-6032EADE4217}"/>
              </a:ext>
            </a:extLst>
          </p:cNvPr>
          <p:cNvSpPr>
            <a:spLocks noGrp="1" noRot="1" noChangeAspect="1" noChangeArrowheads="1" noTextEdit="1"/>
          </p:cNvSpPr>
          <p:nvPr>
            <p:ph type="sldImg" idx="4294967295"/>
          </p:nvPr>
        </p:nvSpPr>
        <p:spPr>
          <a:ln/>
        </p:spPr>
      </p:sp>
      <p:sp>
        <p:nvSpPr>
          <p:cNvPr id="23555" name="Rectangle 3">
            <a:extLst>
              <a:ext uri="{FF2B5EF4-FFF2-40B4-BE49-F238E27FC236}">
                <a16:creationId xmlns:a16="http://schemas.microsoft.com/office/drawing/2014/main" id="{2BD5159F-9A7C-FAF6-18BD-6D057F7C255B}"/>
              </a:ext>
            </a:extLst>
          </p:cNvPr>
          <p:cNvSpPr>
            <a:spLocks noGrp="1" noChangeArrowheads="1"/>
          </p:cNvSpPr>
          <p:nvPr>
            <p:ph type="body" idx="4294967295"/>
          </p:nvPr>
        </p:nvSpPr>
        <p:spPr/>
        <p:txBody>
          <a:bodyPr>
            <a:prstTxWarp prst="textNoShape">
              <a:avLst/>
            </a:prstTxWarp>
          </a:bodyPr>
          <a:lstStyle/>
          <a:p>
            <a:pPr eaLnBrk="1" hangingPunct="1"/>
            <a:endParaRPr lang="zh-CN" altLang="zh-CN"/>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7">
            <a:extLst>
              <a:ext uri="{FF2B5EF4-FFF2-40B4-BE49-F238E27FC236}">
                <a16:creationId xmlns:a16="http://schemas.microsoft.com/office/drawing/2014/main" id="{13B339A9-A5DD-9CD7-8AAF-9D785851553D}"/>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12B9D745-A17C-4A76-BA58-3FC3E8485B02}" type="slidenum">
              <a:rPr lang="en-US" altLang="zh-CN"/>
              <a:pPr/>
              <a:t>17</a:t>
            </a:fld>
            <a:endParaRPr lang="en-US" altLang="zh-CN"/>
          </a:p>
        </p:txBody>
      </p:sp>
      <p:sp>
        <p:nvSpPr>
          <p:cNvPr id="26626" name="Rectangle 2">
            <a:extLst>
              <a:ext uri="{FF2B5EF4-FFF2-40B4-BE49-F238E27FC236}">
                <a16:creationId xmlns:a16="http://schemas.microsoft.com/office/drawing/2014/main" id="{6DCD0CB9-4431-6B33-36B0-17F8DFB963F3}"/>
              </a:ext>
            </a:extLst>
          </p:cNvPr>
          <p:cNvSpPr>
            <a:spLocks noGrp="1" noRot="1" noChangeAspect="1" noChangeArrowheads="1" noTextEdit="1"/>
          </p:cNvSpPr>
          <p:nvPr>
            <p:ph type="sldImg" idx="4294967295"/>
          </p:nvPr>
        </p:nvSpPr>
        <p:spPr>
          <a:ln/>
        </p:spPr>
      </p:sp>
      <p:sp>
        <p:nvSpPr>
          <p:cNvPr id="26627" name="Rectangle 3">
            <a:extLst>
              <a:ext uri="{FF2B5EF4-FFF2-40B4-BE49-F238E27FC236}">
                <a16:creationId xmlns:a16="http://schemas.microsoft.com/office/drawing/2014/main" id="{57350523-AC6C-D06D-F347-416FB36E8C80}"/>
              </a:ext>
            </a:extLst>
          </p:cNvPr>
          <p:cNvSpPr>
            <a:spLocks noGrp="1" noChangeArrowheads="1"/>
          </p:cNvSpPr>
          <p:nvPr>
            <p:ph type="body" idx="4294967295"/>
          </p:nvPr>
        </p:nvSpPr>
        <p:spPr/>
        <p:txBody>
          <a:bodyPr>
            <a:prstTxWarp prst="textNoShape">
              <a:avLst/>
            </a:prstTxWarp>
          </a:bodyPr>
          <a:lstStyle/>
          <a:p>
            <a:pPr eaLnBrk="1" hangingPunct="1"/>
            <a:endParaRPr lang="zh-CN" altLang="zh-CN"/>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Rectangle 7">
            <a:extLst>
              <a:ext uri="{FF2B5EF4-FFF2-40B4-BE49-F238E27FC236}">
                <a16:creationId xmlns:a16="http://schemas.microsoft.com/office/drawing/2014/main" id="{127F2504-6B63-0414-136F-42FB1AAC6A30}"/>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967D8E9-5020-4D98-8DD5-DEE1DB4CA4EA}" type="slidenum">
              <a:rPr lang="en-US" altLang="zh-CN"/>
              <a:pPr/>
              <a:t>94</a:t>
            </a:fld>
            <a:endParaRPr lang="en-US" altLang="zh-CN"/>
          </a:p>
        </p:txBody>
      </p:sp>
      <p:sp>
        <p:nvSpPr>
          <p:cNvPr id="106498" name="Rectangle 2">
            <a:extLst>
              <a:ext uri="{FF2B5EF4-FFF2-40B4-BE49-F238E27FC236}">
                <a16:creationId xmlns:a16="http://schemas.microsoft.com/office/drawing/2014/main" id="{7379B477-7E78-7060-4D81-01AF7FE5D123}"/>
              </a:ext>
            </a:extLst>
          </p:cNvPr>
          <p:cNvSpPr>
            <a:spLocks noGrp="1" noRot="1" noChangeAspect="1" noChangeArrowheads="1" noTextEdit="1"/>
          </p:cNvSpPr>
          <p:nvPr>
            <p:ph type="sldImg" idx="4294967295"/>
          </p:nvPr>
        </p:nvSpPr>
        <p:spPr>
          <a:ln/>
        </p:spPr>
      </p:sp>
      <p:sp>
        <p:nvSpPr>
          <p:cNvPr id="106499" name="Rectangle 3">
            <a:extLst>
              <a:ext uri="{FF2B5EF4-FFF2-40B4-BE49-F238E27FC236}">
                <a16:creationId xmlns:a16="http://schemas.microsoft.com/office/drawing/2014/main" id="{EDD1C177-7776-75F9-9962-846D44A068A5}"/>
              </a:ext>
            </a:extLst>
          </p:cNvPr>
          <p:cNvSpPr>
            <a:spLocks noGrp="1" noChangeArrowheads="1"/>
          </p:cNvSpPr>
          <p:nvPr>
            <p:ph type="body" idx="4294967295"/>
          </p:nvPr>
        </p:nvSpPr>
        <p:spPr/>
        <p:txBody>
          <a:bodyPr>
            <a:prstTxWarp prst="textNoShape">
              <a:avLst/>
            </a:prstTxWarp>
          </a:bodyPr>
          <a:lstStyle/>
          <a:p>
            <a:pPr eaLnBrk="1" hangingPunct="1"/>
            <a:endParaRPr lang="zh-CN" altLang="zh-CN"/>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Rectangle 7">
            <a:extLst>
              <a:ext uri="{FF2B5EF4-FFF2-40B4-BE49-F238E27FC236}">
                <a16:creationId xmlns:a16="http://schemas.microsoft.com/office/drawing/2014/main" id="{3A77D4ED-9DEA-96AF-FDE1-7F47E8590B8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963AAD97-AF5B-4E19-A441-2F4C0E282929}" type="slidenum">
              <a:rPr lang="en-US" altLang="zh-CN"/>
              <a:pPr/>
              <a:t>95</a:t>
            </a:fld>
            <a:endParaRPr lang="en-US" altLang="zh-CN"/>
          </a:p>
        </p:txBody>
      </p:sp>
      <p:sp>
        <p:nvSpPr>
          <p:cNvPr id="108546" name="Rectangle 2">
            <a:extLst>
              <a:ext uri="{FF2B5EF4-FFF2-40B4-BE49-F238E27FC236}">
                <a16:creationId xmlns:a16="http://schemas.microsoft.com/office/drawing/2014/main" id="{DDF41479-EB09-79F6-0147-E2032806C7C2}"/>
              </a:ext>
            </a:extLst>
          </p:cNvPr>
          <p:cNvSpPr>
            <a:spLocks noGrp="1" noRot="1" noChangeAspect="1" noChangeArrowheads="1" noTextEdit="1"/>
          </p:cNvSpPr>
          <p:nvPr>
            <p:ph type="sldImg" idx="4294967295"/>
          </p:nvPr>
        </p:nvSpPr>
        <p:spPr>
          <a:ln/>
        </p:spPr>
      </p:sp>
      <p:sp>
        <p:nvSpPr>
          <p:cNvPr id="108547" name="Rectangle 3">
            <a:extLst>
              <a:ext uri="{FF2B5EF4-FFF2-40B4-BE49-F238E27FC236}">
                <a16:creationId xmlns:a16="http://schemas.microsoft.com/office/drawing/2014/main" id="{A03B6DFF-E29F-3BF5-1BCE-C9A04C44F205}"/>
              </a:ext>
            </a:extLst>
          </p:cNvPr>
          <p:cNvSpPr>
            <a:spLocks noGrp="1" noChangeArrowheads="1"/>
          </p:cNvSpPr>
          <p:nvPr>
            <p:ph type="body" idx="4294967295"/>
          </p:nvPr>
        </p:nvSpPr>
        <p:spPr/>
        <p:txBody>
          <a:bodyPr>
            <a:prstTxWarp prst="textNoShape">
              <a:avLst/>
            </a:prstTxWarp>
          </a:bodyPr>
          <a:lstStyle/>
          <a:p>
            <a:pPr eaLnBrk="1" hangingPunct="1"/>
            <a:endParaRPr lang="zh-CN" altLang="zh-CN"/>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7" name="Rectangle 7">
            <a:extLst>
              <a:ext uri="{FF2B5EF4-FFF2-40B4-BE49-F238E27FC236}">
                <a16:creationId xmlns:a16="http://schemas.microsoft.com/office/drawing/2014/main" id="{9A6B25E4-822A-5F26-4596-77212E027C24}"/>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fld id="{6D244467-95CD-403D-8E40-EF61FC518EBF}" type="slidenum">
              <a:rPr lang="en-US" altLang="zh-CN"/>
              <a:pPr/>
              <a:t>117</a:t>
            </a:fld>
            <a:endParaRPr lang="en-US" altLang="zh-CN"/>
          </a:p>
        </p:txBody>
      </p:sp>
      <p:sp>
        <p:nvSpPr>
          <p:cNvPr id="132098" name="Rectangle 2">
            <a:extLst>
              <a:ext uri="{FF2B5EF4-FFF2-40B4-BE49-F238E27FC236}">
                <a16:creationId xmlns:a16="http://schemas.microsoft.com/office/drawing/2014/main" id="{E0808C51-CAAB-517F-B15A-9A26AF35E9F8}"/>
              </a:ext>
            </a:extLst>
          </p:cNvPr>
          <p:cNvSpPr>
            <a:spLocks noGrp="1" noRot="1" noChangeAspect="1" noChangeArrowheads="1" noTextEdit="1"/>
          </p:cNvSpPr>
          <p:nvPr>
            <p:ph type="sldImg" idx="4294967295"/>
          </p:nvPr>
        </p:nvSpPr>
        <p:spPr>
          <a:ln/>
        </p:spPr>
      </p:sp>
      <p:sp>
        <p:nvSpPr>
          <p:cNvPr id="132099" name="Rectangle 3">
            <a:extLst>
              <a:ext uri="{FF2B5EF4-FFF2-40B4-BE49-F238E27FC236}">
                <a16:creationId xmlns:a16="http://schemas.microsoft.com/office/drawing/2014/main" id="{FE0A82A8-3ED4-F164-8AD5-015604054A08}"/>
              </a:ext>
            </a:extLst>
          </p:cNvPr>
          <p:cNvSpPr>
            <a:spLocks noGrp="1" noChangeArrowheads="1"/>
          </p:cNvSpPr>
          <p:nvPr>
            <p:ph type="body" idx="4294967295"/>
          </p:nvPr>
        </p:nvSpPr>
        <p:spPr/>
        <p:txBody>
          <a:bodyPr>
            <a:prstTxWarp prst="textNoShape">
              <a:avLst/>
            </a:prstTxWarp>
          </a:bodyPr>
          <a:lstStyle/>
          <a:p>
            <a:pPr eaLnBrk="1" hangingPunct="1"/>
            <a:endParaRPr lang="zh-CN"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
        <p:nvSpPr>
          <p:cNvPr id="4" name="Rectangle 4">
            <a:extLst>
              <a:ext uri="{FF2B5EF4-FFF2-40B4-BE49-F238E27FC236}">
                <a16:creationId xmlns:a16="http://schemas.microsoft.com/office/drawing/2014/main" id="{D2B1503F-B7CF-6C81-1BD8-A8E27866E92F}"/>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2EE3B620-BFF4-1DFC-9B3E-16163EA8801C}"/>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BAC0BF85-252E-FA71-6B8A-04F497C5BE07}"/>
              </a:ext>
            </a:extLst>
          </p:cNvPr>
          <p:cNvSpPr>
            <a:spLocks noGrp="1" noChangeArrowheads="1"/>
          </p:cNvSpPr>
          <p:nvPr>
            <p:ph type="sldNum" sz="quarter" idx="12"/>
          </p:nvPr>
        </p:nvSpPr>
        <p:spPr>
          <a:ln/>
        </p:spPr>
        <p:txBody>
          <a:bodyPr/>
          <a:lstStyle>
            <a:lvl1pPr>
              <a:defRPr/>
            </a:lvl1pPr>
          </a:lstStyle>
          <a:p>
            <a:fld id="{3AF96681-E904-40AD-9A92-8CB0A0A4A065}" type="slidenum">
              <a:rPr lang="en-US" altLang="zh-CN"/>
              <a:pPr/>
              <a:t>‹#›</a:t>
            </a:fld>
            <a:endParaRPr lang="en-US" altLang="zh-CN"/>
          </a:p>
        </p:txBody>
      </p:sp>
    </p:spTree>
    <p:extLst>
      <p:ext uri="{BB962C8B-B14F-4D97-AF65-F5344CB8AC3E}">
        <p14:creationId xmlns:p14="http://schemas.microsoft.com/office/powerpoint/2010/main" val="302125107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669C0667-31F5-0014-413A-3C22BAEAAF3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8A44543B-ED2C-E3AC-5E68-B5B9E243C87E}"/>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80EF7A1A-5BEB-83F3-9957-4290A9658B6D}"/>
              </a:ext>
            </a:extLst>
          </p:cNvPr>
          <p:cNvSpPr>
            <a:spLocks noGrp="1" noChangeArrowheads="1"/>
          </p:cNvSpPr>
          <p:nvPr>
            <p:ph type="sldNum" sz="quarter" idx="12"/>
          </p:nvPr>
        </p:nvSpPr>
        <p:spPr>
          <a:ln/>
        </p:spPr>
        <p:txBody>
          <a:bodyPr/>
          <a:lstStyle>
            <a:lvl1pPr>
              <a:defRPr/>
            </a:lvl1pPr>
          </a:lstStyle>
          <a:p>
            <a:fld id="{1F2F8325-7822-4D90-99C9-01D29DC4816C}" type="slidenum">
              <a:rPr lang="en-US" altLang="zh-CN"/>
              <a:pPr/>
              <a:t>‹#›</a:t>
            </a:fld>
            <a:endParaRPr lang="en-US" altLang="zh-CN"/>
          </a:p>
        </p:txBody>
      </p:sp>
    </p:spTree>
    <p:extLst>
      <p:ext uri="{BB962C8B-B14F-4D97-AF65-F5344CB8AC3E}">
        <p14:creationId xmlns:p14="http://schemas.microsoft.com/office/powerpoint/2010/main" val="9690815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589BA856-B2E8-604D-DCD6-13594DE61589}"/>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383603D1-7155-661C-F27C-FA458131DE5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E6A8331C-E96E-6234-700C-44EBBF8AC1A0}"/>
              </a:ext>
            </a:extLst>
          </p:cNvPr>
          <p:cNvSpPr>
            <a:spLocks noGrp="1" noChangeArrowheads="1"/>
          </p:cNvSpPr>
          <p:nvPr>
            <p:ph type="sldNum" sz="quarter" idx="12"/>
          </p:nvPr>
        </p:nvSpPr>
        <p:spPr>
          <a:ln/>
        </p:spPr>
        <p:txBody>
          <a:bodyPr/>
          <a:lstStyle>
            <a:lvl1pPr>
              <a:defRPr/>
            </a:lvl1pPr>
          </a:lstStyle>
          <a:p>
            <a:fld id="{E749A16C-36AD-46F7-8F4E-2410A031E4E8}" type="slidenum">
              <a:rPr lang="en-US" altLang="zh-CN"/>
              <a:pPr/>
              <a:t>‹#›</a:t>
            </a:fld>
            <a:endParaRPr lang="en-US" altLang="zh-CN"/>
          </a:p>
        </p:txBody>
      </p:sp>
    </p:spTree>
    <p:extLst>
      <p:ext uri="{BB962C8B-B14F-4D97-AF65-F5344CB8AC3E}">
        <p14:creationId xmlns:p14="http://schemas.microsoft.com/office/powerpoint/2010/main" val="37067191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Rectangle 4">
            <a:extLst>
              <a:ext uri="{FF2B5EF4-FFF2-40B4-BE49-F238E27FC236}">
                <a16:creationId xmlns:a16="http://schemas.microsoft.com/office/drawing/2014/main" id="{A75036A8-0E33-6C0C-8189-AF9AFA40AF32}"/>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C1A85D66-54CC-A640-02CF-FE4B470FFC61}"/>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13F87113-AE3A-6772-6B32-62688771A293}"/>
              </a:ext>
            </a:extLst>
          </p:cNvPr>
          <p:cNvSpPr>
            <a:spLocks noGrp="1" noChangeArrowheads="1"/>
          </p:cNvSpPr>
          <p:nvPr>
            <p:ph type="sldNum" sz="quarter" idx="12"/>
          </p:nvPr>
        </p:nvSpPr>
        <p:spPr>
          <a:ln/>
        </p:spPr>
        <p:txBody>
          <a:bodyPr/>
          <a:lstStyle>
            <a:lvl1pPr>
              <a:defRPr/>
            </a:lvl1pPr>
          </a:lstStyle>
          <a:p>
            <a:fld id="{94ED08D7-D6AB-454D-B563-3D26EA68951F}" type="slidenum">
              <a:rPr lang="en-US" altLang="zh-CN"/>
              <a:pPr/>
              <a:t>‹#›</a:t>
            </a:fld>
            <a:endParaRPr lang="en-US" altLang="zh-CN"/>
          </a:p>
        </p:txBody>
      </p:sp>
    </p:spTree>
    <p:extLst>
      <p:ext uri="{BB962C8B-B14F-4D97-AF65-F5344CB8AC3E}">
        <p14:creationId xmlns:p14="http://schemas.microsoft.com/office/powerpoint/2010/main" val="333664865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noProof="1"/>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p>
        </p:txBody>
      </p:sp>
      <p:sp>
        <p:nvSpPr>
          <p:cNvPr id="4" name="Rectangle 4">
            <a:extLst>
              <a:ext uri="{FF2B5EF4-FFF2-40B4-BE49-F238E27FC236}">
                <a16:creationId xmlns:a16="http://schemas.microsoft.com/office/drawing/2014/main" id="{2DFFB348-0746-FC65-F157-8B8ABDA9038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2257F8E8-8F60-E115-562A-3C970DA64254}"/>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B3CE1BCA-11BC-E620-CD34-920017465702}"/>
              </a:ext>
            </a:extLst>
          </p:cNvPr>
          <p:cNvSpPr>
            <a:spLocks noGrp="1" noChangeArrowheads="1"/>
          </p:cNvSpPr>
          <p:nvPr>
            <p:ph type="sldNum" sz="quarter" idx="12"/>
          </p:nvPr>
        </p:nvSpPr>
        <p:spPr>
          <a:ln/>
        </p:spPr>
        <p:txBody>
          <a:bodyPr/>
          <a:lstStyle>
            <a:lvl1pPr>
              <a:defRPr/>
            </a:lvl1pPr>
          </a:lstStyle>
          <a:p>
            <a:fld id="{CEAD0E8A-597E-402C-8426-DB26E3995339}" type="slidenum">
              <a:rPr lang="en-US" altLang="zh-CN"/>
              <a:pPr/>
              <a:t>‹#›</a:t>
            </a:fld>
            <a:endParaRPr lang="en-US" altLang="zh-CN"/>
          </a:p>
        </p:txBody>
      </p:sp>
    </p:spTree>
    <p:extLst>
      <p:ext uri="{BB962C8B-B14F-4D97-AF65-F5344CB8AC3E}">
        <p14:creationId xmlns:p14="http://schemas.microsoft.com/office/powerpoint/2010/main" val="224096486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F80BCE0F-1CF5-A634-DF52-B357F9E6CB3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6E8C266B-4BC8-3452-FB96-C7BAD09F4BAC}"/>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A792C20B-FD4D-738F-CA65-D960A1D85988}"/>
              </a:ext>
            </a:extLst>
          </p:cNvPr>
          <p:cNvSpPr>
            <a:spLocks noGrp="1" noChangeArrowheads="1"/>
          </p:cNvSpPr>
          <p:nvPr>
            <p:ph type="sldNum" sz="quarter" idx="12"/>
          </p:nvPr>
        </p:nvSpPr>
        <p:spPr>
          <a:ln/>
        </p:spPr>
        <p:txBody>
          <a:bodyPr/>
          <a:lstStyle>
            <a:lvl1pPr>
              <a:defRPr/>
            </a:lvl1pPr>
          </a:lstStyle>
          <a:p>
            <a:fld id="{C54E4A14-DC14-4754-BCC8-AFE56617ED2D}" type="slidenum">
              <a:rPr lang="en-US" altLang="zh-CN"/>
              <a:pPr/>
              <a:t>‹#›</a:t>
            </a:fld>
            <a:endParaRPr lang="en-US" altLang="zh-CN"/>
          </a:p>
        </p:txBody>
      </p:sp>
    </p:spTree>
    <p:extLst>
      <p:ext uri="{BB962C8B-B14F-4D97-AF65-F5344CB8AC3E}">
        <p14:creationId xmlns:p14="http://schemas.microsoft.com/office/powerpoint/2010/main" val="46814377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4" name="Rectangle 4">
            <a:extLst>
              <a:ext uri="{FF2B5EF4-FFF2-40B4-BE49-F238E27FC236}">
                <a16:creationId xmlns:a16="http://schemas.microsoft.com/office/drawing/2014/main" id="{96ACD600-C85B-F769-9CA0-C995941D82F7}"/>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173EAC87-F4D7-C365-FE62-4412F6C8DE6F}"/>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7014EB4D-08F6-8029-0F82-D447D1B87EC6}"/>
              </a:ext>
            </a:extLst>
          </p:cNvPr>
          <p:cNvSpPr>
            <a:spLocks noGrp="1" noChangeArrowheads="1"/>
          </p:cNvSpPr>
          <p:nvPr>
            <p:ph type="sldNum" sz="quarter" idx="12"/>
          </p:nvPr>
        </p:nvSpPr>
        <p:spPr>
          <a:ln/>
        </p:spPr>
        <p:txBody>
          <a:bodyPr/>
          <a:lstStyle>
            <a:lvl1pPr>
              <a:defRPr/>
            </a:lvl1pPr>
          </a:lstStyle>
          <a:p>
            <a:fld id="{72C79E65-3952-4573-9487-30476D523BD9}" type="slidenum">
              <a:rPr lang="en-US" altLang="zh-CN"/>
              <a:pPr/>
              <a:t>‹#›</a:t>
            </a:fld>
            <a:endParaRPr lang="en-US" altLang="zh-CN"/>
          </a:p>
        </p:txBody>
      </p:sp>
    </p:spTree>
    <p:extLst>
      <p:ext uri="{BB962C8B-B14F-4D97-AF65-F5344CB8AC3E}">
        <p14:creationId xmlns:p14="http://schemas.microsoft.com/office/powerpoint/2010/main" val="312739340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Rectangle 4">
            <a:extLst>
              <a:ext uri="{FF2B5EF4-FFF2-40B4-BE49-F238E27FC236}">
                <a16:creationId xmlns:a16="http://schemas.microsoft.com/office/drawing/2014/main" id="{7A21C7F1-7192-F2F8-5F11-21C36E5D127D}"/>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A9F03B9B-7F05-27FC-E54B-76B265CC7C27}"/>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C81D2C17-B88A-D207-F3A8-A627861C941D}"/>
              </a:ext>
            </a:extLst>
          </p:cNvPr>
          <p:cNvSpPr>
            <a:spLocks noGrp="1" noChangeArrowheads="1"/>
          </p:cNvSpPr>
          <p:nvPr>
            <p:ph type="sldNum" sz="quarter" idx="12"/>
          </p:nvPr>
        </p:nvSpPr>
        <p:spPr>
          <a:ln/>
        </p:spPr>
        <p:txBody>
          <a:bodyPr/>
          <a:lstStyle>
            <a:lvl1pPr>
              <a:defRPr/>
            </a:lvl1pPr>
          </a:lstStyle>
          <a:p>
            <a:fld id="{08C863C4-4029-4854-9A36-20CA501DF5C1}" type="slidenum">
              <a:rPr lang="en-US" altLang="zh-CN"/>
              <a:pPr/>
              <a:t>‹#›</a:t>
            </a:fld>
            <a:endParaRPr lang="en-US" altLang="zh-CN"/>
          </a:p>
        </p:txBody>
      </p:sp>
    </p:spTree>
    <p:extLst>
      <p:ext uri="{BB962C8B-B14F-4D97-AF65-F5344CB8AC3E}">
        <p14:creationId xmlns:p14="http://schemas.microsoft.com/office/powerpoint/2010/main" val="408549142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Rectangle 4">
            <a:extLst>
              <a:ext uri="{FF2B5EF4-FFF2-40B4-BE49-F238E27FC236}">
                <a16:creationId xmlns:a16="http://schemas.microsoft.com/office/drawing/2014/main" id="{81D2A1EB-3125-A172-C089-55B6C1A16B36}"/>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a:extLst>
              <a:ext uri="{FF2B5EF4-FFF2-40B4-BE49-F238E27FC236}">
                <a16:creationId xmlns:a16="http://schemas.microsoft.com/office/drawing/2014/main" id="{B5DF675E-8CE8-B3F0-AE02-F9EDB349B2B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a:extLst>
              <a:ext uri="{FF2B5EF4-FFF2-40B4-BE49-F238E27FC236}">
                <a16:creationId xmlns:a16="http://schemas.microsoft.com/office/drawing/2014/main" id="{2CE4DA2E-9047-8467-912C-B13E86068FCF}"/>
              </a:ext>
            </a:extLst>
          </p:cNvPr>
          <p:cNvSpPr>
            <a:spLocks noGrp="1" noChangeArrowheads="1"/>
          </p:cNvSpPr>
          <p:nvPr>
            <p:ph type="sldNum" sz="quarter" idx="12"/>
          </p:nvPr>
        </p:nvSpPr>
        <p:spPr>
          <a:ln/>
        </p:spPr>
        <p:txBody>
          <a:bodyPr/>
          <a:lstStyle>
            <a:lvl1pPr>
              <a:defRPr/>
            </a:lvl1pPr>
          </a:lstStyle>
          <a:p>
            <a:fld id="{8817B651-2A42-4C3E-B4E9-4B88F17D0216}" type="slidenum">
              <a:rPr lang="en-US" altLang="zh-CN"/>
              <a:pPr/>
              <a:t>‹#›</a:t>
            </a:fld>
            <a:endParaRPr lang="en-US" altLang="zh-CN"/>
          </a:p>
        </p:txBody>
      </p:sp>
    </p:spTree>
    <p:extLst>
      <p:ext uri="{BB962C8B-B14F-4D97-AF65-F5344CB8AC3E}">
        <p14:creationId xmlns:p14="http://schemas.microsoft.com/office/powerpoint/2010/main" val="339405988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Rectangle 4">
            <a:extLst>
              <a:ext uri="{FF2B5EF4-FFF2-40B4-BE49-F238E27FC236}">
                <a16:creationId xmlns:a16="http://schemas.microsoft.com/office/drawing/2014/main" id="{27CA13AD-696E-B86F-32C5-4A4F64944824}"/>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FDC442F9-3100-70E7-85FE-F5A0028080F1}"/>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645B1961-ECE3-9F99-2DD0-30BDE65DB8A5}"/>
              </a:ext>
            </a:extLst>
          </p:cNvPr>
          <p:cNvSpPr>
            <a:spLocks noGrp="1" noChangeArrowheads="1"/>
          </p:cNvSpPr>
          <p:nvPr>
            <p:ph type="sldNum" sz="quarter" idx="12"/>
          </p:nvPr>
        </p:nvSpPr>
        <p:spPr>
          <a:ln/>
        </p:spPr>
        <p:txBody>
          <a:bodyPr/>
          <a:lstStyle>
            <a:lvl1pPr>
              <a:defRPr/>
            </a:lvl1pPr>
          </a:lstStyle>
          <a:p>
            <a:fld id="{3CAE8A49-8531-422F-81F1-07C08931CF1F}" type="slidenum">
              <a:rPr lang="en-US" altLang="zh-CN"/>
              <a:pPr/>
              <a:t>‹#›</a:t>
            </a:fld>
            <a:endParaRPr lang="en-US" altLang="zh-CN"/>
          </a:p>
        </p:txBody>
      </p:sp>
    </p:spTree>
    <p:extLst>
      <p:ext uri="{BB962C8B-B14F-4D97-AF65-F5344CB8AC3E}">
        <p14:creationId xmlns:p14="http://schemas.microsoft.com/office/powerpoint/2010/main" val="24560278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DCFE4818-3026-B6A8-BD2C-0FA4666C0A1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a:extLst>
              <a:ext uri="{FF2B5EF4-FFF2-40B4-BE49-F238E27FC236}">
                <a16:creationId xmlns:a16="http://schemas.microsoft.com/office/drawing/2014/main" id="{47393D6C-8A2F-9E5D-CB5F-22F7EFE53ECA}"/>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a:extLst>
              <a:ext uri="{FF2B5EF4-FFF2-40B4-BE49-F238E27FC236}">
                <a16:creationId xmlns:a16="http://schemas.microsoft.com/office/drawing/2014/main" id="{7CC7FD40-E538-EAF7-FCD2-95910BEFF0F9}"/>
              </a:ext>
            </a:extLst>
          </p:cNvPr>
          <p:cNvSpPr>
            <a:spLocks noGrp="1" noChangeArrowheads="1"/>
          </p:cNvSpPr>
          <p:nvPr>
            <p:ph type="sldNum" sz="quarter" idx="12"/>
          </p:nvPr>
        </p:nvSpPr>
        <p:spPr>
          <a:ln/>
        </p:spPr>
        <p:txBody>
          <a:bodyPr/>
          <a:lstStyle>
            <a:lvl1pPr>
              <a:defRPr/>
            </a:lvl1pPr>
          </a:lstStyle>
          <a:p>
            <a:fld id="{57671BE6-C91B-466E-BB2F-815B90C7F3C7}" type="slidenum">
              <a:rPr lang="en-US" altLang="zh-CN"/>
              <a:pPr/>
              <a:t>‹#›</a:t>
            </a:fld>
            <a:endParaRPr lang="en-US" altLang="zh-CN"/>
          </a:p>
        </p:txBody>
      </p:sp>
    </p:spTree>
    <p:extLst>
      <p:ext uri="{BB962C8B-B14F-4D97-AF65-F5344CB8AC3E}">
        <p14:creationId xmlns:p14="http://schemas.microsoft.com/office/powerpoint/2010/main" val="1421154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idx="1"/>
          </p:nvPr>
        </p:nvSpPr>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BCE26ADF-2E13-44CA-D52F-534F0C43ACB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38AD4CF-5443-EE20-A12E-FBE2F927AD7A}"/>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83BEAAD0-D5E2-6A0E-68C8-3EA64A5C3383}"/>
              </a:ext>
            </a:extLst>
          </p:cNvPr>
          <p:cNvSpPr>
            <a:spLocks noGrp="1" noChangeArrowheads="1"/>
          </p:cNvSpPr>
          <p:nvPr>
            <p:ph type="sldNum" sz="quarter" idx="12"/>
          </p:nvPr>
        </p:nvSpPr>
        <p:spPr>
          <a:ln/>
        </p:spPr>
        <p:txBody>
          <a:bodyPr/>
          <a:lstStyle>
            <a:lvl1pPr>
              <a:defRPr/>
            </a:lvl1pPr>
          </a:lstStyle>
          <a:p>
            <a:fld id="{65C1C523-B011-4AE5-A1D4-9A124B2DECCC}" type="slidenum">
              <a:rPr lang="en-US" altLang="zh-CN"/>
              <a:pPr/>
              <a:t>‹#›</a:t>
            </a:fld>
            <a:endParaRPr lang="en-US" altLang="zh-CN"/>
          </a:p>
        </p:txBody>
      </p:sp>
    </p:spTree>
    <p:extLst>
      <p:ext uri="{BB962C8B-B14F-4D97-AF65-F5344CB8AC3E}">
        <p14:creationId xmlns:p14="http://schemas.microsoft.com/office/powerpoint/2010/main" val="583130735"/>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82919C8E-FD5C-0933-A66A-1641AE88557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1337BA13-9DFE-0FD2-7B70-463E3ECBDE8C}"/>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3D0DB7F7-2D87-FF21-4481-204310E4080C}"/>
              </a:ext>
            </a:extLst>
          </p:cNvPr>
          <p:cNvSpPr>
            <a:spLocks noGrp="1" noChangeArrowheads="1"/>
          </p:cNvSpPr>
          <p:nvPr>
            <p:ph type="sldNum" sz="quarter" idx="12"/>
          </p:nvPr>
        </p:nvSpPr>
        <p:spPr>
          <a:ln/>
        </p:spPr>
        <p:txBody>
          <a:bodyPr/>
          <a:lstStyle>
            <a:lvl1pPr>
              <a:defRPr/>
            </a:lvl1pPr>
          </a:lstStyle>
          <a:p>
            <a:fld id="{C4B653FA-D1E4-460C-9DC0-C8D3204707E0}" type="slidenum">
              <a:rPr lang="en-US" altLang="zh-CN"/>
              <a:pPr/>
              <a:t>‹#›</a:t>
            </a:fld>
            <a:endParaRPr lang="en-US" altLang="zh-CN"/>
          </a:p>
        </p:txBody>
      </p:sp>
    </p:spTree>
    <p:extLst>
      <p:ext uri="{BB962C8B-B14F-4D97-AF65-F5344CB8AC3E}">
        <p14:creationId xmlns:p14="http://schemas.microsoft.com/office/powerpoint/2010/main" val="2393415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870CA66C-6CF9-77D9-EACF-01E848D7F1A1}"/>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66546810-BCD5-FEF4-01F5-C551ED0B665A}"/>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3DBCB62E-85A0-43E3-1B3C-CF952DB287AA}"/>
              </a:ext>
            </a:extLst>
          </p:cNvPr>
          <p:cNvSpPr>
            <a:spLocks noGrp="1" noChangeArrowheads="1"/>
          </p:cNvSpPr>
          <p:nvPr>
            <p:ph type="sldNum" sz="quarter" idx="12"/>
          </p:nvPr>
        </p:nvSpPr>
        <p:spPr>
          <a:ln/>
        </p:spPr>
        <p:txBody>
          <a:bodyPr/>
          <a:lstStyle>
            <a:lvl1pPr>
              <a:defRPr/>
            </a:lvl1pPr>
          </a:lstStyle>
          <a:p>
            <a:fld id="{48B025FA-886A-44E4-BA3E-435874B0F31C}" type="slidenum">
              <a:rPr lang="en-US" altLang="zh-CN"/>
              <a:pPr/>
              <a:t>‹#›</a:t>
            </a:fld>
            <a:endParaRPr lang="en-US" altLang="zh-CN"/>
          </a:p>
        </p:txBody>
      </p:sp>
    </p:spTree>
    <p:extLst>
      <p:ext uri="{BB962C8B-B14F-4D97-AF65-F5344CB8AC3E}">
        <p14:creationId xmlns:p14="http://schemas.microsoft.com/office/powerpoint/2010/main" val="115525307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竖排文字占位符 2"/>
          <p:cNvSpPr>
            <a:spLocks noGrp="1"/>
          </p:cNvSpPr>
          <p:nvPr>
            <p:ph type="body" orient="vert" idx="1"/>
          </p:nvPr>
        </p:nvSpPr>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9253A45A-3C69-4309-EC8D-BBB8C3A994F7}"/>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E11AF0DC-D250-D466-DA43-DE309BA18BCA}"/>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3191337B-EEA0-9F02-5C99-727312A26C9F}"/>
              </a:ext>
            </a:extLst>
          </p:cNvPr>
          <p:cNvSpPr>
            <a:spLocks noGrp="1" noChangeArrowheads="1"/>
          </p:cNvSpPr>
          <p:nvPr>
            <p:ph type="sldNum" sz="quarter" idx="12"/>
          </p:nvPr>
        </p:nvSpPr>
        <p:spPr>
          <a:ln/>
        </p:spPr>
        <p:txBody>
          <a:bodyPr/>
          <a:lstStyle>
            <a:lvl1pPr>
              <a:defRPr/>
            </a:lvl1pPr>
          </a:lstStyle>
          <a:p>
            <a:fld id="{DAD8337A-1223-49B5-886E-4DD762A6D21E}" type="slidenum">
              <a:rPr lang="en-US" altLang="zh-CN"/>
              <a:pPr/>
              <a:t>‹#›</a:t>
            </a:fld>
            <a:endParaRPr lang="en-US" altLang="zh-CN"/>
          </a:p>
        </p:txBody>
      </p:sp>
    </p:spTree>
    <p:extLst>
      <p:ext uri="{BB962C8B-B14F-4D97-AF65-F5344CB8AC3E}">
        <p14:creationId xmlns:p14="http://schemas.microsoft.com/office/powerpoint/2010/main" val="215396072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noProof="1"/>
              <a:t>单击此处编辑母版标题样式</a:t>
            </a:r>
          </a:p>
        </p:txBody>
      </p:sp>
      <p:sp>
        <p:nvSpPr>
          <p:cNvPr id="3" name="竖排文字占位符 2"/>
          <p:cNvSpPr>
            <a:spLocks noGrp="1"/>
          </p:cNvSpPr>
          <p:nvPr>
            <p:ph type="body" orient="vert" idx="1"/>
          </p:nvPr>
        </p:nvSpPr>
        <p:spPr>
          <a:xfrm>
            <a:off x="685800" y="609600"/>
            <a:ext cx="5676900" cy="5486400"/>
          </a:xfrm>
        </p:spPr>
        <p:txBody>
          <a:bodyPr vert="eaVert"/>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Rectangle 4">
            <a:extLst>
              <a:ext uri="{FF2B5EF4-FFF2-40B4-BE49-F238E27FC236}">
                <a16:creationId xmlns:a16="http://schemas.microsoft.com/office/drawing/2014/main" id="{D980EFE4-1C87-4E62-7311-4E747DC65935}"/>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400A9BB4-374D-D6A0-4B01-2D535ED20B01}"/>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2CEB1831-0994-D54A-9FCE-72B56893329B}"/>
              </a:ext>
            </a:extLst>
          </p:cNvPr>
          <p:cNvSpPr>
            <a:spLocks noGrp="1" noChangeArrowheads="1"/>
          </p:cNvSpPr>
          <p:nvPr>
            <p:ph type="sldNum" sz="quarter" idx="12"/>
          </p:nvPr>
        </p:nvSpPr>
        <p:spPr>
          <a:ln/>
        </p:spPr>
        <p:txBody>
          <a:bodyPr/>
          <a:lstStyle>
            <a:lvl1pPr>
              <a:defRPr/>
            </a:lvl1pPr>
          </a:lstStyle>
          <a:p>
            <a:fld id="{FBDAD212-C839-4818-BE08-4A06FA15FF13}" type="slidenum">
              <a:rPr lang="en-US" altLang="zh-CN"/>
              <a:pPr/>
              <a:t>‹#›</a:t>
            </a:fld>
            <a:endParaRPr lang="en-US" altLang="zh-CN"/>
          </a:p>
        </p:txBody>
      </p:sp>
    </p:spTree>
    <p:extLst>
      <p:ext uri="{BB962C8B-B14F-4D97-AF65-F5344CB8AC3E}">
        <p14:creationId xmlns:p14="http://schemas.microsoft.com/office/powerpoint/2010/main" val="120515213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685800" y="609600"/>
            <a:ext cx="7772400" cy="5486400"/>
          </a:xfrm>
        </p:spPr>
        <p:txBody>
          <a:body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3" name="Rectangle 4">
            <a:extLst>
              <a:ext uri="{FF2B5EF4-FFF2-40B4-BE49-F238E27FC236}">
                <a16:creationId xmlns:a16="http://schemas.microsoft.com/office/drawing/2014/main" id="{1CC2396E-AE95-34BB-DB7A-6222084C1BB0}"/>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50AC0A41-D718-DACD-8FA1-D83609C93E43}"/>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010EA777-CD2A-35C1-9C4E-C57895F07BFB}"/>
              </a:ext>
            </a:extLst>
          </p:cNvPr>
          <p:cNvSpPr>
            <a:spLocks noGrp="1" noChangeArrowheads="1"/>
          </p:cNvSpPr>
          <p:nvPr>
            <p:ph type="sldNum" sz="quarter" idx="12"/>
          </p:nvPr>
        </p:nvSpPr>
        <p:spPr>
          <a:ln/>
        </p:spPr>
        <p:txBody>
          <a:bodyPr/>
          <a:lstStyle>
            <a:lvl1pPr>
              <a:defRPr/>
            </a:lvl1pPr>
          </a:lstStyle>
          <a:p>
            <a:fld id="{0AB011A7-B1B0-409D-A7ED-9FAEDC4F9A8B}" type="slidenum">
              <a:rPr lang="en-US" altLang="zh-CN"/>
              <a:pPr/>
              <a:t>‹#›</a:t>
            </a:fld>
            <a:endParaRPr lang="en-US" altLang="zh-CN"/>
          </a:p>
        </p:txBody>
      </p:sp>
    </p:spTree>
    <p:extLst>
      <p:ext uri="{BB962C8B-B14F-4D97-AF65-F5344CB8AC3E}">
        <p14:creationId xmlns:p14="http://schemas.microsoft.com/office/powerpoint/2010/main" val="14506028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noProof="1"/>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noProof="1"/>
              <a:t>单击此处编辑母版文本样式</a:t>
            </a:r>
          </a:p>
        </p:txBody>
      </p:sp>
      <p:sp>
        <p:nvSpPr>
          <p:cNvPr id="4" name="Rectangle 4">
            <a:extLst>
              <a:ext uri="{FF2B5EF4-FFF2-40B4-BE49-F238E27FC236}">
                <a16:creationId xmlns:a16="http://schemas.microsoft.com/office/drawing/2014/main" id="{E2DCC220-45DC-0668-9839-CC5514930268}"/>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5">
            <a:extLst>
              <a:ext uri="{FF2B5EF4-FFF2-40B4-BE49-F238E27FC236}">
                <a16:creationId xmlns:a16="http://schemas.microsoft.com/office/drawing/2014/main" id="{09663F39-CC0B-2DFC-7744-EA91108A5012}"/>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6">
            <a:extLst>
              <a:ext uri="{FF2B5EF4-FFF2-40B4-BE49-F238E27FC236}">
                <a16:creationId xmlns:a16="http://schemas.microsoft.com/office/drawing/2014/main" id="{DBFBCFB9-CC59-9805-98FE-5C829D5A3A69}"/>
              </a:ext>
            </a:extLst>
          </p:cNvPr>
          <p:cNvSpPr>
            <a:spLocks noGrp="1" noChangeArrowheads="1"/>
          </p:cNvSpPr>
          <p:nvPr>
            <p:ph type="sldNum" sz="quarter" idx="12"/>
          </p:nvPr>
        </p:nvSpPr>
        <p:spPr>
          <a:ln/>
        </p:spPr>
        <p:txBody>
          <a:bodyPr/>
          <a:lstStyle>
            <a:lvl1pPr>
              <a:defRPr/>
            </a:lvl1pPr>
          </a:lstStyle>
          <a:p>
            <a:fld id="{1753D6E2-F272-4DC1-9B60-4164533F1EBF}" type="slidenum">
              <a:rPr lang="en-US" altLang="zh-CN"/>
              <a:pPr/>
              <a:t>‹#›</a:t>
            </a:fld>
            <a:endParaRPr lang="en-US" altLang="zh-CN"/>
          </a:p>
        </p:txBody>
      </p:sp>
    </p:spTree>
    <p:extLst>
      <p:ext uri="{BB962C8B-B14F-4D97-AF65-F5344CB8AC3E}">
        <p14:creationId xmlns:p14="http://schemas.microsoft.com/office/powerpoint/2010/main" val="99389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内容占位符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内容占位符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Rectangle 4">
            <a:extLst>
              <a:ext uri="{FF2B5EF4-FFF2-40B4-BE49-F238E27FC236}">
                <a16:creationId xmlns:a16="http://schemas.microsoft.com/office/drawing/2014/main" id="{97A25CA7-AF64-8140-338B-C901D55BE249}"/>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6D5DDCE6-7712-426E-AC52-B27A63EAB9FD}"/>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877BB2C2-30B9-2854-F72A-79522F19D6BC}"/>
              </a:ext>
            </a:extLst>
          </p:cNvPr>
          <p:cNvSpPr>
            <a:spLocks noGrp="1" noChangeArrowheads="1"/>
          </p:cNvSpPr>
          <p:nvPr>
            <p:ph type="sldNum" sz="quarter" idx="12"/>
          </p:nvPr>
        </p:nvSpPr>
        <p:spPr>
          <a:ln/>
        </p:spPr>
        <p:txBody>
          <a:bodyPr/>
          <a:lstStyle>
            <a:lvl1pPr>
              <a:defRPr/>
            </a:lvl1pPr>
          </a:lstStyle>
          <a:p>
            <a:fld id="{9727310B-C40F-4123-A9AF-6499E09992E9}" type="slidenum">
              <a:rPr lang="en-US" altLang="zh-CN"/>
              <a:pPr/>
              <a:t>‹#›</a:t>
            </a:fld>
            <a:endParaRPr lang="en-US" altLang="zh-CN"/>
          </a:p>
        </p:txBody>
      </p:sp>
    </p:spTree>
    <p:extLst>
      <p:ext uri="{BB962C8B-B14F-4D97-AF65-F5344CB8AC3E}">
        <p14:creationId xmlns:p14="http://schemas.microsoft.com/office/powerpoint/2010/main" val="36488534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noProof="1"/>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noProof="1"/>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7" name="Rectangle 4">
            <a:extLst>
              <a:ext uri="{FF2B5EF4-FFF2-40B4-BE49-F238E27FC236}">
                <a16:creationId xmlns:a16="http://schemas.microsoft.com/office/drawing/2014/main" id="{A03DC86C-3F24-84CB-8F2C-0F7646071506}"/>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5">
            <a:extLst>
              <a:ext uri="{FF2B5EF4-FFF2-40B4-BE49-F238E27FC236}">
                <a16:creationId xmlns:a16="http://schemas.microsoft.com/office/drawing/2014/main" id="{43263698-FF91-E312-591E-592B10A93D5A}"/>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6">
            <a:extLst>
              <a:ext uri="{FF2B5EF4-FFF2-40B4-BE49-F238E27FC236}">
                <a16:creationId xmlns:a16="http://schemas.microsoft.com/office/drawing/2014/main" id="{1B4134BF-A4C8-B200-6103-560E4C5A32F9}"/>
              </a:ext>
            </a:extLst>
          </p:cNvPr>
          <p:cNvSpPr>
            <a:spLocks noGrp="1" noChangeArrowheads="1"/>
          </p:cNvSpPr>
          <p:nvPr>
            <p:ph type="sldNum" sz="quarter" idx="12"/>
          </p:nvPr>
        </p:nvSpPr>
        <p:spPr>
          <a:ln/>
        </p:spPr>
        <p:txBody>
          <a:bodyPr/>
          <a:lstStyle>
            <a:lvl1pPr>
              <a:defRPr/>
            </a:lvl1pPr>
          </a:lstStyle>
          <a:p>
            <a:fld id="{76AC8CA8-526E-4E0A-8C48-D59E61B5ED35}" type="slidenum">
              <a:rPr lang="en-US" altLang="zh-CN"/>
              <a:pPr/>
              <a:t>‹#›</a:t>
            </a:fld>
            <a:endParaRPr lang="en-US" altLang="zh-CN"/>
          </a:p>
        </p:txBody>
      </p:sp>
    </p:spTree>
    <p:extLst>
      <p:ext uri="{BB962C8B-B14F-4D97-AF65-F5344CB8AC3E}">
        <p14:creationId xmlns:p14="http://schemas.microsoft.com/office/powerpoint/2010/main" val="427443748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p>
        </p:txBody>
      </p:sp>
      <p:sp>
        <p:nvSpPr>
          <p:cNvPr id="3" name="Rectangle 4">
            <a:extLst>
              <a:ext uri="{FF2B5EF4-FFF2-40B4-BE49-F238E27FC236}">
                <a16:creationId xmlns:a16="http://schemas.microsoft.com/office/drawing/2014/main" id="{28933D1C-00FF-37E6-8870-FA208D4F071E}"/>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5">
            <a:extLst>
              <a:ext uri="{FF2B5EF4-FFF2-40B4-BE49-F238E27FC236}">
                <a16:creationId xmlns:a16="http://schemas.microsoft.com/office/drawing/2014/main" id="{D72D087F-64C6-BD99-5331-0D455C969955}"/>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6">
            <a:extLst>
              <a:ext uri="{FF2B5EF4-FFF2-40B4-BE49-F238E27FC236}">
                <a16:creationId xmlns:a16="http://schemas.microsoft.com/office/drawing/2014/main" id="{07EC4B3D-92E4-08DC-7F46-B0B402E0835D}"/>
              </a:ext>
            </a:extLst>
          </p:cNvPr>
          <p:cNvSpPr>
            <a:spLocks noGrp="1" noChangeArrowheads="1"/>
          </p:cNvSpPr>
          <p:nvPr>
            <p:ph type="sldNum" sz="quarter" idx="12"/>
          </p:nvPr>
        </p:nvSpPr>
        <p:spPr>
          <a:ln/>
        </p:spPr>
        <p:txBody>
          <a:bodyPr/>
          <a:lstStyle>
            <a:lvl1pPr>
              <a:defRPr/>
            </a:lvl1pPr>
          </a:lstStyle>
          <a:p>
            <a:fld id="{DC0D2329-01E3-4AC7-ADEB-6924802D4E16}" type="slidenum">
              <a:rPr lang="en-US" altLang="zh-CN"/>
              <a:pPr/>
              <a:t>‹#›</a:t>
            </a:fld>
            <a:endParaRPr lang="en-US" altLang="zh-CN"/>
          </a:p>
        </p:txBody>
      </p:sp>
    </p:spTree>
    <p:extLst>
      <p:ext uri="{BB962C8B-B14F-4D97-AF65-F5344CB8AC3E}">
        <p14:creationId xmlns:p14="http://schemas.microsoft.com/office/powerpoint/2010/main" val="16317861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id="{F99A2819-7D49-DBEE-2C90-27E9793E54E1}"/>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5">
            <a:extLst>
              <a:ext uri="{FF2B5EF4-FFF2-40B4-BE49-F238E27FC236}">
                <a16:creationId xmlns:a16="http://schemas.microsoft.com/office/drawing/2014/main" id="{C6AFCCA1-DCCC-6BED-EC45-2C24CE887FA8}"/>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6">
            <a:extLst>
              <a:ext uri="{FF2B5EF4-FFF2-40B4-BE49-F238E27FC236}">
                <a16:creationId xmlns:a16="http://schemas.microsoft.com/office/drawing/2014/main" id="{4BB23424-0FA0-C066-6F75-AB34BAF02FB8}"/>
              </a:ext>
            </a:extLst>
          </p:cNvPr>
          <p:cNvSpPr>
            <a:spLocks noGrp="1" noChangeArrowheads="1"/>
          </p:cNvSpPr>
          <p:nvPr>
            <p:ph type="sldNum" sz="quarter" idx="12"/>
          </p:nvPr>
        </p:nvSpPr>
        <p:spPr>
          <a:ln/>
        </p:spPr>
        <p:txBody>
          <a:bodyPr/>
          <a:lstStyle>
            <a:lvl1pPr>
              <a:defRPr/>
            </a:lvl1pPr>
          </a:lstStyle>
          <a:p>
            <a:fld id="{33CB9E3B-97A1-4830-9B95-13AD9F1626AB}" type="slidenum">
              <a:rPr lang="en-US" altLang="zh-CN"/>
              <a:pPr/>
              <a:t>‹#›</a:t>
            </a:fld>
            <a:endParaRPr lang="en-US" altLang="zh-CN"/>
          </a:p>
        </p:txBody>
      </p:sp>
    </p:spTree>
    <p:extLst>
      <p:ext uri="{BB962C8B-B14F-4D97-AF65-F5344CB8AC3E}">
        <p14:creationId xmlns:p14="http://schemas.microsoft.com/office/powerpoint/2010/main" val="11317636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noProof="1"/>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noProof="1"/>
              <a:t>单击此处编辑母版文本样式</a:t>
            </a:r>
          </a:p>
          <a:p>
            <a:pPr lvl="1"/>
            <a:r>
              <a:rPr lang="zh-CN" altLang="en-US" noProof="1"/>
              <a:t>第二级</a:t>
            </a:r>
          </a:p>
          <a:p>
            <a:pPr lvl="2"/>
            <a:r>
              <a:rPr lang="zh-CN" altLang="en-US" noProof="1"/>
              <a:t>第三级</a:t>
            </a:r>
          </a:p>
          <a:p>
            <a:pPr lvl="3"/>
            <a:r>
              <a:rPr lang="zh-CN" altLang="en-US" noProof="1"/>
              <a:t>第四级</a:t>
            </a:r>
          </a:p>
          <a:p>
            <a:pPr lvl="4"/>
            <a:r>
              <a:rPr lang="zh-CN" altLang="en-US" noProof="1"/>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7495BEB0-7013-CA0B-2CE1-81C4DE59EEE3}"/>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9F1F4393-E48C-DC12-545D-43E0D1FC8F43}"/>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0DC95964-D952-955D-F337-E77B2C26CF8E}"/>
              </a:ext>
            </a:extLst>
          </p:cNvPr>
          <p:cNvSpPr>
            <a:spLocks noGrp="1" noChangeArrowheads="1"/>
          </p:cNvSpPr>
          <p:nvPr>
            <p:ph type="sldNum" sz="quarter" idx="12"/>
          </p:nvPr>
        </p:nvSpPr>
        <p:spPr>
          <a:ln/>
        </p:spPr>
        <p:txBody>
          <a:bodyPr/>
          <a:lstStyle>
            <a:lvl1pPr>
              <a:defRPr/>
            </a:lvl1pPr>
          </a:lstStyle>
          <a:p>
            <a:fld id="{626BF6B6-732A-4A82-B769-88D43F25FA1F}" type="slidenum">
              <a:rPr lang="en-US" altLang="zh-CN"/>
              <a:pPr/>
              <a:t>‹#›</a:t>
            </a:fld>
            <a:endParaRPr lang="en-US" altLang="zh-CN"/>
          </a:p>
        </p:txBody>
      </p:sp>
    </p:spTree>
    <p:extLst>
      <p:ext uri="{BB962C8B-B14F-4D97-AF65-F5344CB8AC3E}">
        <p14:creationId xmlns:p14="http://schemas.microsoft.com/office/powerpoint/2010/main" val="37621645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noProof="1"/>
              <a:t>单击此处编辑母版标题样式</a:t>
            </a:r>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noProof="1"/>
              <a:t>单击此处编辑母版文本样式</a:t>
            </a:r>
          </a:p>
        </p:txBody>
      </p:sp>
      <p:sp>
        <p:nvSpPr>
          <p:cNvPr id="5" name="Rectangle 4">
            <a:extLst>
              <a:ext uri="{FF2B5EF4-FFF2-40B4-BE49-F238E27FC236}">
                <a16:creationId xmlns:a16="http://schemas.microsoft.com/office/drawing/2014/main" id="{4396D0C4-B067-4C5C-CC62-73E98DFF62A6}"/>
              </a:ext>
            </a:extLst>
          </p:cNvPr>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5">
            <a:extLst>
              <a:ext uri="{FF2B5EF4-FFF2-40B4-BE49-F238E27FC236}">
                <a16:creationId xmlns:a16="http://schemas.microsoft.com/office/drawing/2014/main" id="{69921DF9-AE33-18DA-8D5F-CD0AB36F64B2}"/>
              </a:ext>
            </a:extLst>
          </p:cNvPr>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6">
            <a:extLst>
              <a:ext uri="{FF2B5EF4-FFF2-40B4-BE49-F238E27FC236}">
                <a16:creationId xmlns:a16="http://schemas.microsoft.com/office/drawing/2014/main" id="{807FC298-3FEB-5EA0-1EFE-6090CC4817D4}"/>
              </a:ext>
            </a:extLst>
          </p:cNvPr>
          <p:cNvSpPr>
            <a:spLocks noGrp="1" noChangeArrowheads="1"/>
          </p:cNvSpPr>
          <p:nvPr>
            <p:ph type="sldNum" sz="quarter" idx="12"/>
          </p:nvPr>
        </p:nvSpPr>
        <p:spPr>
          <a:ln/>
        </p:spPr>
        <p:txBody>
          <a:bodyPr/>
          <a:lstStyle>
            <a:lvl1pPr>
              <a:defRPr/>
            </a:lvl1pPr>
          </a:lstStyle>
          <a:p>
            <a:fld id="{3203DD1C-4199-4E00-83B7-3EA38C0EAFF4}" type="slidenum">
              <a:rPr lang="en-US" altLang="zh-CN"/>
              <a:pPr/>
              <a:t>‹#›</a:t>
            </a:fld>
            <a:endParaRPr lang="en-US" altLang="zh-CN"/>
          </a:p>
        </p:txBody>
      </p:sp>
    </p:spTree>
    <p:extLst>
      <p:ext uri="{BB962C8B-B14F-4D97-AF65-F5344CB8AC3E}">
        <p14:creationId xmlns:p14="http://schemas.microsoft.com/office/powerpoint/2010/main" val="391521422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96835197-9C9B-0C60-B169-A1319DC92C16}"/>
              </a:ext>
            </a:extLst>
          </p:cNvPr>
          <p:cNvSpPr>
            <a:spLocks noGrp="1" noChangeArrowheads="1"/>
          </p:cNvSpPr>
          <p:nvPr>
            <p:ph type="title" idx="4294967295"/>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Rectangle 3">
            <a:extLst>
              <a:ext uri="{FF2B5EF4-FFF2-40B4-BE49-F238E27FC236}">
                <a16:creationId xmlns:a16="http://schemas.microsoft.com/office/drawing/2014/main" id="{5E36CD79-D280-346E-C207-B34C5720B118}"/>
              </a:ext>
            </a:extLst>
          </p:cNvPr>
          <p:cNvSpPr>
            <a:spLocks noGrp="1" noChangeArrowheads="1"/>
          </p:cNvSpPr>
          <p:nvPr>
            <p:ph type="body" idx="4294967295"/>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2BCD229A-84CA-EC05-8DDE-8E2697E6A292}"/>
              </a:ext>
            </a:extLst>
          </p:cNvPr>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spcBef>
                <a:spcPct val="0"/>
              </a:spcBef>
              <a:defRPr kumimoji="1" sz="1400" i="0">
                <a:solidFill>
                  <a:schemeClr val="tx1"/>
                </a:solidFill>
                <a:ea typeface="+mn-ea"/>
                <a:cs typeface="+mn-cs"/>
              </a:defRPr>
            </a:lvl1pPr>
          </a:lstStyle>
          <a:p>
            <a:pPr>
              <a:defRPr/>
            </a:pPr>
            <a:endParaRPr lang="en-US" altLang="zh-CN"/>
          </a:p>
        </p:txBody>
      </p:sp>
      <p:sp>
        <p:nvSpPr>
          <p:cNvPr id="1029" name="Rectangle 5">
            <a:extLst>
              <a:ext uri="{FF2B5EF4-FFF2-40B4-BE49-F238E27FC236}">
                <a16:creationId xmlns:a16="http://schemas.microsoft.com/office/drawing/2014/main" id="{B03A514D-F5F3-CB5A-476A-447C426AEEC5}"/>
              </a:ext>
            </a:extLst>
          </p:cNvPr>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spcBef>
                <a:spcPct val="0"/>
              </a:spcBef>
              <a:defRPr kumimoji="1" sz="1400" i="0">
                <a:solidFill>
                  <a:schemeClr val="tx1"/>
                </a:solidFill>
                <a:ea typeface="+mn-ea"/>
                <a:cs typeface="+mn-cs"/>
              </a:defRPr>
            </a:lvl1pPr>
          </a:lstStyle>
          <a:p>
            <a:pPr>
              <a:defRPr/>
            </a:pPr>
            <a:endParaRPr lang="en-US" altLang="zh-CN"/>
          </a:p>
        </p:txBody>
      </p:sp>
      <p:sp>
        <p:nvSpPr>
          <p:cNvPr id="1030" name="Rectangle 6">
            <a:extLst>
              <a:ext uri="{FF2B5EF4-FFF2-40B4-BE49-F238E27FC236}">
                <a16:creationId xmlns:a16="http://schemas.microsoft.com/office/drawing/2014/main" id="{E2EA67E9-6C51-7D15-87BF-CB09DE34F2D2}"/>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400" i="0">
                <a:solidFill>
                  <a:schemeClr val="tx1"/>
                </a:solidFill>
                <a:ea typeface="宋体" panose="02010600030101010101" pitchFamily="2" charset="-122"/>
              </a:defRPr>
            </a:lvl1pPr>
          </a:lstStyle>
          <a:p>
            <a:fld id="{4A010F0B-1CB4-41E2-8D9C-7A4C8DB56311}"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61" r:id="rId1"/>
    <p:sldLayoutId id="2147483660" r:id="rId2"/>
    <p:sldLayoutId id="2147483659" r:id="rId3"/>
    <p:sldLayoutId id="2147483658" r:id="rId4"/>
    <p:sldLayoutId id="2147483657" r:id="rId5"/>
    <p:sldLayoutId id="2147483656" r:id="rId6"/>
    <p:sldLayoutId id="2147483655" r:id="rId7"/>
    <p:sldLayoutId id="2147483654" r:id="rId8"/>
    <p:sldLayoutId id="2147483653" r:id="rId9"/>
    <p:sldLayoutId id="2147483652" r:id="rId10"/>
    <p:sldLayoutId id="2147483651" r:id="rId11"/>
    <p:sldLayoutId id="2147483650"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bwMode="auto">
      <p:bgPr>
        <a:blipFill dpi="0" rotWithShape="0">
          <a:blip r:embed="rId14"/>
          <a:srcRect/>
          <a:stretch>
            <a:fillRect/>
          </a:stretch>
        </a:blip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88EC3F8-F21C-733D-2E0C-1D75439EAE59}"/>
              </a:ext>
            </a:extLst>
          </p:cNvPr>
          <p:cNvSpPr>
            <a:spLocks noGrp="1" noChangeArrowheads="1"/>
          </p:cNvSpPr>
          <p:nvPr>
            <p:ph type="title" idx="4294967295"/>
          </p:nvPr>
        </p:nvSpPr>
        <p:spPr bwMode="auto">
          <a:xfrm>
            <a:off x="685800" y="609600"/>
            <a:ext cx="77724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2051" name="Rectangle 3">
            <a:extLst>
              <a:ext uri="{FF2B5EF4-FFF2-40B4-BE49-F238E27FC236}">
                <a16:creationId xmlns:a16="http://schemas.microsoft.com/office/drawing/2014/main" id="{A08D6539-2179-5F4E-E508-6DBB6A6234AB}"/>
              </a:ext>
            </a:extLst>
          </p:cNvPr>
          <p:cNvSpPr>
            <a:spLocks noGrp="1" noChangeArrowheads="1"/>
          </p:cNvSpPr>
          <p:nvPr>
            <p:ph type="body" idx="4294967295"/>
          </p:nvPr>
        </p:nvSpPr>
        <p:spPr bwMode="auto">
          <a:xfrm>
            <a:off x="685800" y="1981200"/>
            <a:ext cx="77724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1028" name="Rectangle 4">
            <a:extLst>
              <a:ext uri="{FF2B5EF4-FFF2-40B4-BE49-F238E27FC236}">
                <a16:creationId xmlns:a16="http://schemas.microsoft.com/office/drawing/2014/main" id="{D78EB5B6-1DFD-FD20-D4AF-81E0AB9950F4}"/>
              </a:ext>
            </a:extLst>
          </p:cNvPr>
          <p:cNvSpPr>
            <a:spLocks noGrp="1" noChangeArrowheads="1"/>
          </p:cNvSpPr>
          <p:nvPr>
            <p:ph type="dt" sz="half" idx="2"/>
          </p:nvPr>
        </p:nvSpPr>
        <p:spPr bwMode="auto">
          <a:xfrm>
            <a:off x="685800" y="6248400"/>
            <a:ext cx="1905000" cy="457200"/>
          </a:xfrm>
          <a:prstGeom prst="rect">
            <a:avLst/>
          </a:prstGeom>
          <a:noFill/>
          <a:ln w="9525">
            <a:noFill/>
            <a:miter lim="800000"/>
          </a:ln>
          <a:effectLst/>
        </p:spPr>
        <p:txBody>
          <a:bodyPr vert="horz" wrap="square" lIns="91440" tIns="45720" rIns="91440" bIns="45720" numCol="1" anchor="t" anchorCtr="0" compatLnSpc="1"/>
          <a:lstStyle>
            <a:lvl1pPr>
              <a:spcBef>
                <a:spcPct val="0"/>
              </a:spcBef>
              <a:defRPr kumimoji="1" sz="1400" i="0">
                <a:solidFill>
                  <a:schemeClr val="tx1"/>
                </a:solidFill>
                <a:ea typeface="+mn-ea"/>
                <a:cs typeface="+mn-cs"/>
              </a:defRPr>
            </a:lvl1pPr>
          </a:lstStyle>
          <a:p>
            <a:pPr>
              <a:defRPr/>
            </a:pPr>
            <a:endParaRPr lang="en-US" altLang="zh-CN"/>
          </a:p>
        </p:txBody>
      </p:sp>
      <p:sp>
        <p:nvSpPr>
          <p:cNvPr id="1029" name="Rectangle 5">
            <a:extLst>
              <a:ext uri="{FF2B5EF4-FFF2-40B4-BE49-F238E27FC236}">
                <a16:creationId xmlns:a16="http://schemas.microsoft.com/office/drawing/2014/main" id="{370B9EE4-80FB-A67D-5F4A-5357B24FFC91}"/>
              </a:ext>
            </a:extLst>
          </p:cNvPr>
          <p:cNvSpPr>
            <a:spLocks noGrp="1" noChangeArrowheads="1"/>
          </p:cNvSpPr>
          <p:nvPr>
            <p:ph type="ftr" sz="quarter" idx="3"/>
          </p:nvPr>
        </p:nvSpPr>
        <p:spPr bwMode="auto">
          <a:xfrm>
            <a:off x="3124200" y="6248400"/>
            <a:ext cx="2895600" cy="457200"/>
          </a:xfrm>
          <a:prstGeom prst="rect">
            <a:avLst/>
          </a:prstGeom>
          <a:noFill/>
          <a:ln w="9525">
            <a:noFill/>
            <a:miter lim="800000"/>
          </a:ln>
          <a:effectLst/>
        </p:spPr>
        <p:txBody>
          <a:bodyPr vert="horz" wrap="square" lIns="91440" tIns="45720" rIns="91440" bIns="45720" numCol="1" anchor="t" anchorCtr="0" compatLnSpc="1"/>
          <a:lstStyle>
            <a:lvl1pPr algn="ctr">
              <a:spcBef>
                <a:spcPct val="0"/>
              </a:spcBef>
              <a:defRPr kumimoji="1" sz="1400" i="0">
                <a:solidFill>
                  <a:schemeClr val="tx1"/>
                </a:solidFill>
                <a:ea typeface="+mn-ea"/>
                <a:cs typeface="+mn-cs"/>
              </a:defRPr>
            </a:lvl1pPr>
          </a:lstStyle>
          <a:p>
            <a:pPr>
              <a:defRPr/>
            </a:pPr>
            <a:endParaRPr lang="en-US" altLang="zh-CN"/>
          </a:p>
        </p:txBody>
      </p:sp>
      <p:sp>
        <p:nvSpPr>
          <p:cNvPr id="1030" name="Rectangle 6">
            <a:extLst>
              <a:ext uri="{FF2B5EF4-FFF2-40B4-BE49-F238E27FC236}">
                <a16:creationId xmlns:a16="http://schemas.microsoft.com/office/drawing/2014/main" id="{725CC5BF-BE17-188B-48A0-2B124D579E74}"/>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ln>
          <a:effectLst/>
        </p:spPr>
        <p:txBody>
          <a:bodyPr vert="horz" wrap="square" lIns="91440" tIns="45720" rIns="91440" bIns="45720" numCol="1" anchor="t" anchorCtr="0" compatLnSpc="1">
            <a:prstTxWarp prst="textNoShape">
              <a:avLst/>
            </a:prstTxWarp>
          </a:bodyPr>
          <a:lstStyle>
            <a:lvl1pPr algn="r">
              <a:defRPr sz="1400" i="0">
                <a:solidFill>
                  <a:schemeClr val="tx1"/>
                </a:solidFill>
                <a:ea typeface="宋体" panose="02010600030101010101" pitchFamily="2" charset="-122"/>
              </a:defRPr>
            </a:lvl1pPr>
          </a:lstStyle>
          <a:p>
            <a:fld id="{B3996BA4-802C-4EFF-88AF-039B0C886376}" type="slidenum">
              <a:rPr lang="en-US" altLang="zh-CN"/>
              <a:pPr/>
              <a:t>‹#›</a:t>
            </a:fld>
            <a:endParaRPr lang="en-US" altLang="zh-CN"/>
          </a:p>
        </p:txBody>
      </p:sp>
    </p:spTree>
  </p:cSld>
  <p:clrMap bg1="lt1" tx1="dk1" bg2="lt2" tx2="dk2" accent1="accent1" accent2="accent2" accent3="accent3" accent4="accent4" accent5="accent5" accent6="accent6" hlink="hlink" folHlink="folHlink"/>
  <p:sldLayoutIdLst>
    <p:sldLayoutId id="2147483673" r:id="rId1"/>
    <p:sldLayoutId id="2147483672" r:id="rId2"/>
    <p:sldLayoutId id="2147483671" r:id="rId3"/>
    <p:sldLayoutId id="2147483670" r:id="rId4"/>
    <p:sldLayoutId id="2147483669" r:id="rId5"/>
    <p:sldLayoutId id="2147483668" r:id="rId6"/>
    <p:sldLayoutId id="2147483667" r:id="rId7"/>
    <p:sldLayoutId id="2147483666" r:id="rId8"/>
    <p:sldLayoutId id="2147483665" r:id="rId9"/>
    <p:sldLayoutId id="2147483664" r:id="rId10"/>
    <p:sldLayoutId id="2147483663" r:id="rId11"/>
    <p:sldLayoutId id="2147483662" r:id="rId12"/>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Times New Roman" panose="02020603050405020304" pitchFamily="18" charset="0"/>
          <a:ea typeface="宋体" panose="02010600030101010101" pitchFamily="2" charset="-122"/>
        </a:defRPr>
      </a:lvl5pPr>
      <a:lvl6pPr marL="4572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6pPr>
      <a:lvl7pPr marL="9144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7pPr>
      <a:lvl8pPr marL="13716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8pPr>
      <a:lvl9pPr marL="1828800" algn="ctr" rtl="0" fontAlgn="base">
        <a:spcBef>
          <a:spcPct val="0"/>
        </a:spcBef>
        <a:spcAft>
          <a:spcPct val="0"/>
        </a:spcAft>
        <a:defRPr kumimoji="1" sz="4400">
          <a:solidFill>
            <a:schemeClr val="tx2"/>
          </a:solidFill>
          <a:latin typeface="Times New Roman" panose="02020603050405020304" pitchFamily="18"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kumimoji="1" sz="2000">
          <a:solidFill>
            <a:schemeClr val="tx1"/>
          </a:solidFill>
          <a:latin typeface="+mn-lt"/>
          <a:ea typeface="+mn-ea"/>
        </a:defRPr>
      </a:lvl6pPr>
      <a:lvl7pPr marL="2971800" indent="-228600" algn="l" rtl="0" fontAlgn="base">
        <a:spcBef>
          <a:spcPct val="20000"/>
        </a:spcBef>
        <a:spcAft>
          <a:spcPct val="0"/>
        </a:spcAft>
        <a:buChar char="»"/>
        <a:defRPr kumimoji="1" sz="2000">
          <a:solidFill>
            <a:schemeClr val="tx1"/>
          </a:solidFill>
          <a:latin typeface="+mn-lt"/>
          <a:ea typeface="+mn-ea"/>
        </a:defRPr>
      </a:lvl7pPr>
      <a:lvl8pPr marL="3429000" indent="-228600" algn="l" rtl="0" fontAlgn="base">
        <a:spcBef>
          <a:spcPct val="20000"/>
        </a:spcBef>
        <a:spcAft>
          <a:spcPct val="0"/>
        </a:spcAft>
        <a:buChar char="»"/>
        <a:defRPr kumimoji="1" sz="2000">
          <a:solidFill>
            <a:schemeClr val="tx1"/>
          </a:solidFill>
          <a:latin typeface="+mn-lt"/>
          <a:ea typeface="+mn-ea"/>
        </a:defRPr>
      </a:lvl8pPr>
      <a:lvl9pPr marL="3886200" indent="-228600" algn="l" rtl="0" fontAlgn="base">
        <a:spcBef>
          <a:spcPct val="20000"/>
        </a:spcBef>
        <a:spcAft>
          <a:spcPct val="0"/>
        </a:spcAft>
        <a:buChar char="»"/>
        <a:defRPr kumimoji="1"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slideLayout" Target="../slideLayouts/slideLayout7.xml"/><Relationship Id="rId1" Type="http://schemas.openxmlformats.org/officeDocument/2006/relationships/audio" Target="file:///C:\Program%20Files\Microsoft%20Office\Clipart\Pub60Cor\OCEAN_01.mid" TargetMode="External"/><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00.xml.rels><?xml version="1.0" encoding="UTF-8" standalone="yes"?>
<Relationships xmlns="http://schemas.openxmlformats.org/package/2006/relationships"><Relationship Id="rId13" Type="http://schemas.openxmlformats.org/officeDocument/2006/relationships/oleObject" Target="../embeddings/oleObject398.bin"/><Relationship Id="rId18" Type="http://schemas.openxmlformats.org/officeDocument/2006/relationships/image" Target="../media/image263.emf"/><Relationship Id="rId26" Type="http://schemas.openxmlformats.org/officeDocument/2006/relationships/image" Target="../media/image267.emf"/><Relationship Id="rId21" Type="http://schemas.openxmlformats.org/officeDocument/2006/relationships/oleObject" Target="../embeddings/oleObject402.bin"/><Relationship Id="rId34" Type="http://schemas.openxmlformats.org/officeDocument/2006/relationships/oleObject" Target="../embeddings/oleObject409.bin"/><Relationship Id="rId7" Type="http://schemas.openxmlformats.org/officeDocument/2006/relationships/oleObject" Target="../embeddings/oleObject395.bin"/><Relationship Id="rId12" Type="http://schemas.openxmlformats.org/officeDocument/2006/relationships/image" Target="../media/image234.emf"/><Relationship Id="rId17" Type="http://schemas.openxmlformats.org/officeDocument/2006/relationships/oleObject" Target="../embeddings/oleObject400.bin"/><Relationship Id="rId25" Type="http://schemas.openxmlformats.org/officeDocument/2006/relationships/oleObject" Target="../embeddings/oleObject404.bin"/><Relationship Id="rId33" Type="http://schemas.openxmlformats.org/officeDocument/2006/relationships/image" Target="../media/image235.emf"/><Relationship Id="rId2" Type="http://schemas.openxmlformats.org/officeDocument/2006/relationships/image" Target="../media/image5.png"/><Relationship Id="rId16" Type="http://schemas.openxmlformats.org/officeDocument/2006/relationships/image" Target="../media/image262.emf"/><Relationship Id="rId20" Type="http://schemas.openxmlformats.org/officeDocument/2006/relationships/image" Target="../media/image264.emf"/><Relationship Id="rId29" Type="http://schemas.openxmlformats.org/officeDocument/2006/relationships/oleObject" Target="../embeddings/oleObject406.bin"/><Relationship Id="rId1" Type="http://schemas.openxmlformats.org/officeDocument/2006/relationships/slideLayout" Target="../slideLayouts/slideLayout6.xml"/><Relationship Id="rId6" Type="http://schemas.openxmlformats.org/officeDocument/2006/relationships/image" Target="../media/image258.emf"/><Relationship Id="rId11" Type="http://schemas.openxmlformats.org/officeDocument/2006/relationships/oleObject" Target="../embeddings/oleObject397.bin"/><Relationship Id="rId24" Type="http://schemas.openxmlformats.org/officeDocument/2006/relationships/image" Target="../media/image266.emf"/><Relationship Id="rId32" Type="http://schemas.openxmlformats.org/officeDocument/2006/relationships/oleObject" Target="../embeddings/oleObject408.bin"/><Relationship Id="rId37" Type="http://schemas.openxmlformats.org/officeDocument/2006/relationships/image" Target="../media/image247.emf"/><Relationship Id="rId5" Type="http://schemas.openxmlformats.org/officeDocument/2006/relationships/oleObject" Target="../embeddings/oleObject394.bin"/><Relationship Id="rId15" Type="http://schemas.openxmlformats.org/officeDocument/2006/relationships/oleObject" Target="../embeddings/oleObject399.bin"/><Relationship Id="rId23" Type="http://schemas.openxmlformats.org/officeDocument/2006/relationships/oleObject" Target="../embeddings/oleObject403.bin"/><Relationship Id="rId28" Type="http://schemas.openxmlformats.org/officeDocument/2006/relationships/image" Target="../media/image248.emf"/><Relationship Id="rId36" Type="http://schemas.openxmlformats.org/officeDocument/2006/relationships/oleObject" Target="../embeddings/oleObject410.bin"/><Relationship Id="rId10" Type="http://schemas.openxmlformats.org/officeDocument/2006/relationships/image" Target="../media/image260.emf"/><Relationship Id="rId19" Type="http://schemas.openxmlformats.org/officeDocument/2006/relationships/oleObject" Target="../embeddings/oleObject401.bin"/><Relationship Id="rId31" Type="http://schemas.openxmlformats.org/officeDocument/2006/relationships/oleObject" Target="../embeddings/oleObject407.bin"/><Relationship Id="rId4" Type="http://schemas.openxmlformats.org/officeDocument/2006/relationships/image" Target="../media/image257.emf"/><Relationship Id="rId9" Type="http://schemas.openxmlformats.org/officeDocument/2006/relationships/oleObject" Target="../embeddings/oleObject396.bin"/><Relationship Id="rId14" Type="http://schemas.openxmlformats.org/officeDocument/2006/relationships/image" Target="../media/image261.emf"/><Relationship Id="rId22" Type="http://schemas.openxmlformats.org/officeDocument/2006/relationships/image" Target="../media/image265.emf"/><Relationship Id="rId27" Type="http://schemas.openxmlformats.org/officeDocument/2006/relationships/oleObject" Target="../embeddings/oleObject405.bin"/><Relationship Id="rId30" Type="http://schemas.openxmlformats.org/officeDocument/2006/relationships/image" Target="../media/image249.emf"/><Relationship Id="rId35" Type="http://schemas.openxmlformats.org/officeDocument/2006/relationships/image" Target="../media/image246.emf"/><Relationship Id="rId8" Type="http://schemas.openxmlformats.org/officeDocument/2006/relationships/image" Target="../media/image259.emf"/><Relationship Id="rId3" Type="http://schemas.openxmlformats.org/officeDocument/2006/relationships/oleObject" Target="../embeddings/oleObject393.bin"/></Relationships>
</file>

<file path=ppt/slides/_rels/slide101.xml.rels><?xml version="1.0" encoding="UTF-8" standalone="yes"?>
<Relationships xmlns="http://schemas.openxmlformats.org/package/2006/relationships"><Relationship Id="rId8" Type="http://schemas.openxmlformats.org/officeDocument/2006/relationships/image" Target="../media/image259.emf"/><Relationship Id="rId13" Type="http://schemas.openxmlformats.org/officeDocument/2006/relationships/oleObject" Target="../embeddings/oleObject416.bin"/><Relationship Id="rId18" Type="http://schemas.openxmlformats.org/officeDocument/2006/relationships/image" Target="../media/image263.emf"/><Relationship Id="rId26" Type="http://schemas.openxmlformats.org/officeDocument/2006/relationships/image" Target="../media/image267.emf"/><Relationship Id="rId3" Type="http://schemas.openxmlformats.org/officeDocument/2006/relationships/oleObject" Target="../embeddings/oleObject411.bin"/><Relationship Id="rId21" Type="http://schemas.openxmlformats.org/officeDocument/2006/relationships/oleObject" Target="../embeddings/oleObject420.bin"/><Relationship Id="rId7" Type="http://schemas.openxmlformats.org/officeDocument/2006/relationships/oleObject" Target="../embeddings/oleObject413.bin"/><Relationship Id="rId12" Type="http://schemas.openxmlformats.org/officeDocument/2006/relationships/image" Target="../media/image234.emf"/><Relationship Id="rId17" Type="http://schemas.openxmlformats.org/officeDocument/2006/relationships/oleObject" Target="../embeddings/oleObject418.bin"/><Relationship Id="rId25" Type="http://schemas.openxmlformats.org/officeDocument/2006/relationships/oleObject" Target="../embeddings/oleObject422.bin"/><Relationship Id="rId2" Type="http://schemas.openxmlformats.org/officeDocument/2006/relationships/image" Target="../media/image10.png"/><Relationship Id="rId16" Type="http://schemas.openxmlformats.org/officeDocument/2006/relationships/image" Target="../media/image262.emf"/><Relationship Id="rId20" Type="http://schemas.openxmlformats.org/officeDocument/2006/relationships/image" Target="../media/image264.emf"/><Relationship Id="rId29" Type="http://schemas.openxmlformats.org/officeDocument/2006/relationships/oleObject" Target="../embeddings/oleObject424.bin"/><Relationship Id="rId1" Type="http://schemas.openxmlformats.org/officeDocument/2006/relationships/slideLayout" Target="../slideLayouts/slideLayout6.xml"/><Relationship Id="rId6" Type="http://schemas.openxmlformats.org/officeDocument/2006/relationships/image" Target="../media/image258.emf"/><Relationship Id="rId11" Type="http://schemas.openxmlformats.org/officeDocument/2006/relationships/oleObject" Target="../embeddings/oleObject415.bin"/><Relationship Id="rId24" Type="http://schemas.openxmlformats.org/officeDocument/2006/relationships/image" Target="../media/image266.emf"/><Relationship Id="rId5" Type="http://schemas.openxmlformats.org/officeDocument/2006/relationships/oleObject" Target="../embeddings/oleObject412.bin"/><Relationship Id="rId15" Type="http://schemas.openxmlformats.org/officeDocument/2006/relationships/oleObject" Target="../embeddings/oleObject417.bin"/><Relationship Id="rId23" Type="http://schemas.openxmlformats.org/officeDocument/2006/relationships/oleObject" Target="../embeddings/oleObject421.bin"/><Relationship Id="rId28" Type="http://schemas.openxmlformats.org/officeDocument/2006/relationships/image" Target="../media/image268.emf"/><Relationship Id="rId10" Type="http://schemas.openxmlformats.org/officeDocument/2006/relationships/image" Target="../media/image260.emf"/><Relationship Id="rId19" Type="http://schemas.openxmlformats.org/officeDocument/2006/relationships/oleObject" Target="../embeddings/oleObject419.bin"/><Relationship Id="rId4" Type="http://schemas.openxmlformats.org/officeDocument/2006/relationships/image" Target="../media/image257.emf"/><Relationship Id="rId9" Type="http://schemas.openxmlformats.org/officeDocument/2006/relationships/oleObject" Target="../embeddings/oleObject414.bin"/><Relationship Id="rId14" Type="http://schemas.openxmlformats.org/officeDocument/2006/relationships/image" Target="../media/image261.emf"/><Relationship Id="rId22" Type="http://schemas.openxmlformats.org/officeDocument/2006/relationships/image" Target="../media/image265.emf"/><Relationship Id="rId27" Type="http://schemas.openxmlformats.org/officeDocument/2006/relationships/oleObject" Target="../embeddings/oleObject423.bin"/><Relationship Id="rId30" Type="http://schemas.openxmlformats.org/officeDocument/2006/relationships/image" Target="../media/image269.emf"/></Relationships>
</file>

<file path=ppt/slides/_rels/slide102.xml.rels><?xml version="1.0" encoding="UTF-8" standalone="yes"?>
<Relationships xmlns="http://schemas.openxmlformats.org/package/2006/relationships"><Relationship Id="rId8" Type="http://schemas.openxmlformats.org/officeDocument/2006/relationships/image" Target="../media/image258.emf"/><Relationship Id="rId13" Type="http://schemas.openxmlformats.org/officeDocument/2006/relationships/oleObject" Target="../embeddings/oleObject430.bin"/><Relationship Id="rId18" Type="http://schemas.openxmlformats.org/officeDocument/2006/relationships/image" Target="../media/image262.emf"/><Relationship Id="rId26" Type="http://schemas.openxmlformats.org/officeDocument/2006/relationships/image" Target="../media/image266.emf"/><Relationship Id="rId3" Type="http://schemas.openxmlformats.org/officeDocument/2006/relationships/oleObject" Target="../embeddings/oleObject425.bin"/><Relationship Id="rId21" Type="http://schemas.openxmlformats.org/officeDocument/2006/relationships/oleObject" Target="../embeddings/oleObject434.bin"/><Relationship Id="rId7" Type="http://schemas.openxmlformats.org/officeDocument/2006/relationships/oleObject" Target="../embeddings/oleObject427.bin"/><Relationship Id="rId12" Type="http://schemas.openxmlformats.org/officeDocument/2006/relationships/image" Target="../media/image260.emf"/><Relationship Id="rId17" Type="http://schemas.openxmlformats.org/officeDocument/2006/relationships/oleObject" Target="../embeddings/oleObject432.bin"/><Relationship Id="rId25" Type="http://schemas.openxmlformats.org/officeDocument/2006/relationships/oleObject" Target="../embeddings/oleObject436.bin"/><Relationship Id="rId2" Type="http://schemas.openxmlformats.org/officeDocument/2006/relationships/image" Target="../media/image5.png"/><Relationship Id="rId16" Type="http://schemas.openxmlformats.org/officeDocument/2006/relationships/image" Target="../media/image261.emf"/><Relationship Id="rId20" Type="http://schemas.openxmlformats.org/officeDocument/2006/relationships/image" Target="../media/image263.emf"/><Relationship Id="rId29" Type="http://schemas.openxmlformats.org/officeDocument/2006/relationships/oleObject" Target="../embeddings/oleObject438.bin"/><Relationship Id="rId1" Type="http://schemas.openxmlformats.org/officeDocument/2006/relationships/slideLayout" Target="../slideLayouts/slideLayout6.xml"/><Relationship Id="rId6" Type="http://schemas.openxmlformats.org/officeDocument/2006/relationships/image" Target="../media/image257.emf"/><Relationship Id="rId11" Type="http://schemas.openxmlformats.org/officeDocument/2006/relationships/oleObject" Target="../embeddings/oleObject429.bin"/><Relationship Id="rId24" Type="http://schemas.openxmlformats.org/officeDocument/2006/relationships/image" Target="../media/image265.emf"/><Relationship Id="rId32" Type="http://schemas.openxmlformats.org/officeDocument/2006/relationships/image" Target="../media/image272.wmf"/><Relationship Id="rId5" Type="http://schemas.openxmlformats.org/officeDocument/2006/relationships/oleObject" Target="../embeddings/oleObject426.bin"/><Relationship Id="rId15" Type="http://schemas.openxmlformats.org/officeDocument/2006/relationships/oleObject" Target="../embeddings/oleObject431.bin"/><Relationship Id="rId23" Type="http://schemas.openxmlformats.org/officeDocument/2006/relationships/oleObject" Target="../embeddings/oleObject435.bin"/><Relationship Id="rId28" Type="http://schemas.openxmlformats.org/officeDocument/2006/relationships/image" Target="../media/image267.emf"/><Relationship Id="rId10" Type="http://schemas.openxmlformats.org/officeDocument/2006/relationships/image" Target="../media/image259.emf"/><Relationship Id="rId19" Type="http://schemas.openxmlformats.org/officeDocument/2006/relationships/oleObject" Target="../embeddings/oleObject433.bin"/><Relationship Id="rId31" Type="http://schemas.openxmlformats.org/officeDocument/2006/relationships/oleObject" Target="../embeddings/oleObject439.bin"/><Relationship Id="rId4" Type="http://schemas.openxmlformats.org/officeDocument/2006/relationships/image" Target="../media/image270.wmf"/><Relationship Id="rId9" Type="http://schemas.openxmlformats.org/officeDocument/2006/relationships/oleObject" Target="../embeddings/oleObject428.bin"/><Relationship Id="rId14" Type="http://schemas.openxmlformats.org/officeDocument/2006/relationships/image" Target="../media/image234.emf"/><Relationship Id="rId22" Type="http://schemas.openxmlformats.org/officeDocument/2006/relationships/image" Target="../media/image264.emf"/><Relationship Id="rId27" Type="http://schemas.openxmlformats.org/officeDocument/2006/relationships/oleObject" Target="../embeddings/oleObject437.bin"/><Relationship Id="rId30" Type="http://schemas.openxmlformats.org/officeDocument/2006/relationships/image" Target="../media/image271.wmf"/></Relationships>
</file>

<file path=ppt/slides/_rels/slide103.xml.rels><?xml version="1.0" encoding="UTF-8" standalone="yes"?>
<Relationships xmlns="http://schemas.openxmlformats.org/package/2006/relationships"><Relationship Id="rId8" Type="http://schemas.openxmlformats.org/officeDocument/2006/relationships/image" Target="../media/image275.wmf"/><Relationship Id="rId13" Type="http://schemas.openxmlformats.org/officeDocument/2006/relationships/oleObject" Target="../embeddings/oleObject445.bin"/><Relationship Id="rId18" Type="http://schemas.openxmlformats.org/officeDocument/2006/relationships/image" Target="../media/image234.emf"/><Relationship Id="rId26" Type="http://schemas.openxmlformats.org/officeDocument/2006/relationships/image" Target="../media/image264.emf"/><Relationship Id="rId3" Type="http://schemas.openxmlformats.org/officeDocument/2006/relationships/oleObject" Target="../embeddings/oleObject440.bin"/><Relationship Id="rId21" Type="http://schemas.openxmlformats.org/officeDocument/2006/relationships/oleObject" Target="../embeddings/oleObject449.bin"/><Relationship Id="rId7" Type="http://schemas.openxmlformats.org/officeDocument/2006/relationships/oleObject" Target="../embeddings/oleObject442.bin"/><Relationship Id="rId12" Type="http://schemas.openxmlformats.org/officeDocument/2006/relationships/image" Target="../media/image258.emf"/><Relationship Id="rId17" Type="http://schemas.openxmlformats.org/officeDocument/2006/relationships/oleObject" Target="../embeddings/oleObject447.bin"/><Relationship Id="rId25" Type="http://schemas.openxmlformats.org/officeDocument/2006/relationships/oleObject" Target="../embeddings/oleObject451.bin"/><Relationship Id="rId2" Type="http://schemas.openxmlformats.org/officeDocument/2006/relationships/image" Target="../media/image5.png"/><Relationship Id="rId16" Type="http://schemas.openxmlformats.org/officeDocument/2006/relationships/image" Target="../media/image260.emf"/><Relationship Id="rId20" Type="http://schemas.openxmlformats.org/officeDocument/2006/relationships/image" Target="../media/image261.emf"/><Relationship Id="rId29" Type="http://schemas.openxmlformats.org/officeDocument/2006/relationships/oleObject" Target="../embeddings/oleObject453.bin"/><Relationship Id="rId1" Type="http://schemas.openxmlformats.org/officeDocument/2006/relationships/slideLayout" Target="../slideLayouts/slideLayout6.xml"/><Relationship Id="rId6" Type="http://schemas.openxmlformats.org/officeDocument/2006/relationships/image" Target="../media/image274.wmf"/><Relationship Id="rId11" Type="http://schemas.openxmlformats.org/officeDocument/2006/relationships/oleObject" Target="../embeddings/oleObject444.bin"/><Relationship Id="rId24" Type="http://schemas.openxmlformats.org/officeDocument/2006/relationships/image" Target="../media/image263.emf"/><Relationship Id="rId32" Type="http://schemas.openxmlformats.org/officeDocument/2006/relationships/image" Target="../media/image267.emf"/><Relationship Id="rId5" Type="http://schemas.openxmlformats.org/officeDocument/2006/relationships/oleObject" Target="../embeddings/oleObject441.bin"/><Relationship Id="rId15" Type="http://schemas.openxmlformats.org/officeDocument/2006/relationships/oleObject" Target="../embeddings/oleObject446.bin"/><Relationship Id="rId23" Type="http://schemas.openxmlformats.org/officeDocument/2006/relationships/oleObject" Target="../embeddings/oleObject450.bin"/><Relationship Id="rId28" Type="http://schemas.openxmlformats.org/officeDocument/2006/relationships/image" Target="../media/image265.emf"/><Relationship Id="rId10" Type="http://schemas.openxmlformats.org/officeDocument/2006/relationships/image" Target="../media/image257.emf"/><Relationship Id="rId19" Type="http://schemas.openxmlformats.org/officeDocument/2006/relationships/oleObject" Target="../embeddings/oleObject448.bin"/><Relationship Id="rId31" Type="http://schemas.openxmlformats.org/officeDocument/2006/relationships/oleObject" Target="../embeddings/oleObject454.bin"/><Relationship Id="rId4" Type="http://schemas.openxmlformats.org/officeDocument/2006/relationships/image" Target="../media/image273.wmf"/><Relationship Id="rId9" Type="http://schemas.openxmlformats.org/officeDocument/2006/relationships/oleObject" Target="../embeddings/oleObject443.bin"/><Relationship Id="rId14" Type="http://schemas.openxmlformats.org/officeDocument/2006/relationships/image" Target="../media/image259.emf"/><Relationship Id="rId22" Type="http://schemas.openxmlformats.org/officeDocument/2006/relationships/image" Target="../media/image262.emf"/><Relationship Id="rId27" Type="http://schemas.openxmlformats.org/officeDocument/2006/relationships/oleObject" Target="../embeddings/oleObject452.bin"/><Relationship Id="rId30" Type="http://schemas.openxmlformats.org/officeDocument/2006/relationships/image" Target="../media/image266.emf"/></Relationships>
</file>

<file path=ppt/slides/_rels/slide104.xml.rels><?xml version="1.0" encoding="UTF-8" standalone="yes"?>
<Relationships xmlns="http://schemas.openxmlformats.org/package/2006/relationships"><Relationship Id="rId8" Type="http://schemas.openxmlformats.org/officeDocument/2006/relationships/image" Target="../media/image259.emf"/><Relationship Id="rId13" Type="http://schemas.openxmlformats.org/officeDocument/2006/relationships/oleObject" Target="../embeddings/oleObject460.bin"/><Relationship Id="rId18" Type="http://schemas.openxmlformats.org/officeDocument/2006/relationships/image" Target="../media/image263.emf"/><Relationship Id="rId26" Type="http://schemas.openxmlformats.org/officeDocument/2006/relationships/image" Target="../media/image267.emf"/><Relationship Id="rId3" Type="http://schemas.openxmlformats.org/officeDocument/2006/relationships/oleObject" Target="../embeddings/oleObject455.bin"/><Relationship Id="rId21" Type="http://schemas.openxmlformats.org/officeDocument/2006/relationships/oleObject" Target="../embeddings/oleObject464.bin"/><Relationship Id="rId7" Type="http://schemas.openxmlformats.org/officeDocument/2006/relationships/oleObject" Target="../embeddings/oleObject457.bin"/><Relationship Id="rId12" Type="http://schemas.openxmlformats.org/officeDocument/2006/relationships/image" Target="../media/image234.emf"/><Relationship Id="rId17" Type="http://schemas.openxmlformats.org/officeDocument/2006/relationships/oleObject" Target="../embeddings/oleObject462.bin"/><Relationship Id="rId25" Type="http://schemas.openxmlformats.org/officeDocument/2006/relationships/oleObject" Target="../embeddings/oleObject466.bin"/><Relationship Id="rId2" Type="http://schemas.openxmlformats.org/officeDocument/2006/relationships/image" Target="../media/image5.png"/><Relationship Id="rId16" Type="http://schemas.openxmlformats.org/officeDocument/2006/relationships/image" Target="../media/image262.emf"/><Relationship Id="rId20" Type="http://schemas.openxmlformats.org/officeDocument/2006/relationships/image" Target="../media/image264.emf"/><Relationship Id="rId29" Type="http://schemas.openxmlformats.org/officeDocument/2006/relationships/oleObject" Target="../embeddings/oleObject468.bin"/><Relationship Id="rId1" Type="http://schemas.openxmlformats.org/officeDocument/2006/relationships/slideLayout" Target="../slideLayouts/slideLayout6.xml"/><Relationship Id="rId6" Type="http://schemas.openxmlformats.org/officeDocument/2006/relationships/image" Target="../media/image258.emf"/><Relationship Id="rId11" Type="http://schemas.openxmlformats.org/officeDocument/2006/relationships/oleObject" Target="../embeddings/oleObject459.bin"/><Relationship Id="rId24" Type="http://schemas.openxmlformats.org/officeDocument/2006/relationships/image" Target="../media/image266.emf"/><Relationship Id="rId32" Type="http://schemas.openxmlformats.org/officeDocument/2006/relationships/image" Target="../media/image278.wmf"/><Relationship Id="rId5" Type="http://schemas.openxmlformats.org/officeDocument/2006/relationships/oleObject" Target="../embeddings/oleObject456.bin"/><Relationship Id="rId15" Type="http://schemas.openxmlformats.org/officeDocument/2006/relationships/oleObject" Target="../embeddings/oleObject461.bin"/><Relationship Id="rId23" Type="http://schemas.openxmlformats.org/officeDocument/2006/relationships/oleObject" Target="../embeddings/oleObject465.bin"/><Relationship Id="rId28" Type="http://schemas.openxmlformats.org/officeDocument/2006/relationships/image" Target="../media/image276.emf"/><Relationship Id="rId10" Type="http://schemas.openxmlformats.org/officeDocument/2006/relationships/image" Target="../media/image260.emf"/><Relationship Id="rId19" Type="http://schemas.openxmlformats.org/officeDocument/2006/relationships/oleObject" Target="../embeddings/oleObject463.bin"/><Relationship Id="rId31" Type="http://schemas.openxmlformats.org/officeDocument/2006/relationships/oleObject" Target="../embeddings/oleObject469.bin"/><Relationship Id="rId4" Type="http://schemas.openxmlformats.org/officeDocument/2006/relationships/image" Target="../media/image257.emf"/><Relationship Id="rId9" Type="http://schemas.openxmlformats.org/officeDocument/2006/relationships/oleObject" Target="../embeddings/oleObject458.bin"/><Relationship Id="rId14" Type="http://schemas.openxmlformats.org/officeDocument/2006/relationships/image" Target="../media/image261.emf"/><Relationship Id="rId22" Type="http://schemas.openxmlformats.org/officeDocument/2006/relationships/image" Target="../media/image265.emf"/><Relationship Id="rId27" Type="http://schemas.openxmlformats.org/officeDocument/2006/relationships/oleObject" Target="../embeddings/oleObject467.bin"/><Relationship Id="rId30" Type="http://schemas.openxmlformats.org/officeDocument/2006/relationships/image" Target="../media/image277.wmf"/></Relationships>
</file>

<file path=ppt/slides/_rels/slide105.xml.rels><?xml version="1.0" encoding="UTF-8" standalone="yes"?>
<Relationships xmlns="http://schemas.openxmlformats.org/package/2006/relationships"><Relationship Id="rId8" Type="http://schemas.openxmlformats.org/officeDocument/2006/relationships/image" Target="../media/image258.emf"/><Relationship Id="rId13" Type="http://schemas.openxmlformats.org/officeDocument/2006/relationships/oleObject" Target="../embeddings/oleObject475.bin"/><Relationship Id="rId18" Type="http://schemas.openxmlformats.org/officeDocument/2006/relationships/image" Target="../media/image262.emf"/><Relationship Id="rId26" Type="http://schemas.openxmlformats.org/officeDocument/2006/relationships/image" Target="../media/image266.emf"/><Relationship Id="rId3" Type="http://schemas.openxmlformats.org/officeDocument/2006/relationships/oleObject" Target="../embeddings/oleObject470.bin"/><Relationship Id="rId21" Type="http://schemas.openxmlformats.org/officeDocument/2006/relationships/oleObject" Target="../embeddings/oleObject479.bin"/><Relationship Id="rId7" Type="http://schemas.openxmlformats.org/officeDocument/2006/relationships/oleObject" Target="../embeddings/oleObject472.bin"/><Relationship Id="rId12" Type="http://schemas.openxmlformats.org/officeDocument/2006/relationships/image" Target="../media/image260.emf"/><Relationship Id="rId17" Type="http://schemas.openxmlformats.org/officeDocument/2006/relationships/oleObject" Target="../embeddings/oleObject477.bin"/><Relationship Id="rId25" Type="http://schemas.openxmlformats.org/officeDocument/2006/relationships/oleObject" Target="../embeddings/oleObject481.bin"/><Relationship Id="rId2" Type="http://schemas.openxmlformats.org/officeDocument/2006/relationships/image" Target="../media/image5.png"/><Relationship Id="rId16" Type="http://schemas.openxmlformats.org/officeDocument/2006/relationships/image" Target="../media/image261.emf"/><Relationship Id="rId20" Type="http://schemas.openxmlformats.org/officeDocument/2006/relationships/image" Target="../media/image263.emf"/><Relationship Id="rId29" Type="http://schemas.openxmlformats.org/officeDocument/2006/relationships/oleObject" Target="../embeddings/oleObject483.bin"/><Relationship Id="rId1" Type="http://schemas.openxmlformats.org/officeDocument/2006/relationships/slideLayout" Target="../slideLayouts/slideLayout12.xml"/><Relationship Id="rId6" Type="http://schemas.openxmlformats.org/officeDocument/2006/relationships/image" Target="../media/image257.emf"/><Relationship Id="rId11" Type="http://schemas.openxmlformats.org/officeDocument/2006/relationships/oleObject" Target="../embeddings/oleObject474.bin"/><Relationship Id="rId24" Type="http://schemas.openxmlformats.org/officeDocument/2006/relationships/image" Target="../media/image265.emf"/><Relationship Id="rId5" Type="http://schemas.openxmlformats.org/officeDocument/2006/relationships/oleObject" Target="../embeddings/oleObject471.bin"/><Relationship Id="rId15" Type="http://schemas.openxmlformats.org/officeDocument/2006/relationships/oleObject" Target="../embeddings/oleObject476.bin"/><Relationship Id="rId23" Type="http://schemas.openxmlformats.org/officeDocument/2006/relationships/oleObject" Target="../embeddings/oleObject480.bin"/><Relationship Id="rId28" Type="http://schemas.openxmlformats.org/officeDocument/2006/relationships/image" Target="../media/image267.emf"/><Relationship Id="rId10" Type="http://schemas.openxmlformats.org/officeDocument/2006/relationships/image" Target="../media/image259.emf"/><Relationship Id="rId19" Type="http://schemas.openxmlformats.org/officeDocument/2006/relationships/oleObject" Target="../embeddings/oleObject478.bin"/><Relationship Id="rId4" Type="http://schemas.openxmlformats.org/officeDocument/2006/relationships/image" Target="../media/image279.wmf"/><Relationship Id="rId9" Type="http://schemas.openxmlformats.org/officeDocument/2006/relationships/oleObject" Target="../embeddings/oleObject473.bin"/><Relationship Id="rId14" Type="http://schemas.openxmlformats.org/officeDocument/2006/relationships/image" Target="../media/image234.emf"/><Relationship Id="rId22" Type="http://schemas.openxmlformats.org/officeDocument/2006/relationships/image" Target="../media/image264.emf"/><Relationship Id="rId27" Type="http://schemas.openxmlformats.org/officeDocument/2006/relationships/oleObject" Target="../embeddings/oleObject482.bin"/><Relationship Id="rId30" Type="http://schemas.openxmlformats.org/officeDocument/2006/relationships/image" Target="../media/image275.wmf"/></Relationships>
</file>

<file path=ppt/slides/_rels/slide106.xml.rels><?xml version="1.0" encoding="UTF-8" standalone="yes"?>
<Relationships xmlns="http://schemas.openxmlformats.org/package/2006/relationships"><Relationship Id="rId8" Type="http://schemas.openxmlformats.org/officeDocument/2006/relationships/image" Target="../media/image257.emf"/><Relationship Id="rId13" Type="http://schemas.openxmlformats.org/officeDocument/2006/relationships/oleObject" Target="../embeddings/oleObject489.bin"/><Relationship Id="rId18" Type="http://schemas.openxmlformats.org/officeDocument/2006/relationships/image" Target="../media/image261.emf"/><Relationship Id="rId26" Type="http://schemas.openxmlformats.org/officeDocument/2006/relationships/image" Target="../media/image265.emf"/><Relationship Id="rId3" Type="http://schemas.openxmlformats.org/officeDocument/2006/relationships/oleObject" Target="../embeddings/oleObject484.bin"/><Relationship Id="rId21" Type="http://schemas.openxmlformats.org/officeDocument/2006/relationships/oleObject" Target="../embeddings/oleObject493.bin"/><Relationship Id="rId7" Type="http://schemas.openxmlformats.org/officeDocument/2006/relationships/oleObject" Target="../embeddings/oleObject486.bin"/><Relationship Id="rId12" Type="http://schemas.openxmlformats.org/officeDocument/2006/relationships/image" Target="../media/image259.emf"/><Relationship Id="rId17" Type="http://schemas.openxmlformats.org/officeDocument/2006/relationships/oleObject" Target="../embeddings/oleObject491.bin"/><Relationship Id="rId25" Type="http://schemas.openxmlformats.org/officeDocument/2006/relationships/oleObject" Target="../embeddings/oleObject495.bin"/><Relationship Id="rId2" Type="http://schemas.openxmlformats.org/officeDocument/2006/relationships/image" Target="../media/image5.png"/><Relationship Id="rId16" Type="http://schemas.openxmlformats.org/officeDocument/2006/relationships/image" Target="../media/image234.emf"/><Relationship Id="rId20" Type="http://schemas.openxmlformats.org/officeDocument/2006/relationships/image" Target="../media/image262.emf"/><Relationship Id="rId29" Type="http://schemas.openxmlformats.org/officeDocument/2006/relationships/oleObject" Target="../embeddings/oleObject497.bin"/><Relationship Id="rId1" Type="http://schemas.openxmlformats.org/officeDocument/2006/relationships/slideLayout" Target="../slideLayouts/slideLayout6.xml"/><Relationship Id="rId6" Type="http://schemas.openxmlformats.org/officeDocument/2006/relationships/image" Target="../media/image281.wmf"/><Relationship Id="rId11" Type="http://schemas.openxmlformats.org/officeDocument/2006/relationships/oleObject" Target="../embeddings/oleObject488.bin"/><Relationship Id="rId24" Type="http://schemas.openxmlformats.org/officeDocument/2006/relationships/image" Target="../media/image264.emf"/><Relationship Id="rId5" Type="http://schemas.openxmlformats.org/officeDocument/2006/relationships/oleObject" Target="../embeddings/oleObject485.bin"/><Relationship Id="rId15" Type="http://schemas.openxmlformats.org/officeDocument/2006/relationships/oleObject" Target="../embeddings/oleObject490.bin"/><Relationship Id="rId23" Type="http://schemas.openxmlformats.org/officeDocument/2006/relationships/oleObject" Target="../embeddings/oleObject494.bin"/><Relationship Id="rId28" Type="http://schemas.openxmlformats.org/officeDocument/2006/relationships/image" Target="../media/image266.emf"/><Relationship Id="rId10" Type="http://schemas.openxmlformats.org/officeDocument/2006/relationships/image" Target="../media/image258.emf"/><Relationship Id="rId19" Type="http://schemas.openxmlformats.org/officeDocument/2006/relationships/oleObject" Target="../embeddings/oleObject492.bin"/><Relationship Id="rId4" Type="http://schemas.openxmlformats.org/officeDocument/2006/relationships/image" Target="../media/image280.wmf"/><Relationship Id="rId9" Type="http://schemas.openxmlformats.org/officeDocument/2006/relationships/oleObject" Target="../embeddings/oleObject487.bin"/><Relationship Id="rId14" Type="http://schemas.openxmlformats.org/officeDocument/2006/relationships/image" Target="../media/image260.emf"/><Relationship Id="rId22" Type="http://schemas.openxmlformats.org/officeDocument/2006/relationships/image" Target="../media/image263.emf"/><Relationship Id="rId27" Type="http://schemas.openxmlformats.org/officeDocument/2006/relationships/oleObject" Target="../embeddings/oleObject496.bin"/><Relationship Id="rId30" Type="http://schemas.openxmlformats.org/officeDocument/2006/relationships/image" Target="../media/image267.emf"/></Relationships>
</file>

<file path=ppt/slides/_rels/slide10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hemeOverride" Target="../theme/themeOverride2.xml"/><Relationship Id="rId4" Type="http://schemas.openxmlformats.org/officeDocument/2006/relationships/image" Target="../media/image172.png"/></Relationships>
</file>

<file path=ppt/slides/_rels/slide108.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audio" Target="../media/audio5.wav"/><Relationship Id="rId1" Type="http://schemas.openxmlformats.org/officeDocument/2006/relationships/slideLayout" Target="../slideLayouts/slideLayout1.xml"/><Relationship Id="rId6" Type="http://schemas.openxmlformats.org/officeDocument/2006/relationships/image" Target="../media/image282.wmf"/><Relationship Id="rId5" Type="http://schemas.openxmlformats.org/officeDocument/2006/relationships/oleObject" Target="../embeddings/oleObject498.bin"/><Relationship Id="rId4" Type="http://schemas.openxmlformats.org/officeDocument/2006/relationships/image" Target="../media/image172.png"/></Relationships>
</file>

<file path=ppt/slides/_rels/slide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1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hemeOverride" Target="../theme/themeOverride3.xml"/><Relationship Id="rId4" Type="http://schemas.openxmlformats.org/officeDocument/2006/relationships/image" Target="../media/image172.png"/></Relationships>
</file>

<file path=ppt/slides/_rels/slide115.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84.wmf"/><Relationship Id="rId2" Type="http://schemas.openxmlformats.org/officeDocument/2006/relationships/slideLayout" Target="../slideLayouts/slideLayout1.xml"/><Relationship Id="rId1" Type="http://schemas.openxmlformats.org/officeDocument/2006/relationships/themeOverride" Target="../theme/themeOverride4.xml"/><Relationship Id="rId6" Type="http://schemas.openxmlformats.org/officeDocument/2006/relationships/oleObject" Target="../embeddings/oleObject500.bin"/><Relationship Id="rId5" Type="http://schemas.openxmlformats.org/officeDocument/2006/relationships/image" Target="../media/image283.emf"/><Relationship Id="rId4" Type="http://schemas.openxmlformats.org/officeDocument/2006/relationships/oleObject" Target="../embeddings/oleObject499.bin"/></Relationships>
</file>

<file path=ppt/slides/_rels/slide117.xml.rels><?xml version="1.0" encoding="UTF-8" standalone="yes"?>
<Relationships xmlns="http://schemas.openxmlformats.org/package/2006/relationships"><Relationship Id="rId8" Type="http://schemas.openxmlformats.org/officeDocument/2006/relationships/image" Target="../media/image286.wmf"/><Relationship Id="rId3" Type="http://schemas.openxmlformats.org/officeDocument/2006/relationships/notesSlide" Target="../notesSlides/notesSlide9.xml"/><Relationship Id="rId7" Type="http://schemas.openxmlformats.org/officeDocument/2006/relationships/oleObject" Target="../embeddings/oleObject502.bin"/><Relationship Id="rId2" Type="http://schemas.openxmlformats.org/officeDocument/2006/relationships/slideLayout" Target="../slideLayouts/slideLayout7.xml"/><Relationship Id="rId1" Type="http://schemas.openxmlformats.org/officeDocument/2006/relationships/themeOverride" Target="../theme/themeOverride5.xml"/><Relationship Id="rId6" Type="http://schemas.openxmlformats.org/officeDocument/2006/relationships/image" Target="../media/image285.wmf"/><Relationship Id="rId5" Type="http://schemas.openxmlformats.org/officeDocument/2006/relationships/oleObject" Target="../embeddings/oleObject501.bin"/><Relationship Id="rId4" Type="http://schemas.openxmlformats.org/officeDocument/2006/relationships/image" Target="../media/image5.png"/></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xml"/><Relationship Id="rId1" Type="http://schemas.openxmlformats.org/officeDocument/2006/relationships/themeOverride" Target="../theme/themeOverride6.xml"/><Relationship Id="rId5" Type="http://schemas.openxmlformats.org/officeDocument/2006/relationships/image" Target="../media/image5.png"/><Relationship Id="rId4" Type="http://schemas.openxmlformats.org/officeDocument/2006/relationships/audio" Target="../media/audio6.wav"/></Relationships>
</file>

<file path=ppt/slides/_rels/slide119.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7.xml"/><Relationship Id="rId1" Type="http://schemas.openxmlformats.org/officeDocument/2006/relationships/themeOverride" Target="../theme/themeOverride7.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6.xml"/><Relationship Id="rId1" Type="http://schemas.openxmlformats.org/officeDocument/2006/relationships/themeOverride" Target="../theme/themeOverride8.xml"/><Relationship Id="rId4" Type="http://schemas.openxmlformats.org/officeDocument/2006/relationships/image" Target="../media/image172.png"/></Relationships>
</file>

<file path=ppt/slides/_rels/slide121.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6.xml"/><Relationship Id="rId1" Type="http://schemas.openxmlformats.org/officeDocument/2006/relationships/themeOverride" Target="../theme/themeOverride9.xml"/><Relationship Id="rId5" Type="http://schemas.openxmlformats.org/officeDocument/2006/relationships/image" Target="../media/image287.png"/><Relationship Id="rId4" Type="http://schemas.openxmlformats.org/officeDocument/2006/relationships/oleObject" Target="../embeddings/oleObject503.bin"/></Relationships>
</file>

<file path=ppt/slides/_rels/slide123.xml.rels><?xml version="1.0" encoding="UTF-8" standalone="yes"?>
<Relationships xmlns="http://schemas.openxmlformats.org/package/2006/relationships"><Relationship Id="rId3" Type="http://schemas.openxmlformats.org/officeDocument/2006/relationships/oleObject" Target="../embeddings/oleObject504.bin"/><Relationship Id="rId2" Type="http://schemas.openxmlformats.org/officeDocument/2006/relationships/image" Target="../media/image207.png"/><Relationship Id="rId1" Type="http://schemas.openxmlformats.org/officeDocument/2006/relationships/slideLayout" Target="../slideLayouts/slideLayout7.xml"/><Relationship Id="rId4" Type="http://schemas.openxmlformats.org/officeDocument/2006/relationships/image" Target="../media/image287.png"/></Relationships>
</file>

<file path=ppt/slides/_rels/slide124.xml.rels><?xml version="1.0" encoding="UTF-8" standalone="yes"?>
<Relationships xmlns="http://schemas.openxmlformats.org/package/2006/relationships"><Relationship Id="rId3" Type="http://schemas.openxmlformats.org/officeDocument/2006/relationships/oleObject" Target="../embeddings/oleObject505.bin"/><Relationship Id="rId2" Type="http://schemas.openxmlformats.org/officeDocument/2006/relationships/image" Target="../media/image5.png"/><Relationship Id="rId1" Type="http://schemas.openxmlformats.org/officeDocument/2006/relationships/slideLayout" Target="../slideLayouts/slideLayout7.xml"/><Relationship Id="rId4" Type="http://schemas.openxmlformats.org/officeDocument/2006/relationships/image" Target="../media/image287.png"/></Relationships>
</file>

<file path=ppt/slides/_rels/slide125.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slideLayout" Target="../slideLayouts/slideLayout7.xml"/><Relationship Id="rId1" Type="http://schemas.openxmlformats.org/officeDocument/2006/relationships/themeOverride" Target="../theme/themeOverride10.xml"/></Relationships>
</file>

<file path=ppt/slides/_rels/slide126.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slideLayout" Target="../slideLayouts/slideLayout7.xml"/><Relationship Id="rId1" Type="http://schemas.openxmlformats.org/officeDocument/2006/relationships/themeOverride" Target="../theme/themeOverride11.xml"/></Relationships>
</file>

<file path=ppt/slides/_rels/slide127.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slideLayout" Target="../slideLayouts/slideLayout7.xml"/><Relationship Id="rId1" Type="http://schemas.openxmlformats.org/officeDocument/2006/relationships/themeOverride" Target="../theme/themeOverride12.xml"/><Relationship Id="rId4" Type="http://schemas.openxmlformats.org/officeDocument/2006/relationships/image" Target="../media/image172.png"/></Relationships>
</file>

<file path=ppt/slides/_rels/slide128.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slideLayout" Target="../slideLayouts/slideLayout7.xml"/><Relationship Id="rId1" Type="http://schemas.openxmlformats.org/officeDocument/2006/relationships/themeOverride" Target="../theme/themeOverride13.xml"/><Relationship Id="rId5" Type="http://schemas.openxmlformats.org/officeDocument/2006/relationships/image" Target="../media/image288.png"/><Relationship Id="rId4" Type="http://schemas.openxmlformats.org/officeDocument/2006/relationships/oleObject" Target="../embeddings/oleObject506.bin"/></Relationships>
</file>

<file path=ppt/slides/_rels/slide129.xml.rels><?xml version="1.0" encoding="UTF-8" standalone="yes"?>
<Relationships xmlns="http://schemas.openxmlformats.org/package/2006/relationships"><Relationship Id="rId3" Type="http://schemas.openxmlformats.org/officeDocument/2006/relationships/oleObject" Target="../embeddings/oleObject507.bin"/><Relationship Id="rId2" Type="http://schemas.openxmlformats.org/officeDocument/2006/relationships/image" Target="../media/image10.png"/><Relationship Id="rId1" Type="http://schemas.openxmlformats.org/officeDocument/2006/relationships/slideLayout" Target="../slideLayouts/slideLayout7.xml"/><Relationship Id="rId4" Type="http://schemas.openxmlformats.org/officeDocument/2006/relationships/image" Target="../media/image287.png"/></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130.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slideLayout" Target="../slideLayouts/slideLayout7.xml"/><Relationship Id="rId1" Type="http://schemas.openxmlformats.org/officeDocument/2006/relationships/themeOverride" Target="../theme/themeOverride14.xml"/><Relationship Id="rId5" Type="http://schemas.openxmlformats.org/officeDocument/2006/relationships/image" Target="../media/image287.png"/><Relationship Id="rId4" Type="http://schemas.openxmlformats.org/officeDocument/2006/relationships/oleObject" Target="../embeddings/oleObject508.bin"/></Relationships>
</file>

<file path=ppt/slides/_rels/slide131.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slideLayout" Target="../slideLayouts/slideLayout6.xml"/><Relationship Id="rId1" Type="http://schemas.openxmlformats.org/officeDocument/2006/relationships/themeOverride" Target="../theme/themeOverride15.xml"/><Relationship Id="rId5" Type="http://schemas.openxmlformats.org/officeDocument/2006/relationships/image" Target="../media/image289.png"/><Relationship Id="rId4" Type="http://schemas.openxmlformats.org/officeDocument/2006/relationships/oleObject" Target="../embeddings/oleObject509.bin"/></Relationships>
</file>

<file path=ppt/slides/_rels/slide132.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slideLayout" Target="../slideLayouts/slideLayout7.xml"/><Relationship Id="rId1" Type="http://schemas.openxmlformats.org/officeDocument/2006/relationships/themeOverride" Target="../theme/themeOverride16.xml"/></Relationships>
</file>

<file path=ppt/slides/_rels/slide13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136.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slideLayout" Target="../slideLayouts/slideLayout6.xml"/><Relationship Id="rId1" Type="http://schemas.openxmlformats.org/officeDocument/2006/relationships/themeOverride" Target="../theme/themeOverride17.xml"/><Relationship Id="rId5" Type="http://schemas.openxmlformats.org/officeDocument/2006/relationships/image" Target="../media/image289.png"/><Relationship Id="rId4" Type="http://schemas.openxmlformats.org/officeDocument/2006/relationships/oleObject" Target="../embeddings/oleObject510.bin"/></Relationships>
</file>

<file path=ppt/slides/_rels/slide137.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slideLayout" Target="../slideLayouts/slideLayout6.xml"/><Relationship Id="rId1" Type="http://schemas.openxmlformats.org/officeDocument/2006/relationships/themeOverride" Target="../theme/themeOverride18.xml"/></Relationships>
</file>

<file path=ppt/slides/_rels/slide138.xml.rels><?xml version="1.0" encoding="UTF-8" standalone="yes"?>
<Relationships xmlns="http://schemas.openxmlformats.org/package/2006/relationships"><Relationship Id="rId3" Type="http://schemas.openxmlformats.org/officeDocument/2006/relationships/image" Target="../media/image207.png"/><Relationship Id="rId2" Type="http://schemas.openxmlformats.org/officeDocument/2006/relationships/slideLayout" Target="../slideLayouts/slideLayout6.xml"/><Relationship Id="rId1" Type="http://schemas.openxmlformats.org/officeDocument/2006/relationships/themeOverride" Target="../theme/themeOverride19.xml"/><Relationship Id="rId6" Type="http://schemas.openxmlformats.org/officeDocument/2006/relationships/image" Target="../media/image172.png"/><Relationship Id="rId5" Type="http://schemas.openxmlformats.org/officeDocument/2006/relationships/image" Target="../media/image290.wmf"/><Relationship Id="rId4" Type="http://schemas.openxmlformats.org/officeDocument/2006/relationships/oleObject" Target="../embeddings/oleObject511.bin"/></Relationships>
</file>

<file path=ppt/slides/_rels/slide139.xml.rels><?xml version="1.0" encoding="UTF-8" standalone="yes"?>
<Relationships xmlns="http://schemas.openxmlformats.org/package/2006/relationships"><Relationship Id="rId8" Type="http://schemas.openxmlformats.org/officeDocument/2006/relationships/oleObject" Target="../embeddings/oleObject514.bin"/><Relationship Id="rId3" Type="http://schemas.openxmlformats.org/officeDocument/2006/relationships/image" Target="../media/image207.png"/><Relationship Id="rId7" Type="http://schemas.openxmlformats.org/officeDocument/2006/relationships/image" Target="../media/image292.wmf"/><Relationship Id="rId2" Type="http://schemas.openxmlformats.org/officeDocument/2006/relationships/slideLayout" Target="../slideLayouts/slideLayout6.xml"/><Relationship Id="rId1" Type="http://schemas.openxmlformats.org/officeDocument/2006/relationships/themeOverride" Target="../theme/themeOverride20.xml"/><Relationship Id="rId6" Type="http://schemas.openxmlformats.org/officeDocument/2006/relationships/oleObject" Target="../embeddings/oleObject513.bin"/><Relationship Id="rId11" Type="http://schemas.openxmlformats.org/officeDocument/2006/relationships/image" Target="../media/image294.wmf"/><Relationship Id="rId5" Type="http://schemas.openxmlformats.org/officeDocument/2006/relationships/image" Target="../media/image291.wmf"/><Relationship Id="rId10" Type="http://schemas.openxmlformats.org/officeDocument/2006/relationships/oleObject" Target="../embeddings/oleObject515.bin"/><Relationship Id="rId4" Type="http://schemas.openxmlformats.org/officeDocument/2006/relationships/oleObject" Target="../embeddings/oleObject512.bin"/><Relationship Id="rId9" Type="http://schemas.openxmlformats.org/officeDocument/2006/relationships/image" Target="../media/image293.wmf"/></Relationships>
</file>

<file path=ppt/slides/_rels/slide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140.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media/image9.emf"/><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oleObject" Target="../embeddings/oleObject2.bin"/><Relationship Id="rId5" Type="http://schemas.openxmlformats.org/officeDocument/2006/relationships/image" Target="../media/image8.emf"/><Relationship Id="rId4" Type="http://schemas.openxmlformats.org/officeDocument/2006/relationships/oleObject" Target="../embeddings/oleObject1.bin"/></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8" Type="http://schemas.openxmlformats.org/officeDocument/2006/relationships/slide" Target="slide107.xml"/><Relationship Id="rId3" Type="http://schemas.openxmlformats.org/officeDocument/2006/relationships/image" Target="../media/image5.png"/><Relationship Id="rId7" Type="http://schemas.openxmlformats.org/officeDocument/2006/relationships/slide" Target="slide79.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slide" Target="slide61.xml"/><Relationship Id="rId5" Type="http://schemas.openxmlformats.org/officeDocument/2006/relationships/slide" Target="slide28.xml"/><Relationship Id="rId4" Type="http://schemas.openxmlformats.org/officeDocument/2006/relationships/slide" Target="slide7.xml"/><Relationship Id="rId9" Type="http://schemas.openxmlformats.org/officeDocument/2006/relationships/slide" Target="slide120.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audio" Target="../media/audio1.wav"/><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8" Type="http://schemas.openxmlformats.org/officeDocument/2006/relationships/image" Target="../media/image13.emf"/><Relationship Id="rId13" Type="http://schemas.openxmlformats.org/officeDocument/2006/relationships/oleObject" Target="../embeddings/oleObject8.bin"/><Relationship Id="rId3" Type="http://schemas.openxmlformats.org/officeDocument/2006/relationships/oleObject" Target="../embeddings/oleObject3.bin"/><Relationship Id="rId7" Type="http://schemas.openxmlformats.org/officeDocument/2006/relationships/oleObject" Target="../embeddings/oleObject5.bin"/><Relationship Id="rId12" Type="http://schemas.openxmlformats.org/officeDocument/2006/relationships/image" Target="../media/image15.emf"/><Relationship Id="rId2" Type="http://schemas.openxmlformats.org/officeDocument/2006/relationships/image" Target="../media/image7.png"/><Relationship Id="rId16" Type="http://schemas.openxmlformats.org/officeDocument/2006/relationships/image" Target="../media/image17.emf"/><Relationship Id="rId1" Type="http://schemas.openxmlformats.org/officeDocument/2006/relationships/slideLayout" Target="../slideLayouts/slideLayout6.xml"/><Relationship Id="rId6" Type="http://schemas.openxmlformats.org/officeDocument/2006/relationships/image" Target="../media/image12.emf"/><Relationship Id="rId11" Type="http://schemas.openxmlformats.org/officeDocument/2006/relationships/oleObject" Target="../embeddings/oleObject7.bin"/><Relationship Id="rId5" Type="http://schemas.openxmlformats.org/officeDocument/2006/relationships/oleObject" Target="../embeddings/oleObject4.bin"/><Relationship Id="rId15" Type="http://schemas.openxmlformats.org/officeDocument/2006/relationships/oleObject" Target="../embeddings/oleObject9.bin"/><Relationship Id="rId10" Type="http://schemas.openxmlformats.org/officeDocument/2006/relationships/image" Target="../media/image14.emf"/><Relationship Id="rId4" Type="http://schemas.openxmlformats.org/officeDocument/2006/relationships/image" Target="../media/image11.emf"/><Relationship Id="rId9" Type="http://schemas.openxmlformats.org/officeDocument/2006/relationships/oleObject" Target="../embeddings/oleObject6.bin"/><Relationship Id="rId14" Type="http://schemas.openxmlformats.org/officeDocument/2006/relationships/image" Target="../media/image16.emf"/></Relationships>
</file>

<file path=ppt/slides/_rels/slide31.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slideLayout" Target="../slideLayouts/slideLayout7.xml"/><Relationship Id="rId3" Type="http://schemas.openxmlformats.org/officeDocument/2006/relationships/tags" Target="../tags/tag3.xml"/><Relationship Id="rId21" Type="http://schemas.openxmlformats.org/officeDocument/2006/relationships/tags" Target="../tags/tag21.xml"/><Relationship Id="rId34" Type="http://schemas.openxmlformats.org/officeDocument/2006/relationships/image" Target="../media/image20.emf"/><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oleObject" Target="../embeddings/oleObject12.bin"/><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oleObject" Target="../embeddings/oleObject10.bin"/><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image" Target="../media/image19.emf"/><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image" Target="../media/image7.png"/><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oleObject" Target="../embeddings/oleObject11.bin"/><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audio" Target="../media/audio1.wav"/><Relationship Id="rId30" Type="http://schemas.openxmlformats.org/officeDocument/2006/relationships/image" Target="../media/image18.emf"/><Relationship Id="rId8" Type="http://schemas.openxmlformats.org/officeDocument/2006/relationships/tags" Target="../tags/tag8.xml"/></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5.bin"/><Relationship Id="rId13" Type="http://schemas.openxmlformats.org/officeDocument/2006/relationships/image" Target="../media/image25.emf"/><Relationship Id="rId3" Type="http://schemas.openxmlformats.org/officeDocument/2006/relationships/image" Target="../media/image10.png"/><Relationship Id="rId7" Type="http://schemas.openxmlformats.org/officeDocument/2006/relationships/image" Target="../media/image22.emf"/><Relationship Id="rId12" Type="http://schemas.openxmlformats.org/officeDocument/2006/relationships/oleObject" Target="../embeddings/oleObject17.bin"/><Relationship Id="rId2" Type="http://schemas.openxmlformats.org/officeDocument/2006/relationships/audio" Target="../media/audio1.wav"/><Relationship Id="rId1" Type="http://schemas.openxmlformats.org/officeDocument/2006/relationships/slideLayout" Target="../slideLayouts/slideLayout7.xml"/><Relationship Id="rId6" Type="http://schemas.openxmlformats.org/officeDocument/2006/relationships/oleObject" Target="../embeddings/oleObject14.bin"/><Relationship Id="rId11" Type="http://schemas.openxmlformats.org/officeDocument/2006/relationships/image" Target="../media/image24.emf"/><Relationship Id="rId5" Type="http://schemas.openxmlformats.org/officeDocument/2006/relationships/image" Target="../media/image21.emf"/><Relationship Id="rId10" Type="http://schemas.openxmlformats.org/officeDocument/2006/relationships/oleObject" Target="../embeddings/oleObject16.bin"/><Relationship Id="rId4" Type="http://schemas.openxmlformats.org/officeDocument/2006/relationships/oleObject" Target="../embeddings/oleObject13.bin"/><Relationship Id="rId9" Type="http://schemas.openxmlformats.org/officeDocument/2006/relationships/image" Target="../media/image23.e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image" Target="../media/image26.emf"/></Relationships>
</file>

<file path=ppt/slides/_rels/slide34.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oleObject" Target="../embeddings/oleObject19.bin"/><Relationship Id="rId7" Type="http://schemas.openxmlformats.org/officeDocument/2006/relationships/oleObject" Target="../embeddings/oleObject21.bin"/><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28.emf"/><Relationship Id="rId5" Type="http://schemas.openxmlformats.org/officeDocument/2006/relationships/oleObject" Target="../embeddings/oleObject20.bin"/><Relationship Id="rId4" Type="http://schemas.openxmlformats.org/officeDocument/2006/relationships/image" Target="../media/image27.e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image" Target="../media/image30.jpeg"/><Relationship Id="rId1" Type="http://schemas.openxmlformats.org/officeDocument/2006/relationships/slideLayout" Target="../slideLayouts/slideLayout6.xml"/><Relationship Id="rId4" Type="http://schemas.openxmlformats.org/officeDocument/2006/relationships/image" Target="../media/image31.e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image" Target="../media/image30.jpeg"/><Relationship Id="rId1" Type="http://schemas.openxmlformats.org/officeDocument/2006/relationships/slideLayout" Target="../slideLayouts/slideLayout6.xml"/><Relationship Id="rId4" Type="http://schemas.openxmlformats.org/officeDocument/2006/relationships/image" Target="../media/image32.emf"/></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Layout" Target="../slideLayouts/slideLayout1.xml"/><Relationship Id="rId1" Type="http://schemas.openxmlformats.org/officeDocument/2006/relationships/themeOverride" Target="../theme/themeOverride1.xml"/></Relationships>
</file>

<file path=ppt/slides/_rels/slide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35.emf"/><Relationship Id="rId5" Type="http://schemas.openxmlformats.org/officeDocument/2006/relationships/oleObject" Target="../embeddings/oleObject25.bin"/><Relationship Id="rId4" Type="http://schemas.openxmlformats.org/officeDocument/2006/relationships/image" Target="../media/image34.emf"/></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8" Type="http://schemas.openxmlformats.org/officeDocument/2006/relationships/image" Target="../media/image38.emf"/><Relationship Id="rId3" Type="http://schemas.openxmlformats.org/officeDocument/2006/relationships/oleObject" Target="../embeddings/oleObject26.bin"/><Relationship Id="rId7" Type="http://schemas.openxmlformats.org/officeDocument/2006/relationships/oleObject" Target="../embeddings/oleObject28.bin"/><Relationship Id="rId2" Type="http://schemas.openxmlformats.org/officeDocument/2006/relationships/image" Target="../media/image33.png"/><Relationship Id="rId1" Type="http://schemas.openxmlformats.org/officeDocument/2006/relationships/slideLayout" Target="../slideLayouts/slideLayout1.xml"/><Relationship Id="rId6" Type="http://schemas.openxmlformats.org/officeDocument/2006/relationships/image" Target="../media/image37.emf"/><Relationship Id="rId5" Type="http://schemas.openxmlformats.org/officeDocument/2006/relationships/oleObject" Target="../embeddings/oleObject27.bin"/><Relationship Id="rId4" Type="http://schemas.openxmlformats.org/officeDocument/2006/relationships/image" Target="../media/image36.e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40.emf"/><Relationship Id="rId5" Type="http://schemas.openxmlformats.org/officeDocument/2006/relationships/oleObject" Target="../embeddings/oleObject30.bin"/><Relationship Id="rId4" Type="http://schemas.openxmlformats.org/officeDocument/2006/relationships/image" Target="../media/image39.e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42.emf"/><Relationship Id="rId5" Type="http://schemas.openxmlformats.org/officeDocument/2006/relationships/oleObject" Target="../embeddings/oleObject32.bin"/><Relationship Id="rId4" Type="http://schemas.openxmlformats.org/officeDocument/2006/relationships/image" Target="../media/image41.emf"/></Relationships>
</file>

<file path=ppt/slides/_rels/slide4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8" Type="http://schemas.openxmlformats.org/officeDocument/2006/relationships/image" Target="../media/image45.emf"/><Relationship Id="rId13" Type="http://schemas.openxmlformats.org/officeDocument/2006/relationships/oleObject" Target="../embeddings/oleObject38.bin"/><Relationship Id="rId3" Type="http://schemas.openxmlformats.org/officeDocument/2006/relationships/oleObject" Target="../embeddings/oleObject33.bin"/><Relationship Id="rId7" Type="http://schemas.openxmlformats.org/officeDocument/2006/relationships/oleObject" Target="../embeddings/oleObject35.bin"/><Relationship Id="rId12" Type="http://schemas.openxmlformats.org/officeDocument/2006/relationships/image" Target="../media/image47.emf"/><Relationship Id="rId2" Type="http://schemas.openxmlformats.org/officeDocument/2006/relationships/image" Target="../media/image33.png"/><Relationship Id="rId16" Type="http://schemas.openxmlformats.org/officeDocument/2006/relationships/image" Target="../media/image49.emf"/><Relationship Id="rId1" Type="http://schemas.openxmlformats.org/officeDocument/2006/relationships/slideLayout" Target="../slideLayouts/slideLayout7.xml"/><Relationship Id="rId6" Type="http://schemas.openxmlformats.org/officeDocument/2006/relationships/image" Target="../media/image44.emf"/><Relationship Id="rId11" Type="http://schemas.openxmlformats.org/officeDocument/2006/relationships/oleObject" Target="../embeddings/oleObject37.bin"/><Relationship Id="rId5" Type="http://schemas.openxmlformats.org/officeDocument/2006/relationships/oleObject" Target="../embeddings/oleObject34.bin"/><Relationship Id="rId15" Type="http://schemas.openxmlformats.org/officeDocument/2006/relationships/oleObject" Target="../embeddings/oleObject39.bin"/><Relationship Id="rId10" Type="http://schemas.openxmlformats.org/officeDocument/2006/relationships/image" Target="../media/image46.emf"/><Relationship Id="rId4" Type="http://schemas.openxmlformats.org/officeDocument/2006/relationships/image" Target="../media/image43.emf"/><Relationship Id="rId9" Type="http://schemas.openxmlformats.org/officeDocument/2006/relationships/oleObject" Target="../embeddings/oleObject36.bin"/><Relationship Id="rId14" Type="http://schemas.openxmlformats.org/officeDocument/2006/relationships/image" Target="../media/image48.emf"/></Relationships>
</file>

<file path=ppt/slides/_rels/slide46.xml.rels><?xml version="1.0" encoding="UTF-8" standalone="yes"?>
<Relationships xmlns="http://schemas.openxmlformats.org/package/2006/relationships"><Relationship Id="rId8" Type="http://schemas.openxmlformats.org/officeDocument/2006/relationships/image" Target="../media/image51.wmf"/><Relationship Id="rId13" Type="http://schemas.openxmlformats.org/officeDocument/2006/relationships/oleObject" Target="../embeddings/oleObject44.bin"/><Relationship Id="rId18" Type="http://schemas.openxmlformats.org/officeDocument/2006/relationships/image" Target="../media/image43.emf"/><Relationship Id="rId26" Type="http://schemas.openxmlformats.org/officeDocument/2006/relationships/image" Target="../media/image47.emf"/><Relationship Id="rId3" Type="http://schemas.openxmlformats.org/officeDocument/2006/relationships/audio" Target="../media/audio2.wav"/><Relationship Id="rId21" Type="http://schemas.openxmlformats.org/officeDocument/2006/relationships/oleObject" Target="../embeddings/oleObject48.bin"/><Relationship Id="rId7" Type="http://schemas.openxmlformats.org/officeDocument/2006/relationships/oleObject" Target="../embeddings/oleObject41.bin"/><Relationship Id="rId12" Type="http://schemas.openxmlformats.org/officeDocument/2006/relationships/image" Target="../media/image53.wmf"/><Relationship Id="rId17" Type="http://schemas.openxmlformats.org/officeDocument/2006/relationships/oleObject" Target="../embeddings/oleObject46.bin"/><Relationship Id="rId25" Type="http://schemas.openxmlformats.org/officeDocument/2006/relationships/oleObject" Target="../embeddings/oleObject50.bin"/><Relationship Id="rId2" Type="http://schemas.openxmlformats.org/officeDocument/2006/relationships/audio" Target="../media/audio1.wav"/><Relationship Id="rId16" Type="http://schemas.openxmlformats.org/officeDocument/2006/relationships/image" Target="../media/image55.wmf"/><Relationship Id="rId20" Type="http://schemas.openxmlformats.org/officeDocument/2006/relationships/image" Target="../media/image44.emf"/><Relationship Id="rId29" Type="http://schemas.openxmlformats.org/officeDocument/2006/relationships/oleObject" Target="../embeddings/oleObject52.bin"/><Relationship Id="rId1" Type="http://schemas.openxmlformats.org/officeDocument/2006/relationships/slideLayout" Target="../slideLayouts/slideLayout7.xml"/><Relationship Id="rId6" Type="http://schemas.openxmlformats.org/officeDocument/2006/relationships/image" Target="../media/image50.wmf"/><Relationship Id="rId11" Type="http://schemas.openxmlformats.org/officeDocument/2006/relationships/oleObject" Target="../embeddings/oleObject43.bin"/><Relationship Id="rId24" Type="http://schemas.openxmlformats.org/officeDocument/2006/relationships/image" Target="../media/image46.emf"/><Relationship Id="rId5" Type="http://schemas.openxmlformats.org/officeDocument/2006/relationships/oleObject" Target="../embeddings/oleObject40.bin"/><Relationship Id="rId15" Type="http://schemas.openxmlformats.org/officeDocument/2006/relationships/oleObject" Target="../embeddings/oleObject45.bin"/><Relationship Id="rId23" Type="http://schemas.openxmlformats.org/officeDocument/2006/relationships/oleObject" Target="../embeddings/oleObject49.bin"/><Relationship Id="rId28" Type="http://schemas.openxmlformats.org/officeDocument/2006/relationships/image" Target="../media/image48.emf"/><Relationship Id="rId10" Type="http://schemas.openxmlformats.org/officeDocument/2006/relationships/image" Target="../media/image52.emf"/><Relationship Id="rId19" Type="http://schemas.openxmlformats.org/officeDocument/2006/relationships/oleObject" Target="../embeddings/oleObject47.bin"/><Relationship Id="rId4" Type="http://schemas.openxmlformats.org/officeDocument/2006/relationships/image" Target="../media/image33.png"/><Relationship Id="rId9" Type="http://schemas.openxmlformats.org/officeDocument/2006/relationships/oleObject" Target="../embeddings/oleObject42.bin"/><Relationship Id="rId14" Type="http://schemas.openxmlformats.org/officeDocument/2006/relationships/image" Target="../media/image54.emf"/><Relationship Id="rId22" Type="http://schemas.openxmlformats.org/officeDocument/2006/relationships/image" Target="../media/image45.emf"/><Relationship Id="rId27" Type="http://schemas.openxmlformats.org/officeDocument/2006/relationships/oleObject" Target="../embeddings/oleObject51.bin"/><Relationship Id="rId30" Type="http://schemas.openxmlformats.org/officeDocument/2006/relationships/image" Target="../media/image49.emf"/></Relationships>
</file>

<file path=ppt/slides/_rels/slide47.xml.rels><?xml version="1.0" encoding="UTF-8" standalone="yes"?>
<Relationships xmlns="http://schemas.openxmlformats.org/package/2006/relationships"><Relationship Id="rId8" Type="http://schemas.openxmlformats.org/officeDocument/2006/relationships/oleObject" Target="../embeddings/oleObject55.bin"/><Relationship Id="rId13" Type="http://schemas.openxmlformats.org/officeDocument/2006/relationships/image" Target="../media/image43.emf"/><Relationship Id="rId18" Type="http://schemas.openxmlformats.org/officeDocument/2006/relationships/oleObject" Target="../embeddings/oleObject60.bin"/><Relationship Id="rId3" Type="http://schemas.openxmlformats.org/officeDocument/2006/relationships/image" Target="../media/image10.png"/><Relationship Id="rId21" Type="http://schemas.openxmlformats.org/officeDocument/2006/relationships/image" Target="../media/image47.emf"/><Relationship Id="rId7" Type="http://schemas.openxmlformats.org/officeDocument/2006/relationships/image" Target="../media/image53.wmf"/><Relationship Id="rId12" Type="http://schemas.openxmlformats.org/officeDocument/2006/relationships/oleObject" Target="../embeddings/oleObject57.bin"/><Relationship Id="rId17" Type="http://schemas.openxmlformats.org/officeDocument/2006/relationships/image" Target="../media/image45.emf"/><Relationship Id="rId25" Type="http://schemas.openxmlformats.org/officeDocument/2006/relationships/image" Target="../media/image49.emf"/><Relationship Id="rId2" Type="http://schemas.openxmlformats.org/officeDocument/2006/relationships/audio" Target="../media/audio1.wav"/><Relationship Id="rId16" Type="http://schemas.openxmlformats.org/officeDocument/2006/relationships/oleObject" Target="../embeddings/oleObject59.bin"/><Relationship Id="rId20" Type="http://schemas.openxmlformats.org/officeDocument/2006/relationships/oleObject" Target="../embeddings/oleObject61.bin"/><Relationship Id="rId1" Type="http://schemas.openxmlformats.org/officeDocument/2006/relationships/slideLayout" Target="../slideLayouts/slideLayout7.xml"/><Relationship Id="rId6" Type="http://schemas.openxmlformats.org/officeDocument/2006/relationships/oleObject" Target="../embeddings/oleObject54.bin"/><Relationship Id="rId11" Type="http://schemas.openxmlformats.org/officeDocument/2006/relationships/image" Target="../media/image56.emf"/><Relationship Id="rId24" Type="http://schemas.openxmlformats.org/officeDocument/2006/relationships/oleObject" Target="../embeddings/oleObject63.bin"/><Relationship Id="rId5" Type="http://schemas.openxmlformats.org/officeDocument/2006/relationships/image" Target="../media/image52.emf"/><Relationship Id="rId15" Type="http://schemas.openxmlformats.org/officeDocument/2006/relationships/image" Target="../media/image44.emf"/><Relationship Id="rId23" Type="http://schemas.openxmlformats.org/officeDocument/2006/relationships/image" Target="../media/image48.emf"/><Relationship Id="rId10" Type="http://schemas.openxmlformats.org/officeDocument/2006/relationships/oleObject" Target="../embeddings/oleObject56.bin"/><Relationship Id="rId19" Type="http://schemas.openxmlformats.org/officeDocument/2006/relationships/image" Target="../media/image46.emf"/><Relationship Id="rId4" Type="http://schemas.openxmlformats.org/officeDocument/2006/relationships/oleObject" Target="../embeddings/oleObject53.bin"/><Relationship Id="rId9" Type="http://schemas.openxmlformats.org/officeDocument/2006/relationships/image" Target="../media/image54.emf"/><Relationship Id="rId14" Type="http://schemas.openxmlformats.org/officeDocument/2006/relationships/oleObject" Target="../embeddings/oleObject58.bin"/><Relationship Id="rId22" Type="http://schemas.openxmlformats.org/officeDocument/2006/relationships/oleObject" Target="../embeddings/oleObject62.bin"/></Relationships>
</file>

<file path=ppt/slides/_rels/slide48.xml.rels><?xml version="1.0" encoding="UTF-8" standalone="yes"?>
<Relationships xmlns="http://schemas.openxmlformats.org/package/2006/relationships"><Relationship Id="rId8" Type="http://schemas.openxmlformats.org/officeDocument/2006/relationships/image" Target="../media/image59.emf"/><Relationship Id="rId13" Type="http://schemas.openxmlformats.org/officeDocument/2006/relationships/oleObject" Target="../embeddings/oleObject69.bin"/><Relationship Id="rId18" Type="http://schemas.openxmlformats.org/officeDocument/2006/relationships/image" Target="../media/image46.emf"/><Relationship Id="rId26" Type="http://schemas.openxmlformats.org/officeDocument/2006/relationships/image" Target="../media/image62.emf"/><Relationship Id="rId3" Type="http://schemas.openxmlformats.org/officeDocument/2006/relationships/oleObject" Target="../embeddings/oleObject64.bin"/><Relationship Id="rId21" Type="http://schemas.openxmlformats.org/officeDocument/2006/relationships/oleObject" Target="../embeddings/oleObject73.bin"/><Relationship Id="rId7" Type="http://schemas.openxmlformats.org/officeDocument/2006/relationships/oleObject" Target="../embeddings/oleObject66.bin"/><Relationship Id="rId12" Type="http://schemas.openxmlformats.org/officeDocument/2006/relationships/image" Target="../media/image43.emf"/><Relationship Id="rId17" Type="http://schemas.openxmlformats.org/officeDocument/2006/relationships/oleObject" Target="../embeddings/oleObject71.bin"/><Relationship Id="rId25" Type="http://schemas.openxmlformats.org/officeDocument/2006/relationships/oleObject" Target="../embeddings/oleObject75.bin"/><Relationship Id="rId2" Type="http://schemas.openxmlformats.org/officeDocument/2006/relationships/image" Target="../media/image33.png"/><Relationship Id="rId16" Type="http://schemas.openxmlformats.org/officeDocument/2006/relationships/image" Target="../media/image45.emf"/><Relationship Id="rId20" Type="http://schemas.openxmlformats.org/officeDocument/2006/relationships/image" Target="../media/image47.emf"/><Relationship Id="rId29" Type="http://schemas.openxmlformats.org/officeDocument/2006/relationships/oleObject" Target="../embeddings/oleObject77.bin"/><Relationship Id="rId1" Type="http://schemas.openxmlformats.org/officeDocument/2006/relationships/slideLayout" Target="../slideLayouts/slideLayout7.xml"/><Relationship Id="rId6" Type="http://schemas.openxmlformats.org/officeDocument/2006/relationships/image" Target="../media/image58.wmf"/><Relationship Id="rId11" Type="http://schemas.openxmlformats.org/officeDocument/2006/relationships/oleObject" Target="../embeddings/oleObject68.bin"/><Relationship Id="rId24" Type="http://schemas.openxmlformats.org/officeDocument/2006/relationships/image" Target="../media/image61.emf"/><Relationship Id="rId32" Type="http://schemas.openxmlformats.org/officeDocument/2006/relationships/image" Target="../media/image65.emf"/><Relationship Id="rId5" Type="http://schemas.openxmlformats.org/officeDocument/2006/relationships/oleObject" Target="../embeddings/oleObject65.bin"/><Relationship Id="rId15" Type="http://schemas.openxmlformats.org/officeDocument/2006/relationships/oleObject" Target="../embeddings/oleObject70.bin"/><Relationship Id="rId23" Type="http://schemas.openxmlformats.org/officeDocument/2006/relationships/oleObject" Target="../embeddings/oleObject74.bin"/><Relationship Id="rId28" Type="http://schemas.openxmlformats.org/officeDocument/2006/relationships/image" Target="../media/image63.emf"/><Relationship Id="rId10" Type="http://schemas.openxmlformats.org/officeDocument/2006/relationships/image" Target="../media/image60.wmf"/><Relationship Id="rId19" Type="http://schemas.openxmlformats.org/officeDocument/2006/relationships/oleObject" Target="../embeddings/oleObject72.bin"/><Relationship Id="rId31" Type="http://schemas.openxmlformats.org/officeDocument/2006/relationships/oleObject" Target="../embeddings/oleObject78.bin"/><Relationship Id="rId4" Type="http://schemas.openxmlformats.org/officeDocument/2006/relationships/image" Target="../media/image57.wmf"/><Relationship Id="rId9" Type="http://schemas.openxmlformats.org/officeDocument/2006/relationships/oleObject" Target="../embeddings/oleObject67.bin"/><Relationship Id="rId14" Type="http://schemas.openxmlformats.org/officeDocument/2006/relationships/image" Target="../media/image44.emf"/><Relationship Id="rId22" Type="http://schemas.openxmlformats.org/officeDocument/2006/relationships/image" Target="../media/image48.emf"/><Relationship Id="rId27" Type="http://schemas.openxmlformats.org/officeDocument/2006/relationships/oleObject" Target="../embeddings/oleObject76.bin"/><Relationship Id="rId30" Type="http://schemas.openxmlformats.org/officeDocument/2006/relationships/image" Target="../media/image64.emf"/></Relationships>
</file>

<file path=ppt/slides/_rels/slide49.xml.rels><?xml version="1.0" encoding="UTF-8" standalone="yes"?>
<Relationships xmlns="http://schemas.openxmlformats.org/package/2006/relationships"><Relationship Id="rId13" Type="http://schemas.openxmlformats.org/officeDocument/2006/relationships/image" Target="../media/image46.emf"/><Relationship Id="rId18" Type="http://schemas.openxmlformats.org/officeDocument/2006/relationships/oleObject" Target="../embeddings/oleObject86.bin"/><Relationship Id="rId26" Type="http://schemas.openxmlformats.org/officeDocument/2006/relationships/oleObject" Target="../embeddings/oleObject91.bin"/><Relationship Id="rId3" Type="http://schemas.openxmlformats.org/officeDocument/2006/relationships/image" Target="../media/image10.png"/><Relationship Id="rId21" Type="http://schemas.openxmlformats.org/officeDocument/2006/relationships/image" Target="../media/image62.emf"/><Relationship Id="rId7" Type="http://schemas.openxmlformats.org/officeDocument/2006/relationships/image" Target="../media/image43.emf"/><Relationship Id="rId12" Type="http://schemas.openxmlformats.org/officeDocument/2006/relationships/oleObject" Target="../embeddings/oleObject83.bin"/><Relationship Id="rId17" Type="http://schemas.openxmlformats.org/officeDocument/2006/relationships/image" Target="../media/image48.emf"/><Relationship Id="rId25" Type="http://schemas.openxmlformats.org/officeDocument/2006/relationships/oleObject" Target="../embeddings/oleObject90.bin"/><Relationship Id="rId33" Type="http://schemas.openxmlformats.org/officeDocument/2006/relationships/image" Target="../media/image52.emf"/><Relationship Id="rId2" Type="http://schemas.openxmlformats.org/officeDocument/2006/relationships/audio" Target="../media/audio1.wav"/><Relationship Id="rId16" Type="http://schemas.openxmlformats.org/officeDocument/2006/relationships/oleObject" Target="../embeddings/oleObject85.bin"/><Relationship Id="rId20" Type="http://schemas.openxmlformats.org/officeDocument/2006/relationships/oleObject" Target="../embeddings/oleObject87.bin"/><Relationship Id="rId29" Type="http://schemas.openxmlformats.org/officeDocument/2006/relationships/oleObject" Target="../embeddings/oleObject94.bin"/><Relationship Id="rId1" Type="http://schemas.openxmlformats.org/officeDocument/2006/relationships/slideLayout" Target="../slideLayouts/slideLayout7.xml"/><Relationship Id="rId6" Type="http://schemas.openxmlformats.org/officeDocument/2006/relationships/oleObject" Target="../embeddings/oleObject80.bin"/><Relationship Id="rId11" Type="http://schemas.openxmlformats.org/officeDocument/2006/relationships/image" Target="../media/image45.emf"/><Relationship Id="rId24" Type="http://schemas.openxmlformats.org/officeDocument/2006/relationships/oleObject" Target="../embeddings/oleObject89.bin"/><Relationship Id="rId32" Type="http://schemas.openxmlformats.org/officeDocument/2006/relationships/oleObject" Target="../embeddings/oleObject96.bin"/><Relationship Id="rId5" Type="http://schemas.openxmlformats.org/officeDocument/2006/relationships/image" Target="../media/image58.wmf"/><Relationship Id="rId15" Type="http://schemas.openxmlformats.org/officeDocument/2006/relationships/image" Target="../media/image47.emf"/><Relationship Id="rId23" Type="http://schemas.openxmlformats.org/officeDocument/2006/relationships/image" Target="../media/image66.emf"/><Relationship Id="rId28" Type="http://schemas.openxmlformats.org/officeDocument/2006/relationships/oleObject" Target="../embeddings/oleObject93.bin"/><Relationship Id="rId10" Type="http://schemas.openxmlformats.org/officeDocument/2006/relationships/oleObject" Target="../embeddings/oleObject82.bin"/><Relationship Id="rId19" Type="http://schemas.openxmlformats.org/officeDocument/2006/relationships/image" Target="../media/image61.emf"/><Relationship Id="rId31" Type="http://schemas.openxmlformats.org/officeDocument/2006/relationships/image" Target="../media/image49.emf"/><Relationship Id="rId4" Type="http://schemas.openxmlformats.org/officeDocument/2006/relationships/oleObject" Target="../embeddings/oleObject79.bin"/><Relationship Id="rId9" Type="http://schemas.openxmlformats.org/officeDocument/2006/relationships/image" Target="../media/image44.emf"/><Relationship Id="rId14" Type="http://schemas.openxmlformats.org/officeDocument/2006/relationships/oleObject" Target="../embeddings/oleObject84.bin"/><Relationship Id="rId22" Type="http://schemas.openxmlformats.org/officeDocument/2006/relationships/oleObject" Target="../embeddings/oleObject88.bin"/><Relationship Id="rId27" Type="http://schemas.openxmlformats.org/officeDocument/2006/relationships/oleObject" Target="../embeddings/oleObject92.bin"/><Relationship Id="rId30" Type="http://schemas.openxmlformats.org/officeDocument/2006/relationships/oleObject" Target="../embeddings/oleObject95.bin"/><Relationship Id="rId8" Type="http://schemas.openxmlformats.org/officeDocument/2006/relationships/oleObject" Target="../embeddings/oleObject81.bin"/></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8" Type="http://schemas.openxmlformats.org/officeDocument/2006/relationships/oleObject" Target="../embeddings/oleObject99.bin"/><Relationship Id="rId13" Type="http://schemas.openxmlformats.org/officeDocument/2006/relationships/image" Target="../media/image72.emf"/><Relationship Id="rId3" Type="http://schemas.openxmlformats.org/officeDocument/2006/relationships/image" Target="../media/image67.jpeg"/><Relationship Id="rId7" Type="http://schemas.openxmlformats.org/officeDocument/2006/relationships/image" Target="../media/image69.wmf"/><Relationship Id="rId12" Type="http://schemas.openxmlformats.org/officeDocument/2006/relationships/oleObject" Target="../embeddings/oleObject101.bin"/><Relationship Id="rId17" Type="http://schemas.openxmlformats.org/officeDocument/2006/relationships/oleObject" Target="../embeddings/oleObject105.bin"/><Relationship Id="rId2" Type="http://schemas.openxmlformats.org/officeDocument/2006/relationships/image" Target="../media/image33.png"/><Relationship Id="rId16" Type="http://schemas.openxmlformats.org/officeDocument/2006/relationships/oleObject" Target="../embeddings/oleObject104.bin"/><Relationship Id="rId1" Type="http://schemas.openxmlformats.org/officeDocument/2006/relationships/slideLayout" Target="../slideLayouts/slideLayout7.xml"/><Relationship Id="rId6" Type="http://schemas.openxmlformats.org/officeDocument/2006/relationships/oleObject" Target="../embeddings/oleObject98.bin"/><Relationship Id="rId11" Type="http://schemas.openxmlformats.org/officeDocument/2006/relationships/image" Target="../media/image71.emf"/><Relationship Id="rId5" Type="http://schemas.openxmlformats.org/officeDocument/2006/relationships/image" Target="../media/image68.emf"/><Relationship Id="rId15" Type="http://schemas.openxmlformats.org/officeDocument/2006/relationships/oleObject" Target="../embeddings/oleObject103.bin"/><Relationship Id="rId10" Type="http://schemas.openxmlformats.org/officeDocument/2006/relationships/oleObject" Target="../embeddings/oleObject100.bin"/><Relationship Id="rId4" Type="http://schemas.openxmlformats.org/officeDocument/2006/relationships/oleObject" Target="../embeddings/oleObject97.bin"/><Relationship Id="rId9" Type="http://schemas.openxmlformats.org/officeDocument/2006/relationships/image" Target="../media/image70.wmf"/><Relationship Id="rId14" Type="http://schemas.openxmlformats.org/officeDocument/2006/relationships/oleObject" Target="../embeddings/oleObject102.bin"/></Relationships>
</file>

<file path=ppt/slides/_rels/slide51.xml.rels><?xml version="1.0" encoding="UTF-8" standalone="yes"?>
<Relationships xmlns="http://schemas.openxmlformats.org/package/2006/relationships"><Relationship Id="rId8" Type="http://schemas.openxmlformats.org/officeDocument/2006/relationships/oleObject" Target="../embeddings/oleObject108.bin"/><Relationship Id="rId13" Type="http://schemas.openxmlformats.org/officeDocument/2006/relationships/image" Target="../media/image71.emf"/><Relationship Id="rId18" Type="http://schemas.openxmlformats.org/officeDocument/2006/relationships/oleObject" Target="../embeddings/oleObject114.bin"/><Relationship Id="rId3" Type="http://schemas.openxmlformats.org/officeDocument/2006/relationships/oleObject" Target="../embeddings/oleObject106.bin"/><Relationship Id="rId7" Type="http://schemas.openxmlformats.org/officeDocument/2006/relationships/image" Target="../media/image68.emf"/><Relationship Id="rId12" Type="http://schemas.openxmlformats.org/officeDocument/2006/relationships/oleObject" Target="../embeddings/oleObject110.bin"/><Relationship Id="rId17" Type="http://schemas.openxmlformats.org/officeDocument/2006/relationships/oleObject" Target="../embeddings/oleObject113.bin"/><Relationship Id="rId2" Type="http://schemas.openxmlformats.org/officeDocument/2006/relationships/image" Target="../media/image5.png"/><Relationship Id="rId16" Type="http://schemas.openxmlformats.org/officeDocument/2006/relationships/oleObject" Target="../embeddings/oleObject112.bin"/><Relationship Id="rId1" Type="http://schemas.openxmlformats.org/officeDocument/2006/relationships/slideLayout" Target="../slideLayouts/slideLayout7.xml"/><Relationship Id="rId6" Type="http://schemas.openxmlformats.org/officeDocument/2006/relationships/oleObject" Target="../embeddings/oleObject107.bin"/><Relationship Id="rId11" Type="http://schemas.openxmlformats.org/officeDocument/2006/relationships/image" Target="../media/image70.wmf"/><Relationship Id="rId5" Type="http://schemas.openxmlformats.org/officeDocument/2006/relationships/image" Target="../media/image67.jpeg"/><Relationship Id="rId15" Type="http://schemas.openxmlformats.org/officeDocument/2006/relationships/image" Target="../media/image72.emf"/><Relationship Id="rId10" Type="http://schemas.openxmlformats.org/officeDocument/2006/relationships/oleObject" Target="../embeddings/oleObject109.bin"/><Relationship Id="rId19" Type="http://schemas.openxmlformats.org/officeDocument/2006/relationships/oleObject" Target="../embeddings/oleObject115.bin"/><Relationship Id="rId4" Type="http://schemas.openxmlformats.org/officeDocument/2006/relationships/image" Target="../media/image73.emf"/><Relationship Id="rId9" Type="http://schemas.openxmlformats.org/officeDocument/2006/relationships/image" Target="../media/image69.wmf"/><Relationship Id="rId14" Type="http://schemas.openxmlformats.org/officeDocument/2006/relationships/oleObject" Target="../embeddings/oleObject111.bin"/></Relationships>
</file>

<file path=ppt/slides/_rels/slide52.xml.rels><?xml version="1.0" encoding="UTF-8" standalone="yes"?>
<Relationships xmlns="http://schemas.openxmlformats.org/package/2006/relationships"><Relationship Id="rId13" Type="http://schemas.openxmlformats.org/officeDocument/2006/relationships/oleObject" Target="../embeddings/oleObject121.bin"/><Relationship Id="rId18" Type="http://schemas.openxmlformats.org/officeDocument/2006/relationships/image" Target="../media/image45.emf"/><Relationship Id="rId26" Type="http://schemas.openxmlformats.org/officeDocument/2006/relationships/image" Target="../media/image61.emf"/><Relationship Id="rId3" Type="http://schemas.openxmlformats.org/officeDocument/2006/relationships/oleObject" Target="../embeddings/oleObject116.bin"/><Relationship Id="rId21" Type="http://schemas.openxmlformats.org/officeDocument/2006/relationships/oleObject" Target="../embeddings/oleObject125.bin"/><Relationship Id="rId34" Type="http://schemas.openxmlformats.org/officeDocument/2006/relationships/image" Target="../media/image84.emf"/><Relationship Id="rId7" Type="http://schemas.openxmlformats.org/officeDocument/2006/relationships/oleObject" Target="../embeddings/oleObject118.bin"/><Relationship Id="rId12" Type="http://schemas.openxmlformats.org/officeDocument/2006/relationships/image" Target="../media/image78.emf"/><Relationship Id="rId17" Type="http://schemas.openxmlformats.org/officeDocument/2006/relationships/oleObject" Target="../embeddings/oleObject123.bin"/><Relationship Id="rId25" Type="http://schemas.openxmlformats.org/officeDocument/2006/relationships/oleObject" Target="../embeddings/oleObject127.bin"/><Relationship Id="rId33" Type="http://schemas.openxmlformats.org/officeDocument/2006/relationships/oleObject" Target="../embeddings/oleObject131.bin"/><Relationship Id="rId2" Type="http://schemas.openxmlformats.org/officeDocument/2006/relationships/image" Target="../media/image10.png"/><Relationship Id="rId16" Type="http://schemas.openxmlformats.org/officeDocument/2006/relationships/image" Target="../media/image44.emf"/><Relationship Id="rId20" Type="http://schemas.openxmlformats.org/officeDocument/2006/relationships/image" Target="../media/image80.emf"/><Relationship Id="rId29" Type="http://schemas.openxmlformats.org/officeDocument/2006/relationships/oleObject" Target="../embeddings/oleObject129.bin"/><Relationship Id="rId1" Type="http://schemas.openxmlformats.org/officeDocument/2006/relationships/slideLayout" Target="../slideLayouts/slideLayout7.xml"/><Relationship Id="rId6" Type="http://schemas.openxmlformats.org/officeDocument/2006/relationships/image" Target="../media/image75.emf"/><Relationship Id="rId11" Type="http://schemas.openxmlformats.org/officeDocument/2006/relationships/oleObject" Target="../embeddings/oleObject120.bin"/><Relationship Id="rId24" Type="http://schemas.openxmlformats.org/officeDocument/2006/relationships/image" Target="../media/image48.emf"/><Relationship Id="rId32" Type="http://schemas.openxmlformats.org/officeDocument/2006/relationships/image" Target="../media/image83.emf"/><Relationship Id="rId5" Type="http://schemas.openxmlformats.org/officeDocument/2006/relationships/oleObject" Target="../embeddings/oleObject117.bin"/><Relationship Id="rId15" Type="http://schemas.openxmlformats.org/officeDocument/2006/relationships/oleObject" Target="../embeddings/oleObject122.bin"/><Relationship Id="rId23" Type="http://schemas.openxmlformats.org/officeDocument/2006/relationships/oleObject" Target="../embeddings/oleObject126.bin"/><Relationship Id="rId28" Type="http://schemas.openxmlformats.org/officeDocument/2006/relationships/image" Target="../media/image81.emf"/><Relationship Id="rId10" Type="http://schemas.openxmlformats.org/officeDocument/2006/relationships/image" Target="../media/image77.emf"/><Relationship Id="rId19" Type="http://schemas.openxmlformats.org/officeDocument/2006/relationships/oleObject" Target="../embeddings/oleObject124.bin"/><Relationship Id="rId31" Type="http://schemas.openxmlformats.org/officeDocument/2006/relationships/oleObject" Target="../embeddings/oleObject130.bin"/><Relationship Id="rId4" Type="http://schemas.openxmlformats.org/officeDocument/2006/relationships/image" Target="../media/image74.emf"/><Relationship Id="rId9" Type="http://schemas.openxmlformats.org/officeDocument/2006/relationships/oleObject" Target="../embeddings/oleObject119.bin"/><Relationship Id="rId14" Type="http://schemas.openxmlformats.org/officeDocument/2006/relationships/image" Target="../media/image79.emf"/><Relationship Id="rId22" Type="http://schemas.openxmlformats.org/officeDocument/2006/relationships/image" Target="../media/image47.emf"/><Relationship Id="rId27" Type="http://schemas.openxmlformats.org/officeDocument/2006/relationships/oleObject" Target="../embeddings/oleObject128.bin"/><Relationship Id="rId30" Type="http://schemas.openxmlformats.org/officeDocument/2006/relationships/image" Target="../media/image82.emf"/><Relationship Id="rId8" Type="http://schemas.openxmlformats.org/officeDocument/2006/relationships/image" Target="../media/image76.emf"/></Relationships>
</file>

<file path=ppt/slides/_rels/slide53.xml.rels><?xml version="1.0" encoding="UTF-8" standalone="yes"?>
<Relationships xmlns="http://schemas.openxmlformats.org/package/2006/relationships"><Relationship Id="rId13" Type="http://schemas.openxmlformats.org/officeDocument/2006/relationships/oleObject" Target="../embeddings/oleObject137.bin"/><Relationship Id="rId18" Type="http://schemas.openxmlformats.org/officeDocument/2006/relationships/image" Target="../media/image92.emf"/><Relationship Id="rId26" Type="http://schemas.openxmlformats.org/officeDocument/2006/relationships/image" Target="../media/image96.emf"/><Relationship Id="rId3" Type="http://schemas.openxmlformats.org/officeDocument/2006/relationships/oleObject" Target="../embeddings/oleObject132.bin"/><Relationship Id="rId21" Type="http://schemas.openxmlformats.org/officeDocument/2006/relationships/oleObject" Target="../embeddings/oleObject141.bin"/><Relationship Id="rId34" Type="http://schemas.openxmlformats.org/officeDocument/2006/relationships/image" Target="../media/image99.emf"/><Relationship Id="rId7" Type="http://schemas.openxmlformats.org/officeDocument/2006/relationships/oleObject" Target="../embeddings/oleObject134.bin"/><Relationship Id="rId12" Type="http://schemas.openxmlformats.org/officeDocument/2006/relationships/image" Target="../media/image89.emf"/><Relationship Id="rId17" Type="http://schemas.openxmlformats.org/officeDocument/2006/relationships/oleObject" Target="../embeddings/oleObject139.bin"/><Relationship Id="rId25" Type="http://schemas.openxmlformats.org/officeDocument/2006/relationships/oleObject" Target="../embeddings/oleObject143.bin"/><Relationship Id="rId33" Type="http://schemas.openxmlformats.org/officeDocument/2006/relationships/oleObject" Target="../embeddings/oleObject147.bin"/><Relationship Id="rId2" Type="http://schemas.openxmlformats.org/officeDocument/2006/relationships/image" Target="../media/image5.png"/><Relationship Id="rId16" Type="http://schemas.openxmlformats.org/officeDocument/2006/relationships/image" Target="../media/image91.emf"/><Relationship Id="rId20" Type="http://schemas.openxmlformats.org/officeDocument/2006/relationships/image" Target="../media/image93.emf"/><Relationship Id="rId29" Type="http://schemas.openxmlformats.org/officeDocument/2006/relationships/oleObject" Target="../embeddings/oleObject145.bin"/><Relationship Id="rId1" Type="http://schemas.openxmlformats.org/officeDocument/2006/relationships/slideLayout" Target="../slideLayouts/slideLayout7.xml"/><Relationship Id="rId6" Type="http://schemas.openxmlformats.org/officeDocument/2006/relationships/image" Target="../media/image86.emf"/><Relationship Id="rId11" Type="http://schemas.openxmlformats.org/officeDocument/2006/relationships/oleObject" Target="../embeddings/oleObject136.bin"/><Relationship Id="rId24" Type="http://schemas.openxmlformats.org/officeDocument/2006/relationships/image" Target="../media/image95.emf"/><Relationship Id="rId32" Type="http://schemas.openxmlformats.org/officeDocument/2006/relationships/image" Target="../media/image98.emf"/><Relationship Id="rId5" Type="http://schemas.openxmlformats.org/officeDocument/2006/relationships/oleObject" Target="../embeddings/oleObject133.bin"/><Relationship Id="rId15" Type="http://schemas.openxmlformats.org/officeDocument/2006/relationships/oleObject" Target="../embeddings/oleObject138.bin"/><Relationship Id="rId23" Type="http://schemas.openxmlformats.org/officeDocument/2006/relationships/oleObject" Target="../embeddings/oleObject142.bin"/><Relationship Id="rId28" Type="http://schemas.openxmlformats.org/officeDocument/2006/relationships/image" Target="../media/image97.emf"/><Relationship Id="rId10" Type="http://schemas.openxmlformats.org/officeDocument/2006/relationships/image" Target="../media/image88.emf"/><Relationship Id="rId19" Type="http://schemas.openxmlformats.org/officeDocument/2006/relationships/oleObject" Target="../embeddings/oleObject140.bin"/><Relationship Id="rId31" Type="http://schemas.openxmlformats.org/officeDocument/2006/relationships/oleObject" Target="../embeddings/oleObject146.bin"/><Relationship Id="rId4" Type="http://schemas.openxmlformats.org/officeDocument/2006/relationships/image" Target="../media/image85.emf"/><Relationship Id="rId9" Type="http://schemas.openxmlformats.org/officeDocument/2006/relationships/oleObject" Target="../embeddings/oleObject135.bin"/><Relationship Id="rId14" Type="http://schemas.openxmlformats.org/officeDocument/2006/relationships/image" Target="../media/image90.emf"/><Relationship Id="rId22" Type="http://schemas.openxmlformats.org/officeDocument/2006/relationships/image" Target="../media/image94.emf"/><Relationship Id="rId27" Type="http://schemas.openxmlformats.org/officeDocument/2006/relationships/oleObject" Target="../embeddings/oleObject144.bin"/><Relationship Id="rId30" Type="http://schemas.openxmlformats.org/officeDocument/2006/relationships/image" Target="../media/image78.emf"/><Relationship Id="rId8" Type="http://schemas.openxmlformats.org/officeDocument/2006/relationships/image" Target="../media/image87.emf"/></Relationships>
</file>

<file path=ppt/slides/_rels/slide54.xml.rels><?xml version="1.0" encoding="UTF-8" standalone="yes"?>
<Relationships xmlns="http://schemas.openxmlformats.org/package/2006/relationships"><Relationship Id="rId8" Type="http://schemas.openxmlformats.org/officeDocument/2006/relationships/oleObject" Target="../embeddings/oleObject150.bin"/><Relationship Id="rId3" Type="http://schemas.openxmlformats.org/officeDocument/2006/relationships/oleObject" Target="../embeddings/oleObject148.bin"/><Relationship Id="rId7" Type="http://schemas.openxmlformats.org/officeDocument/2006/relationships/image" Target="../media/image67.jpeg"/><Relationship Id="rId2" Type="http://schemas.openxmlformats.org/officeDocument/2006/relationships/image" Target="../media/image10.png"/><Relationship Id="rId1" Type="http://schemas.openxmlformats.org/officeDocument/2006/relationships/slideLayout" Target="../slideLayouts/slideLayout7.xml"/><Relationship Id="rId6" Type="http://schemas.openxmlformats.org/officeDocument/2006/relationships/image" Target="../media/image101.emf"/><Relationship Id="rId11" Type="http://schemas.openxmlformats.org/officeDocument/2006/relationships/image" Target="../media/image68.emf"/><Relationship Id="rId5" Type="http://schemas.openxmlformats.org/officeDocument/2006/relationships/oleObject" Target="../embeddings/oleObject149.bin"/><Relationship Id="rId10" Type="http://schemas.openxmlformats.org/officeDocument/2006/relationships/oleObject" Target="../embeddings/oleObject151.bin"/><Relationship Id="rId4" Type="http://schemas.openxmlformats.org/officeDocument/2006/relationships/image" Target="../media/image100.emf"/><Relationship Id="rId9" Type="http://schemas.openxmlformats.org/officeDocument/2006/relationships/image" Target="../media/image102.emf"/></Relationships>
</file>

<file path=ppt/slides/_rels/slide55.xml.rels><?xml version="1.0" encoding="UTF-8" standalone="yes"?>
<Relationships xmlns="http://schemas.openxmlformats.org/package/2006/relationships"><Relationship Id="rId8" Type="http://schemas.openxmlformats.org/officeDocument/2006/relationships/oleObject" Target="../embeddings/oleObject154.bin"/><Relationship Id="rId13" Type="http://schemas.openxmlformats.org/officeDocument/2006/relationships/image" Target="../media/image101.emf"/><Relationship Id="rId3" Type="http://schemas.openxmlformats.org/officeDocument/2006/relationships/image" Target="../media/image67.jpeg"/><Relationship Id="rId7" Type="http://schemas.openxmlformats.org/officeDocument/2006/relationships/image" Target="../media/image102.emf"/><Relationship Id="rId12" Type="http://schemas.openxmlformats.org/officeDocument/2006/relationships/oleObject" Target="../embeddings/oleObject156.bin"/><Relationship Id="rId2" Type="http://schemas.openxmlformats.org/officeDocument/2006/relationships/image" Target="../media/image103.png"/><Relationship Id="rId1" Type="http://schemas.openxmlformats.org/officeDocument/2006/relationships/slideLayout" Target="../slideLayouts/slideLayout7.xml"/><Relationship Id="rId6" Type="http://schemas.openxmlformats.org/officeDocument/2006/relationships/oleObject" Target="../embeddings/oleObject153.bin"/><Relationship Id="rId11" Type="http://schemas.openxmlformats.org/officeDocument/2006/relationships/image" Target="../media/image100.emf"/><Relationship Id="rId5" Type="http://schemas.openxmlformats.org/officeDocument/2006/relationships/image" Target="../media/image104.emf"/><Relationship Id="rId15" Type="http://schemas.openxmlformats.org/officeDocument/2006/relationships/image" Target="../media/image105.wmf"/><Relationship Id="rId10" Type="http://schemas.openxmlformats.org/officeDocument/2006/relationships/oleObject" Target="../embeddings/oleObject155.bin"/><Relationship Id="rId4" Type="http://schemas.openxmlformats.org/officeDocument/2006/relationships/oleObject" Target="../embeddings/oleObject152.bin"/><Relationship Id="rId9" Type="http://schemas.openxmlformats.org/officeDocument/2006/relationships/image" Target="../media/image68.emf"/><Relationship Id="rId14" Type="http://schemas.openxmlformats.org/officeDocument/2006/relationships/oleObject" Target="../embeddings/oleObject157.bin"/></Relationships>
</file>

<file path=ppt/slides/_rels/slide56.xml.rels><?xml version="1.0" encoding="UTF-8" standalone="yes"?>
<Relationships xmlns="http://schemas.openxmlformats.org/package/2006/relationships"><Relationship Id="rId13" Type="http://schemas.openxmlformats.org/officeDocument/2006/relationships/oleObject" Target="../embeddings/oleObject163.bin"/><Relationship Id="rId18" Type="http://schemas.openxmlformats.org/officeDocument/2006/relationships/image" Target="../media/image81.emf"/><Relationship Id="rId26" Type="http://schemas.openxmlformats.org/officeDocument/2006/relationships/image" Target="../media/image109.emf"/><Relationship Id="rId3" Type="http://schemas.openxmlformats.org/officeDocument/2006/relationships/oleObject" Target="../embeddings/oleObject158.bin"/><Relationship Id="rId21" Type="http://schemas.openxmlformats.org/officeDocument/2006/relationships/oleObject" Target="../embeddings/oleObject167.bin"/><Relationship Id="rId34" Type="http://schemas.openxmlformats.org/officeDocument/2006/relationships/image" Target="../media/image113.emf"/><Relationship Id="rId7" Type="http://schemas.openxmlformats.org/officeDocument/2006/relationships/oleObject" Target="../embeddings/oleObject160.bin"/><Relationship Id="rId12" Type="http://schemas.openxmlformats.org/officeDocument/2006/relationships/image" Target="../media/image47.emf"/><Relationship Id="rId17" Type="http://schemas.openxmlformats.org/officeDocument/2006/relationships/oleObject" Target="../embeddings/oleObject165.bin"/><Relationship Id="rId25" Type="http://schemas.openxmlformats.org/officeDocument/2006/relationships/oleObject" Target="../embeddings/oleObject169.bin"/><Relationship Id="rId33" Type="http://schemas.openxmlformats.org/officeDocument/2006/relationships/oleObject" Target="../embeddings/oleObject173.bin"/><Relationship Id="rId2" Type="http://schemas.openxmlformats.org/officeDocument/2006/relationships/image" Target="../media/image10.png"/><Relationship Id="rId16" Type="http://schemas.openxmlformats.org/officeDocument/2006/relationships/image" Target="../media/image61.emf"/><Relationship Id="rId20" Type="http://schemas.openxmlformats.org/officeDocument/2006/relationships/image" Target="../media/image106.emf"/><Relationship Id="rId29" Type="http://schemas.openxmlformats.org/officeDocument/2006/relationships/oleObject" Target="../embeddings/oleObject171.bin"/><Relationship Id="rId1" Type="http://schemas.openxmlformats.org/officeDocument/2006/relationships/slideLayout" Target="../slideLayouts/slideLayout7.xml"/><Relationship Id="rId6" Type="http://schemas.openxmlformats.org/officeDocument/2006/relationships/image" Target="../media/image44.emf"/><Relationship Id="rId11" Type="http://schemas.openxmlformats.org/officeDocument/2006/relationships/oleObject" Target="../embeddings/oleObject162.bin"/><Relationship Id="rId24" Type="http://schemas.openxmlformats.org/officeDocument/2006/relationships/image" Target="../media/image108.emf"/><Relationship Id="rId32" Type="http://schemas.openxmlformats.org/officeDocument/2006/relationships/image" Target="../media/image112.emf"/><Relationship Id="rId5" Type="http://schemas.openxmlformats.org/officeDocument/2006/relationships/oleObject" Target="../embeddings/oleObject159.bin"/><Relationship Id="rId15" Type="http://schemas.openxmlformats.org/officeDocument/2006/relationships/oleObject" Target="../embeddings/oleObject164.bin"/><Relationship Id="rId23" Type="http://schemas.openxmlformats.org/officeDocument/2006/relationships/oleObject" Target="../embeddings/oleObject168.bin"/><Relationship Id="rId28" Type="http://schemas.openxmlformats.org/officeDocument/2006/relationships/image" Target="../media/image110.emf"/><Relationship Id="rId36" Type="http://schemas.openxmlformats.org/officeDocument/2006/relationships/image" Target="../media/image114.emf"/><Relationship Id="rId10" Type="http://schemas.openxmlformats.org/officeDocument/2006/relationships/image" Target="../media/image80.emf"/><Relationship Id="rId19" Type="http://schemas.openxmlformats.org/officeDocument/2006/relationships/oleObject" Target="../embeddings/oleObject166.bin"/><Relationship Id="rId31" Type="http://schemas.openxmlformats.org/officeDocument/2006/relationships/oleObject" Target="../embeddings/oleObject172.bin"/><Relationship Id="rId4" Type="http://schemas.openxmlformats.org/officeDocument/2006/relationships/image" Target="../media/image79.emf"/><Relationship Id="rId9" Type="http://schemas.openxmlformats.org/officeDocument/2006/relationships/oleObject" Target="../embeddings/oleObject161.bin"/><Relationship Id="rId14" Type="http://schemas.openxmlformats.org/officeDocument/2006/relationships/image" Target="../media/image48.emf"/><Relationship Id="rId22" Type="http://schemas.openxmlformats.org/officeDocument/2006/relationships/image" Target="../media/image107.emf"/><Relationship Id="rId27" Type="http://schemas.openxmlformats.org/officeDocument/2006/relationships/oleObject" Target="../embeddings/oleObject170.bin"/><Relationship Id="rId30" Type="http://schemas.openxmlformats.org/officeDocument/2006/relationships/image" Target="../media/image111.emf"/><Relationship Id="rId35" Type="http://schemas.openxmlformats.org/officeDocument/2006/relationships/oleObject" Target="../embeddings/oleObject174.bin"/><Relationship Id="rId8" Type="http://schemas.openxmlformats.org/officeDocument/2006/relationships/image" Target="../media/image45.emf"/></Relationships>
</file>

<file path=ppt/slides/_rels/slide57.xml.rels><?xml version="1.0" encoding="UTF-8" standalone="yes"?>
<Relationships xmlns="http://schemas.openxmlformats.org/package/2006/relationships"><Relationship Id="rId8" Type="http://schemas.openxmlformats.org/officeDocument/2006/relationships/image" Target="../media/image44.emf"/><Relationship Id="rId13" Type="http://schemas.openxmlformats.org/officeDocument/2006/relationships/oleObject" Target="../embeddings/oleObject180.bin"/><Relationship Id="rId18" Type="http://schemas.openxmlformats.org/officeDocument/2006/relationships/image" Target="../media/image61.emf"/><Relationship Id="rId3" Type="http://schemas.openxmlformats.org/officeDocument/2006/relationships/oleObject" Target="../embeddings/oleObject175.bin"/><Relationship Id="rId21" Type="http://schemas.openxmlformats.org/officeDocument/2006/relationships/oleObject" Target="../embeddings/oleObject184.bin"/><Relationship Id="rId7" Type="http://schemas.openxmlformats.org/officeDocument/2006/relationships/oleObject" Target="../embeddings/oleObject177.bin"/><Relationship Id="rId12" Type="http://schemas.openxmlformats.org/officeDocument/2006/relationships/image" Target="../media/image80.emf"/><Relationship Id="rId17" Type="http://schemas.openxmlformats.org/officeDocument/2006/relationships/oleObject" Target="../embeddings/oleObject182.bin"/><Relationship Id="rId2" Type="http://schemas.openxmlformats.org/officeDocument/2006/relationships/image" Target="../media/image10.png"/><Relationship Id="rId16" Type="http://schemas.openxmlformats.org/officeDocument/2006/relationships/image" Target="../media/image48.emf"/><Relationship Id="rId20" Type="http://schemas.openxmlformats.org/officeDocument/2006/relationships/image" Target="../media/image81.emf"/><Relationship Id="rId1" Type="http://schemas.openxmlformats.org/officeDocument/2006/relationships/slideLayout" Target="../slideLayouts/slideLayout7.xml"/><Relationship Id="rId6" Type="http://schemas.openxmlformats.org/officeDocument/2006/relationships/image" Target="../media/image79.emf"/><Relationship Id="rId11" Type="http://schemas.openxmlformats.org/officeDocument/2006/relationships/oleObject" Target="../embeddings/oleObject179.bin"/><Relationship Id="rId24" Type="http://schemas.openxmlformats.org/officeDocument/2006/relationships/image" Target="../media/image116.emf"/><Relationship Id="rId5" Type="http://schemas.openxmlformats.org/officeDocument/2006/relationships/oleObject" Target="../embeddings/oleObject176.bin"/><Relationship Id="rId15" Type="http://schemas.openxmlformats.org/officeDocument/2006/relationships/oleObject" Target="../embeddings/oleObject181.bin"/><Relationship Id="rId23" Type="http://schemas.openxmlformats.org/officeDocument/2006/relationships/oleObject" Target="../embeddings/oleObject185.bin"/><Relationship Id="rId10" Type="http://schemas.openxmlformats.org/officeDocument/2006/relationships/image" Target="../media/image45.emf"/><Relationship Id="rId19" Type="http://schemas.openxmlformats.org/officeDocument/2006/relationships/oleObject" Target="../embeddings/oleObject183.bin"/><Relationship Id="rId4" Type="http://schemas.openxmlformats.org/officeDocument/2006/relationships/image" Target="../media/image115.emf"/><Relationship Id="rId9" Type="http://schemas.openxmlformats.org/officeDocument/2006/relationships/oleObject" Target="../embeddings/oleObject178.bin"/><Relationship Id="rId14" Type="http://schemas.openxmlformats.org/officeDocument/2006/relationships/image" Target="../media/image47.emf"/><Relationship Id="rId22" Type="http://schemas.openxmlformats.org/officeDocument/2006/relationships/image" Target="../media/image82.emf"/></Relationships>
</file>

<file path=ppt/slides/_rels/slide58.xml.rels><?xml version="1.0" encoding="UTF-8" standalone="yes"?>
<Relationships xmlns="http://schemas.openxmlformats.org/package/2006/relationships"><Relationship Id="rId8" Type="http://schemas.openxmlformats.org/officeDocument/2006/relationships/image" Target="../media/image44.emf"/><Relationship Id="rId13" Type="http://schemas.openxmlformats.org/officeDocument/2006/relationships/oleObject" Target="../embeddings/oleObject191.bin"/><Relationship Id="rId18" Type="http://schemas.openxmlformats.org/officeDocument/2006/relationships/image" Target="../media/image61.emf"/><Relationship Id="rId26" Type="http://schemas.openxmlformats.org/officeDocument/2006/relationships/image" Target="../media/image117.emf"/><Relationship Id="rId3" Type="http://schemas.openxmlformats.org/officeDocument/2006/relationships/oleObject" Target="../embeddings/oleObject186.bin"/><Relationship Id="rId21" Type="http://schemas.openxmlformats.org/officeDocument/2006/relationships/oleObject" Target="../embeddings/oleObject195.bin"/><Relationship Id="rId7" Type="http://schemas.openxmlformats.org/officeDocument/2006/relationships/oleObject" Target="../embeddings/oleObject188.bin"/><Relationship Id="rId12" Type="http://schemas.openxmlformats.org/officeDocument/2006/relationships/image" Target="../media/image46.emf"/><Relationship Id="rId17" Type="http://schemas.openxmlformats.org/officeDocument/2006/relationships/oleObject" Target="../embeddings/oleObject193.bin"/><Relationship Id="rId25" Type="http://schemas.openxmlformats.org/officeDocument/2006/relationships/oleObject" Target="../embeddings/oleObject197.bin"/><Relationship Id="rId2" Type="http://schemas.openxmlformats.org/officeDocument/2006/relationships/image" Target="../media/image10.png"/><Relationship Id="rId16" Type="http://schemas.openxmlformats.org/officeDocument/2006/relationships/image" Target="../media/image48.emf"/><Relationship Id="rId20" Type="http://schemas.openxmlformats.org/officeDocument/2006/relationships/image" Target="../media/image62.emf"/><Relationship Id="rId1" Type="http://schemas.openxmlformats.org/officeDocument/2006/relationships/slideLayout" Target="../slideLayouts/slideLayout7.xml"/><Relationship Id="rId6" Type="http://schemas.openxmlformats.org/officeDocument/2006/relationships/image" Target="../media/image43.emf"/><Relationship Id="rId11" Type="http://schemas.openxmlformats.org/officeDocument/2006/relationships/oleObject" Target="../embeddings/oleObject190.bin"/><Relationship Id="rId24" Type="http://schemas.openxmlformats.org/officeDocument/2006/relationships/image" Target="../media/image78.emf"/><Relationship Id="rId5" Type="http://schemas.openxmlformats.org/officeDocument/2006/relationships/oleObject" Target="../embeddings/oleObject187.bin"/><Relationship Id="rId15" Type="http://schemas.openxmlformats.org/officeDocument/2006/relationships/oleObject" Target="../embeddings/oleObject192.bin"/><Relationship Id="rId23" Type="http://schemas.openxmlformats.org/officeDocument/2006/relationships/oleObject" Target="../embeddings/oleObject196.bin"/><Relationship Id="rId28" Type="http://schemas.openxmlformats.org/officeDocument/2006/relationships/image" Target="../media/image118.emf"/><Relationship Id="rId10" Type="http://schemas.openxmlformats.org/officeDocument/2006/relationships/image" Target="../media/image45.emf"/><Relationship Id="rId19" Type="http://schemas.openxmlformats.org/officeDocument/2006/relationships/oleObject" Target="../embeddings/oleObject194.bin"/><Relationship Id="rId4" Type="http://schemas.openxmlformats.org/officeDocument/2006/relationships/image" Target="../media/image115.emf"/><Relationship Id="rId9" Type="http://schemas.openxmlformats.org/officeDocument/2006/relationships/oleObject" Target="../embeddings/oleObject189.bin"/><Relationship Id="rId14" Type="http://schemas.openxmlformats.org/officeDocument/2006/relationships/image" Target="../media/image47.emf"/><Relationship Id="rId22" Type="http://schemas.openxmlformats.org/officeDocument/2006/relationships/image" Target="../media/image81.emf"/><Relationship Id="rId27" Type="http://schemas.openxmlformats.org/officeDocument/2006/relationships/oleObject" Target="../embeddings/oleObject198.bin"/></Relationships>
</file>

<file path=ppt/slides/_rels/slide59.xml.rels><?xml version="1.0" encoding="UTF-8" standalone="yes"?>
<Relationships xmlns="http://schemas.openxmlformats.org/package/2006/relationships"><Relationship Id="rId13" Type="http://schemas.openxmlformats.org/officeDocument/2006/relationships/tags" Target="../tags/tag38.xml"/><Relationship Id="rId18" Type="http://schemas.openxmlformats.org/officeDocument/2006/relationships/tags" Target="../tags/tag43.xml"/><Relationship Id="rId26" Type="http://schemas.openxmlformats.org/officeDocument/2006/relationships/slideLayout" Target="../slideLayouts/slideLayout18.xml"/><Relationship Id="rId3" Type="http://schemas.openxmlformats.org/officeDocument/2006/relationships/tags" Target="../tags/tag28.xml"/><Relationship Id="rId21" Type="http://schemas.openxmlformats.org/officeDocument/2006/relationships/tags" Target="../tags/tag46.xml"/><Relationship Id="rId7" Type="http://schemas.openxmlformats.org/officeDocument/2006/relationships/tags" Target="../tags/tag32.xml"/><Relationship Id="rId12" Type="http://schemas.openxmlformats.org/officeDocument/2006/relationships/tags" Target="../tags/tag37.xml"/><Relationship Id="rId17" Type="http://schemas.openxmlformats.org/officeDocument/2006/relationships/tags" Target="../tags/tag42.xml"/><Relationship Id="rId25" Type="http://schemas.openxmlformats.org/officeDocument/2006/relationships/tags" Target="../tags/tag50.xml"/><Relationship Id="rId33" Type="http://schemas.openxmlformats.org/officeDocument/2006/relationships/image" Target="../media/image121.wmf"/><Relationship Id="rId2" Type="http://schemas.openxmlformats.org/officeDocument/2006/relationships/tags" Target="../tags/tag27.xml"/><Relationship Id="rId16" Type="http://schemas.openxmlformats.org/officeDocument/2006/relationships/tags" Target="../tags/tag41.xml"/><Relationship Id="rId20" Type="http://schemas.openxmlformats.org/officeDocument/2006/relationships/tags" Target="../tags/tag45.xml"/><Relationship Id="rId29" Type="http://schemas.openxmlformats.org/officeDocument/2006/relationships/image" Target="../media/image119.wmf"/><Relationship Id="rId1" Type="http://schemas.openxmlformats.org/officeDocument/2006/relationships/tags" Target="../tags/tag26.xml"/><Relationship Id="rId6" Type="http://schemas.openxmlformats.org/officeDocument/2006/relationships/tags" Target="../tags/tag31.xml"/><Relationship Id="rId11" Type="http://schemas.openxmlformats.org/officeDocument/2006/relationships/tags" Target="../tags/tag36.xml"/><Relationship Id="rId24" Type="http://schemas.openxmlformats.org/officeDocument/2006/relationships/tags" Target="../tags/tag49.xml"/><Relationship Id="rId32" Type="http://schemas.openxmlformats.org/officeDocument/2006/relationships/oleObject" Target="../embeddings/oleObject201.bin"/><Relationship Id="rId5" Type="http://schemas.openxmlformats.org/officeDocument/2006/relationships/tags" Target="../tags/tag30.xml"/><Relationship Id="rId15" Type="http://schemas.openxmlformats.org/officeDocument/2006/relationships/tags" Target="../tags/tag40.xml"/><Relationship Id="rId23" Type="http://schemas.openxmlformats.org/officeDocument/2006/relationships/tags" Target="../tags/tag48.xml"/><Relationship Id="rId28" Type="http://schemas.openxmlformats.org/officeDocument/2006/relationships/oleObject" Target="../embeddings/oleObject199.bin"/><Relationship Id="rId10" Type="http://schemas.openxmlformats.org/officeDocument/2006/relationships/tags" Target="../tags/tag35.xml"/><Relationship Id="rId19" Type="http://schemas.openxmlformats.org/officeDocument/2006/relationships/tags" Target="../tags/tag44.xml"/><Relationship Id="rId31" Type="http://schemas.openxmlformats.org/officeDocument/2006/relationships/image" Target="../media/image120.wmf"/><Relationship Id="rId4" Type="http://schemas.openxmlformats.org/officeDocument/2006/relationships/tags" Target="../tags/tag29.xml"/><Relationship Id="rId9" Type="http://schemas.openxmlformats.org/officeDocument/2006/relationships/tags" Target="../tags/tag34.xml"/><Relationship Id="rId14" Type="http://schemas.openxmlformats.org/officeDocument/2006/relationships/tags" Target="../tags/tag39.xml"/><Relationship Id="rId22" Type="http://schemas.openxmlformats.org/officeDocument/2006/relationships/tags" Target="../tags/tag47.xml"/><Relationship Id="rId27" Type="http://schemas.openxmlformats.org/officeDocument/2006/relationships/image" Target="../media/image30.jpeg"/><Relationship Id="rId30" Type="http://schemas.openxmlformats.org/officeDocument/2006/relationships/oleObject" Target="../embeddings/oleObject200.bin"/><Relationship Id="rId8" Type="http://schemas.openxmlformats.org/officeDocument/2006/relationships/tags" Target="../tags/tag33.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8" Type="http://schemas.openxmlformats.org/officeDocument/2006/relationships/image" Target="../media/image124.wmf"/><Relationship Id="rId13" Type="http://schemas.openxmlformats.org/officeDocument/2006/relationships/oleObject" Target="../embeddings/oleObject207.bin"/><Relationship Id="rId18" Type="http://schemas.openxmlformats.org/officeDocument/2006/relationships/image" Target="../media/image129.wmf"/><Relationship Id="rId3" Type="http://schemas.openxmlformats.org/officeDocument/2006/relationships/oleObject" Target="../embeddings/oleObject202.bin"/><Relationship Id="rId21" Type="http://schemas.openxmlformats.org/officeDocument/2006/relationships/oleObject" Target="../embeddings/oleObject211.bin"/><Relationship Id="rId7" Type="http://schemas.openxmlformats.org/officeDocument/2006/relationships/oleObject" Target="../embeddings/oleObject204.bin"/><Relationship Id="rId12" Type="http://schemas.openxmlformats.org/officeDocument/2006/relationships/image" Target="../media/image126.wmf"/><Relationship Id="rId17" Type="http://schemas.openxmlformats.org/officeDocument/2006/relationships/oleObject" Target="../embeddings/oleObject209.bin"/><Relationship Id="rId2" Type="http://schemas.openxmlformats.org/officeDocument/2006/relationships/image" Target="../media/image30.jpeg"/><Relationship Id="rId16" Type="http://schemas.openxmlformats.org/officeDocument/2006/relationships/image" Target="../media/image128.wmf"/><Relationship Id="rId20" Type="http://schemas.openxmlformats.org/officeDocument/2006/relationships/image" Target="../media/image130.wmf"/><Relationship Id="rId1" Type="http://schemas.openxmlformats.org/officeDocument/2006/relationships/slideLayout" Target="../slideLayouts/slideLayout18.xml"/><Relationship Id="rId6" Type="http://schemas.openxmlformats.org/officeDocument/2006/relationships/image" Target="../media/image123.wmf"/><Relationship Id="rId11" Type="http://schemas.openxmlformats.org/officeDocument/2006/relationships/oleObject" Target="../embeddings/oleObject206.bin"/><Relationship Id="rId24" Type="http://schemas.openxmlformats.org/officeDocument/2006/relationships/image" Target="../media/image132.wmf"/><Relationship Id="rId5" Type="http://schemas.openxmlformats.org/officeDocument/2006/relationships/oleObject" Target="../embeddings/oleObject203.bin"/><Relationship Id="rId15" Type="http://schemas.openxmlformats.org/officeDocument/2006/relationships/oleObject" Target="../embeddings/oleObject208.bin"/><Relationship Id="rId23" Type="http://schemas.openxmlformats.org/officeDocument/2006/relationships/oleObject" Target="../embeddings/oleObject212.bin"/><Relationship Id="rId10" Type="http://schemas.openxmlformats.org/officeDocument/2006/relationships/image" Target="../media/image125.wmf"/><Relationship Id="rId19" Type="http://schemas.openxmlformats.org/officeDocument/2006/relationships/oleObject" Target="../embeddings/oleObject210.bin"/><Relationship Id="rId4" Type="http://schemas.openxmlformats.org/officeDocument/2006/relationships/image" Target="../media/image122.wmf"/><Relationship Id="rId9" Type="http://schemas.openxmlformats.org/officeDocument/2006/relationships/oleObject" Target="../embeddings/oleObject205.bin"/><Relationship Id="rId14" Type="http://schemas.openxmlformats.org/officeDocument/2006/relationships/image" Target="../media/image127.wmf"/><Relationship Id="rId22" Type="http://schemas.openxmlformats.org/officeDocument/2006/relationships/image" Target="../media/image131.wmf"/></Relationships>
</file>

<file path=ppt/slides/_rels/slide61.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213.bin"/><Relationship Id="rId2" Type="http://schemas.openxmlformats.org/officeDocument/2006/relationships/image" Target="../media/image10.png"/><Relationship Id="rId1" Type="http://schemas.openxmlformats.org/officeDocument/2006/relationships/slideLayout" Target="../slideLayouts/slideLayout6.xml"/><Relationship Id="rId4" Type="http://schemas.openxmlformats.org/officeDocument/2006/relationships/image" Target="../media/image133.emf"/></Relationships>
</file>

<file path=ppt/slides/_rels/slide6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8" Type="http://schemas.openxmlformats.org/officeDocument/2006/relationships/oleObject" Target="../embeddings/oleObject216.bin"/><Relationship Id="rId3" Type="http://schemas.openxmlformats.org/officeDocument/2006/relationships/image" Target="../media/image6.jpeg"/><Relationship Id="rId7" Type="http://schemas.openxmlformats.org/officeDocument/2006/relationships/image" Target="../media/image135.emf"/><Relationship Id="rId2" Type="http://schemas.openxmlformats.org/officeDocument/2006/relationships/audio" Target="../media/audio3.wav"/><Relationship Id="rId1" Type="http://schemas.openxmlformats.org/officeDocument/2006/relationships/slideLayout" Target="../slideLayouts/slideLayout1.xml"/><Relationship Id="rId6" Type="http://schemas.openxmlformats.org/officeDocument/2006/relationships/oleObject" Target="../embeddings/oleObject215.bin"/><Relationship Id="rId11" Type="http://schemas.openxmlformats.org/officeDocument/2006/relationships/image" Target="../media/image137.emf"/><Relationship Id="rId5" Type="http://schemas.openxmlformats.org/officeDocument/2006/relationships/image" Target="../media/image134.emf"/><Relationship Id="rId10" Type="http://schemas.openxmlformats.org/officeDocument/2006/relationships/oleObject" Target="../embeddings/oleObject217.bin"/><Relationship Id="rId4" Type="http://schemas.openxmlformats.org/officeDocument/2006/relationships/oleObject" Target="../embeddings/oleObject214.bin"/><Relationship Id="rId9" Type="http://schemas.openxmlformats.org/officeDocument/2006/relationships/image" Target="../media/image136.emf"/></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220.bin"/><Relationship Id="rId3" Type="http://schemas.openxmlformats.org/officeDocument/2006/relationships/image" Target="../media/image10.png"/><Relationship Id="rId7" Type="http://schemas.openxmlformats.org/officeDocument/2006/relationships/image" Target="../media/image139.emf"/><Relationship Id="rId2" Type="http://schemas.openxmlformats.org/officeDocument/2006/relationships/audio" Target="../media/audio4.wav"/><Relationship Id="rId1" Type="http://schemas.openxmlformats.org/officeDocument/2006/relationships/slideLayout" Target="../slideLayouts/slideLayout6.xml"/><Relationship Id="rId6" Type="http://schemas.openxmlformats.org/officeDocument/2006/relationships/oleObject" Target="../embeddings/oleObject219.bin"/><Relationship Id="rId5" Type="http://schemas.openxmlformats.org/officeDocument/2006/relationships/image" Target="../media/image138.emf"/><Relationship Id="rId4" Type="http://schemas.openxmlformats.org/officeDocument/2006/relationships/oleObject" Target="../embeddings/oleObject218.bin"/><Relationship Id="rId9" Type="http://schemas.openxmlformats.org/officeDocument/2006/relationships/image" Target="../media/image140.emf"/></Relationships>
</file>

<file path=ppt/slides/_rels/slide6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6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70.xml.rels><?xml version="1.0" encoding="UTF-8" standalone="yes"?>
<Relationships xmlns="http://schemas.openxmlformats.org/package/2006/relationships"><Relationship Id="rId8" Type="http://schemas.openxmlformats.org/officeDocument/2006/relationships/image" Target="../media/image142.emf"/><Relationship Id="rId3" Type="http://schemas.openxmlformats.org/officeDocument/2006/relationships/oleObject" Target="../embeddings/oleObject221.bin"/><Relationship Id="rId7" Type="http://schemas.openxmlformats.org/officeDocument/2006/relationships/oleObject" Target="../embeddings/oleObject223.bin"/><Relationship Id="rId2" Type="http://schemas.openxmlformats.org/officeDocument/2006/relationships/image" Target="../media/image10.png"/><Relationship Id="rId1" Type="http://schemas.openxmlformats.org/officeDocument/2006/relationships/slideLayout" Target="../slideLayouts/slideLayout6.xml"/><Relationship Id="rId6" Type="http://schemas.openxmlformats.org/officeDocument/2006/relationships/image" Target="../media/image138.emf"/><Relationship Id="rId5" Type="http://schemas.openxmlformats.org/officeDocument/2006/relationships/oleObject" Target="../embeddings/oleObject222.bin"/><Relationship Id="rId10" Type="http://schemas.openxmlformats.org/officeDocument/2006/relationships/image" Target="../media/image143.emf"/><Relationship Id="rId4" Type="http://schemas.openxmlformats.org/officeDocument/2006/relationships/image" Target="../media/image141.emf"/><Relationship Id="rId9" Type="http://schemas.openxmlformats.org/officeDocument/2006/relationships/oleObject" Target="../embeddings/oleObject224.bin"/></Relationships>
</file>

<file path=ppt/slides/_rels/slide71.xml.rels><?xml version="1.0" encoding="UTF-8" standalone="yes"?>
<Relationships xmlns="http://schemas.openxmlformats.org/package/2006/relationships"><Relationship Id="rId8" Type="http://schemas.openxmlformats.org/officeDocument/2006/relationships/image" Target="../media/image45.emf"/><Relationship Id="rId13" Type="http://schemas.openxmlformats.org/officeDocument/2006/relationships/oleObject" Target="../embeddings/oleObject126.bin"/><Relationship Id="rId3" Type="http://schemas.openxmlformats.org/officeDocument/2006/relationships/oleObject" Target="../embeddings/oleObject121.bin"/><Relationship Id="rId7" Type="http://schemas.openxmlformats.org/officeDocument/2006/relationships/oleObject" Target="../embeddings/oleObject123.bin"/><Relationship Id="rId12" Type="http://schemas.openxmlformats.org/officeDocument/2006/relationships/image" Target="../media/image47.emf"/><Relationship Id="rId2" Type="http://schemas.openxmlformats.org/officeDocument/2006/relationships/image" Target="../media/image10.png"/><Relationship Id="rId16" Type="http://schemas.openxmlformats.org/officeDocument/2006/relationships/image" Target="../media/image61.emf"/><Relationship Id="rId1" Type="http://schemas.openxmlformats.org/officeDocument/2006/relationships/slideLayout" Target="../slideLayouts/slideLayout6.xml"/><Relationship Id="rId6" Type="http://schemas.openxmlformats.org/officeDocument/2006/relationships/image" Target="../media/image145.emf"/><Relationship Id="rId11" Type="http://schemas.openxmlformats.org/officeDocument/2006/relationships/oleObject" Target="../embeddings/oleObject125.bin"/><Relationship Id="rId5" Type="http://schemas.openxmlformats.org/officeDocument/2006/relationships/oleObject" Target="../embeddings/oleObject122.bin"/><Relationship Id="rId15" Type="http://schemas.openxmlformats.org/officeDocument/2006/relationships/oleObject" Target="../embeddings/oleObject127.bin"/><Relationship Id="rId10" Type="http://schemas.openxmlformats.org/officeDocument/2006/relationships/image" Target="../media/image80.emf"/><Relationship Id="rId4" Type="http://schemas.openxmlformats.org/officeDocument/2006/relationships/image" Target="../media/image144.emf"/><Relationship Id="rId9" Type="http://schemas.openxmlformats.org/officeDocument/2006/relationships/oleObject" Target="../embeddings/oleObject124.bin"/><Relationship Id="rId14" Type="http://schemas.openxmlformats.org/officeDocument/2006/relationships/image" Target="../media/image48.emf"/></Relationships>
</file>

<file path=ppt/slides/_rels/slide72.xml.rels><?xml version="1.0" encoding="UTF-8" standalone="yes"?>
<Relationships xmlns="http://schemas.openxmlformats.org/package/2006/relationships"><Relationship Id="rId8" Type="http://schemas.openxmlformats.org/officeDocument/2006/relationships/image" Target="../media/image45.emf"/><Relationship Id="rId13" Type="http://schemas.openxmlformats.org/officeDocument/2006/relationships/oleObject" Target="../embeddings/oleObject126.bin"/><Relationship Id="rId18" Type="http://schemas.openxmlformats.org/officeDocument/2006/relationships/image" Target="../media/image149.emf"/><Relationship Id="rId3" Type="http://schemas.openxmlformats.org/officeDocument/2006/relationships/oleObject" Target="../embeddings/oleObject121.bin"/><Relationship Id="rId21" Type="http://schemas.openxmlformats.org/officeDocument/2006/relationships/oleObject" Target="../embeddings/oleObject227.bin"/><Relationship Id="rId7" Type="http://schemas.openxmlformats.org/officeDocument/2006/relationships/oleObject" Target="../embeddings/oleObject123.bin"/><Relationship Id="rId12" Type="http://schemas.openxmlformats.org/officeDocument/2006/relationships/image" Target="../media/image147.emf"/><Relationship Id="rId17" Type="http://schemas.openxmlformats.org/officeDocument/2006/relationships/oleObject" Target="../embeddings/oleObject225.bin"/><Relationship Id="rId2" Type="http://schemas.openxmlformats.org/officeDocument/2006/relationships/image" Target="../media/image6.jpeg"/><Relationship Id="rId16" Type="http://schemas.openxmlformats.org/officeDocument/2006/relationships/image" Target="../media/image61.emf"/><Relationship Id="rId20" Type="http://schemas.openxmlformats.org/officeDocument/2006/relationships/image" Target="../media/image150.emf"/><Relationship Id="rId1" Type="http://schemas.openxmlformats.org/officeDocument/2006/relationships/slideLayout" Target="../slideLayouts/slideLayout6.xml"/><Relationship Id="rId6" Type="http://schemas.openxmlformats.org/officeDocument/2006/relationships/image" Target="../media/image44.emf"/><Relationship Id="rId11" Type="http://schemas.openxmlformats.org/officeDocument/2006/relationships/oleObject" Target="../embeddings/oleObject125.bin"/><Relationship Id="rId5" Type="http://schemas.openxmlformats.org/officeDocument/2006/relationships/oleObject" Target="../embeddings/oleObject122.bin"/><Relationship Id="rId15" Type="http://schemas.openxmlformats.org/officeDocument/2006/relationships/oleObject" Target="../embeddings/oleObject127.bin"/><Relationship Id="rId10" Type="http://schemas.openxmlformats.org/officeDocument/2006/relationships/image" Target="../media/image80.emf"/><Relationship Id="rId19" Type="http://schemas.openxmlformats.org/officeDocument/2006/relationships/oleObject" Target="../embeddings/oleObject226.bin"/><Relationship Id="rId4" Type="http://schemas.openxmlformats.org/officeDocument/2006/relationships/image" Target="../media/image146.emf"/><Relationship Id="rId9" Type="http://schemas.openxmlformats.org/officeDocument/2006/relationships/oleObject" Target="../embeddings/oleObject124.bin"/><Relationship Id="rId14" Type="http://schemas.openxmlformats.org/officeDocument/2006/relationships/image" Target="../media/image148.emf"/><Relationship Id="rId22" Type="http://schemas.openxmlformats.org/officeDocument/2006/relationships/image" Target="../media/image151.emf"/></Relationships>
</file>

<file path=ppt/slides/_rels/slide73.xml.rels><?xml version="1.0" encoding="UTF-8" standalone="yes"?>
<Relationships xmlns="http://schemas.openxmlformats.org/package/2006/relationships"><Relationship Id="rId3" Type="http://schemas.openxmlformats.org/officeDocument/2006/relationships/oleObject" Target="../embeddings/oleObject228.bin"/><Relationship Id="rId2" Type="http://schemas.openxmlformats.org/officeDocument/2006/relationships/image" Target="../media/image10.png"/><Relationship Id="rId1" Type="http://schemas.openxmlformats.org/officeDocument/2006/relationships/slideLayout" Target="../slideLayouts/slideLayout18.xml"/><Relationship Id="rId4" Type="http://schemas.openxmlformats.org/officeDocument/2006/relationships/image" Target="../media/image152.emf"/></Relationships>
</file>

<file path=ppt/slides/_rels/slide74.xml.rels><?xml version="1.0" encoding="UTF-8" standalone="yes"?>
<Relationships xmlns="http://schemas.openxmlformats.org/package/2006/relationships"><Relationship Id="rId8" Type="http://schemas.openxmlformats.org/officeDocument/2006/relationships/image" Target="../media/image155.emf"/><Relationship Id="rId3" Type="http://schemas.openxmlformats.org/officeDocument/2006/relationships/oleObject" Target="../embeddings/oleObject229.bin"/><Relationship Id="rId7" Type="http://schemas.openxmlformats.org/officeDocument/2006/relationships/oleObject" Target="../embeddings/oleObject231.bin"/><Relationship Id="rId2" Type="http://schemas.openxmlformats.org/officeDocument/2006/relationships/image" Target="../media/image10.png"/><Relationship Id="rId1" Type="http://schemas.openxmlformats.org/officeDocument/2006/relationships/slideLayout" Target="../slideLayouts/slideLayout18.xml"/><Relationship Id="rId6" Type="http://schemas.openxmlformats.org/officeDocument/2006/relationships/image" Target="../media/image154.emf"/><Relationship Id="rId5" Type="http://schemas.openxmlformats.org/officeDocument/2006/relationships/oleObject" Target="../embeddings/oleObject230.bin"/><Relationship Id="rId4" Type="http://schemas.openxmlformats.org/officeDocument/2006/relationships/image" Target="../media/image153.emf"/></Relationships>
</file>

<file path=ppt/slides/_rels/slide75.xml.rels><?xml version="1.0" encoding="UTF-8" standalone="yes"?>
<Relationships xmlns="http://schemas.openxmlformats.org/package/2006/relationships"><Relationship Id="rId8" Type="http://schemas.openxmlformats.org/officeDocument/2006/relationships/image" Target="../media/image158.wmf"/><Relationship Id="rId13" Type="http://schemas.openxmlformats.org/officeDocument/2006/relationships/oleObject" Target="../embeddings/oleObject237.bin"/><Relationship Id="rId18" Type="http://schemas.openxmlformats.org/officeDocument/2006/relationships/image" Target="../media/image163.emf"/><Relationship Id="rId26" Type="http://schemas.openxmlformats.org/officeDocument/2006/relationships/image" Target="../media/image167.wmf"/><Relationship Id="rId3" Type="http://schemas.openxmlformats.org/officeDocument/2006/relationships/oleObject" Target="../embeddings/oleObject232.bin"/><Relationship Id="rId21" Type="http://schemas.openxmlformats.org/officeDocument/2006/relationships/oleObject" Target="../embeddings/oleObject241.bin"/><Relationship Id="rId7" Type="http://schemas.openxmlformats.org/officeDocument/2006/relationships/oleObject" Target="../embeddings/oleObject234.bin"/><Relationship Id="rId12" Type="http://schemas.openxmlformats.org/officeDocument/2006/relationships/image" Target="../media/image160.wmf"/><Relationship Id="rId17" Type="http://schemas.openxmlformats.org/officeDocument/2006/relationships/oleObject" Target="../embeddings/oleObject239.bin"/><Relationship Id="rId25" Type="http://schemas.openxmlformats.org/officeDocument/2006/relationships/oleObject" Target="../embeddings/oleObject243.bin"/><Relationship Id="rId2" Type="http://schemas.openxmlformats.org/officeDocument/2006/relationships/image" Target="../media/image10.png"/><Relationship Id="rId16" Type="http://schemas.openxmlformats.org/officeDocument/2006/relationships/image" Target="../media/image162.wmf"/><Relationship Id="rId20" Type="http://schemas.openxmlformats.org/officeDocument/2006/relationships/image" Target="../media/image164.wmf"/><Relationship Id="rId1" Type="http://schemas.openxmlformats.org/officeDocument/2006/relationships/slideLayout" Target="../slideLayouts/slideLayout18.xml"/><Relationship Id="rId6" Type="http://schemas.openxmlformats.org/officeDocument/2006/relationships/image" Target="../media/image157.wmf"/><Relationship Id="rId11" Type="http://schemas.openxmlformats.org/officeDocument/2006/relationships/oleObject" Target="../embeddings/oleObject236.bin"/><Relationship Id="rId24" Type="http://schemas.openxmlformats.org/officeDocument/2006/relationships/image" Target="../media/image166.emf"/><Relationship Id="rId5" Type="http://schemas.openxmlformats.org/officeDocument/2006/relationships/oleObject" Target="../embeddings/oleObject233.bin"/><Relationship Id="rId15" Type="http://schemas.openxmlformats.org/officeDocument/2006/relationships/oleObject" Target="../embeddings/oleObject238.bin"/><Relationship Id="rId23" Type="http://schemas.openxmlformats.org/officeDocument/2006/relationships/oleObject" Target="../embeddings/oleObject242.bin"/><Relationship Id="rId10" Type="http://schemas.openxmlformats.org/officeDocument/2006/relationships/image" Target="../media/image159.wmf"/><Relationship Id="rId19" Type="http://schemas.openxmlformats.org/officeDocument/2006/relationships/oleObject" Target="../embeddings/oleObject240.bin"/><Relationship Id="rId4" Type="http://schemas.openxmlformats.org/officeDocument/2006/relationships/image" Target="../media/image156.wmf"/><Relationship Id="rId9" Type="http://schemas.openxmlformats.org/officeDocument/2006/relationships/oleObject" Target="../embeddings/oleObject235.bin"/><Relationship Id="rId14" Type="http://schemas.openxmlformats.org/officeDocument/2006/relationships/image" Target="../media/image161.wmf"/><Relationship Id="rId22" Type="http://schemas.openxmlformats.org/officeDocument/2006/relationships/image" Target="../media/image165.emf"/></Relationships>
</file>

<file path=ppt/slides/_rels/slide76.xml.rels><?xml version="1.0" encoding="UTF-8" standalone="yes"?>
<Relationships xmlns="http://schemas.openxmlformats.org/package/2006/relationships"><Relationship Id="rId8" Type="http://schemas.openxmlformats.org/officeDocument/2006/relationships/image" Target="../media/image154.emf"/><Relationship Id="rId13" Type="http://schemas.openxmlformats.org/officeDocument/2006/relationships/oleObject" Target="../embeddings/oleObject248.bin"/><Relationship Id="rId3" Type="http://schemas.openxmlformats.org/officeDocument/2006/relationships/oleObject" Target="../embeddings/oleObject231.bin"/><Relationship Id="rId7" Type="http://schemas.openxmlformats.org/officeDocument/2006/relationships/oleObject" Target="../embeddings/oleObject245.bin"/><Relationship Id="rId12" Type="http://schemas.openxmlformats.org/officeDocument/2006/relationships/image" Target="../media/image170.wmf"/><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153.emf"/><Relationship Id="rId11" Type="http://schemas.openxmlformats.org/officeDocument/2006/relationships/oleObject" Target="../embeddings/oleObject247.bin"/><Relationship Id="rId5" Type="http://schemas.openxmlformats.org/officeDocument/2006/relationships/oleObject" Target="../embeddings/oleObject244.bin"/><Relationship Id="rId10" Type="http://schemas.openxmlformats.org/officeDocument/2006/relationships/image" Target="../media/image169.wmf"/><Relationship Id="rId4" Type="http://schemas.openxmlformats.org/officeDocument/2006/relationships/image" Target="../media/image168.emf"/><Relationship Id="rId9" Type="http://schemas.openxmlformats.org/officeDocument/2006/relationships/oleObject" Target="../embeddings/oleObject246.bin"/><Relationship Id="rId14" Type="http://schemas.openxmlformats.org/officeDocument/2006/relationships/image" Target="../media/image171.wmf"/></Relationships>
</file>

<file path=ppt/slides/_rels/slide77.xml.rels><?xml version="1.0" encoding="UTF-8" standalone="yes"?>
<Relationships xmlns="http://schemas.openxmlformats.org/package/2006/relationships"><Relationship Id="rId8" Type="http://schemas.openxmlformats.org/officeDocument/2006/relationships/image" Target="../media/image165.emf"/><Relationship Id="rId3" Type="http://schemas.openxmlformats.org/officeDocument/2006/relationships/oleObject" Target="../embeddings/oleObject239.bin"/><Relationship Id="rId7" Type="http://schemas.openxmlformats.org/officeDocument/2006/relationships/oleObject" Target="../embeddings/oleObject249.bin"/><Relationship Id="rId2" Type="http://schemas.openxmlformats.org/officeDocument/2006/relationships/image" Target="../media/image10.png"/><Relationship Id="rId1" Type="http://schemas.openxmlformats.org/officeDocument/2006/relationships/slideLayout" Target="../slideLayouts/slideLayout13.xml"/><Relationship Id="rId6" Type="http://schemas.openxmlformats.org/officeDocument/2006/relationships/image" Target="../media/image164.wmf"/><Relationship Id="rId5" Type="http://schemas.openxmlformats.org/officeDocument/2006/relationships/oleObject" Target="../embeddings/oleObject240.bin"/><Relationship Id="rId10" Type="http://schemas.openxmlformats.org/officeDocument/2006/relationships/image" Target="../media/image166.emf"/><Relationship Id="rId4" Type="http://schemas.openxmlformats.org/officeDocument/2006/relationships/image" Target="../media/image163.emf"/><Relationship Id="rId9" Type="http://schemas.openxmlformats.org/officeDocument/2006/relationships/oleObject" Target="../embeddings/oleObject250.bin"/></Relationships>
</file>

<file path=ppt/slides/_rels/slide78.xml.rels><?xml version="1.0" encoding="UTF-8" standalone="yes"?>
<Relationships xmlns="http://schemas.openxmlformats.org/package/2006/relationships"><Relationship Id="rId8" Type="http://schemas.openxmlformats.org/officeDocument/2006/relationships/oleObject" Target="../embeddings/oleObject253.bin"/><Relationship Id="rId13" Type="http://schemas.openxmlformats.org/officeDocument/2006/relationships/image" Target="../media/image176.emf"/><Relationship Id="rId3" Type="http://schemas.openxmlformats.org/officeDocument/2006/relationships/image" Target="../media/image172.png"/><Relationship Id="rId7" Type="http://schemas.openxmlformats.org/officeDocument/2006/relationships/image" Target="../media/image173.emf"/><Relationship Id="rId12" Type="http://schemas.openxmlformats.org/officeDocument/2006/relationships/oleObject" Target="../embeddings/oleObject255.bin"/><Relationship Id="rId17" Type="http://schemas.openxmlformats.org/officeDocument/2006/relationships/image" Target="../media/image177.emf"/><Relationship Id="rId2" Type="http://schemas.openxmlformats.org/officeDocument/2006/relationships/image" Target="../media/image5.png"/><Relationship Id="rId16" Type="http://schemas.openxmlformats.org/officeDocument/2006/relationships/oleObject" Target="../embeddings/oleObject257.bin"/><Relationship Id="rId1" Type="http://schemas.openxmlformats.org/officeDocument/2006/relationships/slideLayout" Target="../slideLayouts/slideLayout6.xml"/><Relationship Id="rId6" Type="http://schemas.openxmlformats.org/officeDocument/2006/relationships/oleObject" Target="../embeddings/oleObject252.bin"/><Relationship Id="rId11" Type="http://schemas.openxmlformats.org/officeDocument/2006/relationships/image" Target="../media/image175.emf"/><Relationship Id="rId5" Type="http://schemas.openxmlformats.org/officeDocument/2006/relationships/image" Target="../media/image79.emf"/><Relationship Id="rId15" Type="http://schemas.openxmlformats.org/officeDocument/2006/relationships/image" Target="../media/image49.emf"/><Relationship Id="rId10" Type="http://schemas.openxmlformats.org/officeDocument/2006/relationships/oleObject" Target="../embeddings/oleObject254.bin"/><Relationship Id="rId4" Type="http://schemas.openxmlformats.org/officeDocument/2006/relationships/oleObject" Target="../embeddings/oleObject251.bin"/><Relationship Id="rId9" Type="http://schemas.openxmlformats.org/officeDocument/2006/relationships/image" Target="../media/image174.emf"/><Relationship Id="rId14" Type="http://schemas.openxmlformats.org/officeDocument/2006/relationships/oleObject" Target="../embeddings/oleObject256.bin"/></Relationships>
</file>

<file path=ppt/slides/_rels/slide79.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8.pn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80.xml.rels><?xml version="1.0" encoding="UTF-8" standalone="yes"?>
<Relationships xmlns="http://schemas.openxmlformats.org/package/2006/relationships"><Relationship Id="rId8" Type="http://schemas.openxmlformats.org/officeDocument/2006/relationships/image" Target="../media/image181.wmf"/><Relationship Id="rId3" Type="http://schemas.openxmlformats.org/officeDocument/2006/relationships/oleObject" Target="../embeddings/oleObject258.bin"/><Relationship Id="rId7" Type="http://schemas.openxmlformats.org/officeDocument/2006/relationships/oleObject" Target="../embeddings/oleObject260.bin"/><Relationship Id="rId2" Type="http://schemas.openxmlformats.org/officeDocument/2006/relationships/image" Target="../media/image178.png"/><Relationship Id="rId1" Type="http://schemas.openxmlformats.org/officeDocument/2006/relationships/slideLayout" Target="../slideLayouts/slideLayout7.xml"/><Relationship Id="rId6" Type="http://schemas.openxmlformats.org/officeDocument/2006/relationships/image" Target="../media/image180.emf"/><Relationship Id="rId5" Type="http://schemas.openxmlformats.org/officeDocument/2006/relationships/oleObject" Target="../embeddings/oleObject259.bin"/><Relationship Id="rId4" Type="http://schemas.openxmlformats.org/officeDocument/2006/relationships/image" Target="../media/image179.emf"/></Relationships>
</file>

<file path=ppt/slides/_rels/slide81.xml.rels><?xml version="1.0" encoding="UTF-8" standalone="yes"?>
<Relationships xmlns="http://schemas.openxmlformats.org/package/2006/relationships"><Relationship Id="rId8" Type="http://schemas.openxmlformats.org/officeDocument/2006/relationships/image" Target="../media/image184.emf"/><Relationship Id="rId13" Type="http://schemas.openxmlformats.org/officeDocument/2006/relationships/oleObject" Target="../embeddings/oleObject266.bin"/><Relationship Id="rId18" Type="http://schemas.openxmlformats.org/officeDocument/2006/relationships/image" Target="../media/image79.emf"/><Relationship Id="rId26" Type="http://schemas.openxmlformats.org/officeDocument/2006/relationships/image" Target="../media/image190.emf"/><Relationship Id="rId3" Type="http://schemas.openxmlformats.org/officeDocument/2006/relationships/oleObject" Target="../embeddings/oleObject261.bin"/><Relationship Id="rId21" Type="http://schemas.openxmlformats.org/officeDocument/2006/relationships/oleObject" Target="../embeddings/oleObject270.bin"/><Relationship Id="rId7" Type="http://schemas.openxmlformats.org/officeDocument/2006/relationships/oleObject" Target="../embeddings/oleObject263.bin"/><Relationship Id="rId12" Type="http://schemas.openxmlformats.org/officeDocument/2006/relationships/image" Target="../media/image186.emf"/><Relationship Id="rId17" Type="http://schemas.openxmlformats.org/officeDocument/2006/relationships/oleObject" Target="../embeddings/oleObject268.bin"/><Relationship Id="rId25" Type="http://schemas.openxmlformats.org/officeDocument/2006/relationships/oleObject" Target="../embeddings/oleObject272.bin"/><Relationship Id="rId2" Type="http://schemas.openxmlformats.org/officeDocument/2006/relationships/image" Target="../media/image178.png"/><Relationship Id="rId16" Type="http://schemas.openxmlformats.org/officeDocument/2006/relationships/image" Target="../media/image188.emf"/><Relationship Id="rId20" Type="http://schemas.openxmlformats.org/officeDocument/2006/relationships/image" Target="../media/image189.emf"/><Relationship Id="rId29" Type="http://schemas.openxmlformats.org/officeDocument/2006/relationships/oleObject" Target="../embeddings/oleObject274.bin"/><Relationship Id="rId1" Type="http://schemas.openxmlformats.org/officeDocument/2006/relationships/slideLayout" Target="../slideLayouts/slideLayout7.xml"/><Relationship Id="rId6" Type="http://schemas.openxmlformats.org/officeDocument/2006/relationships/image" Target="../media/image183.emf"/><Relationship Id="rId11" Type="http://schemas.openxmlformats.org/officeDocument/2006/relationships/oleObject" Target="../embeddings/oleObject265.bin"/><Relationship Id="rId24" Type="http://schemas.openxmlformats.org/officeDocument/2006/relationships/image" Target="../media/image175.emf"/><Relationship Id="rId5" Type="http://schemas.openxmlformats.org/officeDocument/2006/relationships/oleObject" Target="../embeddings/oleObject262.bin"/><Relationship Id="rId15" Type="http://schemas.openxmlformats.org/officeDocument/2006/relationships/oleObject" Target="../embeddings/oleObject267.bin"/><Relationship Id="rId23" Type="http://schemas.openxmlformats.org/officeDocument/2006/relationships/oleObject" Target="../embeddings/oleObject271.bin"/><Relationship Id="rId28" Type="http://schemas.openxmlformats.org/officeDocument/2006/relationships/image" Target="../media/image49.emf"/><Relationship Id="rId10" Type="http://schemas.openxmlformats.org/officeDocument/2006/relationships/image" Target="../media/image185.emf"/><Relationship Id="rId19" Type="http://schemas.openxmlformats.org/officeDocument/2006/relationships/oleObject" Target="../embeddings/oleObject269.bin"/><Relationship Id="rId4" Type="http://schemas.openxmlformats.org/officeDocument/2006/relationships/image" Target="../media/image182.emf"/><Relationship Id="rId9" Type="http://schemas.openxmlformats.org/officeDocument/2006/relationships/oleObject" Target="../embeddings/oleObject264.bin"/><Relationship Id="rId14" Type="http://schemas.openxmlformats.org/officeDocument/2006/relationships/image" Target="../media/image187.emf"/><Relationship Id="rId22" Type="http://schemas.openxmlformats.org/officeDocument/2006/relationships/image" Target="../media/image174.emf"/><Relationship Id="rId27" Type="http://schemas.openxmlformats.org/officeDocument/2006/relationships/oleObject" Target="../embeddings/oleObject273.bin"/><Relationship Id="rId30" Type="http://schemas.openxmlformats.org/officeDocument/2006/relationships/image" Target="../media/image177.emf"/></Relationships>
</file>

<file path=ppt/slides/_rels/slide82.xml.rels><?xml version="1.0" encoding="UTF-8" standalone="yes"?>
<Relationships xmlns="http://schemas.openxmlformats.org/package/2006/relationships"><Relationship Id="rId8" Type="http://schemas.openxmlformats.org/officeDocument/2006/relationships/image" Target="../media/image193.emf"/><Relationship Id="rId13" Type="http://schemas.openxmlformats.org/officeDocument/2006/relationships/oleObject" Target="../embeddings/oleObject280.bin"/><Relationship Id="rId18" Type="http://schemas.openxmlformats.org/officeDocument/2006/relationships/image" Target="../media/image189.emf"/><Relationship Id="rId26" Type="http://schemas.openxmlformats.org/officeDocument/2006/relationships/image" Target="../media/image49.emf"/><Relationship Id="rId3" Type="http://schemas.openxmlformats.org/officeDocument/2006/relationships/oleObject" Target="../embeddings/oleObject275.bin"/><Relationship Id="rId21" Type="http://schemas.openxmlformats.org/officeDocument/2006/relationships/oleObject" Target="../embeddings/oleObject284.bin"/><Relationship Id="rId7" Type="http://schemas.openxmlformats.org/officeDocument/2006/relationships/oleObject" Target="../embeddings/oleObject277.bin"/><Relationship Id="rId12" Type="http://schemas.openxmlformats.org/officeDocument/2006/relationships/image" Target="../media/image194.emf"/><Relationship Id="rId17" Type="http://schemas.openxmlformats.org/officeDocument/2006/relationships/oleObject" Target="../embeddings/oleObject282.bin"/><Relationship Id="rId25" Type="http://schemas.openxmlformats.org/officeDocument/2006/relationships/oleObject" Target="../embeddings/oleObject286.bin"/><Relationship Id="rId2" Type="http://schemas.openxmlformats.org/officeDocument/2006/relationships/image" Target="../media/image178.png"/><Relationship Id="rId16" Type="http://schemas.openxmlformats.org/officeDocument/2006/relationships/image" Target="../media/image196.emf"/><Relationship Id="rId20" Type="http://schemas.openxmlformats.org/officeDocument/2006/relationships/image" Target="../media/image174.emf"/><Relationship Id="rId1" Type="http://schemas.openxmlformats.org/officeDocument/2006/relationships/slideLayout" Target="../slideLayouts/slideLayout7.xml"/><Relationship Id="rId6" Type="http://schemas.openxmlformats.org/officeDocument/2006/relationships/image" Target="../media/image192.emf"/><Relationship Id="rId11" Type="http://schemas.openxmlformats.org/officeDocument/2006/relationships/oleObject" Target="../embeddings/oleObject279.bin"/><Relationship Id="rId24" Type="http://schemas.openxmlformats.org/officeDocument/2006/relationships/image" Target="../media/image197.emf"/><Relationship Id="rId5" Type="http://schemas.openxmlformats.org/officeDocument/2006/relationships/oleObject" Target="../embeddings/oleObject276.bin"/><Relationship Id="rId15" Type="http://schemas.openxmlformats.org/officeDocument/2006/relationships/oleObject" Target="../embeddings/oleObject281.bin"/><Relationship Id="rId23" Type="http://schemas.openxmlformats.org/officeDocument/2006/relationships/oleObject" Target="../embeddings/oleObject285.bin"/><Relationship Id="rId28" Type="http://schemas.openxmlformats.org/officeDocument/2006/relationships/image" Target="../media/image198.emf"/><Relationship Id="rId10" Type="http://schemas.openxmlformats.org/officeDocument/2006/relationships/image" Target="../media/image182.emf"/><Relationship Id="rId19" Type="http://schemas.openxmlformats.org/officeDocument/2006/relationships/oleObject" Target="../embeddings/oleObject283.bin"/><Relationship Id="rId4" Type="http://schemas.openxmlformats.org/officeDocument/2006/relationships/image" Target="../media/image191.emf"/><Relationship Id="rId9" Type="http://schemas.openxmlformats.org/officeDocument/2006/relationships/oleObject" Target="../embeddings/oleObject278.bin"/><Relationship Id="rId14" Type="http://schemas.openxmlformats.org/officeDocument/2006/relationships/image" Target="../media/image195.emf"/><Relationship Id="rId22" Type="http://schemas.openxmlformats.org/officeDocument/2006/relationships/image" Target="../media/image175.emf"/><Relationship Id="rId27" Type="http://schemas.openxmlformats.org/officeDocument/2006/relationships/oleObject" Target="../embeddings/oleObject287.bin"/></Relationships>
</file>

<file path=ppt/slides/_rels/slide83.xml.rels><?xml version="1.0" encoding="UTF-8" standalone="yes"?>
<Relationships xmlns="http://schemas.openxmlformats.org/package/2006/relationships"><Relationship Id="rId8" Type="http://schemas.openxmlformats.org/officeDocument/2006/relationships/image" Target="../media/image201.emf"/><Relationship Id="rId13" Type="http://schemas.openxmlformats.org/officeDocument/2006/relationships/oleObject" Target="../embeddings/oleObject293.bin"/><Relationship Id="rId18" Type="http://schemas.openxmlformats.org/officeDocument/2006/relationships/image" Target="../media/image175.emf"/><Relationship Id="rId3" Type="http://schemas.openxmlformats.org/officeDocument/2006/relationships/oleObject" Target="../embeddings/oleObject288.bin"/><Relationship Id="rId21" Type="http://schemas.openxmlformats.org/officeDocument/2006/relationships/oleObject" Target="../embeddings/oleObject297.bin"/><Relationship Id="rId7" Type="http://schemas.openxmlformats.org/officeDocument/2006/relationships/oleObject" Target="../embeddings/oleObject290.bin"/><Relationship Id="rId12" Type="http://schemas.openxmlformats.org/officeDocument/2006/relationships/image" Target="../media/image79.emf"/><Relationship Id="rId17" Type="http://schemas.openxmlformats.org/officeDocument/2006/relationships/oleObject" Target="../embeddings/oleObject295.bin"/><Relationship Id="rId2" Type="http://schemas.openxmlformats.org/officeDocument/2006/relationships/image" Target="../media/image178.png"/><Relationship Id="rId16" Type="http://schemas.openxmlformats.org/officeDocument/2006/relationships/image" Target="../media/image174.emf"/><Relationship Id="rId20" Type="http://schemas.openxmlformats.org/officeDocument/2006/relationships/image" Target="../media/image190.emf"/><Relationship Id="rId1" Type="http://schemas.openxmlformats.org/officeDocument/2006/relationships/slideLayout" Target="../slideLayouts/slideLayout7.xml"/><Relationship Id="rId6" Type="http://schemas.openxmlformats.org/officeDocument/2006/relationships/image" Target="../media/image200.emf"/><Relationship Id="rId11" Type="http://schemas.openxmlformats.org/officeDocument/2006/relationships/oleObject" Target="../embeddings/oleObject292.bin"/><Relationship Id="rId24" Type="http://schemas.openxmlformats.org/officeDocument/2006/relationships/image" Target="../media/image177.emf"/><Relationship Id="rId5" Type="http://schemas.openxmlformats.org/officeDocument/2006/relationships/oleObject" Target="../embeddings/oleObject289.bin"/><Relationship Id="rId15" Type="http://schemas.openxmlformats.org/officeDocument/2006/relationships/oleObject" Target="../embeddings/oleObject294.bin"/><Relationship Id="rId23" Type="http://schemas.openxmlformats.org/officeDocument/2006/relationships/oleObject" Target="../embeddings/oleObject298.bin"/><Relationship Id="rId10" Type="http://schemas.openxmlformats.org/officeDocument/2006/relationships/image" Target="../media/image202.emf"/><Relationship Id="rId19" Type="http://schemas.openxmlformats.org/officeDocument/2006/relationships/oleObject" Target="../embeddings/oleObject296.bin"/><Relationship Id="rId4" Type="http://schemas.openxmlformats.org/officeDocument/2006/relationships/image" Target="../media/image199.emf"/><Relationship Id="rId9" Type="http://schemas.openxmlformats.org/officeDocument/2006/relationships/oleObject" Target="../embeddings/oleObject291.bin"/><Relationship Id="rId14" Type="http://schemas.openxmlformats.org/officeDocument/2006/relationships/image" Target="../media/image189.emf"/><Relationship Id="rId22" Type="http://schemas.openxmlformats.org/officeDocument/2006/relationships/image" Target="../media/image49.emf"/></Relationships>
</file>

<file path=ppt/slides/_rels/slide84.xml.rels><?xml version="1.0" encoding="UTF-8" standalone="yes"?>
<Relationships xmlns="http://schemas.openxmlformats.org/package/2006/relationships"><Relationship Id="rId8" Type="http://schemas.openxmlformats.org/officeDocument/2006/relationships/image" Target="../media/image205.wmf"/><Relationship Id="rId3" Type="http://schemas.openxmlformats.org/officeDocument/2006/relationships/oleObject" Target="../embeddings/oleObject299.bin"/><Relationship Id="rId7" Type="http://schemas.openxmlformats.org/officeDocument/2006/relationships/oleObject" Target="../embeddings/oleObject301.bin"/><Relationship Id="rId2" Type="http://schemas.openxmlformats.org/officeDocument/2006/relationships/image" Target="../media/image178.png"/><Relationship Id="rId1" Type="http://schemas.openxmlformats.org/officeDocument/2006/relationships/slideLayout" Target="../slideLayouts/slideLayout6.xml"/><Relationship Id="rId6" Type="http://schemas.openxmlformats.org/officeDocument/2006/relationships/image" Target="../media/image204.wmf"/><Relationship Id="rId5" Type="http://schemas.openxmlformats.org/officeDocument/2006/relationships/oleObject" Target="../embeddings/oleObject300.bin"/><Relationship Id="rId10" Type="http://schemas.openxmlformats.org/officeDocument/2006/relationships/image" Target="../media/image206.gif"/><Relationship Id="rId4" Type="http://schemas.openxmlformats.org/officeDocument/2006/relationships/image" Target="../media/image203.emf"/><Relationship Id="rId9" Type="http://schemas.openxmlformats.org/officeDocument/2006/relationships/image" Target="../media/image172.png"/></Relationships>
</file>

<file path=ppt/slides/_rels/slide85.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8.pn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2" Type="http://schemas.openxmlformats.org/officeDocument/2006/relationships/image" Target="../media/image178.png"/><Relationship Id="rId1" Type="http://schemas.openxmlformats.org/officeDocument/2006/relationships/slideLayout" Target="../slideLayouts/slideLayout6.xml"/></Relationships>
</file>

<file path=ppt/slides/_rels/slide87.xml.rels><?xml version="1.0" encoding="UTF-8" standalone="yes"?>
<Relationships xmlns="http://schemas.openxmlformats.org/package/2006/relationships"><Relationship Id="rId8" Type="http://schemas.openxmlformats.org/officeDocument/2006/relationships/image" Target="../media/image210.emf"/><Relationship Id="rId3" Type="http://schemas.openxmlformats.org/officeDocument/2006/relationships/oleObject" Target="../embeddings/oleObject302.bin"/><Relationship Id="rId7" Type="http://schemas.openxmlformats.org/officeDocument/2006/relationships/oleObject" Target="../embeddings/oleObject304.bin"/><Relationship Id="rId2" Type="http://schemas.openxmlformats.org/officeDocument/2006/relationships/image" Target="../media/image207.png"/><Relationship Id="rId1" Type="http://schemas.openxmlformats.org/officeDocument/2006/relationships/slideLayout" Target="../slideLayouts/slideLayout6.xml"/><Relationship Id="rId6" Type="http://schemas.openxmlformats.org/officeDocument/2006/relationships/image" Target="../media/image209.emf"/><Relationship Id="rId5" Type="http://schemas.openxmlformats.org/officeDocument/2006/relationships/oleObject" Target="../embeddings/oleObject303.bin"/><Relationship Id="rId4" Type="http://schemas.openxmlformats.org/officeDocument/2006/relationships/image" Target="../media/image208.emf"/></Relationships>
</file>

<file path=ppt/slides/_rels/slide88.xml.rels><?xml version="1.0" encoding="UTF-8" standalone="yes"?>
<Relationships xmlns="http://schemas.openxmlformats.org/package/2006/relationships"><Relationship Id="rId8" Type="http://schemas.openxmlformats.org/officeDocument/2006/relationships/image" Target="../media/image213.emf"/><Relationship Id="rId13" Type="http://schemas.openxmlformats.org/officeDocument/2006/relationships/oleObject" Target="../embeddings/oleObject310.bin"/><Relationship Id="rId18" Type="http://schemas.openxmlformats.org/officeDocument/2006/relationships/image" Target="../media/image45.emf"/><Relationship Id="rId26" Type="http://schemas.openxmlformats.org/officeDocument/2006/relationships/image" Target="../media/image61.emf"/><Relationship Id="rId3" Type="http://schemas.openxmlformats.org/officeDocument/2006/relationships/oleObject" Target="../embeddings/oleObject305.bin"/><Relationship Id="rId21" Type="http://schemas.openxmlformats.org/officeDocument/2006/relationships/oleObject" Target="../embeddings/oleObject314.bin"/><Relationship Id="rId7" Type="http://schemas.openxmlformats.org/officeDocument/2006/relationships/oleObject" Target="../embeddings/oleObject307.bin"/><Relationship Id="rId12" Type="http://schemas.openxmlformats.org/officeDocument/2006/relationships/image" Target="../media/image215.emf"/><Relationship Id="rId17" Type="http://schemas.openxmlformats.org/officeDocument/2006/relationships/oleObject" Target="../embeddings/oleObject312.bin"/><Relationship Id="rId25" Type="http://schemas.openxmlformats.org/officeDocument/2006/relationships/oleObject" Target="../embeddings/oleObject316.bin"/><Relationship Id="rId2" Type="http://schemas.openxmlformats.org/officeDocument/2006/relationships/image" Target="../media/image207.png"/><Relationship Id="rId16" Type="http://schemas.openxmlformats.org/officeDocument/2006/relationships/image" Target="../media/image79.emf"/><Relationship Id="rId20" Type="http://schemas.openxmlformats.org/officeDocument/2006/relationships/image" Target="../media/image217.emf"/><Relationship Id="rId1" Type="http://schemas.openxmlformats.org/officeDocument/2006/relationships/slideLayout" Target="../slideLayouts/slideLayout6.xml"/><Relationship Id="rId6" Type="http://schemas.openxmlformats.org/officeDocument/2006/relationships/image" Target="../media/image212.emf"/><Relationship Id="rId11" Type="http://schemas.openxmlformats.org/officeDocument/2006/relationships/oleObject" Target="../embeddings/oleObject309.bin"/><Relationship Id="rId24" Type="http://schemas.openxmlformats.org/officeDocument/2006/relationships/image" Target="../media/image218.emf"/><Relationship Id="rId5" Type="http://schemas.openxmlformats.org/officeDocument/2006/relationships/oleObject" Target="../embeddings/oleObject306.bin"/><Relationship Id="rId15" Type="http://schemas.openxmlformats.org/officeDocument/2006/relationships/oleObject" Target="../embeddings/oleObject311.bin"/><Relationship Id="rId23" Type="http://schemas.openxmlformats.org/officeDocument/2006/relationships/oleObject" Target="../embeddings/oleObject315.bin"/><Relationship Id="rId28" Type="http://schemas.openxmlformats.org/officeDocument/2006/relationships/image" Target="../media/image177.emf"/><Relationship Id="rId10" Type="http://schemas.openxmlformats.org/officeDocument/2006/relationships/image" Target="../media/image214.emf"/><Relationship Id="rId19" Type="http://schemas.openxmlformats.org/officeDocument/2006/relationships/oleObject" Target="../embeddings/oleObject313.bin"/><Relationship Id="rId4" Type="http://schemas.openxmlformats.org/officeDocument/2006/relationships/image" Target="../media/image211.wmf"/><Relationship Id="rId9" Type="http://schemas.openxmlformats.org/officeDocument/2006/relationships/oleObject" Target="../embeddings/oleObject308.bin"/><Relationship Id="rId14" Type="http://schemas.openxmlformats.org/officeDocument/2006/relationships/image" Target="../media/image216.emf"/><Relationship Id="rId22" Type="http://schemas.openxmlformats.org/officeDocument/2006/relationships/image" Target="../media/image47.emf"/><Relationship Id="rId27" Type="http://schemas.openxmlformats.org/officeDocument/2006/relationships/oleObject" Target="../embeddings/oleObject317.bin"/></Relationships>
</file>

<file path=ppt/slides/_rels/slide8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8" Type="http://schemas.openxmlformats.org/officeDocument/2006/relationships/image" Target="../media/image221.wmf"/><Relationship Id="rId13" Type="http://schemas.openxmlformats.org/officeDocument/2006/relationships/oleObject" Target="../embeddings/oleObject323.bin"/><Relationship Id="rId3" Type="http://schemas.openxmlformats.org/officeDocument/2006/relationships/oleObject" Target="../embeddings/oleObject318.bin"/><Relationship Id="rId7" Type="http://schemas.openxmlformats.org/officeDocument/2006/relationships/oleObject" Target="../embeddings/oleObject320.bin"/><Relationship Id="rId12" Type="http://schemas.openxmlformats.org/officeDocument/2006/relationships/image" Target="../media/image223.wmf"/><Relationship Id="rId2" Type="http://schemas.openxmlformats.org/officeDocument/2006/relationships/image" Target="../media/image5.png"/><Relationship Id="rId1" Type="http://schemas.openxmlformats.org/officeDocument/2006/relationships/slideLayout" Target="../slideLayouts/slideLayout18.xml"/><Relationship Id="rId6" Type="http://schemas.openxmlformats.org/officeDocument/2006/relationships/image" Target="../media/image220.wmf"/><Relationship Id="rId11" Type="http://schemas.openxmlformats.org/officeDocument/2006/relationships/oleObject" Target="../embeddings/oleObject322.bin"/><Relationship Id="rId5" Type="http://schemas.openxmlformats.org/officeDocument/2006/relationships/oleObject" Target="../embeddings/oleObject319.bin"/><Relationship Id="rId10" Type="http://schemas.openxmlformats.org/officeDocument/2006/relationships/image" Target="../media/image222.wmf"/><Relationship Id="rId4" Type="http://schemas.openxmlformats.org/officeDocument/2006/relationships/image" Target="../media/image219.wmf"/><Relationship Id="rId9" Type="http://schemas.openxmlformats.org/officeDocument/2006/relationships/oleObject" Target="../embeddings/oleObject321.bin"/><Relationship Id="rId14" Type="http://schemas.openxmlformats.org/officeDocument/2006/relationships/image" Target="../media/image224.wmf"/></Relationships>
</file>

<file path=ppt/slides/_rels/slide9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8.xml"/></Relationships>
</file>

<file path=ppt/slides/_rels/slide93.xml.rels><?xml version="1.0" encoding="UTF-8" standalone="yes"?>
<Relationships xmlns="http://schemas.openxmlformats.org/package/2006/relationships"><Relationship Id="rId8" Type="http://schemas.openxmlformats.org/officeDocument/2006/relationships/image" Target="../media/image220.wmf"/><Relationship Id="rId13" Type="http://schemas.openxmlformats.org/officeDocument/2006/relationships/oleObject" Target="../embeddings/oleObject324.bin"/><Relationship Id="rId3" Type="http://schemas.openxmlformats.org/officeDocument/2006/relationships/oleObject" Target="../embeddings/oleObject321.bin"/><Relationship Id="rId7" Type="http://schemas.openxmlformats.org/officeDocument/2006/relationships/oleObject" Target="../embeddings/oleObject319.bin"/><Relationship Id="rId12" Type="http://schemas.openxmlformats.org/officeDocument/2006/relationships/image" Target="../media/image223.wmf"/><Relationship Id="rId2" Type="http://schemas.openxmlformats.org/officeDocument/2006/relationships/image" Target="../media/image5.png"/><Relationship Id="rId1" Type="http://schemas.openxmlformats.org/officeDocument/2006/relationships/slideLayout" Target="../slideLayouts/slideLayout18.xml"/><Relationship Id="rId6" Type="http://schemas.openxmlformats.org/officeDocument/2006/relationships/image" Target="../media/image219.wmf"/><Relationship Id="rId11" Type="http://schemas.openxmlformats.org/officeDocument/2006/relationships/oleObject" Target="../embeddings/oleObject322.bin"/><Relationship Id="rId5" Type="http://schemas.openxmlformats.org/officeDocument/2006/relationships/oleObject" Target="../embeddings/oleObject318.bin"/><Relationship Id="rId10" Type="http://schemas.openxmlformats.org/officeDocument/2006/relationships/image" Target="../media/image221.wmf"/><Relationship Id="rId4" Type="http://schemas.openxmlformats.org/officeDocument/2006/relationships/image" Target="../media/image222.wmf"/><Relationship Id="rId9" Type="http://schemas.openxmlformats.org/officeDocument/2006/relationships/oleObject" Target="../embeddings/oleObject320.bin"/><Relationship Id="rId14" Type="http://schemas.openxmlformats.org/officeDocument/2006/relationships/image" Target="../media/image224.wmf"/></Relationships>
</file>

<file path=ppt/slides/_rels/slide94.xml.rels><?xml version="1.0" encoding="UTF-8" standalone="yes"?>
<Relationships xmlns="http://schemas.openxmlformats.org/package/2006/relationships"><Relationship Id="rId13" Type="http://schemas.openxmlformats.org/officeDocument/2006/relationships/image" Target="../media/image229.emf"/><Relationship Id="rId18" Type="http://schemas.openxmlformats.org/officeDocument/2006/relationships/oleObject" Target="../embeddings/oleObject332.bin"/><Relationship Id="rId26" Type="http://schemas.openxmlformats.org/officeDocument/2006/relationships/oleObject" Target="../embeddings/oleObject336.bin"/><Relationship Id="rId39" Type="http://schemas.openxmlformats.org/officeDocument/2006/relationships/image" Target="../media/image238.emf"/><Relationship Id="rId21" Type="http://schemas.openxmlformats.org/officeDocument/2006/relationships/image" Target="../media/image231.emf"/><Relationship Id="rId34" Type="http://schemas.openxmlformats.org/officeDocument/2006/relationships/oleObject" Target="../embeddings/oleObject340.bin"/><Relationship Id="rId7" Type="http://schemas.openxmlformats.org/officeDocument/2006/relationships/image" Target="../media/image226.emf"/><Relationship Id="rId12" Type="http://schemas.openxmlformats.org/officeDocument/2006/relationships/oleObject" Target="../embeddings/oleObject329.bin"/><Relationship Id="rId17" Type="http://schemas.openxmlformats.org/officeDocument/2006/relationships/image" Target="../media/image43.emf"/><Relationship Id="rId25" Type="http://schemas.openxmlformats.org/officeDocument/2006/relationships/image" Target="../media/image61.emf"/><Relationship Id="rId33" Type="http://schemas.openxmlformats.org/officeDocument/2006/relationships/image" Target="../media/image235.emf"/><Relationship Id="rId38" Type="http://schemas.openxmlformats.org/officeDocument/2006/relationships/oleObject" Target="../embeddings/oleObject342.bin"/><Relationship Id="rId2" Type="http://schemas.openxmlformats.org/officeDocument/2006/relationships/notesSlide" Target="../notesSlides/notesSlide7.xml"/><Relationship Id="rId16" Type="http://schemas.openxmlformats.org/officeDocument/2006/relationships/oleObject" Target="../embeddings/oleObject331.bin"/><Relationship Id="rId20" Type="http://schemas.openxmlformats.org/officeDocument/2006/relationships/oleObject" Target="../embeddings/oleObject333.bin"/><Relationship Id="rId29" Type="http://schemas.openxmlformats.org/officeDocument/2006/relationships/image" Target="../media/image233.emf"/><Relationship Id="rId1" Type="http://schemas.openxmlformats.org/officeDocument/2006/relationships/slideLayout" Target="../slideLayouts/slideLayout7.xml"/><Relationship Id="rId6" Type="http://schemas.openxmlformats.org/officeDocument/2006/relationships/oleObject" Target="../embeddings/oleObject326.bin"/><Relationship Id="rId11" Type="http://schemas.openxmlformats.org/officeDocument/2006/relationships/image" Target="../media/image228.emf"/><Relationship Id="rId24" Type="http://schemas.openxmlformats.org/officeDocument/2006/relationships/oleObject" Target="../embeddings/oleObject335.bin"/><Relationship Id="rId32" Type="http://schemas.openxmlformats.org/officeDocument/2006/relationships/oleObject" Target="../embeddings/oleObject339.bin"/><Relationship Id="rId37" Type="http://schemas.openxmlformats.org/officeDocument/2006/relationships/image" Target="../media/image237.emf"/><Relationship Id="rId5" Type="http://schemas.openxmlformats.org/officeDocument/2006/relationships/image" Target="../media/image225.emf"/><Relationship Id="rId15" Type="http://schemas.openxmlformats.org/officeDocument/2006/relationships/image" Target="../media/image230.emf"/><Relationship Id="rId23" Type="http://schemas.openxmlformats.org/officeDocument/2006/relationships/image" Target="../media/image232.emf"/><Relationship Id="rId28" Type="http://schemas.openxmlformats.org/officeDocument/2006/relationships/oleObject" Target="../embeddings/oleObject337.bin"/><Relationship Id="rId36" Type="http://schemas.openxmlformats.org/officeDocument/2006/relationships/oleObject" Target="../embeddings/oleObject341.bin"/><Relationship Id="rId10" Type="http://schemas.openxmlformats.org/officeDocument/2006/relationships/oleObject" Target="../embeddings/oleObject328.bin"/><Relationship Id="rId19" Type="http://schemas.openxmlformats.org/officeDocument/2006/relationships/image" Target="../media/image44.emf"/><Relationship Id="rId31" Type="http://schemas.openxmlformats.org/officeDocument/2006/relationships/image" Target="../media/image234.emf"/><Relationship Id="rId4" Type="http://schemas.openxmlformats.org/officeDocument/2006/relationships/oleObject" Target="../embeddings/oleObject325.bin"/><Relationship Id="rId9" Type="http://schemas.openxmlformats.org/officeDocument/2006/relationships/image" Target="../media/image227.emf"/><Relationship Id="rId14" Type="http://schemas.openxmlformats.org/officeDocument/2006/relationships/oleObject" Target="../embeddings/oleObject330.bin"/><Relationship Id="rId22" Type="http://schemas.openxmlformats.org/officeDocument/2006/relationships/oleObject" Target="../embeddings/oleObject334.bin"/><Relationship Id="rId27" Type="http://schemas.openxmlformats.org/officeDocument/2006/relationships/image" Target="../media/image175.emf"/><Relationship Id="rId30" Type="http://schemas.openxmlformats.org/officeDocument/2006/relationships/oleObject" Target="../embeddings/oleObject338.bin"/><Relationship Id="rId35" Type="http://schemas.openxmlformats.org/officeDocument/2006/relationships/image" Target="../media/image236.emf"/><Relationship Id="rId8" Type="http://schemas.openxmlformats.org/officeDocument/2006/relationships/oleObject" Target="../embeddings/oleObject327.bin"/><Relationship Id="rId3" Type="http://schemas.openxmlformats.org/officeDocument/2006/relationships/image" Target="../media/image5.png"/></Relationships>
</file>

<file path=ppt/slides/_rels/slide95.xml.rels><?xml version="1.0" encoding="UTF-8" standalone="yes"?>
<Relationships xmlns="http://schemas.openxmlformats.org/package/2006/relationships"><Relationship Id="rId13" Type="http://schemas.openxmlformats.org/officeDocument/2006/relationships/image" Target="../media/image229.emf"/><Relationship Id="rId18" Type="http://schemas.openxmlformats.org/officeDocument/2006/relationships/oleObject" Target="../embeddings/oleObject350.bin"/><Relationship Id="rId26" Type="http://schemas.openxmlformats.org/officeDocument/2006/relationships/oleObject" Target="../embeddings/oleObject354.bin"/><Relationship Id="rId39" Type="http://schemas.openxmlformats.org/officeDocument/2006/relationships/image" Target="../media/image242.emf"/><Relationship Id="rId21" Type="http://schemas.openxmlformats.org/officeDocument/2006/relationships/image" Target="../media/image231.emf"/><Relationship Id="rId34" Type="http://schemas.openxmlformats.org/officeDocument/2006/relationships/oleObject" Target="../embeddings/oleObject358.bin"/><Relationship Id="rId7" Type="http://schemas.openxmlformats.org/officeDocument/2006/relationships/image" Target="../media/image226.emf"/><Relationship Id="rId2" Type="http://schemas.openxmlformats.org/officeDocument/2006/relationships/notesSlide" Target="../notesSlides/notesSlide8.xml"/><Relationship Id="rId16" Type="http://schemas.openxmlformats.org/officeDocument/2006/relationships/oleObject" Target="../embeddings/oleObject349.bin"/><Relationship Id="rId20" Type="http://schemas.openxmlformats.org/officeDocument/2006/relationships/oleObject" Target="../embeddings/oleObject351.bin"/><Relationship Id="rId29" Type="http://schemas.openxmlformats.org/officeDocument/2006/relationships/image" Target="../media/image233.emf"/><Relationship Id="rId41" Type="http://schemas.openxmlformats.org/officeDocument/2006/relationships/image" Target="../media/image243.emf"/><Relationship Id="rId1" Type="http://schemas.openxmlformats.org/officeDocument/2006/relationships/slideLayout" Target="../slideLayouts/slideLayout7.xml"/><Relationship Id="rId6" Type="http://schemas.openxmlformats.org/officeDocument/2006/relationships/oleObject" Target="../embeddings/oleObject344.bin"/><Relationship Id="rId11" Type="http://schemas.openxmlformats.org/officeDocument/2006/relationships/image" Target="../media/image228.emf"/><Relationship Id="rId24" Type="http://schemas.openxmlformats.org/officeDocument/2006/relationships/oleObject" Target="../embeddings/oleObject353.bin"/><Relationship Id="rId32" Type="http://schemas.openxmlformats.org/officeDocument/2006/relationships/oleObject" Target="../embeddings/oleObject357.bin"/><Relationship Id="rId37" Type="http://schemas.openxmlformats.org/officeDocument/2006/relationships/image" Target="../media/image241.emf"/><Relationship Id="rId40" Type="http://schemas.openxmlformats.org/officeDocument/2006/relationships/oleObject" Target="../embeddings/oleObject361.bin"/><Relationship Id="rId5" Type="http://schemas.openxmlformats.org/officeDocument/2006/relationships/image" Target="../media/image239.emf"/><Relationship Id="rId15" Type="http://schemas.openxmlformats.org/officeDocument/2006/relationships/image" Target="../media/image230.emf"/><Relationship Id="rId23" Type="http://schemas.openxmlformats.org/officeDocument/2006/relationships/image" Target="../media/image232.emf"/><Relationship Id="rId28" Type="http://schemas.openxmlformats.org/officeDocument/2006/relationships/oleObject" Target="../embeddings/oleObject355.bin"/><Relationship Id="rId36" Type="http://schemas.openxmlformats.org/officeDocument/2006/relationships/oleObject" Target="../embeddings/oleObject359.bin"/><Relationship Id="rId10" Type="http://schemas.openxmlformats.org/officeDocument/2006/relationships/oleObject" Target="../embeddings/oleObject346.bin"/><Relationship Id="rId19" Type="http://schemas.openxmlformats.org/officeDocument/2006/relationships/image" Target="../media/image44.emf"/><Relationship Id="rId31" Type="http://schemas.openxmlformats.org/officeDocument/2006/relationships/image" Target="../media/image234.emf"/><Relationship Id="rId4" Type="http://schemas.openxmlformats.org/officeDocument/2006/relationships/oleObject" Target="../embeddings/oleObject343.bin"/><Relationship Id="rId9" Type="http://schemas.openxmlformats.org/officeDocument/2006/relationships/image" Target="../media/image227.emf"/><Relationship Id="rId14" Type="http://schemas.openxmlformats.org/officeDocument/2006/relationships/oleObject" Target="../embeddings/oleObject348.bin"/><Relationship Id="rId22" Type="http://schemas.openxmlformats.org/officeDocument/2006/relationships/oleObject" Target="../embeddings/oleObject352.bin"/><Relationship Id="rId27" Type="http://schemas.openxmlformats.org/officeDocument/2006/relationships/image" Target="../media/image175.emf"/><Relationship Id="rId30" Type="http://schemas.openxmlformats.org/officeDocument/2006/relationships/oleObject" Target="../embeddings/oleObject356.bin"/><Relationship Id="rId35" Type="http://schemas.openxmlformats.org/officeDocument/2006/relationships/image" Target="../media/image240.emf"/><Relationship Id="rId8" Type="http://schemas.openxmlformats.org/officeDocument/2006/relationships/oleObject" Target="../embeddings/oleObject345.bin"/><Relationship Id="rId3" Type="http://schemas.openxmlformats.org/officeDocument/2006/relationships/image" Target="../media/image5.png"/><Relationship Id="rId12" Type="http://schemas.openxmlformats.org/officeDocument/2006/relationships/oleObject" Target="../embeddings/oleObject347.bin"/><Relationship Id="rId17" Type="http://schemas.openxmlformats.org/officeDocument/2006/relationships/image" Target="../media/image43.emf"/><Relationship Id="rId25" Type="http://schemas.openxmlformats.org/officeDocument/2006/relationships/image" Target="../media/image61.emf"/><Relationship Id="rId33" Type="http://schemas.openxmlformats.org/officeDocument/2006/relationships/image" Target="../media/image235.emf"/><Relationship Id="rId38" Type="http://schemas.openxmlformats.org/officeDocument/2006/relationships/oleObject" Target="../embeddings/oleObject360.bin"/></Relationships>
</file>

<file path=ppt/slides/_rels/slide96.xml.rels><?xml version="1.0" encoding="UTF-8" standalone="yes"?>
<Relationships xmlns="http://schemas.openxmlformats.org/package/2006/relationships"><Relationship Id="rId8" Type="http://schemas.openxmlformats.org/officeDocument/2006/relationships/image" Target="../media/image234.emf"/><Relationship Id="rId13" Type="http://schemas.openxmlformats.org/officeDocument/2006/relationships/oleObject" Target="../embeddings/oleObject367.bin"/><Relationship Id="rId3" Type="http://schemas.openxmlformats.org/officeDocument/2006/relationships/oleObject" Target="../embeddings/oleObject362.bin"/><Relationship Id="rId7" Type="http://schemas.openxmlformats.org/officeDocument/2006/relationships/oleObject" Target="../embeddings/oleObject364.bin"/><Relationship Id="rId12" Type="http://schemas.openxmlformats.org/officeDocument/2006/relationships/image" Target="../media/image246.emf"/><Relationship Id="rId2" Type="http://schemas.openxmlformats.org/officeDocument/2006/relationships/image" Target="../media/image5.png"/><Relationship Id="rId1" Type="http://schemas.openxmlformats.org/officeDocument/2006/relationships/slideLayout" Target="../slideLayouts/slideLayout6.xml"/><Relationship Id="rId6" Type="http://schemas.openxmlformats.org/officeDocument/2006/relationships/image" Target="../media/image245.emf"/><Relationship Id="rId11" Type="http://schemas.openxmlformats.org/officeDocument/2006/relationships/oleObject" Target="../embeddings/oleObject366.bin"/><Relationship Id="rId5" Type="http://schemas.openxmlformats.org/officeDocument/2006/relationships/oleObject" Target="../embeddings/oleObject363.bin"/><Relationship Id="rId10" Type="http://schemas.openxmlformats.org/officeDocument/2006/relationships/image" Target="../media/image235.emf"/><Relationship Id="rId4" Type="http://schemas.openxmlformats.org/officeDocument/2006/relationships/image" Target="../media/image244.emf"/><Relationship Id="rId9" Type="http://schemas.openxmlformats.org/officeDocument/2006/relationships/oleObject" Target="../embeddings/oleObject365.bin"/><Relationship Id="rId14" Type="http://schemas.openxmlformats.org/officeDocument/2006/relationships/image" Target="../media/image247.emf"/></Relationships>
</file>

<file path=ppt/slides/_rels/slide97.xml.rels><?xml version="1.0" encoding="UTF-8" standalone="yes"?>
<Relationships xmlns="http://schemas.openxmlformats.org/package/2006/relationships"><Relationship Id="rId8" Type="http://schemas.openxmlformats.org/officeDocument/2006/relationships/image" Target="../media/image234.emf"/><Relationship Id="rId13" Type="http://schemas.openxmlformats.org/officeDocument/2006/relationships/oleObject" Target="../embeddings/oleObject373.bin"/><Relationship Id="rId18" Type="http://schemas.openxmlformats.org/officeDocument/2006/relationships/image" Target="../media/image251.wmf"/><Relationship Id="rId3" Type="http://schemas.openxmlformats.org/officeDocument/2006/relationships/oleObject" Target="../embeddings/oleObject368.bin"/><Relationship Id="rId7" Type="http://schemas.openxmlformats.org/officeDocument/2006/relationships/oleObject" Target="../embeddings/oleObject370.bin"/><Relationship Id="rId12" Type="http://schemas.openxmlformats.org/officeDocument/2006/relationships/image" Target="../media/image246.emf"/><Relationship Id="rId17" Type="http://schemas.openxmlformats.org/officeDocument/2006/relationships/oleObject" Target="../embeddings/oleObject375.bin"/><Relationship Id="rId2" Type="http://schemas.openxmlformats.org/officeDocument/2006/relationships/image" Target="../media/image5.png"/><Relationship Id="rId16" Type="http://schemas.openxmlformats.org/officeDocument/2006/relationships/image" Target="../media/image250.wmf"/><Relationship Id="rId20" Type="http://schemas.openxmlformats.org/officeDocument/2006/relationships/image" Target="../media/image252.wmf"/><Relationship Id="rId1" Type="http://schemas.openxmlformats.org/officeDocument/2006/relationships/slideLayout" Target="../slideLayouts/slideLayout6.xml"/><Relationship Id="rId6" Type="http://schemas.openxmlformats.org/officeDocument/2006/relationships/image" Target="../media/image249.emf"/><Relationship Id="rId11" Type="http://schemas.openxmlformats.org/officeDocument/2006/relationships/oleObject" Target="../embeddings/oleObject372.bin"/><Relationship Id="rId5" Type="http://schemas.openxmlformats.org/officeDocument/2006/relationships/oleObject" Target="../embeddings/oleObject369.bin"/><Relationship Id="rId15" Type="http://schemas.openxmlformats.org/officeDocument/2006/relationships/oleObject" Target="../embeddings/oleObject374.bin"/><Relationship Id="rId10" Type="http://schemas.openxmlformats.org/officeDocument/2006/relationships/image" Target="../media/image235.emf"/><Relationship Id="rId19" Type="http://schemas.openxmlformats.org/officeDocument/2006/relationships/oleObject" Target="../embeddings/oleObject376.bin"/><Relationship Id="rId4" Type="http://schemas.openxmlformats.org/officeDocument/2006/relationships/image" Target="../media/image248.emf"/><Relationship Id="rId9" Type="http://schemas.openxmlformats.org/officeDocument/2006/relationships/oleObject" Target="../embeddings/oleObject371.bin"/><Relationship Id="rId14" Type="http://schemas.openxmlformats.org/officeDocument/2006/relationships/image" Target="../media/image247.emf"/></Relationships>
</file>

<file path=ppt/slides/_rels/slide98.xml.rels><?xml version="1.0" encoding="UTF-8" standalone="yes"?>
<Relationships xmlns="http://schemas.openxmlformats.org/package/2006/relationships"><Relationship Id="rId8" Type="http://schemas.openxmlformats.org/officeDocument/2006/relationships/image" Target="../media/image234.emf"/><Relationship Id="rId13" Type="http://schemas.openxmlformats.org/officeDocument/2006/relationships/oleObject" Target="../embeddings/oleObject382.bin"/><Relationship Id="rId18" Type="http://schemas.openxmlformats.org/officeDocument/2006/relationships/image" Target="../media/image254.wmf"/><Relationship Id="rId3" Type="http://schemas.openxmlformats.org/officeDocument/2006/relationships/oleObject" Target="../embeddings/oleObject377.bin"/><Relationship Id="rId7" Type="http://schemas.openxmlformats.org/officeDocument/2006/relationships/oleObject" Target="../embeddings/oleObject379.bin"/><Relationship Id="rId12" Type="http://schemas.openxmlformats.org/officeDocument/2006/relationships/image" Target="../media/image246.emf"/><Relationship Id="rId17" Type="http://schemas.openxmlformats.org/officeDocument/2006/relationships/oleObject" Target="../embeddings/oleObject384.bin"/><Relationship Id="rId2" Type="http://schemas.openxmlformats.org/officeDocument/2006/relationships/image" Target="../media/image5.png"/><Relationship Id="rId16" Type="http://schemas.openxmlformats.org/officeDocument/2006/relationships/image" Target="../media/image253.wmf"/><Relationship Id="rId1" Type="http://schemas.openxmlformats.org/officeDocument/2006/relationships/slideLayout" Target="../slideLayouts/slideLayout6.xml"/><Relationship Id="rId6" Type="http://schemas.openxmlformats.org/officeDocument/2006/relationships/image" Target="../media/image249.emf"/><Relationship Id="rId11" Type="http://schemas.openxmlformats.org/officeDocument/2006/relationships/oleObject" Target="../embeddings/oleObject381.bin"/><Relationship Id="rId5" Type="http://schemas.openxmlformats.org/officeDocument/2006/relationships/oleObject" Target="../embeddings/oleObject378.bin"/><Relationship Id="rId15" Type="http://schemas.openxmlformats.org/officeDocument/2006/relationships/oleObject" Target="../embeddings/oleObject383.bin"/><Relationship Id="rId10" Type="http://schemas.openxmlformats.org/officeDocument/2006/relationships/image" Target="../media/image235.emf"/><Relationship Id="rId4" Type="http://schemas.openxmlformats.org/officeDocument/2006/relationships/image" Target="../media/image248.emf"/><Relationship Id="rId9" Type="http://schemas.openxmlformats.org/officeDocument/2006/relationships/oleObject" Target="../embeddings/oleObject380.bin"/><Relationship Id="rId14" Type="http://schemas.openxmlformats.org/officeDocument/2006/relationships/image" Target="../media/image247.emf"/></Relationships>
</file>

<file path=ppt/slides/_rels/slide99.xml.rels><?xml version="1.0" encoding="UTF-8" standalone="yes"?>
<Relationships xmlns="http://schemas.openxmlformats.org/package/2006/relationships"><Relationship Id="rId8" Type="http://schemas.openxmlformats.org/officeDocument/2006/relationships/image" Target="../media/image248.emf"/><Relationship Id="rId13" Type="http://schemas.openxmlformats.org/officeDocument/2006/relationships/oleObject" Target="../embeddings/oleObject390.bin"/><Relationship Id="rId18" Type="http://schemas.openxmlformats.org/officeDocument/2006/relationships/image" Target="../media/image247.emf"/><Relationship Id="rId3" Type="http://schemas.openxmlformats.org/officeDocument/2006/relationships/oleObject" Target="../embeddings/oleObject385.bin"/><Relationship Id="rId7" Type="http://schemas.openxmlformats.org/officeDocument/2006/relationships/oleObject" Target="../embeddings/oleObject387.bin"/><Relationship Id="rId12" Type="http://schemas.openxmlformats.org/officeDocument/2006/relationships/image" Target="../media/image234.emf"/><Relationship Id="rId17" Type="http://schemas.openxmlformats.org/officeDocument/2006/relationships/oleObject" Target="../embeddings/oleObject392.bin"/><Relationship Id="rId2" Type="http://schemas.openxmlformats.org/officeDocument/2006/relationships/image" Target="../media/image5.png"/><Relationship Id="rId16" Type="http://schemas.openxmlformats.org/officeDocument/2006/relationships/image" Target="../media/image246.emf"/><Relationship Id="rId1" Type="http://schemas.openxmlformats.org/officeDocument/2006/relationships/slideLayout" Target="../slideLayouts/slideLayout6.xml"/><Relationship Id="rId6" Type="http://schemas.openxmlformats.org/officeDocument/2006/relationships/image" Target="../media/image256.wmf"/><Relationship Id="rId11" Type="http://schemas.openxmlformats.org/officeDocument/2006/relationships/oleObject" Target="../embeddings/oleObject389.bin"/><Relationship Id="rId5" Type="http://schemas.openxmlformats.org/officeDocument/2006/relationships/oleObject" Target="../embeddings/oleObject386.bin"/><Relationship Id="rId15" Type="http://schemas.openxmlformats.org/officeDocument/2006/relationships/oleObject" Target="../embeddings/oleObject391.bin"/><Relationship Id="rId10" Type="http://schemas.openxmlformats.org/officeDocument/2006/relationships/image" Target="../media/image249.emf"/><Relationship Id="rId4" Type="http://schemas.openxmlformats.org/officeDocument/2006/relationships/image" Target="../media/image255.wmf"/><Relationship Id="rId9" Type="http://schemas.openxmlformats.org/officeDocument/2006/relationships/oleObject" Target="../embeddings/oleObject388.bin"/><Relationship Id="rId14" Type="http://schemas.openxmlformats.org/officeDocument/2006/relationships/image" Target="../media/image235.emf"/></Relationships>
</file>

<file path=ppt/slides/slide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pic>
        <p:nvPicPr>
          <p:cNvPr id="3075" name="OCEAN_01.mid">
            <a:hlinkClick r:id="" action="ppaction://media"/>
            <a:extLst>
              <a:ext uri="{FF2B5EF4-FFF2-40B4-BE49-F238E27FC236}">
                <a16:creationId xmlns:a16="http://schemas.microsoft.com/office/drawing/2014/main" id="{22FF13FF-C280-5381-D829-39001F3F5DFB}"/>
              </a:ext>
            </a:extLst>
          </p:cNvPr>
          <p:cNvPicPr>
            <a:picLocks noRot="1" noChangeAspect="1" noChangeArrowheads="1"/>
          </p:cNvPicPr>
          <p:nvPr>
            <a:audioFile r:link="rId1"/>
          </p:nvPr>
        </p:nvPicPr>
        <p:blipFill>
          <a:blip r:embed="rId4">
            <a:extLst>
              <a:ext uri="{28A0092B-C50C-407E-A947-70E740481C1C}">
                <a14:useLocalDpi xmlns:a14="http://schemas.microsoft.com/office/drawing/2010/main" val="0"/>
              </a:ext>
            </a:extLst>
          </a:blip>
          <a:srcRect/>
          <a:stretch>
            <a:fillRect/>
          </a:stretch>
        </p:blipFill>
        <p:spPr bwMode="auto">
          <a:xfrm>
            <a:off x="0" y="0"/>
            <a:ext cx="304800" cy="30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8" name="Rectangle 6">
            <a:extLst>
              <a:ext uri="{FF2B5EF4-FFF2-40B4-BE49-F238E27FC236}">
                <a16:creationId xmlns:a16="http://schemas.microsoft.com/office/drawing/2014/main" id="{B3080366-2C3A-188A-26C6-2A89BC902C5C}"/>
              </a:ext>
            </a:extLst>
          </p:cNvPr>
          <p:cNvSpPr>
            <a:spLocks noChangeArrowheads="1"/>
          </p:cNvSpPr>
          <p:nvPr/>
        </p:nvSpPr>
        <p:spPr bwMode="auto">
          <a:xfrm>
            <a:off x="923925" y="3505200"/>
            <a:ext cx="7158038" cy="762000"/>
          </a:xfrm>
          <a:prstGeom prst="rect">
            <a:avLst/>
          </a:prstGeom>
          <a:noFill/>
          <a:ln w="9525">
            <a:noFill/>
            <a:miter lim="800000"/>
          </a:ln>
          <a:effectLst/>
        </p:spPr>
        <p:txBody>
          <a:bodyPr lIns="92075" tIns="46038" rIns="92075" bIns="46038">
            <a:spAutoFit/>
          </a:bodyPr>
          <a:lstStyle/>
          <a:p>
            <a:pPr algn="ctr">
              <a:defRPr/>
            </a:pPr>
            <a:r>
              <a:rPr kumimoji="1" lang="zh-CN" altLang="en-US" sz="4400" b="1" i="0">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第</a:t>
            </a:r>
            <a:r>
              <a:rPr kumimoji="1" lang="en-US" altLang="zh-CN" sz="4400" b="1" i="0">
                <a:solidFill>
                  <a:schemeClr val="tx1"/>
                </a:solidFill>
                <a:effectLst>
                  <a:outerShdw blurRad="38100" dist="38100" dir="2700000" algn="tl">
                    <a:srgbClr val="C0C0C0"/>
                  </a:outerShdw>
                </a:effectLst>
                <a:ea typeface="华文新魏" panose="02010800040101010101" pitchFamily="2" charset="-122"/>
                <a:cs typeface="+mn-cs"/>
              </a:rPr>
              <a:t>15</a:t>
            </a:r>
            <a:r>
              <a:rPr kumimoji="1" lang="zh-CN" altLang="en-US" sz="4400" b="1" i="0">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rPr>
              <a:t>章  交流放大电路</a:t>
            </a:r>
          </a:p>
        </p:txBody>
      </p:sp>
      <p:sp>
        <p:nvSpPr>
          <p:cNvPr id="3091" name="Rectangle 19">
            <a:extLst>
              <a:ext uri="{FF2B5EF4-FFF2-40B4-BE49-F238E27FC236}">
                <a16:creationId xmlns:a16="http://schemas.microsoft.com/office/drawing/2014/main" id="{C66321FF-39CD-58A1-70CE-3F9D0BC3F161}"/>
              </a:ext>
            </a:extLst>
          </p:cNvPr>
          <p:cNvSpPr>
            <a:spLocks noChangeArrowheads="1"/>
          </p:cNvSpPr>
          <p:nvPr/>
        </p:nvSpPr>
        <p:spPr bwMode="auto">
          <a:xfrm>
            <a:off x="1219200" y="3429000"/>
            <a:ext cx="6705600" cy="762000"/>
          </a:xfrm>
          <a:prstGeom prst="rect">
            <a:avLst/>
          </a:prstGeom>
          <a:noFill/>
          <a:ln w="9525">
            <a:noFill/>
            <a:miter lim="800000"/>
          </a:ln>
          <a:effectLst/>
        </p:spPr>
        <p:txBody>
          <a:bodyPr lIns="92075" tIns="46038" rIns="92075" bIns="46038">
            <a:spAutoFit/>
          </a:bodyPr>
          <a:lstStyle/>
          <a:p>
            <a:pPr algn="ctr" eaLnBrk="0" hangingPunct="0">
              <a:defRPr/>
            </a:pPr>
            <a:endParaRPr lang="zh-CN" altLang="zh-CN" sz="4400" b="1" i="0">
              <a:solidFill>
                <a:srgbClr val="CC0000"/>
              </a:solidFill>
              <a:effectLst>
                <a:outerShdw blurRad="38100" dist="38100" dir="2700000" algn="tl">
                  <a:srgbClr val="C0C0C0"/>
                </a:outerShdw>
              </a:effectLst>
              <a:latin typeface="华文新魏" panose="02010800040101010101" pitchFamily="2" charset="-122"/>
              <a:ea typeface="华文新魏" panose="02010800040101010101" pitchFamily="2" charset="-122"/>
              <a:cs typeface="+mn-cs"/>
            </a:endParaRPr>
          </a:p>
        </p:txBody>
      </p:sp>
      <p:sp>
        <p:nvSpPr>
          <p:cNvPr id="3092" name="Rectangle 20">
            <a:extLst>
              <a:ext uri="{FF2B5EF4-FFF2-40B4-BE49-F238E27FC236}">
                <a16:creationId xmlns:a16="http://schemas.microsoft.com/office/drawing/2014/main" id="{6C167D1A-E453-C61A-8BB9-FF7C326A83BA}"/>
              </a:ext>
            </a:extLst>
          </p:cNvPr>
          <p:cNvSpPr>
            <a:spLocks noChangeArrowheads="1"/>
          </p:cNvSpPr>
          <p:nvPr/>
        </p:nvSpPr>
        <p:spPr bwMode="auto">
          <a:xfrm>
            <a:off x="4027488" y="2209800"/>
            <a:ext cx="1758950" cy="641350"/>
          </a:xfrm>
          <a:prstGeom prst="rect">
            <a:avLst/>
          </a:prstGeom>
          <a:noFill/>
          <a:ln w="9525">
            <a:noFill/>
            <a:miter lim="800000"/>
          </a:ln>
          <a:effectLst/>
        </p:spPr>
        <p:txBody>
          <a:bodyPr lIns="92075" tIns="46038" rIns="92075" bIns="46038">
            <a:spAutoFit/>
          </a:bodyPr>
          <a:lstStyle/>
          <a:p>
            <a:pPr eaLnBrk="0" hangingPunct="0">
              <a:defRPr/>
            </a:pPr>
            <a:r>
              <a:rPr lang="zh-CN" altLang="en-US" sz="3600" b="1" i="0">
                <a:solidFill>
                  <a:srgbClr val="CC0000"/>
                </a:solidFill>
                <a:effectLst>
                  <a:outerShdw blurRad="38100" dist="38100" dir="2700000" algn="tl">
                    <a:srgbClr val="C0C0C0"/>
                  </a:outerShdw>
                </a:effectLst>
                <a:latin typeface="Bookman Old Style" panose="02050604050505020204" pitchFamily="18" charset="0"/>
                <a:ea typeface="宋体" panose="02010600030101010101" pitchFamily="2" charset="-122"/>
                <a:cs typeface="+mn-cs"/>
              </a:rPr>
              <a:t>（下）</a:t>
            </a:r>
          </a:p>
        </p:txBody>
      </p:sp>
      <p:sp>
        <p:nvSpPr>
          <p:cNvPr id="4102" name="WordArt 21">
            <a:extLst>
              <a:ext uri="{FF2B5EF4-FFF2-40B4-BE49-F238E27FC236}">
                <a16:creationId xmlns:a16="http://schemas.microsoft.com/office/drawing/2014/main" id="{475CDB9D-86A2-E607-D15B-5685FFF12049}"/>
              </a:ext>
            </a:extLst>
          </p:cNvPr>
          <p:cNvSpPr>
            <a:spLocks noChangeArrowheads="1" noChangeShapeType="1" noTextEdit="1"/>
          </p:cNvSpPr>
          <p:nvPr/>
        </p:nvSpPr>
        <p:spPr bwMode="auto">
          <a:xfrm>
            <a:off x="1646238" y="1087438"/>
            <a:ext cx="6248400" cy="676275"/>
          </a:xfrm>
          <a:prstGeom prst="rect">
            <a:avLst/>
          </a:prstGeom>
          <a:extLst>
            <a:ext uri="{91240B29-F687-4F45-9708-019B960494DF}">
              <a14:hiddenLine xmlns:a14="http://schemas.microsoft.com/office/drawing/2010/main" w="9525">
                <a:noFill/>
                <a:round/>
                <a:headEnd/>
                <a:tailEnd/>
              </a14:hiddenLine>
            </a:ext>
          </a:extLst>
        </p:spPr>
        <p:txBody>
          <a:bodyPr wrap="none" fromWordArt="1">
            <a:prstTxWarp prst="textPlain">
              <a:avLst>
                <a:gd name="adj" fmla="val 50000"/>
              </a:avLst>
            </a:prstTxWarp>
            <a:scene3d>
              <a:camera prst="legacyPerspectiveBottomRight">
                <a:rot lat="0" lon="21239999" rev="0"/>
              </a:camera>
              <a:lightRig rig="legacyHarsh3" dir="l"/>
            </a:scene3d>
            <a:sp3d extrusionH="430200" prstMaterial="legacyMatte">
              <a:extrusionClr>
                <a:srgbClr val="C0C0C0"/>
              </a:extrusionClr>
              <a:contourClr>
                <a:srgbClr val="FF3399"/>
              </a:contourClr>
            </a:sp3d>
          </a:bodyPr>
          <a:lstStyle/>
          <a:p>
            <a:pPr algn="ctr"/>
            <a:r>
              <a:rPr lang="zh-CN" altLang="en-US" sz="3600" b="1">
                <a:gradFill rotWithShape="1">
                  <a:gsLst>
                    <a:gs pos="0">
                      <a:srgbClr val="FF3399"/>
                    </a:gs>
                    <a:gs pos="25000">
                      <a:srgbClr val="FF6633"/>
                    </a:gs>
                    <a:gs pos="50000">
                      <a:srgbClr val="FFFF00"/>
                    </a:gs>
                    <a:gs pos="75000">
                      <a:srgbClr val="01A78F"/>
                    </a:gs>
                    <a:gs pos="100000">
                      <a:srgbClr val="3366FF"/>
                    </a:gs>
                  </a:gsLst>
                  <a:lin ang="5400000" scaled="1"/>
                </a:gradFill>
                <a:latin typeface="长城楷体"/>
              </a:rPr>
              <a:t>电工技术与电子技术</a:t>
            </a:r>
          </a:p>
        </p:txBody>
      </p:sp>
      <p:sp>
        <p:nvSpPr>
          <p:cNvPr id="111623" name="WordArt 22">
            <a:extLst>
              <a:ext uri="{FF2B5EF4-FFF2-40B4-BE49-F238E27FC236}">
                <a16:creationId xmlns:a16="http://schemas.microsoft.com/office/drawing/2014/main" id="{4C6E3EEE-0FDA-37DF-03DD-30E86FA793E4}"/>
              </a:ext>
            </a:extLst>
          </p:cNvPr>
          <p:cNvSpPr>
            <a:spLocks noChangeArrowheads="1" noChangeShapeType="1" noTextEdit="1"/>
          </p:cNvSpPr>
          <p:nvPr/>
        </p:nvSpPr>
        <p:spPr bwMode="auto">
          <a:xfrm>
            <a:off x="4886325" y="5815013"/>
            <a:ext cx="3960813" cy="260350"/>
          </a:xfrm>
          <a:prstGeom prst="rect">
            <a:avLst/>
          </a:prstGeom>
        </p:spPr>
        <p:txBody>
          <a:bodyPr wrap="none" fromWordArt="1">
            <a:prstTxWarp prst="textPlain">
              <a:avLst>
                <a:gd name="adj" fmla="val 50000"/>
              </a:avLst>
            </a:prstTxWarp>
          </a:bodyPr>
          <a:lstStyle/>
          <a:p>
            <a:pPr algn="ctr"/>
            <a:r>
              <a:rPr lang="zh-CN" altLang="en-US" sz="3200" kern="10">
                <a:ln w="12700">
                  <a:solidFill>
                    <a:srgbClr val="3333CC"/>
                  </a:solidFill>
                  <a:round/>
                  <a:headEnd type="none" w="sm" len="sm"/>
                  <a:tailEnd type="none" w="sm" len="sm"/>
                </a:ln>
                <a:gradFill rotWithShape="1">
                  <a:gsLst>
                    <a:gs pos="0">
                      <a:srgbClr val="FF3399"/>
                    </a:gs>
                    <a:gs pos="25000">
                      <a:srgbClr val="FF6633"/>
                    </a:gs>
                    <a:gs pos="50000">
                      <a:srgbClr val="FFFF00"/>
                    </a:gs>
                    <a:gs pos="75000">
                      <a:srgbClr val="01A78F"/>
                    </a:gs>
                    <a:gs pos="100000">
                      <a:srgbClr val="3366FF"/>
                    </a:gs>
                  </a:gsLst>
                  <a:lin ang="5400000" scaled="1"/>
                </a:gradFill>
                <a:effectLst>
                  <a:outerShdw dist="45791" dir="2021404" algn="ctr" rotWithShape="0">
                    <a:srgbClr val="9999FF"/>
                  </a:outerShdw>
                </a:effectLst>
                <a:latin typeface="宋体" panose="02010600030101010101" pitchFamily="2" charset="-122"/>
                <a:ea typeface="宋体" panose="02010600030101010101" pitchFamily="2" charset="-122"/>
              </a:rPr>
              <a:t>中国矿业大学信电学院</a:t>
            </a:r>
          </a:p>
        </p:txBody>
      </p:sp>
      <p:pic>
        <p:nvPicPr>
          <p:cNvPr id="4104" name="图片 4099" descr="图片10x">
            <a:extLst>
              <a:ext uri="{FF2B5EF4-FFF2-40B4-BE49-F238E27FC236}">
                <a16:creationId xmlns:a16="http://schemas.microsoft.com/office/drawing/2014/main" id="{0B51C8AC-A19C-36E5-9CB3-1771AEF4FEC4}"/>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175"/>
            <a:ext cx="9144000" cy="685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mediacall" presetSubtype="0" fill="hold" nodeType="afterEffect">
                                  <p:stCondLst>
                                    <p:cond delay="0"/>
                                  </p:stCondLst>
                                  <p:childTnLst>
                                    <p:cmd type="call" cmd="playFrom(0.0)">
                                      <p:cBhvr>
                                        <p:cTn id="6" dur="1" fill="hold"/>
                                        <p:tgtEl>
                                          <p:spTgt spid="3075"/>
                                        </p:tgtEl>
                                      </p:cBhvr>
                                    </p:cmd>
                                  </p:childTnLst>
                                </p:cTn>
                              </p:par>
                            </p:childTnLst>
                          </p:cTn>
                        </p:par>
                      </p:childTnLst>
                    </p:cTn>
                  </p:par>
                  <p:par>
                    <p:cTn id="7" fill="hold" nodeType="clickPar">
                      <p:stCondLst>
                        <p:cond delay="indefinite"/>
                      </p:stCondLst>
                      <p:childTnLst>
                        <p:par>
                          <p:cTn id="8" fill="hold" nodeType="withGroup">
                            <p:stCondLst>
                              <p:cond delay="0"/>
                            </p:stCondLst>
                            <p:childTnLst>
                              <p:par>
                                <p:cTn id="9" presetID="22" presetClass="entr" presetSubtype="8" fill="hold" grpId="0" nodeType="clickEffect" nodePh="1">
                                  <p:stCondLst>
                                    <p:cond delay="0"/>
                                  </p:stCondLst>
                                  <p:endCondLst>
                                    <p:cond evt="begin" delay="0"/>
                                  </p:endCondLst>
                                  <p:childTnLst>
                                    <p:set>
                                      <p:cBhvr>
                                        <p:cTn id="10" dur="1" fill="hold">
                                          <p:stCondLst>
                                            <p:cond delay="0"/>
                                          </p:stCondLst>
                                        </p:cTn>
                                        <p:tgtEl>
                                          <p:spTgt spid="3091"/>
                                        </p:tgtEl>
                                        <p:attrNameLst>
                                          <p:attrName>style.visibility</p:attrName>
                                        </p:attrNameLst>
                                      </p:cBhvr>
                                      <p:to>
                                        <p:strVal val="visible"/>
                                      </p:to>
                                    </p:set>
                                    <p:animEffect transition="in" filter="wipe(left)">
                                      <p:cBhvr>
                                        <p:cTn id="11" dur="500"/>
                                        <p:tgtEl>
                                          <p:spTgt spid="309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p:cTn id="12" fill="hold" display="0">
                  <p:stCondLst>
                    <p:cond delay="indefinite"/>
                  </p:stCondLst>
                  <p:endCondLst>
                    <p:cond evt="onPrev" delay="0">
                      <p:tgtEl>
                        <p:sldTgt/>
                      </p:tgtEl>
                    </p:cond>
                    <p:cond evt="onStopAudio" delay="0">
                      <p:tgtEl>
                        <p:sldTgt/>
                      </p:tgtEl>
                    </p:cond>
                  </p:endCondLst>
                </p:cTn>
                <p:tgtEl>
                  <p:spTgt spid="3075"/>
                </p:tgtEl>
              </p:cMediaNode>
            </p:audio>
          </p:childTnLst>
        </p:cTn>
      </p:par>
    </p:tnLst>
    <p:bldLst>
      <p:bldP spid="3091" grpId="0"/>
    </p:bldLst>
  </p:timing>
</p:sld>
</file>

<file path=ppt/slides/slide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0338" name="Rectangle 2">
            <a:extLst>
              <a:ext uri="{FF2B5EF4-FFF2-40B4-BE49-F238E27FC236}">
                <a16:creationId xmlns:a16="http://schemas.microsoft.com/office/drawing/2014/main" id="{6A402752-0E2E-5601-D53A-21B088EFB1C5}"/>
              </a:ext>
            </a:extLst>
          </p:cNvPr>
          <p:cNvSpPr>
            <a:spLocks noGrp="1" noChangeArrowheads="1"/>
          </p:cNvSpPr>
          <p:nvPr>
            <p:ph type="title"/>
          </p:nvPr>
        </p:nvSpPr>
        <p:spPr>
          <a:xfrm>
            <a:off x="685800" y="357188"/>
            <a:ext cx="7216775" cy="685800"/>
          </a:xfrm>
        </p:spPr>
        <p:txBody>
          <a:bodyPr/>
          <a:lstStyle/>
          <a:p>
            <a:pPr eaLnBrk="1" hangingPunct="1">
              <a:defRPr/>
            </a:pPr>
            <a:r>
              <a:rPr kumimoji="1" lang="en-US" altLang="zh-CN" sz="4000" b="1">
                <a:solidFill>
                  <a:schemeClr val="tx1"/>
                </a:solidFill>
                <a:effectLst>
                  <a:outerShdw blurRad="38100" dist="38100" dir="2700000" algn="tl">
                    <a:srgbClr val="C0C0C0"/>
                  </a:outerShdw>
                </a:effectLst>
                <a:ea typeface="华文新魏" panose="02010800040101010101" pitchFamily="2" charset="-122"/>
              </a:rPr>
              <a:t>10.1</a:t>
            </a:r>
            <a:r>
              <a:rPr kumimoji="1" lang="en-US" altLang="zh-CN" sz="40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40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基本放大电路的组成</a:t>
            </a:r>
          </a:p>
        </p:txBody>
      </p:sp>
      <p:sp>
        <p:nvSpPr>
          <p:cNvPr id="270339" name="Rectangle 3">
            <a:extLst>
              <a:ext uri="{FF2B5EF4-FFF2-40B4-BE49-F238E27FC236}">
                <a16:creationId xmlns:a16="http://schemas.microsoft.com/office/drawing/2014/main" id="{8684D168-05DB-E355-7FB5-F50A53C2D047}"/>
              </a:ext>
            </a:extLst>
          </p:cNvPr>
          <p:cNvSpPr>
            <a:spLocks noChangeArrowheads="1"/>
          </p:cNvSpPr>
          <p:nvPr/>
        </p:nvSpPr>
        <p:spPr bwMode="auto">
          <a:xfrm>
            <a:off x="595313" y="1085850"/>
            <a:ext cx="6092825" cy="585788"/>
          </a:xfrm>
          <a:prstGeom prst="rect">
            <a:avLst/>
          </a:prstGeom>
          <a:noFill/>
          <a:ln w="38100">
            <a:noFill/>
            <a:miter lim="800000"/>
          </a:ln>
          <a:effectLst/>
        </p:spPr>
        <p:txBody>
          <a:bodyPr wrap="none" lIns="90000" tIns="46800" rIns="90000" bIns="46800" anchor="ctr">
            <a:spAutoFit/>
          </a:bodyPr>
          <a:lstStyle/>
          <a:p>
            <a:pPr algn="ctr">
              <a:defRPr/>
            </a:pPr>
            <a:r>
              <a:rPr kumimoji="1" lang="en-US" altLang="zh-CN" sz="3200" b="1" i="0">
                <a:solidFill>
                  <a:srgbClr val="000099"/>
                </a:solidFill>
                <a:effectLst>
                  <a:outerShdw blurRad="38100" dist="38100" dir="2700000" algn="tl">
                    <a:srgbClr val="C0C0C0"/>
                  </a:outerShdw>
                </a:effectLst>
                <a:ea typeface="宋体" panose="02010600030101010101" pitchFamily="2" charset="-122"/>
                <a:cs typeface="+mn-cs"/>
              </a:rPr>
              <a:t>10</a:t>
            </a:r>
            <a:r>
              <a:rPr kumimoji="1" lang="en-US" altLang="zh-CN" sz="3200" b="1" i="0">
                <a:solidFill>
                  <a:srgbClr val="000099"/>
                </a:solidFill>
                <a:effectLst>
                  <a:outerShdw blurRad="38100" dist="38100" dir="2700000" algn="tl">
                    <a:srgbClr val="C0C0C0"/>
                  </a:outerShdw>
                </a:effectLst>
                <a:ea typeface="楷体_GB2312" pitchFamily="49" charset="-122"/>
                <a:cs typeface="+mn-cs"/>
              </a:rPr>
              <a:t>.</a:t>
            </a:r>
            <a:r>
              <a:rPr kumimoji="1" lang="en-US" altLang="zh-CN" sz="3200" b="1" i="0">
                <a:solidFill>
                  <a:srgbClr val="000099"/>
                </a:solidFill>
                <a:effectLst>
                  <a:outerShdw blurRad="38100" dist="38100" dir="2700000" algn="tl">
                    <a:srgbClr val="C0C0C0"/>
                  </a:outerShdw>
                </a:effectLst>
                <a:ea typeface="宋体" panose="02010600030101010101" pitchFamily="2" charset="-122"/>
                <a:cs typeface="+mn-cs"/>
              </a:rPr>
              <a:t>1.2   </a:t>
            </a:r>
            <a:r>
              <a:rPr kumimoji="1" lang="zh-CN" altLang="en-US" sz="3200" b="1" i="0">
                <a:solidFill>
                  <a:srgbClr val="000099"/>
                </a:solidFill>
                <a:effectLst>
                  <a:outerShdw blurRad="38100" dist="38100" dir="2700000" algn="tl">
                    <a:srgbClr val="C0C0C0"/>
                  </a:outerShdw>
                </a:effectLst>
                <a:ea typeface="宋体" panose="02010600030101010101" pitchFamily="2" charset="-122"/>
                <a:cs typeface="+mn-cs"/>
              </a:rPr>
              <a:t>基本放大电路各元件作用 </a:t>
            </a:r>
          </a:p>
        </p:txBody>
      </p:sp>
      <p:sp>
        <p:nvSpPr>
          <p:cNvPr id="270340" name="AutoShape 4">
            <a:extLst>
              <a:ext uri="{FF2B5EF4-FFF2-40B4-BE49-F238E27FC236}">
                <a16:creationId xmlns:a16="http://schemas.microsoft.com/office/drawing/2014/main" id="{FB399E50-737E-ACE8-8018-D7DEB114AF28}"/>
              </a:ext>
            </a:extLst>
          </p:cNvPr>
          <p:cNvSpPr>
            <a:spLocks noChangeArrowheads="1"/>
          </p:cNvSpPr>
          <p:nvPr/>
        </p:nvSpPr>
        <p:spPr bwMode="auto">
          <a:xfrm>
            <a:off x="5803900" y="2287588"/>
            <a:ext cx="3043238" cy="2490787"/>
          </a:xfrm>
          <a:prstGeom prst="wedgeRoundRectCallout">
            <a:avLst>
              <a:gd name="adj1" fmla="val -35134"/>
              <a:gd name="adj2" fmla="val 45690"/>
              <a:gd name="adj3" fmla="val 16667"/>
            </a:avLst>
          </a:prstGeom>
          <a:noFill/>
          <a:ln w="38100">
            <a:noFill/>
            <a:miter lim="800000"/>
          </a:ln>
          <a:effectLst/>
        </p:spPr>
        <p:txBody>
          <a:bodyPr lIns="90000" tIns="46800" rIns="90000" bIns="46800" anchor="ctr">
            <a:spAutoFit/>
          </a:bodyPr>
          <a:lstStyle/>
          <a:p>
            <a:pPr>
              <a:lnSpc>
                <a:spcPct val="130000"/>
              </a:lnSpc>
              <a:spcBef>
                <a:spcPct val="5000"/>
              </a:spcBef>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集电极电源</a:t>
            </a:r>
            <a:r>
              <a:rPr kumimoji="1" lang="en-US" altLang="zh-CN" b="1">
                <a:solidFill>
                  <a:srgbClr val="CC0000"/>
                </a:solidFill>
                <a:effectLst>
                  <a:outerShdw blurRad="38100" dist="38100" dir="2700000" algn="tl">
                    <a:srgbClr val="C0C0C0"/>
                  </a:outerShdw>
                </a:effectLst>
                <a:ea typeface="宋体" panose="02010600030101010101" pitchFamily="2" charset="-122"/>
                <a:cs typeface="+mn-cs"/>
              </a:rPr>
              <a:t>E</a:t>
            </a:r>
            <a:r>
              <a:rPr kumimoji="1" lang="en-US" altLang="zh-CN" b="1" i="0" baseline="-25000">
                <a:solidFill>
                  <a:srgbClr val="CC0000"/>
                </a:solidFill>
                <a:effectLst>
                  <a:outerShdw blurRad="38100" dist="38100" dir="2700000" algn="tl">
                    <a:srgbClr val="C0C0C0"/>
                  </a:outerShdw>
                </a:effectLst>
                <a:ea typeface="宋体" panose="02010600030101010101" pitchFamily="2" charset="-122"/>
                <a:cs typeface="+mn-cs"/>
              </a:rPr>
              <a:t>C </a:t>
            </a:r>
            <a:r>
              <a:rPr kumimoji="1" lang="en-US" altLang="zh-CN" b="1" i="0">
                <a:solidFill>
                  <a:srgbClr val="99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为电路提供能量。并保证集电结反偏。</a:t>
            </a:r>
          </a:p>
        </p:txBody>
      </p:sp>
      <p:sp>
        <p:nvSpPr>
          <p:cNvPr id="270342" name="Text Box 6">
            <a:extLst>
              <a:ext uri="{FF2B5EF4-FFF2-40B4-BE49-F238E27FC236}">
                <a16:creationId xmlns:a16="http://schemas.microsoft.com/office/drawing/2014/main" id="{288843E4-B482-A0BE-47A0-3F0C93B21504}"/>
              </a:ext>
            </a:extLst>
          </p:cNvPr>
          <p:cNvSpPr txBox="1">
            <a:spLocks noChangeArrowheads="1"/>
          </p:cNvSpPr>
          <p:nvPr/>
        </p:nvSpPr>
        <p:spPr bwMode="auto">
          <a:xfrm>
            <a:off x="1511300" y="5610225"/>
            <a:ext cx="3217863" cy="519113"/>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共发射极基本电路</a:t>
            </a:r>
          </a:p>
        </p:txBody>
      </p:sp>
      <p:sp>
        <p:nvSpPr>
          <p:cNvPr id="17414" name="AutoShape 89">
            <a:hlinkClick r:id="" action="ppaction://hlinkshowjump?jump=previousslide" highlightClick="1"/>
            <a:extLst>
              <a:ext uri="{FF2B5EF4-FFF2-40B4-BE49-F238E27FC236}">
                <a16:creationId xmlns:a16="http://schemas.microsoft.com/office/drawing/2014/main" id="{C6AF0947-0C1C-124C-13A0-672F2845C046}"/>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7415" name="AutoShape 90">
            <a:hlinkClick r:id="" action="ppaction://hlinkshowjump?jump=nextslide" highlightClick="1"/>
            <a:extLst>
              <a:ext uri="{FF2B5EF4-FFF2-40B4-BE49-F238E27FC236}">
                <a16:creationId xmlns:a16="http://schemas.microsoft.com/office/drawing/2014/main" id="{A784689F-49F4-A73C-E50C-A51CFF3EE7AB}"/>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7416" name="AutoShape 91">
            <a:hlinkClick r:id="" action="ppaction://hlinkshowjump?jump=firstslide" highlightClick="1"/>
            <a:extLst>
              <a:ext uri="{FF2B5EF4-FFF2-40B4-BE49-F238E27FC236}">
                <a16:creationId xmlns:a16="http://schemas.microsoft.com/office/drawing/2014/main" id="{7D4B2275-3BA4-E67A-8FEE-5EAD01B6C08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7417" name="Group 101">
            <a:extLst>
              <a:ext uri="{FF2B5EF4-FFF2-40B4-BE49-F238E27FC236}">
                <a16:creationId xmlns:a16="http://schemas.microsoft.com/office/drawing/2014/main" id="{D3A20573-AC61-9CC6-9E2A-E39E8846468E}"/>
              </a:ext>
            </a:extLst>
          </p:cNvPr>
          <p:cNvGrpSpPr>
            <a:grpSpLocks/>
          </p:cNvGrpSpPr>
          <p:nvPr/>
        </p:nvGrpSpPr>
        <p:grpSpPr bwMode="auto">
          <a:xfrm>
            <a:off x="566738" y="1973263"/>
            <a:ext cx="5284787" cy="3498850"/>
            <a:chOff x="288" y="1060"/>
            <a:chExt cx="3329" cy="2204"/>
          </a:xfrm>
        </p:grpSpPr>
        <p:sp>
          <p:nvSpPr>
            <p:cNvPr id="17418" name="Line 12">
              <a:extLst>
                <a:ext uri="{FF2B5EF4-FFF2-40B4-BE49-F238E27FC236}">
                  <a16:creationId xmlns:a16="http://schemas.microsoft.com/office/drawing/2014/main" id="{F198E1EE-CF96-71AF-F52C-B943E7FD6234}"/>
                </a:ext>
              </a:extLst>
            </p:cNvPr>
            <p:cNvSpPr>
              <a:spLocks noChangeShapeType="1"/>
            </p:cNvSpPr>
            <p:nvPr/>
          </p:nvSpPr>
          <p:spPr bwMode="auto">
            <a:xfrm flipH="1" flipV="1">
              <a:off x="1976" y="1061"/>
              <a:ext cx="0" cy="17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7419" name="Line 13">
              <a:extLst>
                <a:ext uri="{FF2B5EF4-FFF2-40B4-BE49-F238E27FC236}">
                  <a16:creationId xmlns:a16="http://schemas.microsoft.com/office/drawing/2014/main" id="{A51E1F64-53E7-4069-4BA6-9A1F14AFDDC4}"/>
                </a:ext>
              </a:extLst>
            </p:cNvPr>
            <p:cNvSpPr>
              <a:spLocks noChangeShapeType="1"/>
            </p:cNvSpPr>
            <p:nvPr/>
          </p:nvSpPr>
          <p:spPr bwMode="auto">
            <a:xfrm flipV="1">
              <a:off x="1975" y="1070"/>
              <a:ext cx="1216"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0" name="Rectangle 14">
              <a:extLst>
                <a:ext uri="{FF2B5EF4-FFF2-40B4-BE49-F238E27FC236}">
                  <a16:creationId xmlns:a16="http://schemas.microsoft.com/office/drawing/2014/main" id="{EF74CB16-F359-199A-C336-747CE13E71B6}"/>
                </a:ext>
              </a:extLst>
            </p:cNvPr>
            <p:cNvSpPr>
              <a:spLocks noChangeArrowheads="1"/>
            </p:cNvSpPr>
            <p:nvPr/>
          </p:nvSpPr>
          <p:spPr bwMode="auto">
            <a:xfrm>
              <a:off x="3283" y="1825"/>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C</a:t>
              </a:r>
            </a:p>
          </p:txBody>
        </p:sp>
        <p:sp>
          <p:nvSpPr>
            <p:cNvPr id="17421" name="Text Box 15">
              <a:extLst>
                <a:ext uri="{FF2B5EF4-FFF2-40B4-BE49-F238E27FC236}">
                  <a16:creationId xmlns:a16="http://schemas.microsoft.com/office/drawing/2014/main" id="{938D77E7-13B7-30FA-2333-743C84428FFA}"/>
                </a:ext>
              </a:extLst>
            </p:cNvPr>
            <p:cNvSpPr txBox="1">
              <a:spLocks noChangeArrowheads="1"/>
            </p:cNvSpPr>
            <p:nvPr/>
          </p:nvSpPr>
          <p:spPr bwMode="auto">
            <a:xfrm>
              <a:off x="288" y="2234"/>
              <a:ext cx="3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S</a:t>
              </a:r>
              <a:endParaRPr lang="en-US" altLang="zh-CN" sz="2400" b="1" i="0">
                <a:solidFill>
                  <a:schemeClr val="tx2"/>
                </a:solidFill>
                <a:ea typeface="楷体_GB2312" pitchFamily="49" charset="-122"/>
              </a:endParaRPr>
            </a:p>
          </p:txBody>
        </p:sp>
        <p:sp>
          <p:nvSpPr>
            <p:cNvPr id="17422" name="Text Box 16">
              <a:extLst>
                <a:ext uri="{FF2B5EF4-FFF2-40B4-BE49-F238E27FC236}">
                  <a16:creationId xmlns:a16="http://schemas.microsoft.com/office/drawing/2014/main" id="{54ECF14B-1649-8FD3-3076-BCDA1A3E8B97}"/>
                </a:ext>
              </a:extLst>
            </p:cNvPr>
            <p:cNvSpPr txBox="1">
              <a:spLocks noChangeArrowheads="1"/>
            </p:cNvSpPr>
            <p:nvPr/>
          </p:nvSpPr>
          <p:spPr bwMode="auto">
            <a:xfrm>
              <a:off x="330" y="2714"/>
              <a:ext cx="25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a:solidFill>
                    <a:srgbClr val="FF0000"/>
                  </a:solidFill>
                  <a:ea typeface="楷体_GB2312" pitchFamily="49" charset="-122"/>
                </a:rPr>
                <a:t>e</a:t>
              </a:r>
              <a:r>
                <a:rPr lang="en-US" altLang="zh-CN" sz="2400" b="1" i="0" baseline="-25000">
                  <a:solidFill>
                    <a:srgbClr val="FF0000"/>
                  </a:solidFill>
                  <a:ea typeface="楷体_GB2312" pitchFamily="49" charset="-122"/>
                </a:rPr>
                <a:t>s</a:t>
              </a:r>
              <a:endParaRPr lang="en-US" altLang="zh-CN" sz="2400" b="1" i="0">
                <a:solidFill>
                  <a:srgbClr val="FF0000"/>
                </a:solidFill>
                <a:ea typeface="楷体_GB2312" pitchFamily="49" charset="-122"/>
              </a:endParaRPr>
            </a:p>
          </p:txBody>
        </p:sp>
        <p:sp>
          <p:nvSpPr>
            <p:cNvPr id="17423" name="Line 17">
              <a:extLst>
                <a:ext uri="{FF2B5EF4-FFF2-40B4-BE49-F238E27FC236}">
                  <a16:creationId xmlns:a16="http://schemas.microsoft.com/office/drawing/2014/main" id="{2272ECBE-018A-36BA-5E7C-26F8F48BB00F}"/>
                </a:ext>
              </a:extLst>
            </p:cNvPr>
            <p:cNvSpPr>
              <a:spLocks noChangeShapeType="1"/>
            </p:cNvSpPr>
            <p:nvPr/>
          </p:nvSpPr>
          <p:spPr bwMode="auto">
            <a:xfrm>
              <a:off x="3193" y="1060"/>
              <a:ext cx="0" cy="78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24" name="Line 18">
              <a:extLst>
                <a:ext uri="{FF2B5EF4-FFF2-40B4-BE49-F238E27FC236}">
                  <a16:creationId xmlns:a16="http://schemas.microsoft.com/office/drawing/2014/main" id="{0D5B5A52-4AB7-0452-8DEE-4B51A6E9D797}"/>
                </a:ext>
              </a:extLst>
            </p:cNvPr>
            <p:cNvSpPr>
              <a:spLocks noChangeShapeType="1"/>
            </p:cNvSpPr>
            <p:nvPr/>
          </p:nvSpPr>
          <p:spPr bwMode="auto">
            <a:xfrm flipV="1">
              <a:off x="1334" y="2130"/>
              <a:ext cx="0" cy="17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7425" name="Group 19">
              <a:extLst>
                <a:ext uri="{FF2B5EF4-FFF2-40B4-BE49-F238E27FC236}">
                  <a16:creationId xmlns:a16="http://schemas.microsoft.com/office/drawing/2014/main" id="{8CC74CE8-1EBA-FF07-3E51-4937678016B5}"/>
                </a:ext>
              </a:extLst>
            </p:cNvPr>
            <p:cNvGrpSpPr>
              <a:grpSpLocks/>
            </p:cNvGrpSpPr>
            <p:nvPr/>
          </p:nvGrpSpPr>
          <p:grpSpPr bwMode="auto">
            <a:xfrm>
              <a:off x="1186" y="2790"/>
              <a:ext cx="280" cy="85"/>
              <a:chOff x="1854" y="3200"/>
              <a:chExt cx="474" cy="160"/>
            </a:xfrm>
          </p:grpSpPr>
          <p:sp>
            <p:nvSpPr>
              <p:cNvPr id="17426" name="Line 20">
                <a:extLst>
                  <a:ext uri="{FF2B5EF4-FFF2-40B4-BE49-F238E27FC236}">
                    <a16:creationId xmlns:a16="http://schemas.microsoft.com/office/drawing/2014/main" id="{ABE04A34-1AD7-6433-77A4-32EED87C2EBB}"/>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7427" name="Line 21">
                <a:extLst>
                  <a:ext uri="{FF2B5EF4-FFF2-40B4-BE49-F238E27FC236}">
                    <a16:creationId xmlns:a16="http://schemas.microsoft.com/office/drawing/2014/main" id="{85B31FC6-6708-D969-BC2B-49B1970AD162}"/>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7428" name="Line 22">
              <a:extLst>
                <a:ext uri="{FF2B5EF4-FFF2-40B4-BE49-F238E27FC236}">
                  <a16:creationId xmlns:a16="http://schemas.microsoft.com/office/drawing/2014/main" id="{FBB831E1-BD47-9780-24AD-DF40467D0486}"/>
                </a:ext>
              </a:extLst>
            </p:cNvPr>
            <p:cNvSpPr>
              <a:spLocks noChangeShapeType="1"/>
            </p:cNvSpPr>
            <p:nvPr/>
          </p:nvSpPr>
          <p:spPr bwMode="auto">
            <a:xfrm rot="5400000">
              <a:off x="1246" y="2687"/>
              <a:ext cx="163"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7429" name="Line 23">
              <a:extLst>
                <a:ext uri="{FF2B5EF4-FFF2-40B4-BE49-F238E27FC236}">
                  <a16:creationId xmlns:a16="http://schemas.microsoft.com/office/drawing/2014/main" id="{196075D6-F879-9C01-CB16-BFAB87310B53}"/>
                </a:ext>
              </a:extLst>
            </p:cNvPr>
            <p:cNvSpPr>
              <a:spLocks noChangeShapeType="1"/>
            </p:cNvSpPr>
            <p:nvPr/>
          </p:nvSpPr>
          <p:spPr bwMode="auto">
            <a:xfrm rot="5400000">
              <a:off x="1214" y="2990"/>
              <a:ext cx="21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7430" name="Line 24">
              <a:extLst>
                <a:ext uri="{FF2B5EF4-FFF2-40B4-BE49-F238E27FC236}">
                  <a16:creationId xmlns:a16="http://schemas.microsoft.com/office/drawing/2014/main" id="{46C7D972-A94D-6486-2044-73423D759E7A}"/>
                </a:ext>
              </a:extLst>
            </p:cNvPr>
            <p:cNvSpPr>
              <a:spLocks noChangeShapeType="1"/>
            </p:cNvSpPr>
            <p:nvPr/>
          </p:nvSpPr>
          <p:spPr bwMode="auto">
            <a:xfrm>
              <a:off x="1832" y="2000"/>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7431" name="Line 25">
              <a:extLst>
                <a:ext uri="{FF2B5EF4-FFF2-40B4-BE49-F238E27FC236}">
                  <a16:creationId xmlns:a16="http://schemas.microsoft.com/office/drawing/2014/main" id="{851D9A3F-CD05-B08C-E02D-0B4ABD19B7C6}"/>
                </a:ext>
              </a:extLst>
            </p:cNvPr>
            <p:cNvSpPr>
              <a:spLocks noChangeShapeType="1"/>
            </p:cNvSpPr>
            <p:nvPr/>
          </p:nvSpPr>
          <p:spPr bwMode="auto">
            <a:xfrm>
              <a:off x="1832" y="2135"/>
              <a:ext cx="137" cy="139"/>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7432" name="Line 26">
              <a:extLst>
                <a:ext uri="{FF2B5EF4-FFF2-40B4-BE49-F238E27FC236}">
                  <a16:creationId xmlns:a16="http://schemas.microsoft.com/office/drawing/2014/main" id="{8E34AA12-8482-F896-B3A2-0E29F17F7AD6}"/>
                </a:ext>
              </a:extLst>
            </p:cNvPr>
            <p:cNvSpPr>
              <a:spLocks noChangeShapeType="1"/>
            </p:cNvSpPr>
            <p:nvPr/>
          </p:nvSpPr>
          <p:spPr bwMode="auto">
            <a:xfrm flipV="1">
              <a:off x="1832" y="2004"/>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7433" name="Line 27">
              <a:extLst>
                <a:ext uri="{FF2B5EF4-FFF2-40B4-BE49-F238E27FC236}">
                  <a16:creationId xmlns:a16="http://schemas.microsoft.com/office/drawing/2014/main" id="{882F23F5-F85F-BDF5-C3AD-BD5A09E4BCED}"/>
                </a:ext>
              </a:extLst>
            </p:cNvPr>
            <p:cNvSpPr>
              <a:spLocks noChangeShapeType="1"/>
            </p:cNvSpPr>
            <p:nvPr/>
          </p:nvSpPr>
          <p:spPr bwMode="auto">
            <a:xfrm>
              <a:off x="1966" y="1542"/>
              <a:ext cx="5" cy="46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7434" name="Line 28">
              <a:extLst>
                <a:ext uri="{FF2B5EF4-FFF2-40B4-BE49-F238E27FC236}">
                  <a16:creationId xmlns:a16="http://schemas.microsoft.com/office/drawing/2014/main" id="{002DFBA0-5BCC-26CE-6A2C-36D2107F2C56}"/>
                </a:ext>
              </a:extLst>
            </p:cNvPr>
            <p:cNvSpPr>
              <a:spLocks noChangeShapeType="1"/>
            </p:cNvSpPr>
            <p:nvPr/>
          </p:nvSpPr>
          <p:spPr bwMode="auto">
            <a:xfrm>
              <a:off x="1961" y="2264"/>
              <a:ext cx="0" cy="84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7435" name="Line 29">
              <a:extLst>
                <a:ext uri="{FF2B5EF4-FFF2-40B4-BE49-F238E27FC236}">
                  <a16:creationId xmlns:a16="http://schemas.microsoft.com/office/drawing/2014/main" id="{27CE6D66-28F6-FF9D-A192-AE361FDA7AB9}"/>
                </a:ext>
              </a:extLst>
            </p:cNvPr>
            <p:cNvSpPr>
              <a:spLocks noChangeShapeType="1"/>
            </p:cNvSpPr>
            <p:nvPr/>
          </p:nvSpPr>
          <p:spPr bwMode="auto">
            <a:xfrm flipV="1">
              <a:off x="645" y="3102"/>
              <a:ext cx="253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7436" name="Text Box 30">
              <a:extLst>
                <a:ext uri="{FF2B5EF4-FFF2-40B4-BE49-F238E27FC236}">
                  <a16:creationId xmlns:a16="http://schemas.microsoft.com/office/drawing/2014/main" id="{F3CA9ADA-BC05-EB0A-60F2-65F88235CB07}"/>
                </a:ext>
              </a:extLst>
            </p:cNvPr>
            <p:cNvSpPr txBox="1">
              <a:spLocks noChangeArrowheads="1"/>
            </p:cNvSpPr>
            <p:nvPr/>
          </p:nvSpPr>
          <p:spPr bwMode="auto">
            <a:xfrm>
              <a:off x="1358" y="2306"/>
              <a:ext cx="3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17437" name="Rectangle 31">
              <a:extLst>
                <a:ext uri="{FF2B5EF4-FFF2-40B4-BE49-F238E27FC236}">
                  <a16:creationId xmlns:a16="http://schemas.microsoft.com/office/drawing/2014/main" id="{8FA739CE-37D9-CACD-A329-5129BEBA21A5}"/>
                </a:ext>
              </a:extLst>
            </p:cNvPr>
            <p:cNvSpPr>
              <a:spLocks noChangeArrowheads="1"/>
            </p:cNvSpPr>
            <p:nvPr/>
          </p:nvSpPr>
          <p:spPr bwMode="auto">
            <a:xfrm>
              <a:off x="1925" y="1232"/>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7438" name="Rectangle 32">
              <a:extLst>
                <a:ext uri="{FF2B5EF4-FFF2-40B4-BE49-F238E27FC236}">
                  <a16:creationId xmlns:a16="http://schemas.microsoft.com/office/drawing/2014/main" id="{E78C1003-EC9C-7C55-AC10-CECA493A3E1B}"/>
                </a:ext>
              </a:extLst>
            </p:cNvPr>
            <p:cNvSpPr>
              <a:spLocks noChangeArrowheads="1"/>
            </p:cNvSpPr>
            <p:nvPr/>
          </p:nvSpPr>
          <p:spPr bwMode="auto">
            <a:xfrm>
              <a:off x="1295" y="2313"/>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7439" name="Text Box 33">
              <a:extLst>
                <a:ext uri="{FF2B5EF4-FFF2-40B4-BE49-F238E27FC236}">
                  <a16:creationId xmlns:a16="http://schemas.microsoft.com/office/drawing/2014/main" id="{31B46B98-B07A-089B-E95A-755CE71037CF}"/>
                </a:ext>
              </a:extLst>
            </p:cNvPr>
            <p:cNvSpPr txBox="1">
              <a:spLocks noChangeArrowheads="1"/>
            </p:cNvSpPr>
            <p:nvPr/>
          </p:nvSpPr>
          <p:spPr bwMode="auto">
            <a:xfrm>
              <a:off x="1431" y="2686"/>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a:solidFill>
                    <a:schemeClr val="tx2"/>
                  </a:solidFill>
                  <a:ea typeface="楷体_GB2312" pitchFamily="49" charset="-122"/>
                </a:rPr>
                <a:t>E</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grpSp>
          <p:nvGrpSpPr>
            <p:cNvPr id="17440" name="Group 34">
              <a:extLst>
                <a:ext uri="{FF2B5EF4-FFF2-40B4-BE49-F238E27FC236}">
                  <a16:creationId xmlns:a16="http://schemas.microsoft.com/office/drawing/2014/main" id="{FACC4750-2A25-53AB-5909-41F39415D988}"/>
                </a:ext>
              </a:extLst>
            </p:cNvPr>
            <p:cNvGrpSpPr>
              <a:grpSpLocks/>
            </p:cNvGrpSpPr>
            <p:nvPr/>
          </p:nvGrpSpPr>
          <p:grpSpPr bwMode="auto">
            <a:xfrm>
              <a:off x="983" y="2010"/>
              <a:ext cx="67" cy="245"/>
              <a:chOff x="3454" y="2018"/>
              <a:chExt cx="96" cy="328"/>
            </a:xfrm>
          </p:grpSpPr>
          <p:sp>
            <p:nvSpPr>
              <p:cNvPr id="17441" name="Line 35">
                <a:extLst>
                  <a:ext uri="{FF2B5EF4-FFF2-40B4-BE49-F238E27FC236}">
                    <a16:creationId xmlns:a16="http://schemas.microsoft.com/office/drawing/2014/main" id="{013AC337-76C9-4B0B-086B-7C14503B984E}"/>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42" name="Line 36">
                <a:extLst>
                  <a:ext uri="{FF2B5EF4-FFF2-40B4-BE49-F238E27FC236}">
                    <a16:creationId xmlns:a16="http://schemas.microsoft.com/office/drawing/2014/main" id="{1D129F39-FC21-2425-8B1B-6895D230B125}"/>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7443" name="Line 37">
              <a:extLst>
                <a:ext uri="{FF2B5EF4-FFF2-40B4-BE49-F238E27FC236}">
                  <a16:creationId xmlns:a16="http://schemas.microsoft.com/office/drawing/2014/main" id="{559EEB20-DE73-67FA-D9E6-0036CBF8CAA5}"/>
                </a:ext>
              </a:extLst>
            </p:cNvPr>
            <p:cNvSpPr>
              <a:spLocks noChangeShapeType="1"/>
            </p:cNvSpPr>
            <p:nvPr/>
          </p:nvSpPr>
          <p:spPr bwMode="auto">
            <a:xfrm flipV="1">
              <a:off x="645" y="2134"/>
              <a:ext cx="3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7444" name="Group 38">
              <a:extLst>
                <a:ext uri="{FF2B5EF4-FFF2-40B4-BE49-F238E27FC236}">
                  <a16:creationId xmlns:a16="http://schemas.microsoft.com/office/drawing/2014/main" id="{F2E26C8A-C07F-26ED-317D-91032D84E3EC}"/>
                </a:ext>
              </a:extLst>
            </p:cNvPr>
            <p:cNvGrpSpPr>
              <a:grpSpLocks/>
            </p:cNvGrpSpPr>
            <p:nvPr/>
          </p:nvGrpSpPr>
          <p:grpSpPr bwMode="auto">
            <a:xfrm flipH="1">
              <a:off x="2279" y="1585"/>
              <a:ext cx="67" cy="245"/>
              <a:chOff x="3454" y="2018"/>
              <a:chExt cx="96" cy="328"/>
            </a:xfrm>
          </p:grpSpPr>
          <p:sp>
            <p:nvSpPr>
              <p:cNvPr id="17445" name="Line 39">
                <a:extLst>
                  <a:ext uri="{FF2B5EF4-FFF2-40B4-BE49-F238E27FC236}">
                    <a16:creationId xmlns:a16="http://schemas.microsoft.com/office/drawing/2014/main" id="{2A4B9ACD-4104-18BA-0A32-E4A5690FE3B1}"/>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46" name="Line 40">
                <a:extLst>
                  <a:ext uri="{FF2B5EF4-FFF2-40B4-BE49-F238E27FC236}">
                    <a16:creationId xmlns:a16="http://schemas.microsoft.com/office/drawing/2014/main" id="{8FAA8785-32EE-A32A-1D54-E6A66C3A8994}"/>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7447" name="Line 41">
              <a:extLst>
                <a:ext uri="{FF2B5EF4-FFF2-40B4-BE49-F238E27FC236}">
                  <a16:creationId xmlns:a16="http://schemas.microsoft.com/office/drawing/2014/main" id="{CBE65859-B89B-328B-40FC-0733C43F6595}"/>
                </a:ext>
              </a:extLst>
            </p:cNvPr>
            <p:cNvSpPr>
              <a:spLocks noChangeShapeType="1"/>
            </p:cNvSpPr>
            <p:nvPr/>
          </p:nvSpPr>
          <p:spPr bwMode="auto">
            <a:xfrm flipH="1">
              <a:off x="2346" y="1692"/>
              <a:ext cx="29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48" name="Line 42">
              <a:extLst>
                <a:ext uri="{FF2B5EF4-FFF2-40B4-BE49-F238E27FC236}">
                  <a16:creationId xmlns:a16="http://schemas.microsoft.com/office/drawing/2014/main" id="{0BC3E51B-7168-59D9-6987-8D02FF2F37B8}"/>
                </a:ext>
              </a:extLst>
            </p:cNvPr>
            <p:cNvSpPr>
              <a:spLocks noChangeShapeType="1"/>
            </p:cNvSpPr>
            <p:nvPr/>
          </p:nvSpPr>
          <p:spPr bwMode="auto">
            <a:xfrm flipV="1">
              <a:off x="1974" y="1693"/>
              <a:ext cx="33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49" name="Text Box 43">
              <a:extLst>
                <a:ext uri="{FF2B5EF4-FFF2-40B4-BE49-F238E27FC236}">
                  <a16:creationId xmlns:a16="http://schemas.microsoft.com/office/drawing/2014/main" id="{7D95113C-D8DC-BCDC-0CDE-532F6C91A3DD}"/>
                </a:ext>
              </a:extLst>
            </p:cNvPr>
            <p:cNvSpPr txBox="1">
              <a:spLocks noChangeArrowheads="1"/>
            </p:cNvSpPr>
            <p:nvPr/>
          </p:nvSpPr>
          <p:spPr bwMode="auto">
            <a:xfrm>
              <a:off x="1611" y="121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17450" name="Text Box 44">
              <a:extLst>
                <a:ext uri="{FF2B5EF4-FFF2-40B4-BE49-F238E27FC236}">
                  <a16:creationId xmlns:a16="http://schemas.microsoft.com/office/drawing/2014/main" id="{038BD1E8-809B-FB03-8095-9B1CE840AC63}"/>
                </a:ext>
              </a:extLst>
            </p:cNvPr>
            <p:cNvSpPr txBox="1">
              <a:spLocks noChangeArrowheads="1"/>
            </p:cNvSpPr>
            <p:nvPr/>
          </p:nvSpPr>
          <p:spPr bwMode="auto">
            <a:xfrm>
              <a:off x="887" y="1710"/>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17451" name="Text Box 45">
              <a:extLst>
                <a:ext uri="{FF2B5EF4-FFF2-40B4-BE49-F238E27FC236}">
                  <a16:creationId xmlns:a16="http://schemas.microsoft.com/office/drawing/2014/main" id="{46AAF363-8E6F-E53C-2D45-A13C5ABE985F}"/>
                </a:ext>
              </a:extLst>
            </p:cNvPr>
            <p:cNvSpPr txBox="1">
              <a:spLocks noChangeArrowheads="1"/>
            </p:cNvSpPr>
            <p:nvPr/>
          </p:nvSpPr>
          <p:spPr bwMode="auto">
            <a:xfrm>
              <a:off x="2195" y="1327"/>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17452" name="Text Box 46">
              <a:extLst>
                <a:ext uri="{FF2B5EF4-FFF2-40B4-BE49-F238E27FC236}">
                  <a16:creationId xmlns:a16="http://schemas.microsoft.com/office/drawing/2014/main" id="{6686C14E-17F7-4AC6-27D1-EE76A3E3304A}"/>
                </a:ext>
              </a:extLst>
            </p:cNvPr>
            <p:cNvSpPr txBox="1">
              <a:spLocks noChangeArrowheads="1"/>
            </p:cNvSpPr>
            <p:nvPr/>
          </p:nvSpPr>
          <p:spPr bwMode="auto">
            <a:xfrm>
              <a:off x="1867" y="1997"/>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17453" name="Text Box 47">
              <a:extLst>
                <a:ext uri="{FF2B5EF4-FFF2-40B4-BE49-F238E27FC236}">
                  <a16:creationId xmlns:a16="http://schemas.microsoft.com/office/drawing/2014/main" id="{38231877-5306-8C8D-EF97-409F1FC112F1}"/>
                </a:ext>
              </a:extLst>
            </p:cNvPr>
            <p:cNvSpPr txBox="1">
              <a:spLocks noChangeArrowheads="1"/>
            </p:cNvSpPr>
            <p:nvPr/>
          </p:nvSpPr>
          <p:spPr bwMode="auto">
            <a:xfrm>
              <a:off x="1038" y="1897"/>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7454" name="Text Box 48">
              <a:extLst>
                <a:ext uri="{FF2B5EF4-FFF2-40B4-BE49-F238E27FC236}">
                  <a16:creationId xmlns:a16="http://schemas.microsoft.com/office/drawing/2014/main" id="{7C4F201C-0053-C640-3F4A-EF37E6863BAE}"/>
                </a:ext>
              </a:extLst>
            </p:cNvPr>
            <p:cNvSpPr txBox="1">
              <a:spLocks noChangeArrowheads="1"/>
            </p:cNvSpPr>
            <p:nvPr/>
          </p:nvSpPr>
          <p:spPr bwMode="auto">
            <a:xfrm>
              <a:off x="2094" y="1455"/>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7455" name="Line 49">
              <a:extLst>
                <a:ext uri="{FF2B5EF4-FFF2-40B4-BE49-F238E27FC236}">
                  <a16:creationId xmlns:a16="http://schemas.microsoft.com/office/drawing/2014/main" id="{C72C8F07-7027-88F9-C099-06EFA6DAE656}"/>
                </a:ext>
              </a:extLst>
            </p:cNvPr>
            <p:cNvSpPr>
              <a:spLocks noChangeShapeType="1"/>
            </p:cNvSpPr>
            <p:nvPr/>
          </p:nvSpPr>
          <p:spPr bwMode="auto">
            <a:xfrm>
              <a:off x="645" y="2552"/>
              <a:ext cx="0" cy="5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56" name="Rectangle 50">
              <a:extLst>
                <a:ext uri="{FF2B5EF4-FFF2-40B4-BE49-F238E27FC236}">
                  <a16:creationId xmlns:a16="http://schemas.microsoft.com/office/drawing/2014/main" id="{9FFC4C73-0383-8D74-23A3-D8DA95B81123}"/>
                </a:ext>
              </a:extLst>
            </p:cNvPr>
            <p:cNvSpPr>
              <a:spLocks noChangeArrowheads="1"/>
            </p:cNvSpPr>
            <p:nvPr/>
          </p:nvSpPr>
          <p:spPr bwMode="auto">
            <a:xfrm>
              <a:off x="594" y="2259"/>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7457" name="Oval 51">
              <a:extLst>
                <a:ext uri="{FF2B5EF4-FFF2-40B4-BE49-F238E27FC236}">
                  <a16:creationId xmlns:a16="http://schemas.microsoft.com/office/drawing/2014/main" id="{F8B5D752-0B73-4468-0077-0201DC7B35F7}"/>
                </a:ext>
              </a:extLst>
            </p:cNvPr>
            <p:cNvSpPr>
              <a:spLocks noChangeArrowheads="1"/>
            </p:cNvSpPr>
            <p:nvPr/>
          </p:nvSpPr>
          <p:spPr bwMode="auto">
            <a:xfrm>
              <a:off x="549" y="2780"/>
              <a:ext cx="200" cy="227"/>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sp>
          <p:nvSpPr>
            <p:cNvPr id="17458" name="Text Box 52">
              <a:extLst>
                <a:ext uri="{FF2B5EF4-FFF2-40B4-BE49-F238E27FC236}">
                  <a16:creationId xmlns:a16="http://schemas.microsoft.com/office/drawing/2014/main" id="{48BD3310-CD50-DA07-8211-B311404D0D4E}"/>
                </a:ext>
              </a:extLst>
            </p:cNvPr>
            <p:cNvSpPr txBox="1">
              <a:spLocks noChangeArrowheads="1"/>
            </p:cNvSpPr>
            <p:nvPr/>
          </p:nvSpPr>
          <p:spPr bwMode="auto">
            <a:xfrm>
              <a:off x="478" y="2548"/>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7459" name="Text Box 53">
              <a:extLst>
                <a:ext uri="{FF2B5EF4-FFF2-40B4-BE49-F238E27FC236}">
                  <a16:creationId xmlns:a16="http://schemas.microsoft.com/office/drawing/2014/main" id="{673A3A16-AAB3-2EFB-98DB-2B1784F9243D}"/>
                </a:ext>
              </a:extLst>
            </p:cNvPr>
            <p:cNvSpPr txBox="1">
              <a:spLocks noChangeArrowheads="1"/>
            </p:cNvSpPr>
            <p:nvPr/>
          </p:nvSpPr>
          <p:spPr bwMode="auto">
            <a:xfrm>
              <a:off x="478" y="2894"/>
              <a:ext cx="1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7460" name="Line 54">
              <a:extLst>
                <a:ext uri="{FF2B5EF4-FFF2-40B4-BE49-F238E27FC236}">
                  <a16:creationId xmlns:a16="http://schemas.microsoft.com/office/drawing/2014/main" id="{BBAFCBA9-DBBD-8248-5189-1076D9F3E8BE}"/>
                </a:ext>
              </a:extLst>
            </p:cNvPr>
            <p:cNvSpPr>
              <a:spLocks noChangeShapeType="1"/>
            </p:cNvSpPr>
            <p:nvPr/>
          </p:nvSpPr>
          <p:spPr bwMode="auto">
            <a:xfrm>
              <a:off x="2633" y="2592"/>
              <a:ext cx="0" cy="51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61" name="Rectangle 55">
              <a:extLst>
                <a:ext uri="{FF2B5EF4-FFF2-40B4-BE49-F238E27FC236}">
                  <a16:creationId xmlns:a16="http://schemas.microsoft.com/office/drawing/2014/main" id="{AD3E0FF8-B280-12E1-1DAA-57843DDA5A5E}"/>
                </a:ext>
              </a:extLst>
            </p:cNvPr>
            <p:cNvSpPr>
              <a:spLocks noChangeArrowheads="1"/>
            </p:cNvSpPr>
            <p:nvPr/>
          </p:nvSpPr>
          <p:spPr bwMode="auto">
            <a:xfrm>
              <a:off x="2584" y="2295"/>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7462" name="Text Box 56">
              <a:extLst>
                <a:ext uri="{FF2B5EF4-FFF2-40B4-BE49-F238E27FC236}">
                  <a16:creationId xmlns:a16="http://schemas.microsoft.com/office/drawing/2014/main" id="{8C810C3C-7F40-3639-4E05-41FEE9C57E83}"/>
                </a:ext>
              </a:extLst>
            </p:cNvPr>
            <p:cNvSpPr txBox="1">
              <a:spLocks noChangeArrowheads="1"/>
            </p:cNvSpPr>
            <p:nvPr/>
          </p:nvSpPr>
          <p:spPr bwMode="auto">
            <a:xfrm>
              <a:off x="2308" y="2248"/>
              <a:ext cx="3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L</a:t>
              </a:r>
              <a:endParaRPr lang="en-US" altLang="zh-CN" sz="2400" b="1" i="0">
                <a:solidFill>
                  <a:schemeClr val="tx2"/>
                </a:solidFill>
                <a:ea typeface="楷体_GB2312" pitchFamily="49" charset="-122"/>
              </a:endParaRPr>
            </a:p>
          </p:txBody>
        </p:sp>
        <p:sp>
          <p:nvSpPr>
            <p:cNvPr id="17463" name="Rectangle 58">
              <a:extLst>
                <a:ext uri="{FF2B5EF4-FFF2-40B4-BE49-F238E27FC236}">
                  <a16:creationId xmlns:a16="http://schemas.microsoft.com/office/drawing/2014/main" id="{F9521E91-00D5-337A-3985-2584F1A30FB5}"/>
                </a:ext>
              </a:extLst>
            </p:cNvPr>
            <p:cNvSpPr>
              <a:spLocks noChangeArrowheads="1"/>
            </p:cNvSpPr>
            <p:nvPr/>
          </p:nvSpPr>
          <p:spPr bwMode="auto">
            <a:xfrm>
              <a:off x="3184" y="1575"/>
              <a:ext cx="1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7464" name="Rectangle 59">
              <a:extLst>
                <a:ext uri="{FF2B5EF4-FFF2-40B4-BE49-F238E27FC236}">
                  <a16:creationId xmlns:a16="http://schemas.microsoft.com/office/drawing/2014/main" id="{93D4E5AE-B09F-2BD7-58D1-6ED70CC9A408}"/>
                </a:ext>
              </a:extLst>
            </p:cNvPr>
            <p:cNvSpPr>
              <a:spLocks noChangeArrowheads="1"/>
            </p:cNvSpPr>
            <p:nvPr/>
          </p:nvSpPr>
          <p:spPr bwMode="auto">
            <a:xfrm flipH="1">
              <a:off x="1093" y="2557"/>
              <a:ext cx="3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7465" name="Rectangle 60">
              <a:extLst>
                <a:ext uri="{FF2B5EF4-FFF2-40B4-BE49-F238E27FC236}">
                  <a16:creationId xmlns:a16="http://schemas.microsoft.com/office/drawing/2014/main" id="{DEE2B35F-9AE3-6EDA-77F4-37D5BA0A983D}"/>
                </a:ext>
              </a:extLst>
            </p:cNvPr>
            <p:cNvSpPr>
              <a:spLocks noChangeArrowheads="1"/>
            </p:cNvSpPr>
            <p:nvPr/>
          </p:nvSpPr>
          <p:spPr bwMode="auto">
            <a:xfrm>
              <a:off x="1145" y="2789"/>
              <a:ext cx="17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7466" name="Rectangle 61">
              <a:extLst>
                <a:ext uri="{FF2B5EF4-FFF2-40B4-BE49-F238E27FC236}">
                  <a16:creationId xmlns:a16="http://schemas.microsoft.com/office/drawing/2014/main" id="{D109C884-38EC-215F-44C6-AA4467A9C160}"/>
                </a:ext>
              </a:extLst>
            </p:cNvPr>
            <p:cNvSpPr>
              <a:spLocks noChangeArrowheads="1"/>
            </p:cNvSpPr>
            <p:nvPr/>
          </p:nvSpPr>
          <p:spPr bwMode="auto">
            <a:xfrm>
              <a:off x="3167" y="2030"/>
              <a:ext cx="23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7467" name="Line 62">
              <a:extLst>
                <a:ext uri="{FF2B5EF4-FFF2-40B4-BE49-F238E27FC236}">
                  <a16:creationId xmlns:a16="http://schemas.microsoft.com/office/drawing/2014/main" id="{1C240B2B-8F80-479E-177C-C0EDAC97187D}"/>
                </a:ext>
              </a:extLst>
            </p:cNvPr>
            <p:cNvSpPr>
              <a:spLocks noChangeShapeType="1"/>
            </p:cNvSpPr>
            <p:nvPr/>
          </p:nvSpPr>
          <p:spPr bwMode="auto">
            <a:xfrm flipV="1">
              <a:off x="1043" y="2138"/>
              <a:ext cx="79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68" name="Rectangle 63">
              <a:extLst>
                <a:ext uri="{FF2B5EF4-FFF2-40B4-BE49-F238E27FC236}">
                  <a16:creationId xmlns:a16="http://schemas.microsoft.com/office/drawing/2014/main" id="{E675D8D5-9EE9-98EA-9022-A96CF7E63760}"/>
                </a:ext>
              </a:extLst>
            </p:cNvPr>
            <p:cNvSpPr>
              <a:spLocks noChangeArrowheads="1"/>
            </p:cNvSpPr>
            <p:nvPr/>
          </p:nvSpPr>
          <p:spPr bwMode="auto">
            <a:xfrm>
              <a:off x="672" y="2437"/>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i</a:t>
              </a:r>
            </a:p>
          </p:txBody>
        </p:sp>
        <p:sp>
          <p:nvSpPr>
            <p:cNvPr id="17469" name="Rectangle 64">
              <a:extLst>
                <a:ext uri="{FF2B5EF4-FFF2-40B4-BE49-F238E27FC236}">
                  <a16:creationId xmlns:a16="http://schemas.microsoft.com/office/drawing/2014/main" id="{0053C4E6-EC42-5A14-F1B5-BFC387DFE6CC}"/>
                </a:ext>
              </a:extLst>
            </p:cNvPr>
            <p:cNvSpPr>
              <a:spLocks noChangeArrowheads="1"/>
            </p:cNvSpPr>
            <p:nvPr/>
          </p:nvSpPr>
          <p:spPr bwMode="auto">
            <a:xfrm>
              <a:off x="784" y="212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7470" name="Rectangle 65">
              <a:extLst>
                <a:ext uri="{FF2B5EF4-FFF2-40B4-BE49-F238E27FC236}">
                  <a16:creationId xmlns:a16="http://schemas.microsoft.com/office/drawing/2014/main" id="{97B06693-3744-3BA5-EC3B-2FE178293823}"/>
                </a:ext>
              </a:extLst>
            </p:cNvPr>
            <p:cNvSpPr>
              <a:spLocks noChangeArrowheads="1"/>
            </p:cNvSpPr>
            <p:nvPr/>
          </p:nvSpPr>
          <p:spPr bwMode="auto">
            <a:xfrm>
              <a:off x="788" y="2829"/>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7471" name="Rectangle 66">
              <a:extLst>
                <a:ext uri="{FF2B5EF4-FFF2-40B4-BE49-F238E27FC236}">
                  <a16:creationId xmlns:a16="http://schemas.microsoft.com/office/drawing/2014/main" id="{86654B93-FA18-0FA0-480A-AD05AB750FEA}"/>
                </a:ext>
              </a:extLst>
            </p:cNvPr>
            <p:cNvSpPr>
              <a:spLocks noChangeArrowheads="1"/>
            </p:cNvSpPr>
            <p:nvPr/>
          </p:nvSpPr>
          <p:spPr bwMode="auto">
            <a:xfrm>
              <a:off x="2665" y="2291"/>
              <a:ext cx="2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o</a:t>
              </a:r>
            </a:p>
          </p:txBody>
        </p:sp>
        <p:sp>
          <p:nvSpPr>
            <p:cNvPr id="17472" name="Rectangle 67">
              <a:extLst>
                <a:ext uri="{FF2B5EF4-FFF2-40B4-BE49-F238E27FC236}">
                  <a16:creationId xmlns:a16="http://schemas.microsoft.com/office/drawing/2014/main" id="{C2FB1640-CB6F-D96D-FCC0-F16A376B41F2}"/>
                </a:ext>
              </a:extLst>
            </p:cNvPr>
            <p:cNvSpPr>
              <a:spLocks noChangeArrowheads="1"/>
            </p:cNvSpPr>
            <p:nvPr/>
          </p:nvSpPr>
          <p:spPr bwMode="auto">
            <a:xfrm>
              <a:off x="2680" y="206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70404" name="Rectangle 68">
              <a:extLst>
                <a:ext uri="{FF2B5EF4-FFF2-40B4-BE49-F238E27FC236}">
                  <a16:creationId xmlns:a16="http://schemas.microsoft.com/office/drawing/2014/main" id="{3284859F-96FA-BFAA-D16D-71FF42411503}"/>
                </a:ext>
              </a:extLst>
            </p:cNvPr>
            <p:cNvSpPr>
              <a:spLocks noChangeArrowheads="1"/>
            </p:cNvSpPr>
            <p:nvPr/>
          </p:nvSpPr>
          <p:spPr bwMode="auto">
            <a:xfrm>
              <a:off x="2690" y="2571"/>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7474" name="Line 69">
              <a:extLst>
                <a:ext uri="{FF2B5EF4-FFF2-40B4-BE49-F238E27FC236}">
                  <a16:creationId xmlns:a16="http://schemas.microsoft.com/office/drawing/2014/main" id="{18D8E95E-63F6-C9B6-C071-1C21FCBE4C8B}"/>
                </a:ext>
              </a:extLst>
            </p:cNvPr>
            <p:cNvSpPr>
              <a:spLocks noChangeShapeType="1"/>
            </p:cNvSpPr>
            <p:nvPr/>
          </p:nvSpPr>
          <p:spPr bwMode="auto">
            <a:xfrm flipH="1">
              <a:off x="2633" y="1700"/>
              <a:ext cx="1" cy="57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7475" name="Group 70">
              <a:extLst>
                <a:ext uri="{FF2B5EF4-FFF2-40B4-BE49-F238E27FC236}">
                  <a16:creationId xmlns:a16="http://schemas.microsoft.com/office/drawing/2014/main" id="{2DBC8BEF-7FEE-D1AC-D163-FD4F4DD29F6E}"/>
                </a:ext>
              </a:extLst>
            </p:cNvPr>
            <p:cNvGrpSpPr>
              <a:grpSpLocks/>
            </p:cNvGrpSpPr>
            <p:nvPr/>
          </p:nvGrpSpPr>
          <p:grpSpPr bwMode="auto">
            <a:xfrm>
              <a:off x="3048" y="1842"/>
              <a:ext cx="280" cy="85"/>
              <a:chOff x="1854" y="3200"/>
              <a:chExt cx="474" cy="160"/>
            </a:xfrm>
          </p:grpSpPr>
          <p:sp>
            <p:nvSpPr>
              <p:cNvPr id="17476" name="Line 71">
                <a:extLst>
                  <a:ext uri="{FF2B5EF4-FFF2-40B4-BE49-F238E27FC236}">
                    <a16:creationId xmlns:a16="http://schemas.microsoft.com/office/drawing/2014/main" id="{C507F0A6-32D8-1B61-1E34-5C6509A4A6ED}"/>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7477" name="Line 72">
                <a:extLst>
                  <a:ext uri="{FF2B5EF4-FFF2-40B4-BE49-F238E27FC236}">
                    <a16:creationId xmlns:a16="http://schemas.microsoft.com/office/drawing/2014/main" id="{291C9BA8-8169-AC2F-48F6-313480FE7B90}"/>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grpSp>
          <p:nvGrpSpPr>
            <p:cNvPr id="17478" name="Group 73">
              <a:extLst>
                <a:ext uri="{FF2B5EF4-FFF2-40B4-BE49-F238E27FC236}">
                  <a16:creationId xmlns:a16="http://schemas.microsoft.com/office/drawing/2014/main" id="{1698BF5E-C55D-8FDB-10EB-F7D7792499C5}"/>
                </a:ext>
              </a:extLst>
            </p:cNvPr>
            <p:cNvGrpSpPr>
              <a:grpSpLocks/>
            </p:cNvGrpSpPr>
            <p:nvPr/>
          </p:nvGrpSpPr>
          <p:grpSpPr bwMode="auto">
            <a:xfrm>
              <a:off x="3039" y="2011"/>
              <a:ext cx="280" cy="85"/>
              <a:chOff x="1854" y="3200"/>
              <a:chExt cx="474" cy="160"/>
            </a:xfrm>
          </p:grpSpPr>
          <p:sp>
            <p:nvSpPr>
              <p:cNvPr id="17479" name="Line 74">
                <a:extLst>
                  <a:ext uri="{FF2B5EF4-FFF2-40B4-BE49-F238E27FC236}">
                    <a16:creationId xmlns:a16="http://schemas.microsoft.com/office/drawing/2014/main" id="{31243A4D-A0FB-6B97-A950-B74478009174}"/>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7480" name="Line 75">
                <a:extLst>
                  <a:ext uri="{FF2B5EF4-FFF2-40B4-BE49-F238E27FC236}">
                    <a16:creationId xmlns:a16="http://schemas.microsoft.com/office/drawing/2014/main" id="{377280A8-766A-0A1B-5682-609C5FB78D9D}"/>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7481" name="Text Box 77">
              <a:extLst>
                <a:ext uri="{FF2B5EF4-FFF2-40B4-BE49-F238E27FC236}">
                  <a16:creationId xmlns:a16="http://schemas.microsoft.com/office/drawing/2014/main" id="{0C3C0018-005B-FCC2-6EAA-D2B963569C48}"/>
                </a:ext>
              </a:extLst>
            </p:cNvPr>
            <p:cNvSpPr txBox="1">
              <a:spLocks noChangeArrowheads="1"/>
            </p:cNvSpPr>
            <p:nvPr/>
          </p:nvSpPr>
          <p:spPr bwMode="auto">
            <a:xfrm>
              <a:off x="1609" y="2066"/>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17482" name="Text Box 78">
              <a:extLst>
                <a:ext uri="{FF2B5EF4-FFF2-40B4-BE49-F238E27FC236}">
                  <a16:creationId xmlns:a16="http://schemas.microsoft.com/office/drawing/2014/main" id="{950A28B2-F07F-9597-0157-5269FA955463}"/>
                </a:ext>
              </a:extLst>
            </p:cNvPr>
            <p:cNvSpPr txBox="1">
              <a:spLocks noChangeArrowheads="1"/>
            </p:cNvSpPr>
            <p:nvPr/>
          </p:nvSpPr>
          <p:spPr bwMode="auto">
            <a:xfrm>
              <a:off x="2052" y="1717"/>
              <a:ext cx="3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70415" name="Rectangle 79">
              <a:extLst>
                <a:ext uri="{FF2B5EF4-FFF2-40B4-BE49-F238E27FC236}">
                  <a16:creationId xmlns:a16="http://schemas.microsoft.com/office/drawing/2014/main" id="{86FF5FA5-53F0-219B-74C6-9DF9792BD336}"/>
                </a:ext>
              </a:extLst>
            </p:cNvPr>
            <p:cNvSpPr>
              <a:spLocks noChangeArrowheads="1"/>
            </p:cNvSpPr>
            <p:nvPr/>
          </p:nvSpPr>
          <p:spPr bwMode="auto">
            <a:xfrm>
              <a:off x="1761" y="2371"/>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7484" name="Rectangle 80">
              <a:extLst>
                <a:ext uri="{FF2B5EF4-FFF2-40B4-BE49-F238E27FC236}">
                  <a16:creationId xmlns:a16="http://schemas.microsoft.com/office/drawing/2014/main" id="{1E5ED9CD-13D8-E2C5-B896-B4ED27088410}"/>
                </a:ext>
              </a:extLst>
            </p:cNvPr>
            <p:cNvSpPr>
              <a:spLocks noChangeArrowheads="1"/>
            </p:cNvSpPr>
            <p:nvPr/>
          </p:nvSpPr>
          <p:spPr bwMode="auto">
            <a:xfrm>
              <a:off x="1530" y="2208"/>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17485" name="Rectangle 81">
              <a:extLst>
                <a:ext uri="{FF2B5EF4-FFF2-40B4-BE49-F238E27FC236}">
                  <a16:creationId xmlns:a16="http://schemas.microsoft.com/office/drawing/2014/main" id="{EF32D6CC-6A88-6E81-BF43-E74659E9C1F1}"/>
                </a:ext>
              </a:extLst>
            </p:cNvPr>
            <p:cNvSpPr>
              <a:spLocks noChangeArrowheads="1"/>
            </p:cNvSpPr>
            <p:nvPr/>
          </p:nvSpPr>
          <p:spPr bwMode="auto">
            <a:xfrm>
              <a:off x="1972" y="199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270418" name="Rectangle 82">
              <a:extLst>
                <a:ext uri="{FF2B5EF4-FFF2-40B4-BE49-F238E27FC236}">
                  <a16:creationId xmlns:a16="http://schemas.microsoft.com/office/drawing/2014/main" id="{8DF4CA69-2825-78C3-215B-BEA9E6E158A7}"/>
                </a:ext>
              </a:extLst>
            </p:cNvPr>
            <p:cNvSpPr>
              <a:spLocks noChangeArrowheads="1"/>
            </p:cNvSpPr>
            <p:nvPr/>
          </p:nvSpPr>
          <p:spPr bwMode="auto">
            <a:xfrm>
              <a:off x="2047" y="2278"/>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7487" name="Line 83">
              <a:extLst>
                <a:ext uri="{FF2B5EF4-FFF2-40B4-BE49-F238E27FC236}">
                  <a16:creationId xmlns:a16="http://schemas.microsoft.com/office/drawing/2014/main" id="{E65F6B94-0672-3199-875F-BA84EDF0946A}"/>
                </a:ext>
              </a:extLst>
            </p:cNvPr>
            <p:cNvSpPr>
              <a:spLocks noChangeShapeType="1"/>
            </p:cNvSpPr>
            <p:nvPr/>
          </p:nvSpPr>
          <p:spPr bwMode="auto">
            <a:xfrm>
              <a:off x="1906" y="1684"/>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488" name="Rectangle 84">
              <a:extLst>
                <a:ext uri="{FF2B5EF4-FFF2-40B4-BE49-F238E27FC236}">
                  <a16:creationId xmlns:a16="http://schemas.microsoft.com/office/drawing/2014/main" id="{C2583854-BE5C-35ED-DE56-DB3C6C5F496D}"/>
                </a:ext>
              </a:extLst>
            </p:cNvPr>
            <p:cNvSpPr>
              <a:spLocks noChangeArrowheads="1"/>
            </p:cNvSpPr>
            <p:nvPr/>
          </p:nvSpPr>
          <p:spPr bwMode="auto">
            <a:xfrm>
              <a:off x="1554" y="1646"/>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17489" name="Line 85">
              <a:extLst>
                <a:ext uri="{FF2B5EF4-FFF2-40B4-BE49-F238E27FC236}">
                  <a16:creationId xmlns:a16="http://schemas.microsoft.com/office/drawing/2014/main" id="{F57DC958-12EE-CD94-B781-25494E0D9543}"/>
                </a:ext>
              </a:extLst>
            </p:cNvPr>
            <p:cNvSpPr>
              <a:spLocks noChangeShapeType="1"/>
            </p:cNvSpPr>
            <p:nvPr/>
          </p:nvSpPr>
          <p:spPr bwMode="auto">
            <a:xfrm>
              <a:off x="1401" y="2079"/>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490" name="Rectangle 86">
              <a:extLst>
                <a:ext uri="{FF2B5EF4-FFF2-40B4-BE49-F238E27FC236}">
                  <a16:creationId xmlns:a16="http://schemas.microsoft.com/office/drawing/2014/main" id="{964C4207-B955-B23C-2CB8-BADC17EFFC12}"/>
                </a:ext>
              </a:extLst>
            </p:cNvPr>
            <p:cNvSpPr>
              <a:spLocks noChangeArrowheads="1"/>
            </p:cNvSpPr>
            <p:nvPr/>
          </p:nvSpPr>
          <p:spPr bwMode="auto">
            <a:xfrm>
              <a:off x="1295" y="178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17491" name="Line 87">
              <a:extLst>
                <a:ext uri="{FF2B5EF4-FFF2-40B4-BE49-F238E27FC236}">
                  <a16:creationId xmlns:a16="http://schemas.microsoft.com/office/drawing/2014/main" id="{A51D2E1A-38D6-98E6-DAB3-CC59B251147A}"/>
                </a:ext>
              </a:extLst>
            </p:cNvPr>
            <p:cNvSpPr>
              <a:spLocks noChangeShapeType="1"/>
            </p:cNvSpPr>
            <p:nvPr/>
          </p:nvSpPr>
          <p:spPr bwMode="auto">
            <a:xfrm>
              <a:off x="2008" y="2633"/>
              <a:ext cx="0"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7492" name="Rectangle 88">
              <a:extLst>
                <a:ext uri="{FF2B5EF4-FFF2-40B4-BE49-F238E27FC236}">
                  <a16:creationId xmlns:a16="http://schemas.microsoft.com/office/drawing/2014/main" id="{AEE829F8-BA67-E8D1-D00E-74F6A3FDC985}"/>
                </a:ext>
              </a:extLst>
            </p:cNvPr>
            <p:cNvSpPr>
              <a:spLocks noChangeArrowheads="1"/>
            </p:cNvSpPr>
            <p:nvPr/>
          </p:nvSpPr>
          <p:spPr bwMode="auto">
            <a:xfrm>
              <a:off x="1898" y="2587"/>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E</a:t>
              </a:r>
            </a:p>
          </p:txBody>
        </p:sp>
        <p:sp>
          <p:nvSpPr>
            <p:cNvPr id="17493" name="Line 93">
              <a:extLst>
                <a:ext uri="{FF2B5EF4-FFF2-40B4-BE49-F238E27FC236}">
                  <a16:creationId xmlns:a16="http://schemas.microsoft.com/office/drawing/2014/main" id="{803C53B7-54EB-DCED-5817-C2410729E247}"/>
                </a:ext>
              </a:extLst>
            </p:cNvPr>
            <p:cNvSpPr>
              <a:spLocks noChangeShapeType="1"/>
            </p:cNvSpPr>
            <p:nvPr/>
          </p:nvSpPr>
          <p:spPr bwMode="auto">
            <a:xfrm>
              <a:off x="1968" y="3072"/>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94" name="Line 95">
              <a:extLst>
                <a:ext uri="{FF2B5EF4-FFF2-40B4-BE49-F238E27FC236}">
                  <a16:creationId xmlns:a16="http://schemas.microsoft.com/office/drawing/2014/main" id="{0BBF5437-4490-AD0B-36FC-2D76BD899ED9}"/>
                </a:ext>
              </a:extLst>
            </p:cNvPr>
            <p:cNvSpPr>
              <a:spLocks noChangeShapeType="1"/>
            </p:cNvSpPr>
            <p:nvPr/>
          </p:nvSpPr>
          <p:spPr bwMode="auto">
            <a:xfrm>
              <a:off x="1872" y="3264"/>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95" name="Oval 96">
              <a:extLst>
                <a:ext uri="{FF2B5EF4-FFF2-40B4-BE49-F238E27FC236}">
                  <a16:creationId xmlns:a16="http://schemas.microsoft.com/office/drawing/2014/main" id="{D9AD7052-F60F-6131-BE4F-047A0C55ABF4}"/>
                </a:ext>
              </a:extLst>
            </p:cNvPr>
            <p:cNvSpPr>
              <a:spLocks noChangeArrowheads="1"/>
            </p:cNvSpPr>
            <p:nvPr/>
          </p:nvSpPr>
          <p:spPr bwMode="auto">
            <a:xfrm>
              <a:off x="1945" y="3072"/>
              <a:ext cx="48" cy="48"/>
            </a:xfrm>
            <a:prstGeom prst="ellipse">
              <a:avLst/>
            </a:prstGeom>
            <a:solidFill>
              <a:schemeClr val="tx1"/>
            </a:solidFill>
            <a:ln w="38100">
              <a:solidFill>
                <a:schemeClr val="tx1"/>
              </a:solidFill>
              <a:round/>
              <a:headEnd/>
              <a:tailEnd/>
            </a:ln>
          </p:spPr>
          <p:txBody>
            <a:bodyPr wrap="none" anchor="ctr"/>
            <a:lstStyle/>
            <a:p>
              <a:pPr>
                <a:spcBef>
                  <a:spcPct val="50000"/>
                </a:spcBef>
              </a:pPr>
              <a:endParaRPr lang="zh-CN" altLang="en-US"/>
            </a:p>
          </p:txBody>
        </p:sp>
        <p:sp>
          <p:nvSpPr>
            <p:cNvPr id="17496" name="Line 98">
              <a:extLst>
                <a:ext uri="{FF2B5EF4-FFF2-40B4-BE49-F238E27FC236}">
                  <a16:creationId xmlns:a16="http://schemas.microsoft.com/office/drawing/2014/main" id="{1ABEFC0B-0B51-A8BE-DA66-6AE37964CA03}"/>
                </a:ext>
              </a:extLst>
            </p:cNvPr>
            <p:cNvSpPr>
              <a:spLocks noChangeShapeType="1"/>
            </p:cNvSpPr>
            <p:nvPr/>
          </p:nvSpPr>
          <p:spPr bwMode="auto">
            <a:xfrm>
              <a:off x="3189" y="2112"/>
              <a:ext cx="0" cy="100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7497" name="Line 99">
              <a:extLst>
                <a:ext uri="{FF2B5EF4-FFF2-40B4-BE49-F238E27FC236}">
                  <a16:creationId xmlns:a16="http://schemas.microsoft.com/office/drawing/2014/main" id="{6DE564A8-8308-EAA6-B7AB-6E8447D11682}"/>
                </a:ext>
              </a:extLst>
            </p:cNvPr>
            <p:cNvSpPr>
              <a:spLocks noChangeShapeType="1"/>
            </p:cNvSpPr>
            <p:nvPr/>
          </p:nvSpPr>
          <p:spPr bwMode="auto">
            <a:xfrm>
              <a:off x="646" y="2135"/>
              <a:ext cx="0"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0340"/>
                                        </p:tgtEl>
                                        <p:attrNameLst>
                                          <p:attrName>style.visibility</p:attrName>
                                        </p:attrNameLst>
                                      </p:cBhvr>
                                      <p:to>
                                        <p:strVal val="visible"/>
                                      </p:to>
                                    </p:set>
                                    <p:animEffect transition="in" filter="wipe(left)">
                                      <p:cBhvr>
                                        <p:cTn id="7" dur="500"/>
                                        <p:tgtEl>
                                          <p:spTgt spid="2703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0340" grpId="0"/>
    </p:bldLst>
  </p:timing>
</p:sld>
</file>

<file path=ppt/slides/slide10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2CF8ADFD-9AC7-8D5F-63D0-16F8E428EDBC}"/>
              </a:ext>
            </a:extLst>
          </p:cNvPr>
          <p:cNvGrpSpPr>
            <a:grpSpLocks/>
          </p:cNvGrpSpPr>
          <p:nvPr/>
        </p:nvGrpSpPr>
        <p:grpSpPr bwMode="auto">
          <a:xfrm>
            <a:off x="762000" y="369888"/>
            <a:ext cx="7758113" cy="3149600"/>
            <a:chOff x="537" y="416"/>
            <a:chExt cx="4887" cy="1984"/>
          </a:xfrm>
        </p:grpSpPr>
        <p:grpSp>
          <p:nvGrpSpPr>
            <p:cNvPr id="113667" name="Group 3">
              <a:extLst>
                <a:ext uri="{FF2B5EF4-FFF2-40B4-BE49-F238E27FC236}">
                  <a16:creationId xmlns:a16="http://schemas.microsoft.com/office/drawing/2014/main" id="{7720F29E-5859-ADCA-3749-9132561973F6}"/>
                </a:ext>
              </a:extLst>
            </p:cNvPr>
            <p:cNvGrpSpPr>
              <a:grpSpLocks/>
            </p:cNvGrpSpPr>
            <p:nvPr/>
          </p:nvGrpSpPr>
          <p:grpSpPr bwMode="auto">
            <a:xfrm>
              <a:off x="1752" y="1513"/>
              <a:ext cx="139" cy="887"/>
              <a:chOff x="1752" y="1578"/>
              <a:chExt cx="136" cy="918"/>
            </a:xfrm>
          </p:grpSpPr>
          <p:sp>
            <p:nvSpPr>
              <p:cNvPr id="113668" name="Line 4">
                <a:extLst>
                  <a:ext uri="{FF2B5EF4-FFF2-40B4-BE49-F238E27FC236}">
                    <a16:creationId xmlns:a16="http://schemas.microsoft.com/office/drawing/2014/main" id="{ABC6B7CC-5E22-548A-E675-5B66268CE3CD}"/>
                  </a:ext>
                </a:extLst>
              </p:cNvPr>
              <p:cNvSpPr>
                <a:spLocks noChangeShapeType="1"/>
              </p:cNvSpPr>
              <p:nvPr/>
            </p:nvSpPr>
            <p:spPr bwMode="auto">
              <a:xfrm flipH="1" flipV="1">
                <a:off x="1816" y="1578"/>
                <a:ext cx="0" cy="7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69" name="Rectangle 5">
                <a:extLst>
                  <a:ext uri="{FF2B5EF4-FFF2-40B4-BE49-F238E27FC236}">
                    <a16:creationId xmlns:a16="http://schemas.microsoft.com/office/drawing/2014/main" id="{8ED725E2-16C1-EFA1-BC75-27330FD23DBB}"/>
                  </a:ext>
                </a:extLst>
              </p:cNvPr>
              <p:cNvSpPr>
                <a:spLocks noChangeArrowheads="1"/>
              </p:cNvSpPr>
              <p:nvPr/>
            </p:nvSpPr>
            <p:spPr bwMode="auto">
              <a:xfrm>
                <a:off x="1771" y="1807"/>
                <a:ext cx="93" cy="339"/>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3670" name="Line 6">
                <a:extLst>
                  <a:ext uri="{FF2B5EF4-FFF2-40B4-BE49-F238E27FC236}">
                    <a16:creationId xmlns:a16="http://schemas.microsoft.com/office/drawing/2014/main" id="{B35ECDEB-308B-B00F-E375-388EFC66BD59}"/>
                  </a:ext>
                </a:extLst>
              </p:cNvPr>
              <p:cNvSpPr>
                <a:spLocks noChangeShapeType="1"/>
              </p:cNvSpPr>
              <p:nvPr/>
            </p:nvSpPr>
            <p:spPr bwMode="auto">
              <a:xfrm>
                <a:off x="1819" y="2365"/>
                <a:ext cx="0"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71" name="Line 7">
                <a:extLst>
                  <a:ext uri="{FF2B5EF4-FFF2-40B4-BE49-F238E27FC236}">
                    <a16:creationId xmlns:a16="http://schemas.microsoft.com/office/drawing/2014/main" id="{5344585A-D1A7-D3BB-D3B2-2152CD083E97}"/>
                  </a:ext>
                </a:extLst>
              </p:cNvPr>
              <p:cNvSpPr>
                <a:spLocks noChangeShapeType="1"/>
              </p:cNvSpPr>
              <p:nvPr/>
            </p:nvSpPr>
            <p:spPr bwMode="auto">
              <a:xfrm>
                <a:off x="1752" y="2496"/>
                <a:ext cx="1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3672" name="Group 8">
              <a:extLst>
                <a:ext uri="{FF2B5EF4-FFF2-40B4-BE49-F238E27FC236}">
                  <a16:creationId xmlns:a16="http://schemas.microsoft.com/office/drawing/2014/main" id="{56FA5150-7D7A-0BC9-6F71-DAE6D32C716E}"/>
                </a:ext>
              </a:extLst>
            </p:cNvPr>
            <p:cNvGrpSpPr>
              <a:grpSpLocks/>
            </p:cNvGrpSpPr>
            <p:nvPr/>
          </p:nvGrpSpPr>
          <p:grpSpPr bwMode="auto">
            <a:xfrm>
              <a:off x="537" y="416"/>
              <a:ext cx="4887" cy="1879"/>
              <a:chOff x="537" y="416"/>
              <a:chExt cx="4887" cy="1879"/>
            </a:xfrm>
          </p:grpSpPr>
          <p:graphicFrame>
            <p:nvGraphicFramePr>
              <p:cNvPr id="113673" name="Object 9">
                <a:extLst>
                  <a:ext uri="{FF2B5EF4-FFF2-40B4-BE49-F238E27FC236}">
                    <a16:creationId xmlns:a16="http://schemas.microsoft.com/office/drawing/2014/main" id="{F5E7F1C3-3C89-1642-4A7D-438DCEEDBCC6}"/>
                  </a:ext>
                </a:extLst>
              </p:cNvPr>
              <p:cNvGraphicFramePr>
                <a:graphicFrameLocks/>
              </p:cNvGraphicFramePr>
              <p:nvPr/>
            </p:nvGraphicFramePr>
            <p:xfrm>
              <a:off x="3757" y="452"/>
              <a:ext cx="358" cy="341"/>
            </p:xfrm>
            <a:graphic>
              <a:graphicData uri="http://schemas.openxmlformats.org/presentationml/2006/ole">
                <mc:AlternateContent xmlns:mc="http://schemas.openxmlformats.org/markup-compatibility/2006">
                  <mc:Choice xmlns:v="urn:schemas-microsoft-com:vml" Requires="v">
                    <p:oleObj r:id="rId3" imgW="228501" imgH="241195" progId="Equation.3">
                      <p:embed/>
                    </p:oleObj>
                  </mc:Choice>
                  <mc:Fallback>
                    <p:oleObj r:id="rId3" imgW="228501" imgH="241195" progId="Equation.3">
                      <p:embed/>
                      <p:pic>
                        <p:nvPicPr>
                          <p:cNvPr id="0" name="Object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7" y="452"/>
                            <a:ext cx="358"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3674" name="Object 10">
                <a:extLst>
                  <a:ext uri="{FF2B5EF4-FFF2-40B4-BE49-F238E27FC236}">
                    <a16:creationId xmlns:a16="http://schemas.microsoft.com/office/drawing/2014/main" id="{3150467A-4D7A-4580-E9A8-4F45695BAC52}"/>
                  </a:ext>
                </a:extLst>
              </p:cNvPr>
              <p:cNvGraphicFramePr>
                <a:graphicFrameLocks/>
              </p:cNvGraphicFramePr>
              <p:nvPr/>
            </p:nvGraphicFramePr>
            <p:xfrm>
              <a:off x="4516" y="452"/>
              <a:ext cx="335" cy="341"/>
            </p:xfrm>
            <a:graphic>
              <a:graphicData uri="http://schemas.openxmlformats.org/presentationml/2006/ole">
                <mc:AlternateContent xmlns:mc="http://schemas.openxmlformats.org/markup-compatibility/2006">
                  <mc:Choice xmlns:v="urn:schemas-microsoft-com:vml" Requires="v">
                    <p:oleObj r:id="rId5" imgW="215619" imgH="240986" progId="Equation.3">
                      <p:embed/>
                    </p:oleObj>
                  </mc:Choice>
                  <mc:Fallback>
                    <p:oleObj r:id="rId5" imgW="215619" imgH="240986" progId="Equation.3">
                      <p:embed/>
                      <p:pic>
                        <p:nvPicPr>
                          <p:cNvPr id="0" name="Object 1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6" y="452"/>
                            <a:ext cx="33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3675" name="Line 11">
                <a:extLst>
                  <a:ext uri="{FF2B5EF4-FFF2-40B4-BE49-F238E27FC236}">
                    <a16:creationId xmlns:a16="http://schemas.microsoft.com/office/drawing/2014/main" id="{9A2D1797-BA0C-A86D-3044-79421252794F}"/>
                  </a:ext>
                </a:extLst>
              </p:cNvPr>
              <p:cNvSpPr>
                <a:spLocks noChangeShapeType="1"/>
              </p:cNvSpPr>
              <p:nvPr/>
            </p:nvSpPr>
            <p:spPr bwMode="auto">
              <a:xfrm flipH="1" flipV="1">
                <a:off x="4302" y="1565"/>
                <a:ext cx="0" cy="7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76" name="Rectangle 12">
                <a:extLst>
                  <a:ext uri="{FF2B5EF4-FFF2-40B4-BE49-F238E27FC236}">
                    <a16:creationId xmlns:a16="http://schemas.microsoft.com/office/drawing/2014/main" id="{86F35F57-FA1A-1937-CC97-EC689DEA77FE}"/>
                  </a:ext>
                </a:extLst>
              </p:cNvPr>
              <p:cNvSpPr>
                <a:spLocks noChangeArrowheads="1"/>
              </p:cNvSpPr>
              <p:nvPr/>
            </p:nvSpPr>
            <p:spPr bwMode="auto">
              <a:xfrm>
                <a:off x="4256" y="1787"/>
                <a:ext cx="95"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3677" name="Line 13">
                <a:extLst>
                  <a:ext uri="{FF2B5EF4-FFF2-40B4-BE49-F238E27FC236}">
                    <a16:creationId xmlns:a16="http://schemas.microsoft.com/office/drawing/2014/main" id="{E083B7D7-FD32-7BF6-675F-4BE8EF09F753}"/>
                  </a:ext>
                </a:extLst>
              </p:cNvPr>
              <p:cNvSpPr>
                <a:spLocks noChangeShapeType="1"/>
              </p:cNvSpPr>
              <p:nvPr/>
            </p:nvSpPr>
            <p:spPr bwMode="auto">
              <a:xfrm flipV="1">
                <a:off x="3157" y="2273"/>
                <a:ext cx="21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78" name="Line 14">
                <a:extLst>
                  <a:ext uri="{FF2B5EF4-FFF2-40B4-BE49-F238E27FC236}">
                    <a16:creationId xmlns:a16="http://schemas.microsoft.com/office/drawing/2014/main" id="{09D66818-6997-8F01-C7FF-C0402840E669}"/>
                  </a:ext>
                </a:extLst>
              </p:cNvPr>
              <p:cNvSpPr>
                <a:spLocks noChangeShapeType="1"/>
              </p:cNvSpPr>
              <p:nvPr/>
            </p:nvSpPr>
            <p:spPr bwMode="auto">
              <a:xfrm flipV="1">
                <a:off x="4505"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79" name="Line 15">
                <a:extLst>
                  <a:ext uri="{FF2B5EF4-FFF2-40B4-BE49-F238E27FC236}">
                    <a16:creationId xmlns:a16="http://schemas.microsoft.com/office/drawing/2014/main" id="{C84B26E5-14E8-8A4A-FA4E-61D65392160A}"/>
                  </a:ext>
                </a:extLst>
              </p:cNvPr>
              <p:cNvSpPr>
                <a:spLocks noChangeShapeType="1"/>
              </p:cNvSpPr>
              <p:nvPr/>
            </p:nvSpPr>
            <p:spPr bwMode="auto">
              <a:xfrm flipV="1">
                <a:off x="2889" y="869"/>
                <a:ext cx="1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3680" name="Group 16">
                <a:extLst>
                  <a:ext uri="{FF2B5EF4-FFF2-40B4-BE49-F238E27FC236}">
                    <a16:creationId xmlns:a16="http://schemas.microsoft.com/office/drawing/2014/main" id="{3F79BA93-62E2-0517-7975-CF57747CB1FE}"/>
                  </a:ext>
                </a:extLst>
              </p:cNvPr>
              <p:cNvGrpSpPr>
                <a:grpSpLocks/>
              </p:cNvGrpSpPr>
              <p:nvPr/>
            </p:nvGrpSpPr>
            <p:grpSpPr bwMode="auto">
              <a:xfrm>
                <a:off x="4403" y="1010"/>
                <a:ext cx="192" cy="370"/>
                <a:chOff x="4164" y="1968"/>
                <a:chExt cx="264" cy="420"/>
              </a:xfrm>
            </p:grpSpPr>
            <p:sp>
              <p:nvSpPr>
                <p:cNvPr id="113681" name="AutoShape 17">
                  <a:extLst>
                    <a:ext uri="{FF2B5EF4-FFF2-40B4-BE49-F238E27FC236}">
                      <a16:creationId xmlns:a16="http://schemas.microsoft.com/office/drawing/2014/main" id="{C66F7D93-8E20-5F5D-BDB6-05AF267B9CA7}"/>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3682" name="Line 18">
                  <a:extLst>
                    <a:ext uri="{FF2B5EF4-FFF2-40B4-BE49-F238E27FC236}">
                      <a16:creationId xmlns:a16="http://schemas.microsoft.com/office/drawing/2014/main" id="{2E9A8F89-BD31-5A6D-92B3-4D4882C47399}"/>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3683" name="Line 19">
                <a:extLst>
                  <a:ext uri="{FF2B5EF4-FFF2-40B4-BE49-F238E27FC236}">
                    <a16:creationId xmlns:a16="http://schemas.microsoft.com/office/drawing/2014/main" id="{157FC792-F444-7DF3-E14E-E0E12720D77E}"/>
                  </a:ext>
                </a:extLst>
              </p:cNvPr>
              <p:cNvSpPr>
                <a:spLocks noChangeShapeType="1"/>
              </p:cNvSpPr>
              <p:nvPr/>
            </p:nvSpPr>
            <p:spPr bwMode="auto">
              <a:xfrm flipV="1">
                <a:off x="4089"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84" name="Rectangle 20">
                <a:extLst>
                  <a:ext uri="{FF2B5EF4-FFF2-40B4-BE49-F238E27FC236}">
                    <a16:creationId xmlns:a16="http://schemas.microsoft.com/office/drawing/2014/main" id="{58275AE3-B83A-833A-FC84-E59F31938ECF}"/>
                  </a:ext>
                </a:extLst>
              </p:cNvPr>
              <p:cNvSpPr>
                <a:spLocks noChangeArrowheads="1"/>
              </p:cNvSpPr>
              <p:nvPr/>
            </p:nvSpPr>
            <p:spPr bwMode="auto">
              <a:xfrm>
                <a:off x="4043" y="1052"/>
                <a:ext cx="95"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3685" name="Line 21">
                <a:extLst>
                  <a:ext uri="{FF2B5EF4-FFF2-40B4-BE49-F238E27FC236}">
                    <a16:creationId xmlns:a16="http://schemas.microsoft.com/office/drawing/2014/main" id="{BE43450E-24CC-38D4-5653-89033C16B57D}"/>
                  </a:ext>
                </a:extLst>
              </p:cNvPr>
              <p:cNvSpPr>
                <a:spLocks noChangeShapeType="1"/>
              </p:cNvSpPr>
              <p:nvPr/>
            </p:nvSpPr>
            <p:spPr bwMode="auto">
              <a:xfrm>
                <a:off x="4500" y="879"/>
                <a:ext cx="75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86" name="Line 22">
                <a:extLst>
                  <a:ext uri="{FF2B5EF4-FFF2-40B4-BE49-F238E27FC236}">
                    <a16:creationId xmlns:a16="http://schemas.microsoft.com/office/drawing/2014/main" id="{FE846A40-5AE9-8321-9DB8-F27BCDA5F786}"/>
                  </a:ext>
                </a:extLst>
              </p:cNvPr>
              <p:cNvSpPr>
                <a:spLocks noChangeShapeType="1"/>
              </p:cNvSpPr>
              <p:nvPr/>
            </p:nvSpPr>
            <p:spPr bwMode="auto">
              <a:xfrm flipV="1">
                <a:off x="4907" y="890"/>
                <a:ext cx="0" cy="13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87" name="Rectangle 23">
                <a:extLst>
                  <a:ext uri="{FF2B5EF4-FFF2-40B4-BE49-F238E27FC236}">
                    <a16:creationId xmlns:a16="http://schemas.microsoft.com/office/drawing/2014/main" id="{0FEEF46E-BBED-AE21-E6D2-30879A7E31C0}"/>
                  </a:ext>
                </a:extLst>
              </p:cNvPr>
              <p:cNvSpPr>
                <a:spLocks noChangeArrowheads="1"/>
              </p:cNvSpPr>
              <p:nvPr/>
            </p:nvSpPr>
            <p:spPr bwMode="auto">
              <a:xfrm>
                <a:off x="4863" y="1417"/>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3688" name="Text Box 24">
                <a:extLst>
                  <a:ext uri="{FF2B5EF4-FFF2-40B4-BE49-F238E27FC236}">
                    <a16:creationId xmlns:a16="http://schemas.microsoft.com/office/drawing/2014/main" id="{6D00889B-A761-BB72-5100-04FC3860288A}"/>
                  </a:ext>
                </a:extLst>
              </p:cNvPr>
              <p:cNvSpPr txBox="1">
                <a:spLocks noChangeArrowheads="1"/>
              </p:cNvSpPr>
              <p:nvPr/>
            </p:nvSpPr>
            <p:spPr bwMode="auto">
              <a:xfrm>
                <a:off x="3548" y="864"/>
                <a:ext cx="62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be2</a:t>
                </a:r>
                <a:endParaRPr lang="en-US" altLang="zh-CN" b="1" i="0">
                  <a:solidFill>
                    <a:schemeClr val="tx1"/>
                  </a:solidFill>
                  <a:ea typeface="楷体_GB2312" pitchFamily="49" charset="-122"/>
                </a:endParaRPr>
              </a:p>
            </p:txBody>
          </p:sp>
          <p:sp>
            <p:nvSpPr>
              <p:cNvPr id="113689" name="Line 25">
                <a:extLst>
                  <a:ext uri="{FF2B5EF4-FFF2-40B4-BE49-F238E27FC236}">
                    <a16:creationId xmlns:a16="http://schemas.microsoft.com/office/drawing/2014/main" id="{28EF97A7-CBFA-8BFF-3881-7E043C1C33F9}"/>
                  </a:ext>
                </a:extLst>
              </p:cNvPr>
              <p:cNvSpPr>
                <a:spLocks noChangeShapeType="1"/>
              </p:cNvSpPr>
              <p:nvPr/>
            </p:nvSpPr>
            <p:spPr bwMode="auto">
              <a:xfrm flipH="1">
                <a:off x="4679" y="1055"/>
                <a:ext cx="0" cy="32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3690" name="Line 26">
                <a:extLst>
                  <a:ext uri="{FF2B5EF4-FFF2-40B4-BE49-F238E27FC236}">
                    <a16:creationId xmlns:a16="http://schemas.microsoft.com/office/drawing/2014/main" id="{D3B2454E-B2CE-455E-95F7-E4ECDB6EEA22}"/>
                  </a:ext>
                </a:extLst>
              </p:cNvPr>
              <p:cNvSpPr>
                <a:spLocks noChangeShapeType="1"/>
              </p:cNvSpPr>
              <p:nvPr/>
            </p:nvSpPr>
            <p:spPr bwMode="auto">
              <a:xfrm>
                <a:off x="3771" y="793"/>
                <a:ext cx="279"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3691" name="Line 27">
                <a:extLst>
                  <a:ext uri="{FF2B5EF4-FFF2-40B4-BE49-F238E27FC236}">
                    <a16:creationId xmlns:a16="http://schemas.microsoft.com/office/drawing/2014/main" id="{3BC910BA-F209-B236-6271-97FE4BEB1484}"/>
                  </a:ext>
                </a:extLst>
              </p:cNvPr>
              <p:cNvSpPr>
                <a:spLocks noChangeShapeType="1"/>
              </p:cNvSpPr>
              <p:nvPr/>
            </p:nvSpPr>
            <p:spPr bwMode="auto">
              <a:xfrm flipV="1">
                <a:off x="3657"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92" name="Rectangle 28">
                <a:extLst>
                  <a:ext uri="{FF2B5EF4-FFF2-40B4-BE49-F238E27FC236}">
                    <a16:creationId xmlns:a16="http://schemas.microsoft.com/office/drawing/2014/main" id="{512374F5-D7B2-9BAE-DFA1-3B4BF5C92AC2}"/>
                  </a:ext>
                </a:extLst>
              </p:cNvPr>
              <p:cNvSpPr>
                <a:spLocks noChangeArrowheads="1"/>
              </p:cNvSpPr>
              <p:nvPr/>
            </p:nvSpPr>
            <p:spPr bwMode="auto">
              <a:xfrm>
                <a:off x="3614" y="1385"/>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3693" name="Line 29">
                <a:extLst>
                  <a:ext uri="{FF2B5EF4-FFF2-40B4-BE49-F238E27FC236}">
                    <a16:creationId xmlns:a16="http://schemas.microsoft.com/office/drawing/2014/main" id="{02AD8043-7BE2-C042-14AE-67937198EF19}"/>
                  </a:ext>
                </a:extLst>
              </p:cNvPr>
              <p:cNvSpPr>
                <a:spLocks noChangeShapeType="1"/>
              </p:cNvSpPr>
              <p:nvPr/>
            </p:nvSpPr>
            <p:spPr bwMode="auto">
              <a:xfrm flipH="1">
                <a:off x="4452" y="793"/>
                <a:ext cx="34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3694" name="Text Box 30">
                <a:extLst>
                  <a:ext uri="{FF2B5EF4-FFF2-40B4-BE49-F238E27FC236}">
                    <a16:creationId xmlns:a16="http://schemas.microsoft.com/office/drawing/2014/main" id="{35C610CC-D872-5120-ECD6-B978A096643E}"/>
                  </a:ext>
                </a:extLst>
              </p:cNvPr>
              <p:cNvSpPr txBox="1">
                <a:spLocks noChangeArrowheads="1"/>
              </p:cNvSpPr>
              <p:nvPr/>
            </p:nvSpPr>
            <p:spPr bwMode="auto">
              <a:xfrm>
                <a:off x="4433" y="1398"/>
                <a:ext cx="4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C2</a:t>
                </a:r>
                <a:endParaRPr lang="en-US" altLang="zh-CN" b="1" i="0">
                  <a:solidFill>
                    <a:schemeClr val="tx1"/>
                  </a:solidFill>
                  <a:ea typeface="楷体_GB2312" pitchFamily="49" charset="-122"/>
                </a:endParaRPr>
              </a:p>
            </p:txBody>
          </p:sp>
          <p:graphicFrame>
            <p:nvGraphicFramePr>
              <p:cNvPr id="113695" name="Object 31">
                <a:extLst>
                  <a:ext uri="{FF2B5EF4-FFF2-40B4-BE49-F238E27FC236}">
                    <a16:creationId xmlns:a16="http://schemas.microsoft.com/office/drawing/2014/main" id="{B59F6F8E-4EE7-AAD2-3329-BDCD7FA64F50}"/>
                  </a:ext>
                </a:extLst>
              </p:cNvPr>
              <p:cNvGraphicFramePr>
                <a:graphicFrameLocks/>
              </p:cNvGraphicFramePr>
              <p:nvPr/>
            </p:nvGraphicFramePr>
            <p:xfrm>
              <a:off x="5134" y="1391"/>
              <a:ext cx="233" cy="361"/>
            </p:xfrm>
            <a:graphic>
              <a:graphicData uri="http://schemas.openxmlformats.org/presentationml/2006/ole">
                <mc:AlternateContent xmlns:mc="http://schemas.openxmlformats.org/markup-compatibility/2006">
                  <mc:Choice xmlns:v="urn:schemas-microsoft-com:vml" Requires="v">
                    <p:oleObj r:id="rId7" imgW="203024" imgH="241091" progId="Equation.3">
                      <p:embed/>
                    </p:oleObj>
                  </mc:Choice>
                  <mc:Fallback>
                    <p:oleObj r:id="rId7" imgW="203024" imgH="241091" progId="Equation.3">
                      <p:embed/>
                      <p:pic>
                        <p:nvPicPr>
                          <p:cNvPr id="0" name="Object 3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4" y="1391"/>
                            <a:ext cx="233"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3696" name="Line 32">
                <a:extLst>
                  <a:ext uri="{FF2B5EF4-FFF2-40B4-BE49-F238E27FC236}">
                    <a16:creationId xmlns:a16="http://schemas.microsoft.com/office/drawing/2014/main" id="{C9D8542F-5BC9-5ACC-AE1B-9CD01558E818}"/>
                  </a:ext>
                </a:extLst>
              </p:cNvPr>
              <p:cNvSpPr>
                <a:spLocks noChangeShapeType="1"/>
              </p:cNvSpPr>
              <p:nvPr/>
            </p:nvSpPr>
            <p:spPr bwMode="auto">
              <a:xfrm flipV="1">
                <a:off x="659" y="2273"/>
                <a:ext cx="25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97" name="Line 33">
                <a:extLst>
                  <a:ext uri="{FF2B5EF4-FFF2-40B4-BE49-F238E27FC236}">
                    <a16:creationId xmlns:a16="http://schemas.microsoft.com/office/drawing/2014/main" id="{210D1C84-1524-38E2-660B-B974871A1D96}"/>
                  </a:ext>
                </a:extLst>
              </p:cNvPr>
              <p:cNvSpPr>
                <a:spLocks noChangeShapeType="1"/>
              </p:cNvSpPr>
              <p:nvPr/>
            </p:nvSpPr>
            <p:spPr bwMode="auto">
              <a:xfrm>
                <a:off x="659" y="879"/>
                <a:ext cx="92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698" name="Text Box 34">
                <a:extLst>
                  <a:ext uri="{FF2B5EF4-FFF2-40B4-BE49-F238E27FC236}">
                    <a16:creationId xmlns:a16="http://schemas.microsoft.com/office/drawing/2014/main" id="{3024168E-9230-4C14-1BEB-D1C809C29FEE}"/>
                  </a:ext>
                </a:extLst>
              </p:cNvPr>
              <p:cNvSpPr txBox="1">
                <a:spLocks noChangeArrowheads="1"/>
              </p:cNvSpPr>
              <p:nvPr/>
            </p:nvSpPr>
            <p:spPr bwMode="auto">
              <a:xfrm>
                <a:off x="1072" y="966"/>
                <a:ext cx="60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be1</a:t>
                </a:r>
                <a:endParaRPr lang="en-US" altLang="zh-CN" b="1" i="0">
                  <a:solidFill>
                    <a:schemeClr val="tx1"/>
                  </a:solidFill>
                  <a:ea typeface="楷体_GB2312" pitchFamily="49" charset="-122"/>
                </a:endParaRPr>
              </a:p>
            </p:txBody>
          </p:sp>
          <p:sp>
            <p:nvSpPr>
              <p:cNvPr id="113699" name="Line 35">
                <a:extLst>
                  <a:ext uri="{FF2B5EF4-FFF2-40B4-BE49-F238E27FC236}">
                    <a16:creationId xmlns:a16="http://schemas.microsoft.com/office/drawing/2014/main" id="{37EF1261-9163-9505-4101-981BC23EA9E5}"/>
                  </a:ext>
                </a:extLst>
              </p:cNvPr>
              <p:cNvSpPr>
                <a:spLocks noChangeShapeType="1"/>
              </p:cNvSpPr>
              <p:nvPr/>
            </p:nvSpPr>
            <p:spPr bwMode="auto">
              <a:xfrm>
                <a:off x="1186" y="823"/>
                <a:ext cx="37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3700" name="Line 36">
                <a:extLst>
                  <a:ext uri="{FF2B5EF4-FFF2-40B4-BE49-F238E27FC236}">
                    <a16:creationId xmlns:a16="http://schemas.microsoft.com/office/drawing/2014/main" id="{3DD1B4A6-83AB-6A43-ED15-9B30158AF5C0}"/>
                  </a:ext>
                </a:extLst>
              </p:cNvPr>
              <p:cNvSpPr>
                <a:spLocks noChangeShapeType="1"/>
              </p:cNvSpPr>
              <p:nvPr/>
            </p:nvSpPr>
            <p:spPr bwMode="auto">
              <a:xfrm flipH="1">
                <a:off x="2072" y="793"/>
                <a:ext cx="35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3701" name="Line 37">
                <a:extLst>
                  <a:ext uri="{FF2B5EF4-FFF2-40B4-BE49-F238E27FC236}">
                    <a16:creationId xmlns:a16="http://schemas.microsoft.com/office/drawing/2014/main" id="{D50BD7CD-43D8-65E5-E009-96744CDC0D76}"/>
                  </a:ext>
                </a:extLst>
              </p:cNvPr>
              <p:cNvSpPr>
                <a:spLocks noChangeShapeType="1"/>
              </p:cNvSpPr>
              <p:nvPr/>
            </p:nvSpPr>
            <p:spPr bwMode="auto">
              <a:xfrm flipV="1">
                <a:off x="3284"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02" name="Rectangle 38">
                <a:extLst>
                  <a:ext uri="{FF2B5EF4-FFF2-40B4-BE49-F238E27FC236}">
                    <a16:creationId xmlns:a16="http://schemas.microsoft.com/office/drawing/2014/main" id="{C94DF86C-2878-C20A-D690-6CBCB6A67B53}"/>
                  </a:ext>
                </a:extLst>
              </p:cNvPr>
              <p:cNvSpPr>
                <a:spLocks noChangeArrowheads="1"/>
              </p:cNvSpPr>
              <p:nvPr/>
            </p:nvSpPr>
            <p:spPr bwMode="auto">
              <a:xfrm>
                <a:off x="3243" y="1390"/>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graphicFrame>
            <p:nvGraphicFramePr>
              <p:cNvPr id="113703" name="Object 39">
                <a:extLst>
                  <a:ext uri="{FF2B5EF4-FFF2-40B4-BE49-F238E27FC236}">
                    <a16:creationId xmlns:a16="http://schemas.microsoft.com/office/drawing/2014/main" id="{D50831BB-6881-A747-6BF0-3D7D0254661B}"/>
                  </a:ext>
                </a:extLst>
              </p:cNvPr>
              <p:cNvGraphicFramePr>
                <a:graphicFrameLocks/>
              </p:cNvGraphicFramePr>
              <p:nvPr/>
            </p:nvGraphicFramePr>
            <p:xfrm>
              <a:off x="546" y="1307"/>
              <a:ext cx="261" cy="400"/>
            </p:xfrm>
            <a:graphic>
              <a:graphicData uri="http://schemas.openxmlformats.org/presentationml/2006/ole">
                <mc:AlternateContent xmlns:mc="http://schemas.openxmlformats.org/markup-compatibility/2006">
                  <mc:Choice xmlns:v="urn:schemas-microsoft-com:vml" Requires="v">
                    <p:oleObj r:id="rId9" imgW="190417" imgH="228501" progId="Equation.3">
                      <p:embed/>
                    </p:oleObj>
                  </mc:Choice>
                  <mc:Fallback>
                    <p:oleObj r:id="rId9" imgW="190417" imgH="228501" progId="Equation.3">
                      <p:embed/>
                      <p:pic>
                        <p:nvPicPr>
                          <p:cNvPr id="0" name="Object 3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6" y="1307"/>
                            <a:ext cx="261"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3704" name="Text Box 40">
                <a:extLst>
                  <a:ext uri="{FF2B5EF4-FFF2-40B4-BE49-F238E27FC236}">
                    <a16:creationId xmlns:a16="http://schemas.microsoft.com/office/drawing/2014/main" id="{E23847A2-4786-32F9-5BF7-AC42E18552DE}"/>
                  </a:ext>
                </a:extLst>
              </p:cNvPr>
              <p:cNvSpPr txBox="1">
                <a:spLocks noChangeArrowheads="1"/>
              </p:cNvSpPr>
              <p:nvPr/>
            </p:nvSpPr>
            <p:spPr bwMode="auto">
              <a:xfrm>
                <a:off x="1088" y="1441"/>
                <a:ext cx="5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B1</a:t>
                </a:r>
                <a:endParaRPr lang="en-US" altLang="zh-CN" b="1" i="0">
                  <a:solidFill>
                    <a:schemeClr val="tx1"/>
                  </a:solidFill>
                  <a:ea typeface="楷体_GB2312" pitchFamily="49" charset="-122"/>
                </a:endParaRPr>
              </a:p>
            </p:txBody>
          </p:sp>
          <p:graphicFrame>
            <p:nvGraphicFramePr>
              <p:cNvPr id="113705" name="Object 41">
                <a:extLst>
                  <a:ext uri="{FF2B5EF4-FFF2-40B4-BE49-F238E27FC236}">
                    <a16:creationId xmlns:a16="http://schemas.microsoft.com/office/drawing/2014/main" id="{F3467925-288D-BEE5-6D63-5F865BF58AB9}"/>
                  </a:ext>
                </a:extLst>
              </p:cNvPr>
              <p:cNvGraphicFramePr>
                <a:graphicFrameLocks/>
              </p:cNvGraphicFramePr>
              <p:nvPr/>
            </p:nvGraphicFramePr>
            <p:xfrm>
              <a:off x="2880" y="1605"/>
              <a:ext cx="335" cy="287"/>
            </p:xfrm>
            <a:graphic>
              <a:graphicData uri="http://schemas.openxmlformats.org/presentationml/2006/ole">
                <mc:AlternateContent xmlns:mc="http://schemas.openxmlformats.org/markup-compatibility/2006">
                  <mc:Choice xmlns:v="urn:schemas-microsoft-com:vml" Requires="v">
                    <p:oleObj r:id="rId11" imgW="266353" imgH="240986" progId="Equation.3">
                      <p:embed/>
                    </p:oleObj>
                  </mc:Choice>
                  <mc:Fallback>
                    <p:oleObj r:id="rId11" imgW="266353" imgH="240986" progId="Equation.3">
                      <p:embed/>
                      <p:pic>
                        <p:nvPicPr>
                          <p:cNvPr id="0" name="Object 41"/>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80" y="1605"/>
                            <a:ext cx="335"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3706" name="Object 42">
                <a:extLst>
                  <a:ext uri="{FF2B5EF4-FFF2-40B4-BE49-F238E27FC236}">
                    <a16:creationId xmlns:a16="http://schemas.microsoft.com/office/drawing/2014/main" id="{DEE77145-3A04-97C3-D4E4-48CC5A898A99}"/>
                  </a:ext>
                </a:extLst>
              </p:cNvPr>
              <p:cNvGraphicFramePr>
                <a:graphicFrameLocks/>
              </p:cNvGraphicFramePr>
              <p:nvPr/>
            </p:nvGraphicFramePr>
            <p:xfrm>
              <a:off x="3312" y="1652"/>
              <a:ext cx="362" cy="291"/>
            </p:xfrm>
            <a:graphic>
              <a:graphicData uri="http://schemas.openxmlformats.org/presentationml/2006/ole">
                <mc:AlternateContent xmlns:mc="http://schemas.openxmlformats.org/markup-compatibility/2006">
                  <mc:Choice xmlns:v="urn:schemas-microsoft-com:vml" Requires="v">
                    <p:oleObj r:id="rId13" imgW="279279" imgH="241195" progId="Equation.3">
                      <p:embed/>
                    </p:oleObj>
                  </mc:Choice>
                  <mc:Fallback>
                    <p:oleObj r:id="rId13" imgW="279279" imgH="241195" progId="Equation.3">
                      <p:embed/>
                      <p:pic>
                        <p:nvPicPr>
                          <p:cNvPr id="0" name="Object 42"/>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12" y="1652"/>
                            <a:ext cx="36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3707" name="Object 43">
                <a:extLst>
                  <a:ext uri="{FF2B5EF4-FFF2-40B4-BE49-F238E27FC236}">
                    <a16:creationId xmlns:a16="http://schemas.microsoft.com/office/drawing/2014/main" id="{974B364E-D665-3F23-7619-5233D2AF80DB}"/>
                  </a:ext>
                </a:extLst>
              </p:cNvPr>
              <p:cNvGraphicFramePr>
                <a:graphicFrameLocks/>
              </p:cNvGraphicFramePr>
              <p:nvPr/>
            </p:nvGraphicFramePr>
            <p:xfrm>
              <a:off x="1234" y="469"/>
              <a:ext cx="339" cy="344"/>
            </p:xfrm>
            <a:graphic>
              <a:graphicData uri="http://schemas.openxmlformats.org/presentationml/2006/ole">
                <mc:AlternateContent xmlns:mc="http://schemas.openxmlformats.org/markup-compatibility/2006">
                  <mc:Choice xmlns:v="urn:schemas-microsoft-com:vml" Requires="v">
                    <p:oleObj r:id="rId15" imgW="215619" imgH="240986" progId="Equation.3">
                      <p:embed/>
                    </p:oleObj>
                  </mc:Choice>
                  <mc:Fallback>
                    <p:oleObj r:id="rId15" imgW="215619" imgH="240986" progId="Equation.3">
                      <p:embed/>
                      <p:pic>
                        <p:nvPicPr>
                          <p:cNvPr id="0" name="Object 43"/>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34" y="469"/>
                            <a:ext cx="339"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3708" name="Object 44">
                <a:extLst>
                  <a:ext uri="{FF2B5EF4-FFF2-40B4-BE49-F238E27FC236}">
                    <a16:creationId xmlns:a16="http://schemas.microsoft.com/office/drawing/2014/main" id="{16CEDE4F-A27B-29EE-924D-9100223BDBF5}"/>
                  </a:ext>
                </a:extLst>
              </p:cNvPr>
              <p:cNvGraphicFramePr>
                <a:graphicFrameLocks/>
              </p:cNvGraphicFramePr>
              <p:nvPr/>
            </p:nvGraphicFramePr>
            <p:xfrm>
              <a:off x="4544" y="854"/>
              <a:ext cx="405" cy="280"/>
            </p:xfrm>
            <a:graphic>
              <a:graphicData uri="http://schemas.openxmlformats.org/presentationml/2006/ole">
                <mc:AlternateContent xmlns:mc="http://schemas.openxmlformats.org/markup-compatibility/2006">
                  <mc:Choice xmlns:v="urn:schemas-microsoft-com:vml" Requires="v">
                    <p:oleObj r:id="rId17" imgW="317225" imgH="241091" progId="Equation.3">
                      <p:embed/>
                    </p:oleObj>
                  </mc:Choice>
                  <mc:Fallback>
                    <p:oleObj r:id="rId17" imgW="317225" imgH="241091" progId="Equation.3">
                      <p:embed/>
                      <p:pic>
                        <p:nvPicPr>
                          <p:cNvPr id="0" name="Object 44"/>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44" y="854"/>
                            <a:ext cx="405"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3709" name="Object 45">
                <a:extLst>
                  <a:ext uri="{FF2B5EF4-FFF2-40B4-BE49-F238E27FC236}">
                    <a16:creationId xmlns:a16="http://schemas.microsoft.com/office/drawing/2014/main" id="{39336BAB-5432-749D-DB23-274AE5F88CE0}"/>
                  </a:ext>
                </a:extLst>
              </p:cNvPr>
              <p:cNvGraphicFramePr>
                <a:graphicFrameLocks/>
              </p:cNvGraphicFramePr>
              <p:nvPr/>
            </p:nvGraphicFramePr>
            <p:xfrm>
              <a:off x="2053" y="879"/>
              <a:ext cx="371" cy="267"/>
            </p:xfrm>
            <a:graphic>
              <a:graphicData uri="http://schemas.openxmlformats.org/presentationml/2006/ole">
                <mc:AlternateContent xmlns:mc="http://schemas.openxmlformats.org/markup-compatibility/2006">
                  <mc:Choice xmlns:v="urn:schemas-microsoft-com:vml" Requires="v">
                    <p:oleObj r:id="rId19" imgW="304536" imgH="241091" progId="Equation.3">
                      <p:embed/>
                    </p:oleObj>
                  </mc:Choice>
                  <mc:Fallback>
                    <p:oleObj r:id="rId19" imgW="304536" imgH="241091" progId="Equation.3">
                      <p:embed/>
                      <p:pic>
                        <p:nvPicPr>
                          <p:cNvPr id="0" name="Object 45"/>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053" y="879"/>
                            <a:ext cx="371"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3710" name="Object 46">
                <a:extLst>
                  <a:ext uri="{FF2B5EF4-FFF2-40B4-BE49-F238E27FC236}">
                    <a16:creationId xmlns:a16="http://schemas.microsoft.com/office/drawing/2014/main" id="{8677A450-3F02-F9E6-E2A8-96C504CDACC3}"/>
                  </a:ext>
                </a:extLst>
              </p:cNvPr>
              <p:cNvGraphicFramePr>
                <a:graphicFrameLocks/>
              </p:cNvGraphicFramePr>
              <p:nvPr/>
            </p:nvGraphicFramePr>
            <p:xfrm>
              <a:off x="2083" y="416"/>
              <a:ext cx="372" cy="377"/>
            </p:xfrm>
            <a:graphic>
              <a:graphicData uri="http://schemas.openxmlformats.org/presentationml/2006/ole">
                <mc:AlternateContent xmlns:mc="http://schemas.openxmlformats.org/markup-compatibility/2006">
                  <mc:Choice xmlns:v="urn:schemas-microsoft-com:vml" Requires="v">
                    <p:oleObj r:id="rId21" imgW="215619" imgH="240986" progId="Equation.3">
                      <p:embed/>
                    </p:oleObj>
                  </mc:Choice>
                  <mc:Fallback>
                    <p:oleObj r:id="rId21" imgW="215619" imgH="240986" progId="Equation.3">
                      <p:embed/>
                      <p:pic>
                        <p:nvPicPr>
                          <p:cNvPr id="0" name="Object 46"/>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083" y="416"/>
                            <a:ext cx="372" cy="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3711" name="Line 47">
                <a:extLst>
                  <a:ext uri="{FF2B5EF4-FFF2-40B4-BE49-F238E27FC236}">
                    <a16:creationId xmlns:a16="http://schemas.microsoft.com/office/drawing/2014/main" id="{2921437F-A1CE-6E25-7401-71DC1A986944}"/>
                  </a:ext>
                </a:extLst>
              </p:cNvPr>
              <p:cNvSpPr>
                <a:spLocks noChangeShapeType="1"/>
              </p:cNvSpPr>
              <p:nvPr/>
            </p:nvSpPr>
            <p:spPr bwMode="auto">
              <a:xfrm>
                <a:off x="2192" y="1090"/>
                <a:ext cx="0" cy="27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3712" name="Line 48">
                <a:extLst>
                  <a:ext uri="{FF2B5EF4-FFF2-40B4-BE49-F238E27FC236}">
                    <a16:creationId xmlns:a16="http://schemas.microsoft.com/office/drawing/2014/main" id="{0AE2219B-B2AF-3F6F-469B-D622731F14F0}"/>
                  </a:ext>
                </a:extLst>
              </p:cNvPr>
              <p:cNvSpPr>
                <a:spLocks noChangeShapeType="1"/>
              </p:cNvSpPr>
              <p:nvPr/>
            </p:nvSpPr>
            <p:spPr bwMode="auto">
              <a:xfrm flipV="1">
                <a:off x="1122" y="879"/>
                <a:ext cx="8" cy="139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13" name="Line 49">
                <a:extLst>
                  <a:ext uri="{FF2B5EF4-FFF2-40B4-BE49-F238E27FC236}">
                    <a16:creationId xmlns:a16="http://schemas.microsoft.com/office/drawing/2014/main" id="{8BAE8343-8C2D-3FC3-9306-E4C6C1723500}"/>
                  </a:ext>
                </a:extLst>
              </p:cNvPr>
              <p:cNvSpPr>
                <a:spLocks noChangeShapeType="1"/>
              </p:cNvSpPr>
              <p:nvPr/>
            </p:nvSpPr>
            <p:spPr bwMode="auto">
              <a:xfrm flipV="1">
                <a:off x="2023" y="890"/>
                <a:ext cx="2" cy="62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3714" name="Group 50">
                <a:extLst>
                  <a:ext uri="{FF2B5EF4-FFF2-40B4-BE49-F238E27FC236}">
                    <a16:creationId xmlns:a16="http://schemas.microsoft.com/office/drawing/2014/main" id="{8942EA4C-19C3-58AB-FF3C-B1505CE7082E}"/>
                  </a:ext>
                </a:extLst>
              </p:cNvPr>
              <p:cNvGrpSpPr>
                <a:grpSpLocks/>
              </p:cNvGrpSpPr>
              <p:nvPr/>
            </p:nvGrpSpPr>
            <p:grpSpPr bwMode="auto">
              <a:xfrm>
                <a:off x="1930" y="1005"/>
                <a:ext cx="192" cy="369"/>
                <a:chOff x="4164" y="1968"/>
                <a:chExt cx="264" cy="420"/>
              </a:xfrm>
            </p:grpSpPr>
            <p:sp>
              <p:nvSpPr>
                <p:cNvPr id="113715" name="AutoShape 51">
                  <a:extLst>
                    <a:ext uri="{FF2B5EF4-FFF2-40B4-BE49-F238E27FC236}">
                      <a16:creationId xmlns:a16="http://schemas.microsoft.com/office/drawing/2014/main" id="{B07C0F01-E520-7831-9F6C-35F9F80A0395}"/>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3716" name="Line 52">
                  <a:extLst>
                    <a:ext uri="{FF2B5EF4-FFF2-40B4-BE49-F238E27FC236}">
                      <a16:creationId xmlns:a16="http://schemas.microsoft.com/office/drawing/2014/main" id="{1A99202B-3C8E-9D65-17F6-3A6318A2F911}"/>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3717" name="Line 53">
                <a:extLst>
                  <a:ext uri="{FF2B5EF4-FFF2-40B4-BE49-F238E27FC236}">
                    <a16:creationId xmlns:a16="http://schemas.microsoft.com/office/drawing/2014/main" id="{535E5B0E-6F33-209B-516E-9F116E8A5CE6}"/>
                  </a:ext>
                </a:extLst>
              </p:cNvPr>
              <p:cNvSpPr>
                <a:spLocks noChangeShapeType="1"/>
              </p:cNvSpPr>
              <p:nvPr/>
            </p:nvSpPr>
            <p:spPr bwMode="auto">
              <a:xfrm flipH="1" flipV="1">
                <a:off x="1584"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18" name="Rectangle 54">
                <a:extLst>
                  <a:ext uri="{FF2B5EF4-FFF2-40B4-BE49-F238E27FC236}">
                    <a16:creationId xmlns:a16="http://schemas.microsoft.com/office/drawing/2014/main" id="{927DD2C0-D344-82F5-AB92-A7356EC31850}"/>
                  </a:ext>
                </a:extLst>
              </p:cNvPr>
              <p:cNvSpPr>
                <a:spLocks noChangeArrowheads="1"/>
              </p:cNvSpPr>
              <p:nvPr/>
            </p:nvSpPr>
            <p:spPr bwMode="auto">
              <a:xfrm>
                <a:off x="1542" y="1016"/>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3719" name="Rectangle 55">
                <a:extLst>
                  <a:ext uri="{FF2B5EF4-FFF2-40B4-BE49-F238E27FC236}">
                    <a16:creationId xmlns:a16="http://schemas.microsoft.com/office/drawing/2014/main" id="{FDC0BD75-4861-4084-C996-8B4416556859}"/>
                  </a:ext>
                </a:extLst>
              </p:cNvPr>
              <p:cNvSpPr>
                <a:spLocks noChangeArrowheads="1"/>
              </p:cNvSpPr>
              <p:nvPr/>
            </p:nvSpPr>
            <p:spPr bwMode="auto">
              <a:xfrm>
                <a:off x="1074" y="1427"/>
                <a:ext cx="97"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3720" name="Line 56">
                <a:extLst>
                  <a:ext uri="{FF2B5EF4-FFF2-40B4-BE49-F238E27FC236}">
                    <a16:creationId xmlns:a16="http://schemas.microsoft.com/office/drawing/2014/main" id="{05A63167-4417-66E8-5F08-7F708615BF7E}"/>
                  </a:ext>
                </a:extLst>
              </p:cNvPr>
              <p:cNvSpPr>
                <a:spLocks noChangeShapeType="1"/>
              </p:cNvSpPr>
              <p:nvPr/>
            </p:nvSpPr>
            <p:spPr bwMode="auto">
              <a:xfrm>
                <a:off x="2889"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21" name="Line 57">
                <a:extLst>
                  <a:ext uri="{FF2B5EF4-FFF2-40B4-BE49-F238E27FC236}">
                    <a16:creationId xmlns:a16="http://schemas.microsoft.com/office/drawing/2014/main" id="{6E6E0D8B-4D0A-0DD2-2E12-ED821A5F226F}"/>
                  </a:ext>
                </a:extLst>
              </p:cNvPr>
              <p:cNvSpPr>
                <a:spLocks noChangeShapeType="1"/>
              </p:cNvSpPr>
              <p:nvPr/>
            </p:nvSpPr>
            <p:spPr bwMode="auto">
              <a:xfrm>
                <a:off x="2012" y="879"/>
                <a:ext cx="53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22" name="Line 58">
                <a:extLst>
                  <a:ext uri="{FF2B5EF4-FFF2-40B4-BE49-F238E27FC236}">
                    <a16:creationId xmlns:a16="http://schemas.microsoft.com/office/drawing/2014/main" id="{A696CB02-45D8-40CB-516C-D9D397FF800A}"/>
                  </a:ext>
                </a:extLst>
              </p:cNvPr>
              <p:cNvSpPr>
                <a:spLocks noChangeShapeType="1"/>
              </p:cNvSpPr>
              <p:nvPr/>
            </p:nvSpPr>
            <p:spPr bwMode="auto">
              <a:xfrm>
                <a:off x="1573" y="1513"/>
                <a:ext cx="123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23" name="Line 59">
                <a:extLst>
                  <a:ext uri="{FF2B5EF4-FFF2-40B4-BE49-F238E27FC236}">
                    <a16:creationId xmlns:a16="http://schemas.microsoft.com/office/drawing/2014/main" id="{E3EBF28F-97DC-06D9-F1E1-D8E73C4A228F}"/>
                  </a:ext>
                </a:extLst>
              </p:cNvPr>
              <p:cNvSpPr>
                <a:spLocks noChangeShapeType="1"/>
              </p:cNvSpPr>
              <p:nvPr/>
            </p:nvSpPr>
            <p:spPr bwMode="auto">
              <a:xfrm flipV="1">
                <a:off x="2542" y="890"/>
                <a:ext cx="0" cy="138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24" name="Line 60">
                <a:extLst>
                  <a:ext uri="{FF2B5EF4-FFF2-40B4-BE49-F238E27FC236}">
                    <a16:creationId xmlns:a16="http://schemas.microsoft.com/office/drawing/2014/main" id="{9E56CE85-EE8A-11EF-6722-B041817720E2}"/>
                  </a:ext>
                </a:extLst>
              </p:cNvPr>
              <p:cNvSpPr>
                <a:spLocks noChangeShapeType="1"/>
              </p:cNvSpPr>
              <p:nvPr/>
            </p:nvSpPr>
            <p:spPr bwMode="auto">
              <a:xfrm>
                <a:off x="2475" y="151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25" name="Oval 61">
                <a:extLst>
                  <a:ext uri="{FF2B5EF4-FFF2-40B4-BE49-F238E27FC236}">
                    <a16:creationId xmlns:a16="http://schemas.microsoft.com/office/drawing/2014/main" id="{F6C27F5A-B902-CF41-A3F7-BD5206A76C4C}"/>
                  </a:ext>
                </a:extLst>
              </p:cNvPr>
              <p:cNvSpPr>
                <a:spLocks noChangeArrowheads="1"/>
              </p:cNvSpPr>
              <p:nvPr/>
            </p:nvSpPr>
            <p:spPr bwMode="auto">
              <a:xfrm>
                <a:off x="1795" y="2252"/>
                <a:ext cx="47" cy="43"/>
              </a:xfrm>
              <a:prstGeom prst="ellipse">
                <a:avLst/>
              </a:prstGeom>
              <a:solidFill>
                <a:schemeClr val="tx1"/>
              </a:solidFill>
              <a:ln w="9525">
                <a:solidFill>
                  <a:schemeClr val="tx1"/>
                </a:solidFill>
                <a:round/>
                <a:headEnd/>
                <a:tailEnd/>
              </a:ln>
            </p:spPr>
            <p:txBody>
              <a:bodyPr wrap="none" anchor="ctr"/>
              <a:lstStyle/>
              <a:p>
                <a:pPr>
                  <a:spcBef>
                    <a:spcPct val="50000"/>
                  </a:spcBef>
                </a:pPr>
                <a:endParaRPr lang="zh-CN" altLang="en-US"/>
              </a:p>
            </p:txBody>
          </p:sp>
          <p:sp>
            <p:nvSpPr>
              <p:cNvPr id="113726" name="Text Box 62">
                <a:extLst>
                  <a:ext uri="{FF2B5EF4-FFF2-40B4-BE49-F238E27FC236}">
                    <a16:creationId xmlns:a16="http://schemas.microsoft.com/office/drawing/2014/main" id="{CF3926A1-CC7B-02AC-F6D0-93C0BA7DFEDA}"/>
                  </a:ext>
                </a:extLst>
              </p:cNvPr>
              <p:cNvSpPr txBox="1">
                <a:spLocks noChangeArrowheads="1"/>
              </p:cNvSpPr>
              <p:nvPr/>
            </p:nvSpPr>
            <p:spPr bwMode="auto">
              <a:xfrm>
                <a:off x="1349" y="1787"/>
                <a:ext cx="4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E1</a:t>
                </a:r>
                <a:endParaRPr lang="en-US" altLang="zh-CN" b="1" i="0">
                  <a:solidFill>
                    <a:schemeClr val="tx1"/>
                  </a:solidFill>
                  <a:ea typeface="楷体_GB2312" pitchFamily="49" charset="-122"/>
                </a:endParaRPr>
              </a:p>
            </p:txBody>
          </p:sp>
          <p:graphicFrame>
            <p:nvGraphicFramePr>
              <p:cNvPr id="113727" name="Object 63">
                <a:extLst>
                  <a:ext uri="{FF2B5EF4-FFF2-40B4-BE49-F238E27FC236}">
                    <a16:creationId xmlns:a16="http://schemas.microsoft.com/office/drawing/2014/main" id="{2A90021A-842E-385B-9153-776C95E33EE1}"/>
                  </a:ext>
                </a:extLst>
              </p:cNvPr>
              <p:cNvGraphicFramePr>
                <a:graphicFrameLocks/>
              </p:cNvGraphicFramePr>
              <p:nvPr/>
            </p:nvGraphicFramePr>
            <p:xfrm>
              <a:off x="2068" y="1768"/>
              <a:ext cx="251" cy="312"/>
            </p:xfrm>
            <a:graphic>
              <a:graphicData uri="http://schemas.openxmlformats.org/presentationml/2006/ole">
                <mc:AlternateContent xmlns:mc="http://schemas.openxmlformats.org/markup-compatibility/2006">
                  <mc:Choice xmlns:v="urn:schemas-microsoft-com:vml" Requires="v">
                    <p:oleObj r:id="rId23" imgW="253780" imgH="241091" progId="Equation.3">
                      <p:embed/>
                    </p:oleObj>
                  </mc:Choice>
                  <mc:Fallback>
                    <p:oleObj r:id="rId23" imgW="253780" imgH="241091" progId="Equation.3">
                      <p:embed/>
                      <p:pic>
                        <p:nvPicPr>
                          <p:cNvPr id="0" name="Object 63"/>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068" y="1768"/>
                            <a:ext cx="251"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3728" name="Oval 64">
                <a:extLst>
                  <a:ext uri="{FF2B5EF4-FFF2-40B4-BE49-F238E27FC236}">
                    <a16:creationId xmlns:a16="http://schemas.microsoft.com/office/drawing/2014/main" id="{5762ACC0-ECCC-2CE6-FCAE-C7A6EC0C6B22}"/>
                  </a:ext>
                </a:extLst>
              </p:cNvPr>
              <p:cNvSpPr>
                <a:spLocks noChangeArrowheads="1"/>
              </p:cNvSpPr>
              <p:nvPr/>
            </p:nvSpPr>
            <p:spPr bwMode="auto">
              <a:xfrm>
                <a:off x="613" y="856"/>
                <a:ext cx="50" cy="4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3729" name="Oval 65">
                <a:extLst>
                  <a:ext uri="{FF2B5EF4-FFF2-40B4-BE49-F238E27FC236}">
                    <a16:creationId xmlns:a16="http://schemas.microsoft.com/office/drawing/2014/main" id="{EBB77A9B-F76F-3D76-9806-CD89F95C5BB3}"/>
                  </a:ext>
                </a:extLst>
              </p:cNvPr>
              <p:cNvSpPr>
                <a:spLocks noChangeArrowheads="1"/>
              </p:cNvSpPr>
              <p:nvPr/>
            </p:nvSpPr>
            <p:spPr bwMode="auto">
              <a:xfrm>
                <a:off x="613" y="2231"/>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3730" name="Line 66">
                <a:extLst>
                  <a:ext uri="{FF2B5EF4-FFF2-40B4-BE49-F238E27FC236}">
                    <a16:creationId xmlns:a16="http://schemas.microsoft.com/office/drawing/2014/main" id="{57574C94-F8CC-C57E-7096-5419D6DFA499}"/>
                  </a:ext>
                </a:extLst>
              </p:cNvPr>
              <p:cNvSpPr>
                <a:spLocks noChangeShapeType="1"/>
              </p:cNvSpPr>
              <p:nvPr/>
            </p:nvSpPr>
            <p:spPr bwMode="auto">
              <a:xfrm>
                <a:off x="4089" y="1565"/>
                <a:ext cx="4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31" name="Text Box 67">
                <a:extLst>
                  <a:ext uri="{FF2B5EF4-FFF2-40B4-BE49-F238E27FC236}">
                    <a16:creationId xmlns:a16="http://schemas.microsoft.com/office/drawing/2014/main" id="{FDED83D9-40F8-F81D-FE6E-47B3FB1059A8}"/>
                  </a:ext>
                </a:extLst>
              </p:cNvPr>
              <p:cNvSpPr txBox="1">
                <a:spLocks noChangeArrowheads="1"/>
              </p:cNvSpPr>
              <p:nvPr/>
            </p:nvSpPr>
            <p:spPr bwMode="auto">
              <a:xfrm>
                <a:off x="5182" y="87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3732" name="Text Box 68">
                <a:extLst>
                  <a:ext uri="{FF2B5EF4-FFF2-40B4-BE49-F238E27FC236}">
                    <a16:creationId xmlns:a16="http://schemas.microsoft.com/office/drawing/2014/main" id="{91645A6B-E798-4F38-7D65-EEC1F3D0A436}"/>
                  </a:ext>
                </a:extLst>
              </p:cNvPr>
              <p:cNvSpPr txBox="1">
                <a:spLocks noChangeArrowheads="1"/>
              </p:cNvSpPr>
              <p:nvPr/>
            </p:nvSpPr>
            <p:spPr bwMode="auto">
              <a:xfrm>
                <a:off x="5182" y="183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3733" name="Text Box 69">
                <a:extLst>
                  <a:ext uri="{FF2B5EF4-FFF2-40B4-BE49-F238E27FC236}">
                    <a16:creationId xmlns:a16="http://schemas.microsoft.com/office/drawing/2014/main" id="{309A618B-7ECF-E06F-B200-8735778440EC}"/>
                  </a:ext>
                </a:extLst>
              </p:cNvPr>
              <p:cNvSpPr txBox="1">
                <a:spLocks noChangeArrowheads="1"/>
              </p:cNvSpPr>
              <p:nvPr/>
            </p:nvSpPr>
            <p:spPr bwMode="auto">
              <a:xfrm>
                <a:off x="2066" y="143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3734" name="Text Box 70">
                <a:extLst>
                  <a:ext uri="{FF2B5EF4-FFF2-40B4-BE49-F238E27FC236}">
                    <a16:creationId xmlns:a16="http://schemas.microsoft.com/office/drawing/2014/main" id="{CAF45F96-C07F-364F-2EEA-AF4597526BDD}"/>
                  </a:ext>
                </a:extLst>
              </p:cNvPr>
              <p:cNvSpPr txBox="1">
                <a:spLocks noChangeArrowheads="1"/>
              </p:cNvSpPr>
              <p:nvPr/>
            </p:nvSpPr>
            <p:spPr bwMode="auto">
              <a:xfrm>
                <a:off x="2093" y="1875"/>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3735" name="Text Box 71">
                <a:extLst>
                  <a:ext uri="{FF2B5EF4-FFF2-40B4-BE49-F238E27FC236}">
                    <a16:creationId xmlns:a16="http://schemas.microsoft.com/office/drawing/2014/main" id="{B3D9DD1E-E7F2-3336-ACB9-93846DB38FB6}"/>
                  </a:ext>
                </a:extLst>
              </p:cNvPr>
              <p:cNvSpPr txBox="1">
                <a:spLocks noChangeArrowheads="1"/>
              </p:cNvSpPr>
              <p:nvPr/>
            </p:nvSpPr>
            <p:spPr bwMode="auto">
              <a:xfrm>
                <a:off x="538" y="88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3736" name="Text Box 72">
                <a:extLst>
                  <a:ext uri="{FF2B5EF4-FFF2-40B4-BE49-F238E27FC236}">
                    <a16:creationId xmlns:a16="http://schemas.microsoft.com/office/drawing/2014/main" id="{A88BCDB4-0C47-6A9B-3A43-5C9B26FDEABC}"/>
                  </a:ext>
                </a:extLst>
              </p:cNvPr>
              <p:cNvSpPr txBox="1">
                <a:spLocks noChangeArrowheads="1"/>
              </p:cNvSpPr>
              <p:nvPr/>
            </p:nvSpPr>
            <p:spPr bwMode="auto">
              <a:xfrm>
                <a:off x="537" y="1837"/>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3737" name="Oval 73">
                <a:extLst>
                  <a:ext uri="{FF2B5EF4-FFF2-40B4-BE49-F238E27FC236}">
                    <a16:creationId xmlns:a16="http://schemas.microsoft.com/office/drawing/2014/main" id="{763E49D1-A6DE-9851-20FB-D78417B67A94}"/>
                  </a:ext>
                </a:extLst>
              </p:cNvPr>
              <p:cNvSpPr>
                <a:spLocks noChangeArrowheads="1"/>
              </p:cNvSpPr>
              <p:nvPr/>
            </p:nvSpPr>
            <p:spPr bwMode="auto">
              <a:xfrm>
                <a:off x="5230" y="864"/>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3738" name="Oval 74">
                <a:extLst>
                  <a:ext uri="{FF2B5EF4-FFF2-40B4-BE49-F238E27FC236}">
                    <a16:creationId xmlns:a16="http://schemas.microsoft.com/office/drawing/2014/main" id="{4FEF5FA4-83FF-889E-5705-DC5A80187E67}"/>
                  </a:ext>
                </a:extLst>
              </p:cNvPr>
              <p:cNvSpPr>
                <a:spLocks noChangeArrowheads="1"/>
              </p:cNvSpPr>
              <p:nvPr/>
            </p:nvSpPr>
            <p:spPr bwMode="auto">
              <a:xfrm>
                <a:off x="5230" y="2246"/>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aphicFrame>
            <p:nvGraphicFramePr>
              <p:cNvPr id="113739" name="Object 75">
                <a:extLst>
                  <a:ext uri="{FF2B5EF4-FFF2-40B4-BE49-F238E27FC236}">
                    <a16:creationId xmlns:a16="http://schemas.microsoft.com/office/drawing/2014/main" id="{22CFD1C4-296D-974A-E91A-FA00798ECA18}"/>
                  </a:ext>
                </a:extLst>
              </p:cNvPr>
              <p:cNvGraphicFramePr>
                <a:graphicFrameLocks/>
              </p:cNvGraphicFramePr>
              <p:nvPr/>
            </p:nvGraphicFramePr>
            <p:xfrm>
              <a:off x="3951" y="1799"/>
              <a:ext cx="304" cy="241"/>
            </p:xfrm>
            <a:graphic>
              <a:graphicData uri="http://schemas.openxmlformats.org/presentationml/2006/ole">
                <mc:AlternateContent xmlns:mc="http://schemas.openxmlformats.org/markup-compatibility/2006">
                  <mc:Choice xmlns:v="urn:schemas-microsoft-com:vml" Requires="v">
                    <p:oleObj r:id="rId25" imgW="253670" imgH="215619" progId="Equation.3">
                      <p:embed/>
                    </p:oleObj>
                  </mc:Choice>
                  <mc:Fallback>
                    <p:oleObj r:id="rId25" imgW="253670" imgH="215619" progId="Equation.3">
                      <p:embed/>
                      <p:pic>
                        <p:nvPicPr>
                          <p:cNvPr id="0" name="Object 75"/>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951" y="1799"/>
                            <a:ext cx="304"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sp>
        <p:nvSpPr>
          <p:cNvPr id="521294" name="Rectangle 78">
            <a:extLst>
              <a:ext uri="{FF2B5EF4-FFF2-40B4-BE49-F238E27FC236}">
                <a16:creationId xmlns:a16="http://schemas.microsoft.com/office/drawing/2014/main" id="{6EA24892-CB23-E2AB-4FE9-538007908D81}"/>
              </a:ext>
            </a:extLst>
          </p:cNvPr>
          <p:cNvSpPr>
            <a:spLocks noChangeArrowheads="1"/>
          </p:cNvSpPr>
          <p:nvPr/>
        </p:nvSpPr>
        <p:spPr bwMode="auto">
          <a:xfrm>
            <a:off x="3627438" y="279400"/>
            <a:ext cx="2022475" cy="457200"/>
          </a:xfrm>
          <a:prstGeom prst="rect">
            <a:avLst/>
          </a:prstGeom>
          <a:noFill/>
          <a:ln w="9525">
            <a:noFill/>
            <a:miter lim="800000"/>
          </a:ln>
          <a:effectLst/>
        </p:spPr>
        <p:txBody>
          <a:bodyPr wrap="none">
            <a:spAutoFit/>
          </a:bodyPr>
          <a:lstStyle/>
          <a:p>
            <a:pPr>
              <a:defRPr/>
            </a:pPr>
            <a:r>
              <a:rPr kumimoji="1" lang="zh-CN" altLang="en-US" sz="2400"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微变等效电路</a:t>
            </a:r>
          </a:p>
        </p:txBody>
      </p:sp>
      <p:grpSp>
        <p:nvGrpSpPr>
          <p:cNvPr id="113741" name="Group 87">
            <a:extLst>
              <a:ext uri="{FF2B5EF4-FFF2-40B4-BE49-F238E27FC236}">
                <a16:creationId xmlns:a16="http://schemas.microsoft.com/office/drawing/2014/main" id="{48C189AC-0F3C-5891-A212-6F89BC942FC9}"/>
              </a:ext>
            </a:extLst>
          </p:cNvPr>
          <p:cNvGrpSpPr>
            <a:grpSpLocks/>
          </p:cNvGrpSpPr>
          <p:nvPr/>
        </p:nvGrpSpPr>
        <p:grpSpPr bwMode="auto">
          <a:xfrm>
            <a:off x="955675" y="3698875"/>
            <a:ext cx="7138988" cy="2882900"/>
            <a:chOff x="602" y="1727"/>
            <a:chExt cx="4564" cy="2257"/>
          </a:xfrm>
        </p:grpSpPr>
        <p:sp>
          <p:nvSpPr>
            <p:cNvPr id="113742" name="Text Box 88">
              <a:extLst>
                <a:ext uri="{FF2B5EF4-FFF2-40B4-BE49-F238E27FC236}">
                  <a16:creationId xmlns:a16="http://schemas.microsoft.com/office/drawing/2014/main" id="{C9F5F390-2B97-76C5-AB77-F65DF8AD2DE7}"/>
                </a:ext>
              </a:extLst>
            </p:cNvPr>
            <p:cNvSpPr txBox="1">
              <a:spLocks noChangeArrowheads="1"/>
            </p:cNvSpPr>
            <p:nvPr/>
          </p:nvSpPr>
          <p:spPr bwMode="auto">
            <a:xfrm>
              <a:off x="1009" y="1912"/>
              <a:ext cx="397"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113743" name="Line 89">
              <a:extLst>
                <a:ext uri="{FF2B5EF4-FFF2-40B4-BE49-F238E27FC236}">
                  <a16:creationId xmlns:a16="http://schemas.microsoft.com/office/drawing/2014/main" id="{8A5D36DF-6418-E766-BD56-E1F0A55367FC}"/>
                </a:ext>
              </a:extLst>
            </p:cNvPr>
            <p:cNvSpPr>
              <a:spLocks noChangeShapeType="1"/>
            </p:cNvSpPr>
            <p:nvPr/>
          </p:nvSpPr>
          <p:spPr bwMode="auto">
            <a:xfrm>
              <a:off x="1402" y="2329"/>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44" name="Line 90">
              <a:extLst>
                <a:ext uri="{FF2B5EF4-FFF2-40B4-BE49-F238E27FC236}">
                  <a16:creationId xmlns:a16="http://schemas.microsoft.com/office/drawing/2014/main" id="{6BB0C2AF-893F-0147-6E73-DCE778422405}"/>
                </a:ext>
              </a:extLst>
            </p:cNvPr>
            <p:cNvSpPr>
              <a:spLocks noChangeShapeType="1"/>
            </p:cNvSpPr>
            <p:nvPr/>
          </p:nvSpPr>
          <p:spPr bwMode="auto">
            <a:xfrm flipH="1" flipV="1">
              <a:off x="1406" y="1761"/>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45" name="Rectangle 91">
              <a:extLst>
                <a:ext uri="{FF2B5EF4-FFF2-40B4-BE49-F238E27FC236}">
                  <a16:creationId xmlns:a16="http://schemas.microsoft.com/office/drawing/2014/main" id="{2AE2E0FF-6305-82EE-3D76-596339626B22}"/>
                </a:ext>
              </a:extLst>
            </p:cNvPr>
            <p:cNvSpPr>
              <a:spLocks noChangeArrowheads="1"/>
            </p:cNvSpPr>
            <p:nvPr/>
          </p:nvSpPr>
          <p:spPr bwMode="auto">
            <a:xfrm>
              <a:off x="1358" y="2006"/>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3746" name="Line 92">
              <a:extLst>
                <a:ext uri="{FF2B5EF4-FFF2-40B4-BE49-F238E27FC236}">
                  <a16:creationId xmlns:a16="http://schemas.microsoft.com/office/drawing/2014/main" id="{6187ECB3-7270-7242-9F90-FDB23B5636E8}"/>
                </a:ext>
              </a:extLst>
            </p:cNvPr>
            <p:cNvSpPr>
              <a:spLocks noChangeShapeType="1"/>
            </p:cNvSpPr>
            <p:nvPr/>
          </p:nvSpPr>
          <p:spPr bwMode="auto">
            <a:xfrm>
              <a:off x="1406" y="1771"/>
              <a:ext cx="2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47" name="Line 93">
              <a:extLst>
                <a:ext uri="{FF2B5EF4-FFF2-40B4-BE49-F238E27FC236}">
                  <a16:creationId xmlns:a16="http://schemas.microsoft.com/office/drawing/2014/main" id="{1CD61E56-EC62-5F1F-10D1-18CA4EEDC88D}"/>
                </a:ext>
              </a:extLst>
            </p:cNvPr>
            <p:cNvSpPr>
              <a:spLocks noChangeShapeType="1"/>
            </p:cNvSpPr>
            <p:nvPr/>
          </p:nvSpPr>
          <p:spPr bwMode="auto">
            <a:xfrm flipV="1">
              <a:off x="2027" y="1765"/>
              <a:ext cx="0" cy="89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48" name="Line 94">
              <a:extLst>
                <a:ext uri="{FF2B5EF4-FFF2-40B4-BE49-F238E27FC236}">
                  <a16:creationId xmlns:a16="http://schemas.microsoft.com/office/drawing/2014/main" id="{5D34115E-3BEF-7DF5-F9A8-0A9831B95993}"/>
                </a:ext>
              </a:extLst>
            </p:cNvPr>
            <p:cNvSpPr>
              <a:spLocks noChangeShapeType="1"/>
            </p:cNvSpPr>
            <p:nvPr/>
          </p:nvSpPr>
          <p:spPr bwMode="auto">
            <a:xfrm>
              <a:off x="1898" y="2605"/>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49" name="Line 95">
              <a:extLst>
                <a:ext uri="{FF2B5EF4-FFF2-40B4-BE49-F238E27FC236}">
                  <a16:creationId xmlns:a16="http://schemas.microsoft.com/office/drawing/2014/main" id="{F5C02BDA-9922-C2B4-CB04-187B56D45B3D}"/>
                </a:ext>
              </a:extLst>
            </p:cNvPr>
            <p:cNvSpPr>
              <a:spLocks noChangeShapeType="1"/>
            </p:cNvSpPr>
            <p:nvPr/>
          </p:nvSpPr>
          <p:spPr bwMode="auto">
            <a:xfrm>
              <a:off x="1898" y="2749"/>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13750" name="Line 96">
              <a:extLst>
                <a:ext uri="{FF2B5EF4-FFF2-40B4-BE49-F238E27FC236}">
                  <a16:creationId xmlns:a16="http://schemas.microsoft.com/office/drawing/2014/main" id="{A16AD6A3-1BBD-9695-91B6-A044CC14BC4D}"/>
                </a:ext>
              </a:extLst>
            </p:cNvPr>
            <p:cNvSpPr>
              <a:spLocks noChangeShapeType="1"/>
            </p:cNvSpPr>
            <p:nvPr/>
          </p:nvSpPr>
          <p:spPr bwMode="auto">
            <a:xfrm flipV="1">
              <a:off x="1898" y="2610"/>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51" name="Line 97">
              <a:extLst>
                <a:ext uri="{FF2B5EF4-FFF2-40B4-BE49-F238E27FC236}">
                  <a16:creationId xmlns:a16="http://schemas.microsoft.com/office/drawing/2014/main" id="{8C0DE929-8DB5-BA38-B57A-558171E6F4A8}"/>
                </a:ext>
              </a:extLst>
            </p:cNvPr>
            <p:cNvSpPr>
              <a:spLocks noChangeShapeType="1"/>
            </p:cNvSpPr>
            <p:nvPr/>
          </p:nvSpPr>
          <p:spPr bwMode="auto">
            <a:xfrm flipH="1">
              <a:off x="2031" y="2885"/>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52" name="Line 98">
              <a:extLst>
                <a:ext uri="{FF2B5EF4-FFF2-40B4-BE49-F238E27FC236}">
                  <a16:creationId xmlns:a16="http://schemas.microsoft.com/office/drawing/2014/main" id="{C6C1CF67-2721-4DBD-4F33-033E1C9474C6}"/>
                </a:ext>
              </a:extLst>
            </p:cNvPr>
            <p:cNvSpPr>
              <a:spLocks noChangeShapeType="1"/>
            </p:cNvSpPr>
            <p:nvPr/>
          </p:nvSpPr>
          <p:spPr bwMode="auto">
            <a:xfrm>
              <a:off x="1129" y="2738"/>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53" name="Line 99">
              <a:extLst>
                <a:ext uri="{FF2B5EF4-FFF2-40B4-BE49-F238E27FC236}">
                  <a16:creationId xmlns:a16="http://schemas.microsoft.com/office/drawing/2014/main" id="{CD528701-8C91-B720-CB33-1D36BAAE6AFB}"/>
                </a:ext>
              </a:extLst>
            </p:cNvPr>
            <p:cNvSpPr>
              <a:spLocks noChangeShapeType="1"/>
            </p:cNvSpPr>
            <p:nvPr/>
          </p:nvSpPr>
          <p:spPr bwMode="auto">
            <a:xfrm>
              <a:off x="698" y="3806"/>
              <a:ext cx="408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54" name="Line 100">
              <a:extLst>
                <a:ext uri="{FF2B5EF4-FFF2-40B4-BE49-F238E27FC236}">
                  <a16:creationId xmlns:a16="http://schemas.microsoft.com/office/drawing/2014/main" id="{83F0708E-76C0-7F09-C222-DCF0BD0D8752}"/>
                </a:ext>
              </a:extLst>
            </p:cNvPr>
            <p:cNvSpPr>
              <a:spLocks noChangeShapeType="1"/>
            </p:cNvSpPr>
            <p:nvPr/>
          </p:nvSpPr>
          <p:spPr bwMode="auto">
            <a:xfrm flipH="1">
              <a:off x="2032" y="3469"/>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nvGrpSpPr>
            <p:cNvPr id="113755" name="Group 101">
              <a:extLst>
                <a:ext uri="{FF2B5EF4-FFF2-40B4-BE49-F238E27FC236}">
                  <a16:creationId xmlns:a16="http://schemas.microsoft.com/office/drawing/2014/main" id="{0FE91B18-8A86-9BB7-D67B-BBCE34B4BCB9}"/>
                </a:ext>
              </a:extLst>
            </p:cNvPr>
            <p:cNvGrpSpPr>
              <a:grpSpLocks/>
            </p:cNvGrpSpPr>
            <p:nvPr/>
          </p:nvGrpSpPr>
          <p:grpSpPr bwMode="auto">
            <a:xfrm>
              <a:off x="1066" y="2615"/>
              <a:ext cx="68" cy="262"/>
              <a:chOff x="3454" y="2018"/>
              <a:chExt cx="96" cy="328"/>
            </a:xfrm>
          </p:grpSpPr>
          <p:sp>
            <p:nvSpPr>
              <p:cNvPr id="113756" name="Line 102">
                <a:extLst>
                  <a:ext uri="{FF2B5EF4-FFF2-40B4-BE49-F238E27FC236}">
                    <a16:creationId xmlns:a16="http://schemas.microsoft.com/office/drawing/2014/main" id="{FEFC5FA3-21E6-4B08-C998-62D0DE00C830}"/>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57" name="Line 103">
                <a:extLst>
                  <a:ext uri="{FF2B5EF4-FFF2-40B4-BE49-F238E27FC236}">
                    <a16:creationId xmlns:a16="http://schemas.microsoft.com/office/drawing/2014/main" id="{21EC71FC-0046-CE08-5A10-5D2F81D56F4A}"/>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3758" name="Line 104">
              <a:extLst>
                <a:ext uri="{FF2B5EF4-FFF2-40B4-BE49-F238E27FC236}">
                  <a16:creationId xmlns:a16="http://schemas.microsoft.com/office/drawing/2014/main" id="{DE701550-932D-F76C-E6BD-66CC5FDD927C}"/>
                </a:ext>
              </a:extLst>
            </p:cNvPr>
            <p:cNvSpPr>
              <a:spLocks noChangeShapeType="1"/>
            </p:cNvSpPr>
            <p:nvPr/>
          </p:nvSpPr>
          <p:spPr bwMode="auto">
            <a:xfrm>
              <a:off x="698" y="2738"/>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3759" name="Group 105">
              <a:extLst>
                <a:ext uri="{FF2B5EF4-FFF2-40B4-BE49-F238E27FC236}">
                  <a16:creationId xmlns:a16="http://schemas.microsoft.com/office/drawing/2014/main" id="{A16BEBC3-28F8-C7C7-EF3E-4C22AD623EF0}"/>
                </a:ext>
              </a:extLst>
            </p:cNvPr>
            <p:cNvGrpSpPr>
              <a:grpSpLocks/>
            </p:cNvGrpSpPr>
            <p:nvPr/>
          </p:nvGrpSpPr>
          <p:grpSpPr bwMode="auto">
            <a:xfrm flipH="1">
              <a:off x="2594" y="2860"/>
              <a:ext cx="69" cy="261"/>
              <a:chOff x="3454" y="2018"/>
              <a:chExt cx="96" cy="328"/>
            </a:xfrm>
          </p:grpSpPr>
          <p:sp>
            <p:nvSpPr>
              <p:cNvPr id="113760" name="Line 106">
                <a:extLst>
                  <a:ext uri="{FF2B5EF4-FFF2-40B4-BE49-F238E27FC236}">
                    <a16:creationId xmlns:a16="http://schemas.microsoft.com/office/drawing/2014/main" id="{60DF99D8-D8AE-4D9F-ACD3-145861FE8E39}"/>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61" name="Line 107">
                <a:extLst>
                  <a:ext uri="{FF2B5EF4-FFF2-40B4-BE49-F238E27FC236}">
                    <a16:creationId xmlns:a16="http://schemas.microsoft.com/office/drawing/2014/main" id="{F365BBB9-FC69-5AAE-4F7F-DD1ABC3D8F57}"/>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3762" name="Line 108">
              <a:extLst>
                <a:ext uri="{FF2B5EF4-FFF2-40B4-BE49-F238E27FC236}">
                  <a16:creationId xmlns:a16="http://schemas.microsoft.com/office/drawing/2014/main" id="{557C2A11-7B0C-E4E5-5FEB-BF37602CA5E3}"/>
                </a:ext>
              </a:extLst>
            </p:cNvPr>
            <p:cNvSpPr>
              <a:spLocks noChangeShapeType="1"/>
            </p:cNvSpPr>
            <p:nvPr/>
          </p:nvSpPr>
          <p:spPr bwMode="auto">
            <a:xfrm>
              <a:off x="2044" y="2983"/>
              <a:ext cx="56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63" name="Text Box 109">
              <a:extLst>
                <a:ext uri="{FF2B5EF4-FFF2-40B4-BE49-F238E27FC236}">
                  <a16:creationId xmlns:a16="http://schemas.microsoft.com/office/drawing/2014/main" id="{C5AB0DFB-5773-C341-91DE-1B1675FAD5F0}"/>
                </a:ext>
              </a:extLst>
            </p:cNvPr>
            <p:cNvSpPr txBox="1">
              <a:spLocks noChangeArrowheads="1"/>
            </p:cNvSpPr>
            <p:nvPr/>
          </p:nvSpPr>
          <p:spPr bwMode="auto">
            <a:xfrm>
              <a:off x="922" y="2254"/>
              <a:ext cx="310"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1</a:t>
              </a:r>
              <a:endParaRPr lang="en-US" altLang="zh-CN" sz="2400" i="0">
                <a:solidFill>
                  <a:schemeClr val="tx1"/>
                </a:solidFill>
              </a:endParaRPr>
            </a:p>
          </p:txBody>
        </p:sp>
        <p:sp>
          <p:nvSpPr>
            <p:cNvPr id="113764" name="Text Box 110">
              <a:extLst>
                <a:ext uri="{FF2B5EF4-FFF2-40B4-BE49-F238E27FC236}">
                  <a16:creationId xmlns:a16="http://schemas.microsoft.com/office/drawing/2014/main" id="{CA8C19E2-3D58-3818-F21F-E68D763E348F}"/>
                </a:ext>
              </a:extLst>
            </p:cNvPr>
            <p:cNvSpPr txBox="1">
              <a:spLocks noChangeArrowheads="1"/>
            </p:cNvSpPr>
            <p:nvPr/>
          </p:nvSpPr>
          <p:spPr bwMode="auto">
            <a:xfrm>
              <a:off x="2485" y="2539"/>
              <a:ext cx="310"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2</a:t>
              </a:r>
              <a:endParaRPr lang="en-US" altLang="zh-CN" sz="2400" i="0">
                <a:solidFill>
                  <a:schemeClr val="tx1"/>
                </a:solidFill>
              </a:endParaRPr>
            </a:p>
          </p:txBody>
        </p:sp>
        <p:sp>
          <p:nvSpPr>
            <p:cNvPr id="113765" name="Rectangle 111">
              <a:extLst>
                <a:ext uri="{FF2B5EF4-FFF2-40B4-BE49-F238E27FC236}">
                  <a16:creationId xmlns:a16="http://schemas.microsoft.com/office/drawing/2014/main" id="{DCE37021-3F86-D300-5AD1-F6A77921AF54}"/>
                </a:ext>
              </a:extLst>
            </p:cNvPr>
            <p:cNvSpPr>
              <a:spLocks noChangeArrowheads="1"/>
            </p:cNvSpPr>
            <p:nvPr/>
          </p:nvSpPr>
          <p:spPr bwMode="auto">
            <a:xfrm>
              <a:off x="1984" y="3154"/>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3766" name="Text Box 112">
              <a:extLst>
                <a:ext uri="{FF2B5EF4-FFF2-40B4-BE49-F238E27FC236}">
                  <a16:creationId xmlns:a16="http://schemas.microsoft.com/office/drawing/2014/main" id="{4F3B97D6-637E-2F06-1DC3-A9874D5C5695}"/>
                </a:ext>
              </a:extLst>
            </p:cNvPr>
            <p:cNvSpPr txBox="1">
              <a:spLocks noChangeArrowheads="1"/>
            </p:cNvSpPr>
            <p:nvPr/>
          </p:nvSpPr>
          <p:spPr bwMode="auto">
            <a:xfrm>
              <a:off x="1583" y="3058"/>
              <a:ext cx="397"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E1</a:t>
              </a:r>
              <a:endParaRPr lang="en-US" altLang="zh-CN" sz="2400" b="1" i="0">
                <a:solidFill>
                  <a:schemeClr val="tx1"/>
                </a:solidFill>
              </a:endParaRPr>
            </a:p>
          </p:txBody>
        </p:sp>
        <p:sp>
          <p:nvSpPr>
            <p:cNvPr id="113767" name="Rectangle 113">
              <a:extLst>
                <a:ext uri="{FF2B5EF4-FFF2-40B4-BE49-F238E27FC236}">
                  <a16:creationId xmlns:a16="http://schemas.microsoft.com/office/drawing/2014/main" id="{875742E7-EF5D-62A9-23EE-62A346245C88}"/>
                </a:ext>
              </a:extLst>
            </p:cNvPr>
            <p:cNvSpPr>
              <a:spLocks noChangeArrowheads="1"/>
            </p:cNvSpPr>
            <p:nvPr/>
          </p:nvSpPr>
          <p:spPr bwMode="auto">
            <a:xfrm>
              <a:off x="1103" y="2500"/>
              <a:ext cx="227"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3768" name="Rectangle 114">
              <a:extLst>
                <a:ext uri="{FF2B5EF4-FFF2-40B4-BE49-F238E27FC236}">
                  <a16:creationId xmlns:a16="http://schemas.microsoft.com/office/drawing/2014/main" id="{BA0F154C-56D7-E714-0274-D39166A5EE36}"/>
                </a:ext>
              </a:extLst>
            </p:cNvPr>
            <p:cNvSpPr>
              <a:spLocks noChangeArrowheads="1"/>
            </p:cNvSpPr>
            <p:nvPr/>
          </p:nvSpPr>
          <p:spPr bwMode="auto">
            <a:xfrm>
              <a:off x="2385" y="2700"/>
              <a:ext cx="226"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3769" name="Rectangle 115" descr="新闻纸">
              <a:extLst>
                <a:ext uri="{FF2B5EF4-FFF2-40B4-BE49-F238E27FC236}">
                  <a16:creationId xmlns:a16="http://schemas.microsoft.com/office/drawing/2014/main" id="{E6EE4FBE-F281-7C13-2E36-EAF4A18C38A2}"/>
                </a:ext>
              </a:extLst>
            </p:cNvPr>
            <p:cNvSpPr>
              <a:spLocks noChangeArrowheads="1"/>
            </p:cNvSpPr>
            <p:nvPr/>
          </p:nvSpPr>
          <p:spPr bwMode="auto">
            <a:xfrm>
              <a:off x="602" y="2730"/>
              <a:ext cx="242"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rPr>
                <a:t>+</a:t>
              </a:r>
            </a:p>
          </p:txBody>
        </p:sp>
        <p:sp>
          <p:nvSpPr>
            <p:cNvPr id="113770" name="Rectangle 116" descr="新闻纸">
              <a:extLst>
                <a:ext uri="{FF2B5EF4-FFF2-40B4-BE49-F238E27FC236}">
                  <a16:creationId xmlns:a16="http://schemas.microsoft.com/office/drawing/2014/main" id="{8283935A-3EDB-681C-8908-8A33C732E430}"/>
                </a:ext>
              </a:extLst>
            </p:cNvPr>
            <p:cNvSpPr>
              <a:spLocks noChangeArrowheads="1"/>
            </p:cNvSpPr>
            <p:nvPr/>
          </p:nvSpPr>
          <p:spPr bwMode="auto">
            <a:xfrm>
              <a:off x="609" y="3491"/>
              <a:ext cx="213"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3771" name="Line 117">
              <a:extLst>
                <a:ext uri="{FF2B5EF4-FFF2-40B4-BE49-F238E27FC236}">
                  <a16:creationId xmlns:a16="http://schemas.microsoft.com/office/drawing/2014/main" id="{FE49173B-5614-F75A-7551-8909F5C4CA91}"/>
                </a:ext>
              </a:extLst>
            </p:cNvPr>
            <p:cNvSpPr>
              <a:spLocks noChangeShapeType="1"/>
            </p:cNvSpPr>
            <p:nvPr/>
          </p:nvSpPr>
          <p:spPr bwMode="auto">
            <a:xfrm>
              <a:off x="3370" y="2329"/>
              <a:ext cx="0" cy="8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72" name="Line 118">
              <a:extLst>
                <a:ext uri="{FF2B5EF4-FFF2-40B4-BE49-F238E27FC236}">
                  <a16:creationId xmlns:a16="http://schemas.microsoft.com/office/drawing/2014/main" id="{847B4B20-8DC3-ACD3-0997-151BFFAC8AC3}"/>
                </a:ext>
              </a:extLst>
            </p:cNvPr>
            <p:cNvSpPr>
              <a:spLocks noChangeShapeType="1"/>
            </p:cNvSpPr>
            <p:nvPr/>
          </p:nvSpPr>
          <p:spPr bwMode="auto">
            <a:xfrm flipH="1" flipV="1">
              <a:off x="3374" y="1761"/>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73" name="Rectangle 119">
              <a:extLst>
                <a:ext uri="{FF2B5EF4-FFF2-40B4-BE49-F238E27FC236}">
                  <a16:creationId xmlns:a16="http://schemas.microsoft.com/office/drawing/2014/main" id="{08EABD23-51FC-193F-B20A-82A414DBEFD1}"/>
                </a:ext>
              </a:extLst>
            </p:cNvPr>
            <p:cNvSpPr>
              <a:spLocks noChangeArrowheads="1"/>
            </p:cNvSpPr>
            <p:nvPr/>
          </p:nvSpPr>
          <p:spPr bwMode="auto">
            <a:xfrm>
              <a:off x="3326" y="2006"/>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3774" name="Line 120">
              <a:extLst>
                <a:ext uri="{FF2B5EF4-FFF2-40B4-BE49-F238E27FC236}">
                  <a16:creationId xmlns:a16="http://schemas.microsoft.com/office/drawing/2014/main" id="{709793D3-2E06-9E69-EC40-91D6E043A931}"/>
                </a:ext>
              </a:extLst>
            </p:cNvPr>
            <p:cNvSpPr>
              <a:spLocks noChangeShapeType="1"/>
            </p:cNvSpPr>
            <p:nvPr/>
          </p:nvSpPr>
          <p:spPr bwMode="auto">
            <a:xfrm>
              <a:off x="3374" y="1771"/>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75" name="Line 121">
              <a:extLst>
                <a:ext uri="{FF2B5EF4-FFF2-40B4-BE49-F238E27FC236}">
                  <a16:creationId xmlns:a16="http://schemas.microsoft.com/office/drawing/2014/main" id="{6846290E-8B34-B729-AC12-40E013097691}"/>
                </a:ext>
              </a:extLst>
            </p:cNvPr>
            <p:cNvSpPr>
              <a:spLocks noChangeShapeType="1"/>
            </p:cNvSpPr>
            <p:nvPr/>
          </p:nvSpPr>
          <p:spPr bwMode="auto">
            <a:xfrm flipV="1">
              <a:off x="3995" y="1765"/>
              <a:ext cx="0" cy="17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76" name="Line 122">
              <a:extLst>
                <a:ext uri="{FF2B5EF4-FFF2-40B4-BE49-F238E27FC236}">
                  <a16:creationId xmlns:a16="http://schemas.microsoft.com/office/drawing/2014/main" id="{BBBA454C-FCFF-45C7-464E-A4218418CEEF}"/>
                </a:ext>
              </a:extLst>
            </p:cNvPr>
            <p:cNvSpPr>
              <a:spLocks noChangeShapeType="1"/>
            </p:cNvSpPr>
            <p:nvPr/>
          </p:nvSpPr>
          <p:spPr bwMode="auto">
            <a:xfrm>
              <a:off x="3866" y="2546"/>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77" name="Line 123">
              <a:extLst>
                <a:ext uri="{FF2B5EF4-FFF2-40B4-BE49-F238E27FC236}">
                  <a16:creationId xmlns:a16="http://schemas.microsoft.com/office/drawing/2014/main" id="{41A826DC-D070-D629-8C69-32C3D9160EA9}"/>
                </a:ext>
              </a:extLst>
            </p:cNvPr>
            <p:cNvSpPr>
              <a:spLocks noChangeShapeType="1"/>
            </p:cNvSpPr>
            <p:nvPr/>
          </p:nvSpPr>
          <p:spPr bwMode="auto">
            <a:xfrm>
              <a:off x="3866" y="2659"/>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13778" name="Line 124">
              <a:extLst>
                <a:ext uri="{FF2B5EF4-FFF2-40B4-BE49-F238E27FC236}">
                  <a16:creationId xmlns:a16="http://schemas.microsoft.com/office/drawing/2014/main" id="{8DC0CF39-B4C2-1922-DB48-F592FB6A8179}"/>
                </a:ext>
              </a:extLst>
            </p:cNvPr>
            <p:cNvSpPr>
              <a:spLocks noChangeShapeType="1"/>
            </p:cNvSpPr>
            <p:nvPr/>
          </p:nvSpPr>
          <p:spPr bwMode="auto">
            <a:xfrm flipV="1">
              <a:off x="3866" y="2520"/>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79" name="Line 125">
              <a:extLst>
                <a:ext uri="{FF2B5EF4-FFF2-40B4-BE49-F238E27FC236}">
                  <a16:creationId xmlns:a16="http://schemas.microsoft.com/office/drawing/2014/main" id="{F8FE7CAA-27FC-C467-AC21-8A9B1E1D3ED5}"/>
                </a:ext>
              </a:extLst>
            </p:cNvPr>
            <p:cNvSpPr>
              <a:spLocks noChangeShapeType="1"/>
            </p:cNvSpPr>
            <p:nvPr/>
          </p:nvSpPr>
          <p:spPr bwMode="auto">
            <a:xfrm>
              <a:off x="3998" y="2243"/>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80" name="Line 126">
              <a:extLst>
                <a:ext uri="{FF2B5EF4-FFF2-40B4-BE49-F238E27FC236}">
                  <a16:creationId xmlns:a16="http://schemas.microsoft.com/office/drawing/2014/main" id="{8271AFF9-4DD0-DBCD-8C7C-8322FF9EE1DA}"/>
                </a:ext>
              </a:extLst>
            </p:cNvPr>
            <p:cNvSpPr>
              <a:spLocks noChangeShapeType="1"/>
            </p:cNvSpPr>
            <p:nvPr/>
          </p:nvSpPr>
          <p:spPr bwMode="auto">
            <a:xfrm flipH="1">
              <a:off x="3999" y="2795"/>
              <a:ext cx="0" cy="8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81" name="Line 127">
              <a:extLst>
                <a:ext uri="{FF2B5EF4-FFF2-40B4-BE49-F238E27FC236}">
                  <a16:creationId xmlns:a16="http://schemas.microsoft.com/office/drawing/2014/main" id="{0CF99702-2E38-52E6-93D2-94CC1FD520BF}"/>
                </a:ext>
              </a:extLst>
            </p:cNvPr>
            <p:cNvSpPr>
              <a:spLocks noChangeShapeType="1"/>
            </p:cNvSpPr>
            <p:nvPr/>
          </p:nvSpPr>
          <p:spPr bwMode="auto">
            <a:xfrm>
              <a:off x="3381" y="2648"/>
              <a:ext cx="50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82" name="Line 128">
              <a:extLst>
                <a:ext uri="{FF2B5EF4-FFF2-40B4-BE49-F238E27FC236}">
                  <a16:creationId xmlns:a16="http://schemas.microsoft.com/office/drawing/2014/main" id="{B86D8012-3745-733E-F96B-D4E3E09CEFF6}"/>
                </a:ext>
              </a:extLst>
            </p:cNvPr>
            <p:cNvSpPr>
              <a:spLocks noChangeShapeType="1"/>
            </p:cNvSpPr>
            <p:nvPr/>
          </p:nvSpPr>
          <p:spPr bwMode="auto">
            <a:xfrm flipH="1">
              <a:off x="4000" y="3697"/>
              <a:ext cx="0" cy="10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3783" name="Rectangle 129">
              <a:extLst>
                <a:ext uri="{FF2B5EF4-FFF2-40B4-BE49-F238E27FC236}">
                  <a16:creationId xmlns:a16="http://schemas.microsoft.com/office/drawing/2014/main" id="{0F948EF1-E731-294E-F7C2-196014D2673A}"/>
                </a:ext>
              </a:extLst>
            </p:cNvPr>
            <p:cNvSpPr>
              <a:spLocks noChangeArrowheads="1"/>
            </p:cNvSpPr>
            <p:nvPr/>
          </p:nvSpPr>
          <p:spPr bwMode="auto">
            <a:xfrm>
              <a:off x="3952" y="1921"/>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3784" name="Oval 130">
              <a:extLst>
                <a:ext uri="{FF2B5EF4-FFF2-40B4-BE49-F238E27FC236}">
                  <a16:creationId xmlns:a16="http://schemas.microsoft.com/office/drawing/2014/main" id="{76EF3EBF-B286-4594-B126-1D57A066529E}"/>
                </a:ext>
              </a:extLst>
            </p:cNvPr>
            <p:cNvSpPr>
              <a:spLocks noChangeArrowheads="1"/>
            </p:cNvSpPr>
            <p:nvPr/>
          </p:nvSpPr>
          <p:spPr bwMode="auto">
            <a:xfrm>
              <a:off x="4680" y="1729"/>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113785" name="Group 131">
              <a:extLst>
                <a:ext uri="{FF2B5EF4-FFF2-40B4-BE49-F238E27FC236}">
                  <a16:creationId xmlns:a16="http://schemas.microsoft.com/office/drawing/2014/main" id="{9D02B23F-D691-873C-A936-CDD81D5FA1DC}"/>
                </a:ext>
              </a:extLst>
            </p:cNvPr>
            <p:cNvGrpSpPr>
              <a:grpSpLocks/>
            </p:cNvGrpSpPr>
            <p:nvPr/>
          </p:nvGrpSpPr>
          <p:grpSpPr bwMode="auto">
            <a:xfrm flipH="1">
              <a:off x="4449" y="2286"/>
              <a:ext cx="69" cy="261"/>
              <a:chOff x="3454" y="2018"/>
              <a:chExt cx="96" cy="328"/>
            </a:xfrm>
          </p:grpSpPr>
          <p:sp>
            <p:nvSpPr>
              <p:cNvPr id="113786" name="Line 132">
                <a:extLst>
                  <a:ext uri="{FF2B5EF4-FFF2-40B4-BE49-F238E27FC236}">
                    <a16:creationId xmlns:a16="http://schemas.microsoft.com/office/drawing/2014/main" id="{D22C1D5B-D3CA-D29D-C074-053E2B0C0CA5}"/>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87" name="Line 133">
                <a:extLst>
                  <a:ext uri="{FF2B5EF4-FFF2-40B4-BE49-F238E27FC236}">
                    <a16:creationId xmlns:a16="http://schemas.microsoft.com/office/drawing/2014/main" id="{452B0AC4-5C8B-DADD-0C68-8ABA8C761621}"/>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3788" name="Line 134">
              <a:extLst>
                <a:ext uri="{FF2B5EF4-FFF2-40B4-BE49-F238E27FC236}">
                  <a16:creationId xmlns:a16="http://schemas.microsoft.com/office/drawing/2014/main" id="{4DB7A943-48B3-2131-95FF-FE0441F12343}"/>
                </a:ext>
              </a:extLst>
            </p:cNvPr>
            <p:cNvSpPr>
              <a:spLocks noChangeShapeType="1"/>
            </p:cNvSpPr>
            <p:nvPr/>
          </p:nvSpPr>
          <p:spPr bwMode="auto">
            <a:xfrm flipH="1" flipV="1">
              <a:off x="4514" y="2402"/>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89" name="Line 135">
              <a:extLst>
                <a:ext uri="{FF2B5EF4-FFF2-40B4-BE49-F238E27FC236}">
                  <a16:creationId xmlns:a16="http://schemas.microsoft.com/office/drawing/2014/main" id="{79B54787-F008-9F0B-0F86-361DA583359C}"/>
                </a:ext>
              </a:extLst>
            </p:cNvPr>
            <p:cNvSpPr>
              <a:spLocks noChangeShapeType="1"/>
            </p:cNvSpPr>
            <p:nvPr/>
          </p:nvSpPr>
          <p:spPr bwMode="auto">
            <a:xfrm>
              <a:off x="3995" y="2409"/>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90" name="Text Box 136">
              <a:extLst>
                <a:ext uri="{FF2B5EF4-FFF2-40B4-BE49-F238E27FC236}">
                  <a16:creationId xmlns:a16="http://schemas.microsoft.com/office/drawing/2014/main" id="{345A00E6-2CEE-13C8-07B9-6D23BBF9B236}"/>
                </a:ext>
              </a:extLst>
            </p:cNvPr>
            <p:cNvSpPr txBox="1">
              <a:spLocks noChangeArrowheads="1"/>
            </p:cNvSpPr>
            <p:nvPr/>
          </p:nvSpPr>
          <p:spPr bwMode="auto">
            <a:xfrm>
              <a:off x="3552" y="1906"/>
              <a:ext cx="404"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C2</a:t>
              </a:r>
              <a:endParaRPr lang="en-US" altLang="zh-CN" sz="2400" i="0">
                <a:solidFill>
                  <a:schemeClr val="tx1"/>
                </a:solidFill>
              </a:endParaRPr>
            </a:p>
          </p:txBody>
        </p:sp>
        <p:sp>
          <p:nvSpPr>
            <p:cNvPr id="113791" name="Text Box 137">
              <a:extLst>
                <a:ext uri="{FF2B5EF4-FFF2-40B4-BE49-F238E27FC236}">
                  <a16:creationId xmlns:a16="http://schemas.microsoft.com/office/drawing/2014/main" id="{9B2362E5-95AA-29D8-8D13-A434329ABF7F}"/>
                </a:ext>
              </a:extLst>
            </p:cNvPr>
            <p:cNvSpPr txBox="1">
              <a:spLocks noChangeArrowheads="1"/>
            </p:cNvSpPr>
            <p:nvPr/>
          </p:nvSpPr>
          <p:spPr bwMode="auto">
            <a:xfrm>
              <a:off x="4340" y="1954"/>
              <a:ext cx="310"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3</a:t>
              </a:r>
              <a:endParaRPr lang="en-US" altLang="zh-CN" sz="2400" i="0">
                <a:solidFill>
                  <a:schemeClr val="tx1"/>
                </a:solidFill>
              </a:endParaRPr>
            </a:p>
          </p:txBody>
        </p:sp>
        <p:grpSp>
          <p:nvGrpSpPr>
            <p:cNvPr id="113792" name="Group 138">
              <a:extLst>
                <a:ext uri="{FF2B5EF4-FFF2-40B4-BE49-F238E27FC236}">
                  <a16:creationId xmlns:a16="http://schemas.microsoft.com/office/drawing/2014/main" id="{E2A3062F-F99E-8232-B496-6508D745C81C}"/>
                </a:ext>
              </a:extLst>
            </p:cNvPr>
            <p:cNvGrpSpPr>
              <a:grpSpLocks/>
            </p:cNvGrpSpPr>
            <p:nvPr/>
          </p:nvGrpSpPr>
          <p:grpSpPr bwMode="auto">
            <a:xfrm>
              <a:off x="1956" y="3822"/>
              <a:ext cx="146" cy="162"/>
              <a:chOff x="2898" y="3684"/>
              <a:chExt cx="204" cy="204"/>
            </a:xfrm>
          </p:grpSpPr>
          <p:sp>
            <p:nvSpPr>
              <p:cNvPr id="113793" name="Line 139">
                <a:extLst>
                  <a:ext uri="{FF2B5EF4-FFF2-40B4-BE49-F238E27FC236}">
                    <a16:creationId xmlns:a16="http://schemas.microsoft.com/office/drawing/2014/main" id="{61191DA0-F8DA-7121-339F-E081EC053127}"/>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794" name="Line 140">
                <a:extLst>
                  <a:ext uri="{FF2B5EF4-FFF2-40B4-BE49-F238E27FC236}">
                    <a16:creationId xmlns:a16="http://schemas.microsoft.com/office/drawing/2014/main" id="{046C9D55-CAD1-BD36-0B27-E081959C985D}"/>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3795" name="Oval 141">
              <a:extLst>
                <a:ext uri="{FF2B5EF4-FFF2-40B4-BE49-F238E27FC236}">
                  <a16:creationId xmlns:a16="http://schemas.microsoft.com/office/drawing/2014/main" id="{F3B61FF7-557B-C97C-DCBE-49D2F5013D03}"/>
                </a:ext>
              </a:extLst>
            </p:cNvPr>
            <p:cNvSpPr>
              <a:spLocks noChangeArrowheads="1"/>
            </p:cNvSpPr>
            <p:nvPr/>
          </p:nvSpPr>
          <p:spPr bwMode="auto">
            <a:xfrm>
              <a:off x="2002" y="3793"/>
              <a:ext cx="54" cy="54"/>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sp>
          <p:nvSpPr>
            <p:cNvPr id="113796" name="Rectangle 142">
              <a:extLst>
                <a:ext uri="{FF2B5EF4-FFF2-40B4-BE49-F238E27FC236}">
                  <a16:creationId xmlns:a16="http://schemas.microsoft.com/office/drawing/2014/main" id="{90CD1209-451F-910C-F12A-7F5BEDAAF340}"/>
                </a:ext>
              </a:extLst>
            </p:cNvPr>
            <p:cNvSpPr>
              <a:spLocks noChangeArrowheads="1"/>
            </p:cNvSpPr>
            <p:nvPr/>
          </p:nvSpPr>
          <p:spPr bwMode="auto">
            <a:xfrm>
              <a:off x="3326" y="3215"/>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3797" name="Rectangle 143">
              <a:extLst>
                <a:ext uri="{FF2B5EF4-FFF2-40B4-BE49-F238E27FC236}">
                  <a16:creationId xmlns:a16="http://schemas.microsoft.com/office/drawing/2014/main" id="{ACB67F15-7228-BD0D-8C1F-58445E3FB249}"/>
                </a:ext>
              </a:extLst>
            </p:cNvPr>
            <p:cNvSpPr>
              <a:spLocks noChangeArrowheads="1"/>
            </p:cNvSpPr>
            <p:nvPr/>
          </p:nvSpPr>
          <p:spPr bwMode="auto">
            <a:xfrm>
              <a:off x="3952" y="2881"/>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3798" name="Line 144">
              <a:extLst>
                <a:ext uri="{FF2B5EF4-FFF2-40B4-BE49-F238E27FC236}">
                  <a16:creationId xmlns:a16="http://schemas.microsoft.com/office/drawing/2014/main" id="{04E333E2-C47C-6EFB-D251-15A53C5DD743}"/>
                </a:ext>
              </a:extLst>
            </p:cNvPr>
            <p:cNvSpPr>
              <a:spLocks noChangeShapeType="1"/>
            </p:cNvSpPr>
            <p:nvPr/>
          </p:nvSpPr>
          <p:spPr bwMode="auto">
            <a:xfrm>
              <a:off x="3999" y="3265"/>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3799" name="Group 145">
              <a:extLst>
                <a:ext uri="{FF2B5EF4-FFF2-40B4-BE49-F238E27FC236}">
                  <a16:creationId xmlns:a16="http://schemas.microsoft.com/office/drawing/2014/main" id="{DB680B27-5E9A-C8C9-0544-22235FC3C293}"/>
                </a:ext>
              </a:extLst>
            </p:cNvPr>
            <p:cNvGrpSpPr>
              <a:grpSpLocks/>
            </p:cNvGrpSpPr>
            <p:nvPr/>
          </p:nvGrpSpPr>
          <p:grpSpPr bwMode="auto">
            <a:xfrm>
              <a:off x="4171" y="3477"/>
              <a:ext cx="196" cy="76"/>
              <a:chOff x="2460" y="2076"/>
              <a:chExt cx="276" cy="96"/>
            </a:xfrm>
          </p:grpSpPr>
          <p:sp>
            <p:nvSpPr>
              <p:cNvPr id="113800" name="Line 146">
                <a:extLst>
                  <a:ext uri="{FF2B5EF4-FFF2-40B4-BE49-F238E27FC236}">
                    <a16:creationId xmlns:a16="http://schemas.microsoft.com/office/drawing/2014/main" id="{65FC31D0-8CF5-E11B-F12F-DAF685FF7FA9}"/>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801" name="Line 147">
                <a:extLst>
                  <a:ext uri="{FF2B5EF4-FFF2-40B4-BE49-F238E27FC236}">
                    <a16:creationId xmlns:a16="http://schemas.microsoft.com/office/drawing/2014/main" id="{7A96E035-C605-4DCF-7061-208F77DCF2A3}"/>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3802" name="Line 148">
              <a:extLst>
                <a:ext uri="{FF2B5EF4-FFF2-40B4-BE49-F238E27FC236}">
                  <a16:creationId xmlns:a16="http://schemas.microsoft.com/office/drawing/2014/main" id="{64DF154B-72F1-1FF3-D1A4-297B10679355}"/>
                </a:ext>
              </a:extLst>
            </p:cNvPr>
            <p:cNvSpPr>
              <a:spLocks noChangeShapeType="1"/>
            </p:cNvSpPr>
            <p:nvPr/>
          </p:nvSpPr>
          <p:spPr bwMode="auto">
            <a:xfrm>
              <a:off x="4265" y="3265"/>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803" name="Line 149">
              <a:extLst>
                <a:ext uri="{FF2B5EF4-FFF2-40B4-BE49-F238E27FC236}">
                  <a16:creationId xmlns:a16="http://schemas.microsoft.com/office/drawing/2014/main" id="{2D8BEA15-32F5-6727-ABD2-6150C351D2B4}"/>
                </a:ext>
              </a:extLst>
            </p:cNvPr>
            <p:cNvSpPr>
              <a:spLocks noChangeShapeType="1"/>
            </p:cNvSpPr>
            <p:nvPr/>
          </p:nvSpPr>
          <p:spPr bwMode="auto">
            <a:xfrm>
              <a:off x="4265" y="3553"/>
              <a:ext cx="0" cy="2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804" name="Text Box 150">
              <a:extLst>
                <a:ext uri="{FF2B5EF4-FFF2-40B4-BE49-F238E27FC236}">
                  <a16:creationId xmlns:a16="http://schemas.microsoft.com/office/drawing/2014/main" id="{2CD3BF5B-AAC4-EE01-34C4-7CFE9886B64D}"/>
                </a:ext>
              </a:extLst>
            </p:cNvPr>
            <p:cNvSpPr txBox="1">
              <a:spLocks noChangeArrowheads="1"/>
            </p:cNvSpPr>
            <p:nvPr/>
          </p:nvSpPr>
          <p:spPr bwMode="auto">
            <a:xfrm>
              <a:off x="4364" y="3346"/>
              <a:ext cx="654"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1"/>
                  </a:solidFill>
                </a:rPr>
                <a:t>C</a:t>
              </a:r>
              <a:r>
                <a:rPr lang="en-US" altLang="zh-CN" sz="2400" b="1" i="0" baseline="-25000">
                  <a:solidFill>
                    <a:schemeClr val="tx1"/>
                  </a:solidFill>
                </a:rPr>
                <a:t>E</a:t>
              </a:r>
              <a:endParaRPr lang="en-US" altLang="zh-CN" sz="2400" b="1" i="0">
                <a:solidFill>
                  <a:schemeClr val="tx1"/>
                </a:solidFill>
              </a:endParaRPr>
            </a:p>
          </p:txBody>
        </p:sp>
        <p:sp>
          <p:nvSpPr>
            <p:cNvPr id="113805" name="Rectangle 151">
              <a:extLst>
                <a:ext uri="{FF2B5EF4-FFF2-40B4-BE49-F238E27FC236}">
                  <a16:creationId xmlns:a16="http://schemas.microsoft.com/office/drawing/2014/main" id="{91B05BB5-CD0A-3C93-AC8A-43314D398E3E}"/>
                </a:ext>
              </a:extLst>
            </p:cNvPr>
            <p:cNvSpPr>
              <a:spLocks noChangeArrowheads="1"/>
            </p:cNvSpPr>
            <p:nvPr/>
          </p:nvSpPr>
          <p:spPr bwMode="auto">
            <a:xfrm>
              <a:off x="4239" y="2125"/>
              <a:ext cx="227"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3806" name="Rectangle 152">
              <a:extLst>
                <a:ext uri="{FF2B5EF4-FFF2-40B4-BE49-F238E27FC236}">
                  <a16:creationId xmlns:a16="http://schemas.microsoft.com/office/drawing/2014/main" id="{CBC8A485-28A8-5BDC-DD01-37FA6D31CB69}"/>
                </a:ext>
              </a:extLst>
            </p:cNvPr>
            <p:cNvSpPr>
              <a:spLocks noChangeArrowheads="1"/>
            </p:cNvSpPr>
            <p:nvPr/>
          </p:nvSpPr>
          <p:spPr bwMode="auto">
            <a:xfrm>
              <a:off x="4256" y="3202"/>
              <a:ext cx="226"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3807" name="Text Box 153">
              <a:extLst>
                <a:ext uri="{FF2B5EF4-FFF2-40B4-BE49-F238E27FC236}">
                  <a16:creationId xmlns:a16="http://schemas.microsoft.com/office/drawing/2014/main" id="{73050AE4-910B-9B29-9C7C-5243F59CFF52}"/>
                </a:ext>
              </a:extLst>
            </p:cNvPr>
            <p:cNvSpPr txBox="1">
              <a:spLocks noChangeArrowheads="1"/>
            </p:cNvSpPr>
            <p:nvPr/>
          </p:nvSpPr>
          <p:spPr bwMode="auto">
            <a:xfrm>
              <a:off x="4604" y="1727"/>
              <a:ext cx="562"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i="0">
                  <a:solidFill>
                    <a:srgbClr val="FF0000"/>
                  </a:solidFill>
                </a:rPr>
                <a:t>+24V</a:t>
              </a:r>
              <a:endParaRPr lang="en-US" altLang="zh-CN" sz="2400">
                <a:solidFill>
                  <a:srgbClr val="FF0000"/>
                </a:solidFill>
              </a:endParaRPr>
            </a:p>
          </p:txBody>
        </p:sp>
        <p:sp>
          <p:nvSpPr>
            <p:cNvPr id="113808" name="Rectangle 154" descr="新闻纸">
              <a:extLst>
                <a:ext uri="{FF2B5EF4-FFF2-40B4-BE49-F238E27FC236}">
                  <a16:creationId xmlns:a16="http://schemas.microsoft.com/office/drawing/2014/main" id="{389CD05F-3A65-1843-5098-65747039A2B8}"/>
                </a:ext>
              </a:extLst>
            </p:cNvPr>
            <p:cNvSpPr>
              <a:spLocks noChangeArrowheads="1"/>
            </p:cNvSpPr>
            <p:nvPr/>
          </p:nvSpPr>
          <p:spPr bwMode="auto">
            <a:xfrm>
              <a:off x="4736" y="2387"/>
              <a:ext cx="226"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3809" name="Rectangle 155" descr="新闻纸">
              <a:extLst>
                <a:ext uri="{FF2B5EF4-FFF2-40B4-BE49-F238E27FC236}">
                  <a16:creationId xmlns:a16="http://schemas.microsoft.com/office/drawing/2014/main" id="{8E77F6D2-1EDD-76B8-46CC-41751A845E23}"/>
                </a:ext>
              </a:extLst>
            </p:cNvPr>
            <p:cNvSpPr>
              <a:spLocks noChangeArrowheads="1"/>
            </p:cNvSpPr>
            <p:nvPr/>
          </p:nvSpPr>
          <p:spPr bwMode="auto">
            <a:xfrm>
              <a:off x="4737" y="3499"/>
              <a:ext cx="213"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3810" name="Line 156">
              <a:extLst>
                <a:ext uri="{FF2B5EF4-FFF2-40B4-BE49-F238E27FC236}">
                  <a16:creationId xmlns:a16="http://schemas.microsoft.com/office/drawing/2014/main" id="{B6642ECD-945B-A3D7-259B-C1502F149B62}"/>
                </a:ext>
              </a:extLst>
            </p:cNvPr>
            <p:cNvSpPr>
              <a:spLocks noChangeShapeType="1"/>
            </p:cNvSpPr>
            <p:nvPr/>
          </p:nvSpPr>
          <p:spPr bwMode="auto">
            <a:xfrm>
              <a:off x="3368" y="3553"/>
              <a:ext cx="0" cy="27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3811" name="Line 157">
              <a:extLst>
                <a:ext uri="{FF2B5EF4-FFF2-40B4-BE49-F238E27FC236}">
                  <a16:creationId xmlns:a16="http://schemas.microsoft.com/office/drawing/2014/main" id="{9FC8ACE1-FB78-EA9B-ADC7-CAAE65954D64}"/>
                </a:ext>
              </a:extLst>
            </p:cNvPr>
            <p:cNvSpPr>
              <a:spLocks noChangeShapeType="1"/>
            </p:cNvSpPr>
            <p:nvPr/>
          </p:nvSpPr>
          <p:spPr bwMode="auto">
            <a:xfrm>
              <a:off x="2666" y="2981"/>
              <a:ext cx="72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13812" name="Object 158">
              <a:extLst>
                <a:ext uri="{FF2B5EF4-FFF2-40B4-BE49-F238E27FC236}">
                  <a16:creationId xmlns:a16="http://schemas.microsoft.com/office/drawing/2014/main" id="{B4441174-B98D-60ED-448B-55085D8572F5}"/>
                </a:ext>
              </a:extLst>
            </p:cNvPr>
            <p:cNvGraphicFramePr>
              <a:graphicFrameLocks/>
            </p:cNvGraphicFramePr>
            <p:nvPr/>
          </p:nvGraphicFramePr>
          <p:xfrm>
            <a:off x="4730" y="2935"/>
            <a:ext cx="307" cy="364"/>
          </p:xfrm>
          <a:graphic>
            <a:graphicData uri="http://schemas.openxmlformats.org/presentationml/2006/ole">
              <mc:AlternateContent xmlns:mc="http://schemas.openxmlformats.org/markup-compatibility/2006">
                <mc:Choice xmlns:v="urn:schemas-microsoft-com:vml" Requires="v">
                  <p:oleObj r:id="rId27" imgW="203024" imgH="241091" progId="Equation.3">
                    <p:embed/>
                  </p:oleObj>
                </mc:Choice>
                <mc:Fallback>
                  <p:oleObj r:id="rId27" imgW="203024" imgH="241091" progId="Equation.3">
                    <p:embed/>
                    <p:pic>
                      <p:nvPicPr>
                        <p:cNvPr id="0" name="Object 158"/>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730" y="2935"/>
                          <a:ext cx="307"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3813" name="Object 159">
              <a:extLst>
                <a:ext uri="{FF2B5EF4-FFF2-40B4-BE49-F238E27FC236}">
                  <a16:creationId xmlns:a16="http://schemas.microsoft.com/office/drawing/2014/main" id="{82A57F97-D3B7-4C64-C92A-FF0B6CD9A242}"/>
                </a:ext>
              </a:extLst>
            </p:cNvPr>
            <p:cNvGraphicFramePr>
              <a:graphicFrameLocks/>
            </p:cNvGraphicFramePr>
            <p:nvPr/>
          </p:nvGraphicFramePr>
          <p:xfrm>
            <a:off x="602" y="3169"/>
            <a:ext cx="233" cy="288"/>
          </p:xfrm>
          <a:graphic>
            <a:graphicData uri="http://schemas.openxmlformats.org/presentationml/2006/ole">
              <mc:AlternateContent xmlns:mc="http://schemas.openxmlformats.org/markup-compatibility/2006">
                <mc:Choice xmlns:v="urn:schemas-microsoft-com:vml" Requires="v">
                  <p:oleObj r:id="rId29" imgW="215619" imgH="266353" progId="Equation.3">
                    <p:embed/>
                  </p:oleObj>
                </mc:Choice>
                <mc:Fallback>
                  <p:oleObj r:id="rId29" imgW="215619" imgH="266353" progId="Equation.3">
                    <p:embed/>
                    <p:pic>
                      <p:nvPicPr>
                        <p:cNvPr id="0" name="Object 159"/>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02" y="3169"/>
                          <a:ext cx="23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3814" name="Object 160">
              <a:extLst>
                <a:ext uri="{FF2B5EF4-FFF2-40B4-BE49-F238E27FC236}">
                  <a16:creationId xmlns:a16="http://schemas.microsoft.com/office/drawing/2014/main" id="{85B64F40-9202-C89E-1EE4-57A290CC3CE2}"/>
                </a:ext>
              </a:extLst>
            </p:cNvPr>
            <p:cNvGraphicFramePr>
              <a:graphicFrameLocks/>
            </p:cNvGraphicFramePr>
            <p:nvPr/>
          </p:nvGraphicFramePr>
          <p:xfrm>
            <a:off x="3002" y="2017"/>
            <a:ext cx="336" cy="304"/>
          </p:xfrm>
          <a:graphic>
            <a:graphicData uri="http://schemas.openxmlformats.org/presentationml/2006/ole">
              <mc:AlternateContent xmlns:mc="http://schemas.openxmlformats.org/markup-compatibility/2006">
                <mc:Choice xmlns:v="urn:schemas-microsoft-com:vml" Requires="v">
                  <p:oleObj r:id="rId31" imgW="266353" imgH="240986" progId="Equation.3">
                    <p:embed/>
                  </p:oleObj>
                </mc:Choice>
                <mc:Fallback>
                  <p:oleObj r:id="rId31" imgW="266353" imgH="240986" progId="Equation.3">
                    <p:embed/>
                    <p:pic>
                      <p:nvPicPr>
                        <p:cNvPr id="0" name="Object 16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02" y="2017"/>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3815" name="Object 161">
              <a:extLst>
                <a:ext uri="{FF2B5EF4-FFF2-40B4-BE49-F238E27FC236}">
                  <a16:creationId xmlns:a16="http://schemas.microsoft.com/office/drawing/2014/main" id="{495C13CA-F692-7615-8FF0-D1F85A678BEC}"/>
                </a:ext>
              </a:extLst>
            </p:cNvPr>
            <p:cNvGraphicFramePr>
              <a:graphicFrameLocks/>
            </p:cNvGraphicFramePr>
            <p:nvPr/>
          </p:nvGraphicFramePr>
          <p:xfrm>
            <a:off x="2984" y="3217"/>
            <a:ext cx="354" cy="304"/>
          </p:xfrm>
          <a:graphic>
            <a:graphicData uri="http://schemas.openxmlformats.org/presentationml/2006/ole">
              <mc:AlternateContent xmlns:mc="http://schemas.openxmlformats.org/markup-compatibility/2006">
                <mc:Choice xmlns:v="urn:schemas-microsoft-com:vml" Requires="v">
                  <p:oleObj r:id="rId32" imgW="279279" imgH="241195" progId="Equation.3">
                    <p:embed/>
                  </p:oleObj>
                </mc:Choice>
                <mc:Fallback>
                  <p:oleObj r:id="rId32" imgW="279279" imgH="241195" progId="Equation.3">
                    <p:embed/>
                    <p:pic>
                      <p:nvPicPr>
                        <p:cNvPr id="0" name="Object 161"/>
                        <p:cNvPicPr>
                          <a:picLocks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2984" y="3217"/>
                          <a:ext cx="35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3816" name="Text Box 162">
              <a:extLst>
                <a:ext uri="{FF2B5EF4-FFF2-40B4-BE49-F238E27FC236}">
                  <a16:creationId xmlns:a16="http://schemas.microsoft.com/office/drawing/2014/main" id="{D9B52148-47A4-6922-5885-CA3517FBB2E2}"/>
                </a:ext>
              </a:extLst>
            </p:cNvPr>
            <p:cNvSpPr txBox="1">
              <a:spLocks noChangeArrowheads="1"/>
            </p:cNvSpPr>
            <p:nvPr/>
          </p:nvSpPr>
          <p:spPr bwMode="auto">
            <a:xfrm>
              <a:off x="2008" y="2577"/>
              <a:ext cx="312"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solidFill>
                    <a:schemeClr val="tx1"/>
                  </a:solidFill>
                </a:rPr>
                <a:t>T</a:t>
              </a:r>
              <a:r>
                <a:rPr lang="en-US" altLang="zh-CN" sz="2400" b="1" i="0" baseline="-25000">
                  <a:solidFill>
                    <a:schemeClr val="tx1"/>
                  </a:solidFill>
                </a:rPr>
                <a:t>1</a:t>
              </a:r>
              <a:endParaRPr lang="en-US" altLang="zh-CN" sz="2400" b="1" i="0">
                <a:solidFill>
                  <a:schemeClr val="tx1"/>
                </a:solidFill>
              </a:endParaRPr>
            </a:p>
          </p:txBody>
        </p:sp>
        <p:sp>
          <p:nvSpPr>
            <p:cNvPr id="113817" name="Text Box 163">
              <a:extLst>
                <a:ext uri="{FF2B5EF4-FFF2-40B4-BE49-F238E27FC236}">
                  <a16:creationId xmlns:a16="http://schemas.microsoft.com/office/drawing/2014/main" id="{7EDA13C2-C850-C634-E2DF-4CDF9F855EB6}"/>
                </a:ext>
              </a:extLst>
            </p:cNvPr>
            <p:cNvSpPr txBox="1">
              <a:spLocks noChangeArrowheads="1"/>
            </p:cNvSpPr>
            <p:nvPr/>
          </p:nvSpPr>
          <p:spPr bwMode="auto">
            <a:xfrm>
              <a:off x="3960" y="2489"/>
              <a:ext cx="345"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solidFill>
                    <a:schemeClr val="tx1"/>
                  </a:solidFill>
                </a:rPr>
                <a:t>T2</a:t>
              </a:r>
            </a:p>
          </p:txBody>
        </p:sp>
        <p:sp>
          <p:nvSpPr>
            <p:cNvPr id="113818" name="Rectangle 164">
              <a:extLst>
                <a:ext uri="{FF2B5EF4-FFF2-40B4-BE49-F238E27FC236}">
                  <a16:creationId xmlns:a16="http://schemas.microsoft.com/office/drawing/2014/main" id="{68E3E876-539B-FE73-7085-556609B41FE7}"/>
                </a:ext>
              </a:extLst>
            </p:cNvPr>
            <p:cNvSpPr>
              <a:spLocks noChangeArrowheads="1"/>
            </p:cNvSpPr>
            <p:nvPr/>
          </p:nvSpPr>
          <p:spPr bwMode="auto">
            <a:xfrm>
              <a:off x="3962" y="3372"/>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3819" name="Line 165">
              <a:extLst>
                <a:ext uri="{FF2B5EF4-FFF2-40B4-BE49-F238E27FC236}">
                  <a16:creationId xmlns:a16="http://schemas.microsoft.com/office/drawing/2014/main" id="{7B26EAEE-5E9A-D9A4-2238-B66795E01A4C}"/>
                </a:ext>
              </a:extLst>
            </p:cNvPr>
            <p:cNvSpPr>
              <a:spLocks noChangeShapeType="1"/>
            </p:cNvSpPr>
            <p:nvPr/>
          </p:nvSpPr>
          <p:spPr bwMode="auto">
            <a:xfrm>
              <a:off x="4010" y="3217"/>
              <a:ext cx="0" cy="16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13820" name="Object 166">
              <a:extLst>
                <a:ext uri="{FF2B5EF4-FFF2-40B4-BE49-F238E27FC236}">
                  <a16:creationId xmlns:a16="http://schemas.microsoft.com/office/drawing/2014/main" id="{328F4E40-2B46-5EC1-F7C3-BB0E146D1456}"/>
                </a:ext>
              </a:extLst>
            </p:cNvPr>
            <p:cNvGraphicFramePr>
              <a:graphicFrameLocks/>
            </p:cNvGraphicFramePr>
            <p:nvPr/>
          </p:nvGraphicFramePr>
          <p:xfrm>
            <a:off x="3626" y="3265"/>
            <a:ext cx="354" cy="304"/>
          </p:xfrm>
          <a:graphic>
            <a:graphicData uri="http://schemas.openxmlformats.org/presentationml/2006/ole">
              <mc:AlternateContent xmlns:mc="http://schemas.openxmlformats.org/markup-compatibility/2006">
                <mc:Choice xmlns:v="urn:schemas-microsoft-com:vml" Requires="v">
                  <p:oleObj r:id="rId34" imgW="279279" imgH="241195" progId="Equation.3">
                    <p:embed/>
                  </p:oleObj>
                </mc:Choice>
                <mc:Fallback>
                  <p:oleObj r:id="rId34" imgW="279279" imgH="241195" progId="Equation.3">
                    <p:embed/>
                    <p:pic>
                      <p:nvPicPr>
                        <p:cNvPr id="0" name="Object 166"/>
                        <p:cNvPicPr>
                          <a:picLocks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3626" y="3265"/>
                          <a:ext cx="35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3821" name="Object 167">
              <a:extLst>
                <a:ext uri="{FF2B5EF4-FFF2-40B4-BE49-F238E27FC236}">
                  <a16:creationId xmlns:a16="http://schemas.microsoft.com/office/drawing/2014/main" id="{D80547E8-DA53-7BE3-5DF6-109D7E1968D5}"/>
                </a:ext>
              </a:extLst>
            </p:cNvPr>
            <p:cNvGraphicFramePr>
              <a:graphicFrameLocks/>
            </p:cNvGraphicFramePr>
            <p:nvPr/>
          </p:nvGraphicFramePr>
          <p:xfrm>
            <a:off x="3626" y="2881"/>
            <a:ext cx="336" cy="304"/>
          </p:xfrm>
          <a:graphic>
            <a:graphicData uri="http://schemas.openxmlformats.org/presentationml/2006/ole">
              <mc:AlternateContent xmlns:mc="http://schemas.openxmlformats.org/markup-compatibility/2006">
                <mc:Choice xmlns:v="urn:schemas-microsoft-com:vml" Requires="v">
                  <p:oleObj r:id="rId36" imgW="266353" imgH="240986" progId="Equation.3">
                    <p:embed/>
                  </p:oleObj>
                </mc:Choice>
                <mc:Fallback>
                  <p:oleObj r:id="rId36" imgW="266353" imgH="240986" progId="Equation.3">
                    <p:embed/>
                    <p:pic>
                      <p:nvPicPr>
                        <p:cNvPr id="0" name="Object 167"/>
                        <p:cNvPicPr>
                          <a:picLocks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3626" y="2881"/>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3822" name="Text Box 168">
              <a:extLst>
                <a:ext uri="{FF2B5EF4-FFF2-40B4-BE49-F238E27FC236}">
                  <a16:creationId xmlns:a16="http://schemas.microsoft.com/office/drawing/2014/main" id="{A65EC7AC-7659-FAD3-7117-D07A550F0F9B}"/>
                </a:ext>
              </a:extLst>
            </p:cNvPr>
            <p:cNvSpPr txBox="1">
              <a:spLocks noChangeArrowheads="1"/>
            </p:cNvSpPr>
            <p:nvPr/>
          </p:nvSpPr>
          <p:spPr bwMode="auto">
            <a:xfrm>
              <a:off x="1370" y="1996"/>
              <a:ext cx="672"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1M</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3823" name="Text Box 169">
              <a:extLst>
                <a:ext uri="{FF2B5EF4-FFF2-40B4-BE49-F238E27FC236}">
                  <a16:creationId xmlns:a16="http://schemas.microsoft.com/office/drawing/2014/main" id="{72EB8F1D-4994-CEA3-59DD-E725BC9C3FF0}"/>
                </a:ext>
              </a:extLst>
            </p:cNvPr>
            <p:cNvSpPr txBox="1">
              <a:spLocks noChangeArrowheads="1"/>
            </p:cNvSpPr>
            <p:nvPr/>
          </p:nvSpPr>
          <p:spPr bwMode="auto">
            <a:xfrm>
              <a:off x="1418" y="3328"/>
              <a:ext cx="672"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27k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3824" name="Text Box 170">
              <a:extLst>
                <a:ext uri="{FF2B5EF4-FFF2-40B4-BE49-F238E27FC236}">
                  <a16:creationId xmlns:a16="http://schemas.microsoft.com/office/drawing/2014/main" id="{6D32A946-2921-DC94-551A-4CC37D817A7D}"/>
                </a:ext>
              </a:extLst>
            </p:cNvPr>
            <p:cNvSpPr txBox="1">
              <a:spLocks noChangeArrowheads="1"/>
            </p:cNvSpPr>
            <p:nvPr/>
          </p:nvSpPr>
          <p:spPr bwMode="auto">
            <a:xfrm>
              <a:off x="2762" y="2224"/>
              <a:ext cx="672"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82k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3825" name="Text Box 171">
              <a:extLst>
                <a:ext uri="{FF2B5EF4-FFF2-40B4-BE49-F238E27FC236}">
                  <a16:creationId xmlns:a16="http://schemas.microsoft.com/office/drawing/2014/main" id="{052CEC3B-EBD1-1A88-54E0-4C6B2B43902B}"/>
                </a:ext>
              </a:extLst>
            </p:cNvPr>
            <p:cNvSpPr txBox="1">
              <a:spLocks noChangeArrowheads="1"/>
            </p:cNvSpPr>
            <p:nvPr/>
          </p:nvSpPr>
          <p:spPr bwMode="auto">
            <a:xfrm>
              <a:off x="2762" y="3422"/>
              <a:ext cx="672"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43k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3826" name="Text Box 172">
              <a:extLst>
                <a:ext uri="{FF2B5EF4-FFF2-40B4-BE49-F238E27FC236}">
                  <a16:creationId xmlns:a16="http://schemas.microsoft.com/office/drawing/2014/main" id="{30F38EE3-F81F-F16D-746D-496FD3D75BB2}"/>
                </a:ext>
              </a:extLst>
            </p:cNvPr>
            <p:cNvSpPr txBox="1">
              <a:spLocks noChangeArrowheads="1"/>
            </p:cNvSpPr>
            <p:nvPr/>
          </p:nvSpPr>
          <p:spPr bwMode="auto">
            <a:xfrm>
              <a:off x="3338" y="3472"/>
              <a:ext cx="672"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7.5k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3827" name="Text Box 173">
              <a:extLst>
                <a:ext uri="{FF2B5EF4-FFF2-40B4-BE49-F238E27FC236}">
                  <a16:creationId xmlns:a16="http://schemas.microsoft.com/office/drawing/2014/main" id="{71E26F07-E8D4-C4E8-97F0-F1E589F9E257}"/>
                </a:ext>
              </a:extLst>
            </p:cNvPr>
            <p:cNvSpPr txBox="1">
              <a:spLocks noChangeArrowheads="1"/>
            </p:cNvSpPr>
            <p:nvPr/>
          </p:nvSpPr>
          <p:spPr bwMode="auto">
            <a:xfrm>
              <a:off x="3962" y="2895"/>
              <a:ext cx="672"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510</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3828" name="Text Box 174">
              <a:extLst>
                <a:ext uri="{FF2B5EF4-FFF2-40B4-BE49-F238E27FC236}">
                  <a16:creationId xmlns:a16="http://schemas.microsoft.com/office/drawing/2014/main" id="{51C1CDA6-7380-9732-A4A3-D147BE008801}"/>
                </a:ext>
              </a:extLst>
            </p:cNvPr>
            <p:cNvSpPr txBox="1">
              <a:spLocks noChangeArrowheads="1"/>
            </p:cNvSpPr>
            <p:nvPr/>
          </p:nvSpPr>
          <p:spPr bwMode="auto">
            <a:xfrm>
              <a:off x="3386" y="2127"/>
              <a:ext cx="672" cy="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10k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3829" name="Oval 175">
              <a:extLst>
                <a:ext uri="{FF2B5EF4-FFF2-40B4-BE49-F238E27FC236}">
                  <a16:creationId xmlns:a16="http://schemas.microsoft.com/office/drawing/2014/main" id="{DC7A740D-8D88-29FC-4B91-DDBF719B5302}"/>
                </a:ext>
              </a:extLst>
            </p:cNvPr>
            <p:cNvSpPr>
              <a:spLocks noChangeArrowheads="1"/>
            </p:cNvSpPr>
            <p:nvPr/>
          </p:nvSpPr>
          <p:spPr bwMode="auto">
            <a:xfrm>
              <a:off x="4820" y="2371"/>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3830" name="Oval 176">
              <a:extLst>
                <a:ext uri="{FF2B5EF4-FFF2-40B4-BE49-F238E27FC236}">
                  <a16:creationId xmlns:a16="http://schemas.microsoft.com/office/drawing/2014/main" id="{4232349E-78BE-F1E8-F90C-56585099C8EF}"/>
                </a:ext>
              </a:extLst>
            </p:cNvPr>
            <p:cNvSpPr>
              <a:spLocks noChangeArrowheads="1"/>
            </p:cNvSpPr>
            <p:nvPr/>
          </p:nvSpPr>
          <p:spPr bwMode="auto">
            <a:xfrm>
              <a:off x="4778" y="3793"/>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3831" name="Oval 177">
              <a:extLst>
                <a:ext uri="{FF2B5EF4-FFF2-40B4-BE49-F238E27FC236}">
                  <a16:creationId xmlns:a16="http://schemas.microsoft.com/office/drawing/2014/main" id="{FC46573A-1726-FCF6-09B7-6A9D4110C6E9}"/>
                </a:ext>
              </a:extLst>
            </p:cNvPr>
            <p:cNvSpPr>
              <a:spLocks noChangeArrowheads="1"/>
            </p:cNvSpPr>
            <p:nvPr/>
          </p:nvSpPr>
          <p:spPr bwMode="auto">
            <a:xfrm>
              <a:off x="650" y="2711"/>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3832" name="Oval 178">
              <a:extLst>
                <a:ext uri="{FF2B5EF4-FFF2-40B4-BE49-F238E27FC236}">
                  <a16:creationId xmlns:a16="http://schemas.microsoft.com/office/drawing/2014/main" id="{94EE6C74-44AD-FBD6-3100-54ACA4BFCD84}"/>
                </a:ext>
              </a:extLst>
            </p:cNvPr>
            <p:cNvSpPr>
              <a:spLocks noChangeArrowheads="1"/>
            </p:cNvSpPr>
            <p:nvPr/>
          </p:nvSpPr>
          <p:spPr bwMode="auto">
            <a:xfrm>
              <a:off x="644" y="3772"/>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21294"/>
                                        </p:tgtEl>
                                        <p:attrNameLst>
                                          <p:attrName>style.visibility</p:attrName>
                                        </p:attrNameLst>
                                      </p:cBhvr>
                                      <p:to>
                                        <p:strVal val="visible"/>
                                      </p:to>
                                    </p:set>
                                    <p:animEffect transition="in" filter="blinds(horizontal)">
                                      <p:cBhvr>
                                        <p:cTn id="7" dur="500"/>
                                        <p:tgtEl>
                                          <p:spTgt spid="5212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linds(horizontal)">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1294" grpId="0"/>
    </p:bldLst>
  </p:timing>
</p:sld>
</file>

<file path=ppt/slides/slide10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14690" name="Group 2">
            <a:extLst>
              <a:ext uri="{FF2B5EF4-FFF2-40B4-BE49-F238E27FC236}">
                <a16:creationId xmlns:a16="http://schemas.microsoft.com/office/drawing/2014/main" id="{018C6EFE-1337-00EA-2BDA-530457704DF8}"/>
              </a:ext>
            </a:extLst>
          </p:cNvPr>
          <p:cNvGrpSpPr>
            <a:grpSpLocks/>
          </p:cNvGrpSpPr>
          <p:nvPr/>
        </p:nvGrpSpPr>
        <p:grpSpPr bwMode="auto">
          <a:xfrm>
            <a:off x="852488" y="660400"/>
            <a:ext cx="7758112" cy="3149600"/>
            <a:chOff x="537" y="416"/>
            <a:chExt cx="4887" cy="1984"/>
          </a:xfrm>
        </p:grpSpPr>
        <p:grpSp>
          <p:nvGrpSpPr>
            <p:cNvPr id="114691" name="Group 3">
              <a:extLst>
                <a:ext uri="{FF2B5EF4-FFF2-40B4-BE49-F238E27FC236}">
                  <a16:creationId xmlns:a16="http://schemas.microsoft.com/office/drawing/2014/main" id="{C54A5AE6-0C8D-A067-D71D-695A13ACBA05}"/>
                </a:ext>
              </a:extLst>
            </p:cNvPr>
            <p:cNvGrpSpPr>
              <a:grpSpLocks/>
            </p:cNvGrpSpPr>
            <p:nvPr/>
          </p:nvGrpSpPr>
          <p:grpSpPr bwMode="auto">
            <a:xfrm>
              <a:off x="1752" y="1513"/>
              <a:ext cx="139" cy="887"/>
              <a:chOff x="1752" y="1578"/>
              <a:chExt cx="136" cy="918"/>
            </a:xfrm>
          </p:grpSpPr>
          <p:sp>
            <p:nvSpPr>
              <p:cNvPr id="114692" name="Line 4">
                <a:extLst>
                  <a:ext uri="{FF2B5EF4-FFF2-40B4-BE49-F238E27FC236}">
                    <a16:creationId xmlns:a16="http://schemas.microsoft.com/office/drawing/2014/main" id="{C5B4DDF5-CE3E-5380-8C04-83BBE5B0E293}"/>
                  </a:ext>
                </a:extLst>
              </p:cNvPr>
              <p:cNvSpPr>
                <a:spLocks noChangeShapeType="1"/>
              </p:cNvSpPr>
              <p:nvPr/>
            </p:nvSpPr>
            <p:spPr bwMode="auto">
              <a:xfrm flipH="1" flipV="1">
                <a:off x="1816" y="1578"/>
                <a:ext cx="0" cy="7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693" name="Rectangle 5">
                <a:extLst>
                  <a:ext uri="{FF2B5EF4-FFF2-40B4-BE49-F238E27FC236}">
                    <a16:creationId xmlns:a16="http://schemas.microsoft.com/office/drawing/2014/main" id="{E509A0AF-1716-DF64-FB21-ED227C64D619}"/>
                  </a:ext>
                </a:extLst>
              </p:cNvPr>
              <p:cNvSpPr>
                <a:spLocks noChangeArrowheads="1"/>
              </p:cNvSpPr>
              <p:nvPr/>
            </p:nvSpPr>
            <p:spPr bwMode="auto">
              <a:xfrm>
                <a:off x="1771" y="1807"/>
                <a:ext cx="93" cy="339"/>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4694" name="Line 6">
                <a:extLst>
                  <a:ext uri="{FF2B5EF4-FFF2-40B4-BE49-F238E27FC236}">
                    <a16:creationId xmlns:a16="http://schemas.microsoft.com/office/drawing/2014/main" id="{A01ADB56-E098-E75E-DAE0-69E7CB146EBE}"/>
                  </a:ext>
                </a:extLst>
              </p:cNvPr>
              <p:cNvSpPr>
                <a:spLocks noChangeShapeType="1"/>
              </p:cNvSpPr>
              <p:nvPr/>
            </p:nvSpPr>
            <p:spPr bwMode="auto">
              <a:xfrm>
                <a:off x="1819" y="2365"/>
                <a:ext cx="0"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695" name="Line 7">
                <a:extLst>
                  <a:ext uri="{FF2B5EF4-FFF2-40B4-BE49-F238E27FC236}">
                    <a16:creationId xmlns:a16="http://schemas.microsoft.com/office/drawing/2014/main" id="{93041B37-A051-F89F-8C7C-4E32CA4F03E8}"/>
                  </a:ext>
                </a:extLst>
              </p:cNvPr>
              <p:cNvSpPr>
                <a:spLocks noChangeShapeType="1"/>
              </p:cNvSpPr>
              <p:nvPr/>
            </p:nvSpPr>
            <p:spPr bwMode="auto">
              <a:xfrm>
                <a:off x="1752" y="2496"/>
                <a:ext cx="1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4696" name="Group 8">
              <a:extLst>
                <a:ext uri="{FF2B5EF4-FFF2-40B4-BE49-F238E27FC236}">
                  <a16:creationId xmlns:a16="http://schemas.microsoft.com/office/drawing/2014/main" id="{4C051BBE-3D12-346D-44A7-E188098D5808}"/>
                </a:ext>
              </a:extLst>
            </p:cNvPr>
            <p:cNvGrpSpPr>
              <a:grpSpLocks/>
            </p:cNvGrpSpPr>
            <p:nvPr/>
          </p:nvGrpSpPr>
          <p:grpSpPr bwMode="auto">
            <a:xfrm>
              <a:off x="537" y="416"/>
              <a:ext cx="4887" cy="1879"/>
              <a:chOff x="537" y="416"/>
              <a:chExt cx="4887" cy="1879"/>
            </a:xfrm>
          </p:grpSpPr>
          <p:graphicFrame>
            <p:nvGraphicFramePr>
              <p:cNvPr id="114697" name="Object 9">
                <a:extLst>
                  <a:ext uri="{FF2B5EF4-FFF2-40B4-BE49-F238E27FC236}">
                    <a16:creationId xmlns:a16="http://schemas.microsoft.com/office/drawing/2014/main" id="{27AB1B58-0082-0282-7E18-4FA4502748C0}"/>
                  </a:ext>
                </a:extLst>
              </p:cNvPr>
              <p:cNvGraphicFramePr>
                <a:graphicFrameLocks/>
              </p:cNvGraphicFramePr>
              <p:nvPr/>
            </p:nvGraphicFramePr>
            <p:xfrm>
              <a:off x="3757" y="452"/>
              <a:ext cx="358" cy="341"/>
            </p:xfrm>
            <a:graphic>
              <a:graphicData uri="http://schemas.openxmlformats.org/presentationml/2006/ole">
                <mc:AlternateContent xmlns:mc="http://schemas.openxmlformats.org/markup-compatibility/2006">
                  <mc:Choice xmlns:v="urn:schemas-microsoft-com:vml" Requires="v">
                    <p:oleObj r:id="rId3" imgW="228501" imgH="241195" progId="Equation.3">
                      <p:embed/>
                    </p:oleObj>
                  </mc:Choice>
                  <mc:Fallback>
                    <p:oleObj r:id="rId3" imgW="228501" imgH="241195" progId="Equation.3">
                      <p:embed/>
                      <p:pic>
                        <p:nvPicPr>
                          <p:cNvPr id="0" name="Object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7" y="452"/>
                            <a:ext cx="358"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4698" name="Object 10">
                <a:extLst>
                  <a:ext uri="{FF2B5EF4-FFF2-40B4-BE49-F238E27FC236}">
                    <a16:creationId xmlns:a16="http://schemas.microsoft.com/office/drawing/2014/main" id="{59901D35-7676-B604-B309-82148D8936DA}"/>
                  </a:ext>
                </a:extLst>
              </p:cNvPr>
              <p:cNvGraphicFramePr>
                <a:graphicFrameLocks/>
              </p:cNvGraphicFramePr>
              <p:nvPr/>
            </p:nvGraphicFramePr>
            <p:xfrm>
              <a:off x="4516" y="452"/>
              <a:ext cx="335" cy="341"/>
            </p:xfrm>
            <a:graphic>
              <a:graphicData uri="http://schemas.openxmlformats.org/presentationml/2006/ole">
                <mc:AlternateContent xmlns:mc="http://schemas.openxmlformats.org/markup-compatibility/2006">
                  <mc:Choice xmlns:v="urn:schemas-microsoft-com:vml" Requires="v">
                    <p:oleObj r:id="rId5" imgW="215619" imgH="240986" progId="Equation.3">
                      <p:embed/>
                    </p:oleObj>
                  </mc:Choice>
                  <mc:Fallback>
                    <p:oleObj r:id="rId5" imgW="215619" imgH="240986" progId="Equation.3">
                      <p:embed/>
                      <p:pic>
                        <p:nvPicPr>
                          <p:cNvPr id="0" name="Object 1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6" y="452"/>
                            <a:ext cx="33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4699" name="Line 11">
                <a:extLst>
                  <a:ext uri="{FF2B5EF4-FFF2-40B4-BE49-F238E27FC236}">
                    <a16:creationId xmlns:a16="http://schemas.microsoft.com/office/drawing/2014/main" id="{0E12C785-FDCD-D519-48D2-8C85031517C1}"/>
                  </a:ext>
                </a:extLst>
              </p:cNvPr>
              <p:cNvSpPr>
                <a:spLocks noChangeShapeType="1"/>
              </p:cNvSpPr>
              <p:nvPr/>
            </p:nvSpPr>
            <p:spPr bwMode="auto">
              <a:xfrm flipH="1" flipV="1">
                <a:off x="4302" y="1565"/>
                <a:ext cx="0" cy="7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00" name="Rectangle 12">
                <a:extLst>
                  <a:ext uri="{FF2B5EF4-FFF2-40B4-BE49-F238E27FC236}">
                    <a16:creationId xmlns:a16="http://schemas.microsoft.com/office/drawing/2014/main" id="{B3AB4F1B-2FA9-7C57-3262-FFD4BEFD6289}"/>
                  </a:ext>
                </a:extLst>
              </p:cNvPr>
              <p:cNvSpPr>
                <a:spLocks noChangeArrowheads="1"/>
              </p:cNvSpPr>
              <p:nvPr/>
            </p:nvSpPr>
            <p:spPr bwMode="auto">
              <a:xfrm>
                <a:off x="4256" y="1787"/>
                <a:ext cx="95"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4701" name="Line 13">
                <a:extLst>
                  <a:ext uri="{FF2B5EF4-FFF2-40B4-BE49-F238E27FC236}">
                    <a16:creationId xmlns:a16="http://schemas.microsoft.com/office/drawing/2014/main" id="{F99B3A74-4325-EBA6-23D7-D0F185215DBD}"/>
                  </a:ext>
                </a:extLst>
              </p:cNvPr>
              <p:cNvSpPr>
                <a:spLocks noChangeShapeType="1"/>
              </p:cNvSpPr>
              <p:nvPr/>
            </p:nvSpPr>
            <p:spPr bwMode="auto">
              <a:xfrm flipV="1">
                <a:off x="3157" y="2273"/>
                <a:ext cx="21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02" name="Line 14">
                <a:extLst>
                  <a:ext uri="{FF2B5EF4-FFF2-40B4-BE49-F238E27FC236}">
                    <a16:creationId xmlns:a16="http://schemas.microsoft.com/office/drawing/2014/main" id="{0941B564-201D-5CFB-632B-E94BFE658FC4}"/>
                  </a:ext>
                </a:extLst>
              </p:cNvPr>
              <p:cNvSpPr>
                <a:spLocks noChangeShapeType="1"/>
              </p:cNvSpPr>
              <p:nvPr/>
            </p:nvSpPr>
            <p:spPr bwMode="auto">
              <a:xfrm flipV="1">
                <a:off x="4505"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03" name="Line 15">
                <a:extLst>
                  <a:ext uri="{FF2B5EF4-FFF2-40B4-BE49-F238E27FC236}">
                    <a16:creationId xmlns:a16="http://schemas.microsoft.com/office/drawing/2014/main" id="{26044969-AD48-59B3-1F82-0D0195648813}"/>
                  </a:ext>
                </a:extLst>
              </p:cNvPr>
              <p:cNvSpPr>
                <a:spLocks noChangeShapeType="1"/>
              </p:cNvSpPr>
              <p:nvPr/>
            </p:nvSpPr>
            <p:spPr bwMode="auto">
              <a:xfrm flipV="1">
                <a:off x="2889" y="869"/>
                <a:ext cx="1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4704" name="Group 16">
                <a:extLst>
                  <a:ext uri="{FF2B5EF4-FFF2-40B4-BE49-F238E27FC236}">
                    <a16:creationId xmlns:a16="http://schemas.microsoft.com/office/drawing/2014/main" id="{88FC5B97-5432-E9C7-6E00-91B5F41F1FBB}"/>
                  </a:ext>
                </a:extLst>
              </p:cNvPr>
              <p:cNvGrpSpPr>
                <a:grpSpLocks/>
              </p:cNvGrpSpPr>
              <p:nvPr/>
            </p:nvGrpSpPr>
            <p:grpSpPr bwMode="auto">
              <a:xfrm>
                <a:off x="4403" y="1010"/>
                <a:ext cx="192" cy="370"/>
                <a:chOff x="4164" y="1968"/>
                <a:chExt cx="264" cy="420"/>
              </a:xfrm>
            </p:grpSpPr>
            <p:sp>
              <p:nvSpPr>
                <p:cNvPr id="114705" name="AutoShape 17">
                  <a:extLst>
                    <a:ext uri="{FF2B5EF4-FFF2-40B4-BE49-F238E27FC236}">
                      <a16:creationId xmlns:a16="http://schemas.microsoft.com/office/drawing/2014/main" id="{113179DB-8EEC-2EFF-EA43-CB18C754B8AA}"/>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4706" name="Line 18">
                  <a:extLst>
                    <a:ext uri="{FF2B5EF4-FFF2-40B4-BE49-F238E27FC236}">
                      <a16:creationId xmlns:a16="http://schemas.microsoft.com/office/drawing/2014/main" id="{36EE6C7B-BC63-14FA-DAC8-AD3E637D1067}"/>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4707" name="Line 19">
                <a:extLst>
                  <a:ext uri="{FF2B5EF4-FFF2-40B4-BE49-F238E27FC236}">
                    <a16:creationId xmlns:a16="http://schemas.microsoft.com/office/drawing/2014/main" id="{928BAF82-209D-0944-3C7D-FA4B45B71AE3}"/>
                  </a:ext>
                </a:extLst>
              </p:cNvPr>
              <p:cNvSpPr>
                <a:spLocks noChangeShapeType="1"/>
              </p:cNvSpPr>
              <p:nvPr/>
            </p:nvSpPr>
            <p:spPr bwMode="auto">
              <a:xfrm flipV="1">
                <a:off x="4089"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08" name="Rectangle 20">
                <a:extLst>
                  <a:ext uri="{FF2B5EF4-FFF2-40B4-BE49-F238E27FC236}">
                    <a16:creationId xmlns:a16="http://schemas.microsoft.com/office/drawing/2014/main" id="{0C105118-2567-9423-CFA1-9B7CF2E5017B}"/>
                  </a:ext>
                </a:extLst>
              </p:cNvPr>
              <p:cNvSpPr>
                <a:spLocks noChangeArrowheads="1"/>
              </p:cNvSpPr>
              <p:nvPr/>
            </p:nvSpPr>
            <p:spPr bwMode="auto">
              <a:xfrm>
                <a:off x="4043" y="1052"/>
                <a:ext cx="95"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4709" name="Line 21">
                <a:extLst>
                  <a:ext uri="{FF2B5EF4-FFF2-40B4-BE49-F238E27FC236}">
                    <a16:creationId xmlns:a16="http://schemas.microsoft.com/office/drawing/2014/main" id="{6C2A9C3E-0F86-7904-563D-A9E785398FA2}"/>
                  </a:ext>
                </a:extLst>
              </p:cNvPr>
              <p:cNvSpPr>
                <a:spLocks noChangeShapeType="1"/>
              </p:cNvSpPr>
              <p:nvPr/>
            </p:nvSpPr>
            <p:spPr bwMode="auto">
              <a:xfrm>
                <a:off x="4500" y="879"/>
                <a:ext cx="75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10" name="Line 22">
                <a:extLst>
                  <a:ext uri="{FF2B5EF4-FFF2-40B4-BE49-F238E27FC236}">
                    <a16:creationId xmlns:a16="http://schemas.microsoft.com/office/drawing/2014/main" id="{9D246E10-432B-B611-8CBF-90B6337A5D74}"/>
                  </a:ext>
                </a:extLst>
              </p:cNvPr>
              <p:cNvSpPr>
                <a:spLocks noChangeShapeType="1"/>
              </p:cNvSpPr>
              <p:nvPr/>
            </p:nvSpPr>
            <p:spPr bwMode="auto">
              <a:xfrm flipV="1">
                <a:off x="4907" y="890"/>
                <a:ext cx="0" cy="13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11" name="Rectangle 23">
                <a:extLst>
                  <a:ext uri="{FF2B5EF4-FFF2-40B4-BE49-F238E27FC236}">
                    <a16:creationId xmlns:a16="http://schemas.microsoft.com/office/drawing/2014/main" id="{6EBE7953-8423-F780-3EC6-411C27CCEF8F}"/>
                  </a:ext>
                </a:extLst>
              </p:cNvPr>
              <p:cNvSpPr>
                <a:spLocks noChangeArrowheads="1"/>
              </p:cNvSpPr>
              <p:nvPr/>
            </p:nvSpPr>
            <p:spPr bwMode="auto">
              <a:xfrm>
                <a:off x="4863" y="1417"/>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4712" name="Text Box 24">
                <a:extLst>
                  <a:ext uri="{FF2B5EF4-FFF2-40B4-BE49-F238E27FC236}">
                    <a16:creationId xmlns:a16="http://schemas.microsoft.com/office/drawing/2014/main" id="{4441977A-8EDF-4E7D-D93C-3558B4C6FA66}"/>
                  </a:ext>
                </a:extLst>
              </p:cNvPr>
              <p:cNvSpPr txBox="1">
                <a:spLocks noChangeArrowheads="1"/>
              </p:cNvSpPr>
              <p:nvPr/>
            </p:nvSpPr>
            <p:spPr bwMode="auto">
              <a:xfrm>
                <a:off x="3548" y="864"/>
                <a:ext cx="62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be2</a:t>
                </a:r>
                <a:endParaRPr lang="en-US" altLang="zh-CN" b="1" i="0">
                  <a:solidFill>
                    <a:schemeClr val="tx1"/>
                  </a:solidFill>
                  <a:ea typeface="楷体_GB2312" pitchFamily="49" charset="-122"/>
                </a:endParaRPr>
              </a:p>
            </p:txBody>
          </p:sp>
          <p:sp>
            <p:nvSpPr>
              <p:cNvPr id="114713" name="Line 25">
                <a:extLst>
                  <a:ext uri="{FF2B5EF4-FFF2-40B4-BE49-F238E27FC236}">
                    <a16:creationId xmlns:a16="http://schemas.microsoft.com/office/drawing/2014/main" id="{79F2EDB2-2117-3334-64F5-0C05F7F18557}"/>
                  </a:ext>
                </a:extLst>
              </p:cNvPr>
              <p:cNvSpPr>
                <a:spLocks noChangeShapeType="1"/>
              </p:cNvSpPr>
              <p:nvPr/>
            </p:nvSpPr>
            <p:spPr bwMode="auto">
              <a:xfrm flipH="1">
                <a:off x="4679" y="1055"/>
                <a:ext cx="0" cy="32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4714" name="Line 26">
                <a:extLst>
                  <a:ext uri="{FF2B5EF4-FFF2-40B4-BE49-F238E27FC236}">
                    <a16:creationId xmlns:a16="http://schemas.microsoft.com/office/drawing/2014/main" id="{D52F9503-C9C2-2136-8688-821EB30A0174}"/>
                  </a:ext>
                </a:extLst>
              </p:cNvPr>
              <p:cNvSpPr>
                <a:spLocks noChangeShapeType="1"/>
              </p:cNvSpPr>
              <p:nvPr/>
            </p:nvSpPr>
            <p:spPr bwMode="auto">
              <a:xfrm>
                <a:off x="3771" y="793"/>
                <a:ext cx="279"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4715" name="Line 27">
                <a:extLst>
                  <a:ext uri="{FF2B5EF4-FFF2-40B4-BE49-F238E27FC236}">
                    <a16:creationId xmlns:a16="http://schemas.microsoft.com/office/drawing/2014/main" id="{A64FC52A-92EA-9BA4-2B54-6307746D0DFC}"/>
                  </a:ext>
                </a:extLst>
              </p:cNvPr>
              <p:cNvSpPr>
                <a:spLocks noChangeShapeType="1"/>
              </p:cNvSpPr>
              <p:nvPr/>
            </p:nvSpPr>
            <p:spPr bwMode="auto">
              <a:xfrm flipV="1">
                <a:off x="3657"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16" name="Rectangle 28">
                <a:extLst>
                  <a:ext uri="{FF2B5EF4-FFF2-40B4-BE49-F238E27FC236}">
                    <a16:creationId xmlns:a16="http://schemas.microsoft.com/office/drawing/2014/main" id="{B80DCCF9-16CF-B0E9-4BCC-C5687DD70541}"/>
                  </a:ext>
                </a:extLst>
              </p:cNvPr>
              <p:cNvSpPr>
                <a:spLocks noChangeArrowheads="1"/>
              </p:cNvSpPr>
              <p:nvPr/>
            </p:nvSpPr>
            <p:spPr bwMode="auto">
              <a:xfrm>
                <a:off x="3614" y="1385"/>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4717" name="Line 29">
                <a:extLst>
                  <a:ext uri="{FF2B5EF4-FFF2-40B4-BE49-F238E27FC236}">
                    <a16:creationId xmlns:a16="http://schemas.microsoft.com/office/drawing/2014/main" id="{48F4F7A1-D938-0302-5A47-413E473CE967}"/>
                  </a:ext>
                </a:extLst>
              </p:cNvPr>
              <p:cNvSpPr>
                <a:spLocks noChangeShapeType="1"/>
              </p:cNvSpPr>
              <p:nvPr/>
            </p:nvSpPr>
            <p:spPr bwMode="auto">
              <a:xfrm flipH="1">
                <a:off x="4452" y="793"/>
                <a:ext cx="34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4718" name="Text Box 30">
                <a:extLst>
                  <a:ext uri="{FF2B5EF4-FFF2-40B4-BE49-F238E27FC236}">
                    <a16:creationId xmlns:a16="http://schemas.microsoft.com/office/drawing/2014/main" id="{F174F99C-0A4B-B728-FDD1-523CE7C651BC}"/>
                  </a:ext>
                </a:extLst>
              </p:cNvPr>
              <p:cNvSpPr txBox="1">
                <a:spLocks noChangeArrowheads="1"/>
              </p:cNvSpPr>
              <p:nvPr/>
            </p:nvSpPr>
            <p:spPr bwMode="auto">
              <a:xfrm>
                <a:off x="4433" y="1398"/>
                <a:ext cx="4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C2</a:t>
                </a:r>
                <a:endParaRPr lang="en-US" altLang="zh-CN" b="1" i="0">
                  <a:solidFill>
                    <a:schemeClr val="tx1"/>
                  </a:solidFill>
                  <a:ea typeface="楷体_GB2312" pitchFamily="49" charset="-122"/>
                </a:endParaRPr>
              </a:p>
            </p:txBody>
          </p:sp>
          <p:graphicFrame>
            <p:nvGraphicFramePr>
              <p:cNvPr id="114719" name="Object 31">
                <a:extLst>
                  <a:ext uri="{FF2B5EF4-FFF2-40B4-BE49-F238E27FC236}">
                    <a16:creationId xmlns:a16="http://schemas.microsoft.com/office/drawing/2014/main" id="{CE26F412-0ED0-52E9-0317-5730A66DF495}"/>
                  </a:ext>
                </a:extLst>
              </p:cNvPr>
              <p:cNvGraphicFramePr>
                <a:graphicFrameLocks/>
              </p:cNvGraphicFramePr>
              <p:nvPr/>
            </p:nvGraphicFramePr>
            <p:xfrm>
              <a:off x="5134" y="1391"/>
              <a:ext cx="233" cy="361"/>
            </p:xfrm>
            <a:graphic>
              <a:graphicData uri="http://schemas.openxmlformats.org/presentationml/2006/ole">
                <mc:AlternateContent xmlns:mc="http://schemas.openxmlformats.org/markup-compatibility/2006">
                  <mc:Choice xmlns:v="urn:schemas-microsoft-com:vml" Requires="v">
                    <p:oleObj r:id="rId7" imgW="203024" imgH="241091" progId="Equation.3">
                      <p:embed/>
                    </p:oleObj>
                  </mc:Choice>
                  <mc:Fallback>
                    <p:oleObj r:id="rId7" imgW="203024" imgH="241091" progId="Equation.3">
                      <p:embed/>
                      <p:pic>
                        <p:nvPicPr>
                          <p:cNvPr id="0" name="Object 3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4" y="1391"/>
                            <a:ext cx="233"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4720" name="Line 32">
                <a:extLst>
                  <a:ext uri="{FF2B5EF4-FFF2-40B4-BE49-F238E27FC236}">
                    <a16:creationId xmlns:a16="http://schemas.microsoft.com/office/drawing/2014/main" id="{195A0078-5559-47FE-68A3-27856BA37466}"/>
                  </a:ext>
                </a:extLst>
              </p:cNvPr>
              <p:cNvSpPr>
                <a:spLocks noChangeShapeType="1"/>
              </p:cNvSpPr>
              <p:nvPr/>
            </p:nvSpPr>
            <p:spPr bwMode="auto">
              <a:xfrm flipV="1">
                <a:off x="659" y="2273"/>
                <a:ext cx="25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21" name="Line 33">
                <a:extLst>
                  <a:ext uri="{FF2B5EF4-FFF2-40B4-BE49-F238E27FC236}">
                    <a16:creationId xmlns:a16="http://schemas.microsoft.com/office/drawing/2014/main" id="{638BCD8B-66A3-B0A7-4C37-0A5267F28A6C}"/>
                  </a:ext>
                </a:extLst>
              </p:cNvPr>
              <p:cNvSpPr>
                <a:spLocks noChangeShapeType="1"/>
              </p:cNvSpPr>
              <p:nvPr/>
            </p:nvSpPr>
            <p:spPr bwMode="auto">
              <a:xfrm>
                <a:off x="659" y="879"/>
                <a:ext cx="92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22" name="Text Box 34">
                <a:extLst>
                  <a:ext uri="{FF2B5EF4-FFF2-40B4-BE49-F238E27FC236}">
                    <a16:creationId xmlns:a16="http://schemas.microsoft.com/office/drawing/2014/main" id="{F236F50D-EF79-15CA-6465-A5B2CEDF63C7}"/>
                  </a:ext>
                </a:extLst>
              </p:cNvPr>
              <p:cNvSpPr txBox="1">
                <a:spLocks noChangeArrowheads="1"/>
              </p:cNvSpPr>
              <p:nvPr/>
            </p:nvSpPr>
            <p:spPr bwMode="auto">
              <a:xfrm>
                <a:off x="1072" y="966"/>
                <a:ext cx="60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be1</a:t>
                </a:r>
                <a:endParaRPr lang="en-US" altLang="zh-CN" b="1" i="0">
                  <a:solidFill>
                    <a:schemeClr val="tx1"/>
                  </a:solidFill>
                  <a:ea typeface="楷体_GB2312" pitchFamily="49" charset="-122"/>
                </a:endParaRPr>
              </a:p>
            </p:txBody>
          </p:sp>
          <p:sp>
            <p:nvSpPr>
              <p:cNvPr id="114723" name="Line 35">
                <a:extLst>
                  <a:ext uri="{FF2B5EF4-FFF2-40B4-BE49-F238E27FC236}">
                    <a16:creationId xmlns:a16="http://schemas.microsoft.com/office/drawing/2014/main" id="{C1A8D238-9CB9-8CFE-CDCF-28CC117AC316}"/>
                  </a:ext>
                </a:extLst>
              </p:cNvPr>
              <p:cNvSpPr>
                <a:spLocks noChangeShapeType="1"/>
              </p:cNvSpPr>
              <p:nvPr/>
            </p:nvSpPr>
            <p:spPr bwMode="auto">
              <a:xfrm>
                <a:off x="1186" y="823"/>
                <a:ext cx="37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4724" name="Line 36">
                <a:extLst>
                  <a:ext uri="{FF2B5EF4-FFF2-40B4-BE49-F238E27FC236}">
                    <a16:creationId xmlns:a16="http://schemas.microsoft.com/office/drawing/2014/main" id="{931162EB-D95C-F3D7-252C-1E429329156B}"/>
                  </a:ext>
                </a:extLst>
              </p:cNvPr>
              <p:cNvSpPr>
                <a:spLocks noChangeShapeType="1"/>
              </p:cNvSpPr>
              <p:nvPr/>
            </p:nvSpPr>
            <p:spPr bwMode="auto">
              <a:xfrm flipH="1">
                <a:off x="2072" y="793"/>
                <a:ext cx="35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4725" name="Line 37">
                <a:extLst>
                  <a:ext uri="{FF2B5EF4-FFF2-40B4-BE49-F238E27FC236}">
                    <a16:creationId xmlns:a16="http://schemas.microsoft.com/office/drawing/2014/main" id="{36CCE9D9-983B-8D4E-98CA-35710F32B0A6}"/>
                  </a:ext>
                </a:extLst>
              </p:cNvPr>
              <p:cNvSpPr>
                <a:spLocks noChangeShapeType="1"/>
              </p:cNvSpPr>
              <p:nvPr/>
            </p:nvSpPr>
            <p:spPr bwMode="auto">
              <a:xfrm flipV="1">
                <a:off x="3284"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26" name="Rectangle 38">
                <a:extLst>
                  <a:ext uri="{FF2B5EF4-FFF2-40B4-BE49-F238E27FC236}">
                    <a16:creationId xmlns:a16="http://schemas.microsoft.com/office/drawing/2014/main" id="{FFA583AE-DAFF-B9D3-5DB4-A4379C2C9349}"/>
                  </a:ext>
                </a:extLst>
              </p:cNvPr>
              <p:cNvSpPr>
                <a:spLocks noChangeArrowheads="1"/>
              </p:cNvSpPr>
              <p:nvPr/>
            </p:nvSpPr>
            <p:spPr bwMode="auto">
              <a:xfrm>
                <a:off x="3243" y="1390"/>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graphicFrame>
            <p:nvGraphicFramePr>
              <p:cNvPr id="114727" name="Object 39">
                <a:extLst>
                  <a:ext uri="{FF2B5EF4-FFF2-40B4-BE49-F238E27FC236}">
                    <a16:creationId xmlns:a16="http://schemas.microsoft.com/office/drawing/2014/main" id="{AAFCA4A5-8D45-4568-4296-63FBB79EA65C}"/>
                  </a:ext>
                </a:extLst>
              </p:cNvPr>
              <p:cNvGraphicFramePr>
                <a:graphicFrameLocks/>
              </p:cNvGraphicFramePr>
              <p:nvPr/>
            </p:nvGraphicFramePr>
            <p:xfrm>
              <a:off x="546" y="1307"/>
              <a:ext cx="261" cy="400"/>
            </p:xfrm>
            <a:graphic>
              <a:graphicData uri="http://schemas.openxmlformats.org/presentationml/2006/ole">
                <mc:AlternateContent xmlns:mc="http://schemas.openxmlformats.org/markup-compatibility/2006">
                  <mc:Choice xmlns:v="urn:schemas-microsoft-com:vml" Requires="v">
                    <p:oleObj r:id="rId9" imgW="190417" imgH="228501" progId="Equation.3">
                      <p:embed/>
                    </p:oleObj>
                  </mc:Choice>
                  <mc:Fallback>
                    <p:oleObj r:id="rId9" imgW="190417" imgH="228501" progId="Equation.3">
                      <p:embed/>
                      <p:pic>
                        <p:nvPicPr>
                          <p:cNvPr id="0" name="Object 3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6" y="1307"/>
                            <a:ext cx="261"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4728" name="Text Box 40">
                <a:extLst>
                  <a:ext uri="{FF2B5EF4-FFF2-40B4-BE49-F238E27FC236}">
                    <a16:creationId xmlns:a16="http://schemas.microsoft.com/office/drawing/2014/main" id="{DE3D0516-8398-F5B8-ECA8-71DFDCC677BD}"/>
                  </a:ext>
                </a:extLst>
              </p:cNvPr>
              <p:cNvSpPr txBox="1">
                <a:spLocks noChangeArrowheads="1"/>
              </p:cNvSpPr>
              <p:nvPr/>
            </p:nvSpPr>
            <p:spPr bwMode="auto">
              <a:xfrm>
                <a:off x="1088" y="1441"/>
                <a:ext cx="5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B1</a:t>
                </a:r>
                <a:endParaRPr lang="en-US" altLang="zh-CN" b="1" i="0">
                  <a:solidFill>
                    <a:schemeClr val="tx1"/>
                  </a:solidFill>
                  <a:ea typeface="楷体_GB2312" pitchFamily="49" charset="-122"/>
                </a:endParaRPr>
              </a:p>
            </p:txBody>
          </p:sp>
          <p:graphicFrame>
            <p:nvGraphicFramePr>
              <p:cNvPr id="114729" name="Object 41">
                <a:extLst>
                  <a:ext uri="{FF2B5EF4-FFF2-40B4-BE49-F238E27FC236}">
                    <a16:creationId xmlns:a16="http://schemas.microsoft.com/office/drawing/2014/main" id="{19075358-EA2A-B26E-27D0-A46D548B5707}"/>
                  </a:ext>
                </a:extLst>
              </p:cNvPr>
              <p:cNvGraphicFramePr>
                <a:graphicFrameLocks/>
              </p:cNvGraphicFramePr>
              <p:nvPr/>
            </p:nvGraphicFramePr>
            <p:xfrm>
              <a:off x="2880" y="1605"/>
              <a:ext cx="335" cy="287"/>
            </p:xfrm>
            <a:graphic>
              <a:graphicData uri="http://schemas.openxmlformats.org/presentationml/2006/ole">
                <mc:AlternateContent xmlns:mc="http://schemas.openxmlformats.org/markup-compatibility/2006">
                  <mc:Choice xmlns:v="urn:schemas-microsoft-com:vml" Requires="v">
                    <p:oleObj r:id="rId11" imgW="266353" imgH="240986" progId="Equation.3">
                      <p:embed/>
                    </p:oleObj>
                  </mc:Choice>
                  <mc:Fallback>
                    <p:oleObj r:id="rId11" imgW="266353" imgH="240986" progId="Equation.3">
                      <p:embed/>
                      <p:pic>
                        <p:nvPicPr>
                          <p:cNvPr id="0" name="Object 41"/>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80" y="1605"/>
                            <a:ext cx="335"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4730" name="Object 42">
                <a:extLst>
                  <a:ext uri="{FF2B5EF4-FFF2-40B4-BE49-F238E27FC236}">
                    <a16:creationId xmlns:a16="http://schemas.microsoft.com/office/drawing/2014/main" id="{C19CEC64-2C28-647E-3E7E-438C5EDFE1F4}"/>
                  </a:ext>
                </a:extLst>
              </p:cNvPr>
              <p:cNvGraphicFramePr>
                <a:graphicFrameLocks/>
              </p:cNvGraphicFramePr>
              <p:nvPr/>
            </p:nvGraphicFramePr>
            <p:xfrm>
              <a:off x="3312" y="1652"/>
              <a:ext cx="362" cy="291"/>
            </p:xfrm>
            <a:graphic>
              <a:graphicData uri="http://schemas.openxmlformats.org/presentationml/2006/ole">
                <mc:AlternateContent xmlns:mc="http://schemas.openxmlformats.org/markup-compatibility/2006">
                  <mc:Choice xmlns:v="urn:schemas-microsoft-com:vml" Requires="v">
                    <p:oleObj r:id="rId13" imgW="279279" imgH="241195" progId="Equation.3">
                      <p:embed/>
                    </p:oleObj>
                  </mc:Choice>
                  <mc:Fallback>
                    <p:oleObj r:id="rId13" imgW="279279" imgH="241195" progId="Equation.3">
                      <p:embed/>
                      <p:pic>
                        <p:nvPicPr>
                          <p:cNvPr id="0" name="Object 42"/>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12" y="1652"/>
                            <a:ext cx="36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4731" name="Object 43">
                <a:extLst>
                  <a:ext uri="{FF2B5EF4-FFF2-40B4-BE49-F238E27FC236}">
                    <a16:creationId xmlns:a16="http://schemas.microsoft.com/office/drawing/2014/main" id="{42727D5D-FAC4-3CBA-C098-04AEA9C1C93A}"/>
                  </a:ext>
                </a:extLst>
              </p:cNvPr>
              <p:cNvGraphicFramePr>
                <a:graphicFrameLocks/>
              </p:cNvGraphicFramePr>
              <p:nvPr/>
            </p:nvGraphicFramePr>
            <p:xfrm>
              <a:off x="1234" y="469"/>
              <a:ext cx="339" cy="344"/>
            </p:xfrm>
            <a:graphic>
              <a:graphicData uri="http://schemas.openxmlformats.org/presentationml/2006/ole">
                <mc:AlternateContent xmlns:mc="http://schemas.openxmlformats.org/markup-compatibility/2006">
                  <mc:Choice xmlns:v="urn:schemas-microsoft-com:vml" Requires="v">
                    <p:oleObj r:id="rId15" imgW="215619" imgH="240986" progId="Equation.3">
                      <p:embed/>
                    </p:oleObj>
                  </mc:Choice>
                  <mc:Fallback>
                    <p:oleObj r:id="rId15" imgW="215619" imgH="240986" progId="Equation.3">
                      <p:embed/>
                      <p:pic>
                        <p:nvPicPr>
                          <p:cNvPr id="0" name="Object 43"/>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34" y="469"/>
                            <a:ext cx="339"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4732" name="Object 44">
                <a:extLst>
                  <a:ext uri="{FF2B5EF4-FFF2-40B4-BE49-F238E27FC236}">
                    <a16:creationId xmlns:a16="http://schemas.microsoft.com/office/drawing/2014/main" id="{9EEC8875-8A29-E7B7-A8FE-85CCAB442895}"/>
                  </a:ext>
                </a:extLst>
              </p:cNvPr>
              <p:cNvGraphicFramePr>
                <a:graphicFrameLocks/>
              </p:cNvGraphicFramePr>
              <p:nvPr/>
            </p:nvGraphicFramePr>
            <p:xfrm>
              <a:off x="4544" y="854"/>
              <a:ext cx="405" cy="280"/>
            </p:xfrm>
            <a:graphic>
              <a:graphicData uri="http://schemas.openxmlformats.org/presentationml/2006/ole">
                <mc:AlternateContent xmlns:mc="http://schemas.openxmlformats.org/markup-compatibility/2006">
                  <mc:Choice xmlns:v="urn:schemas-microsoft-com:vml" Requires="v">
                    <p:oleObj r:id="rId17" imgW="317225" imgH="241091" progId="Equation.3">
                      <p:embed/>
                    </p:oleObj>
                  </mc:Choice>
                  <mc:Fallback>
                    <p:oleObj r:id="rId17" imgW="317225" imgH="241091" progId="Equation.3">
                      <p:embed/>
                      <p:pic>
                        <p:nvPicPr>
                          <p:cNvPr id="0" name="Object 44"/>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44" y="854"/>
                            <a:ext cx="405"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4733" name="Object 45">
                <a:extLst>
                  <a:ext uri="{FF2B5EF4-FFF2-40B4-BE49-F238E27FC236}">
                    <a16:creationId xmlns:a16="http://schemas.microsoft.com/office/drawing/2014/main" id="{B4AE48EE-6686-3182-0B97-8EBC8A397223}"/>
                  </a:ext>
                </a:extLst>
              </p:cNvPr>
              <p:cNvGraphicFramePr>
                <a:graphicFrameLocks/>
              </p:cNvGraphicFramePr>
              <p:nvPr/>
            </p:nvGraphicFramePr>
            <p:xfrm>
              <a:off x="2053" y="879"/>
              <a:ext cx="371" cy="267"/>
            </p:xfrm>
            <a:graphic>
              <a:graphicData uri="http://schemas.openxmlformats.org/presentationml/2006/ole">
                <mc:AlternateContent xmlns:mc="http://schemas.openxmlformats.org/markup-compatibility/2006">
                  <mc:Choice xmlns:v="urn:schemas-microsoft-com:vml" Requires="v">
                    <p:oleObj r:id="rId19" imgW="304536" imgH="241091" progId="Equation.3">
                      <p:embed/>
                    </p:oleObj>
                  </mc:Choice>
                  <mc:Fallback>
                    <p:oleObj r:id="rId19" imgW="304536" imgH="241091" progId="Equation.3">
                      <p:embed/>
                      <p:pic>
                        <p:nvPicPr>
                          <p:cNvPr id="0" name="Object 45"/>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053" y="879"/>
                            <a:ext cx="371"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4734" name="Object 46">
                <a:extLst>
                  <a:ext uri="{FF2B5EF4-FFF2-40B4-BE49-F238E27FC236}">
                    <a16:creationId xmlns:a16="http://schemas.microsoft.com/office/drawing/2014/main" id="{F4F1295E-AFE9-B893-DA55-AA47D3ADA783}"/>
                  </a:ext>
                </a:extLst>
              </p:cNvPr>
              <p:cNvGraphicFramePr>
                <a:graphicFrameLocks/>
              </p:cNvGraphicFramePr>
              <p:nvPr/>
            </p:nvGraphicFramePr>
            <p:xfrm>
              <a:off x="2083" y="416"/>
              <a:ext cx="372" cy="377"/>
            </p:xfrm>
            <a:graphic>
              <a:graphicData uri="http://schemas.openxmlformats.org/presentationml/2006/ole">
                <mc:AlternateContent xmlns:mc="http://schemas.openxmlformats.org/markup-compatibility/2006">
                  <mc:Choice xmlns:v="urn:schemas-microsoft-com:vml" Requires="v">
                    <p:oleObj r:id="rId21" imgW="215619" imgH="240986" progId="Equation.3">
                      <p:embed/>
                    </p:oleObj>
                  </mc:Choice>
                  <mc:Fallback>
                    <p:oleObj r:id="rId21" imgW="215619" imgH="240986" progId="Equation.3">
                      <p:embed/>
                      <p:pic>
                        <p:nvPicPr>
                          <p:cNvPr id="0" name="Object 46"/>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083" y="416"/>
                            <a:ext cx="372" cy="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4735" name="Line 47">
                <a:extLst>
                  <a:ext uri="{FF2B5EF4-FFF2-40B4-BE49-F238E27FC236}">
                    <a16:creationId xmlns:a16="http://schemas.microsoft.com/office/drawing/2014/main" id="{1BC106B9-CE73-25D9-69C0-7E494A3B1348}"/>
                  </a:ext>
                </a:extLst>
              </p:cNvPr>
              <p:cNvSpPr>
                <a:spLocks noChangeShapeType="1"/>
              </p:cNvSpPr>
              <p:nvPr/>
            </p:nvSpPr>
            <p:spPr bwMode="auto">
              <a:xfrm>
                <a:off x="2192" y="1090"/>
                <a:ext cx="0" cy="27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4736" name="Line 48">
                <a:extLst>
                  <a:ext uri="{FF2B5EF4-FFF2-40B4-BE49-F238E27FC236}">
                    <a16:creationId xmlns:a16="http://schemas.microsoft.com/office/drawing/2014/main" id="{B5A499CB-0C47-03AE-2E20-55A455C68168}"/>
                  </a:ext>
                </a:extLst>
              </p:cNvPr>
              <p:cNvSpPr>
                <a:spLocks noChangeShapeType="1"/>
              </p:cNvSpPr>
              <p:nvPr/>
            </p:nvSpPr>
            <p:spPr bwMode="auto">
              <a:xfrm flipV="1">
                <a:off x="1122" y="879"/>
                <a:ext cx="8" cy="139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37" name="Line 49">
                <a:extLst>
                  <a:ext uri="{FF2B5EF4-FFF2-40B4-BE49-F238E27FC236}">
                    <a16:creationId xmlns:a16="http://schemas.microsoft.com/office/drawing/2014/main" id="{1B09C753-2756-25A9-3725-C023BFA8FD66}"/>
                  </a:ext>
                </a:extLst>
              </p:cNvPr>
              <p:cNvSpPr>
                <a:spLocks noChangeShapeType="1"/>
              </p:cNvSpPr>
              <p:nvPr/>
            </p:nvSpPr>
            <p:spPr bwMode="auto">
              <a:xfrm flipV="1">
                <a:off x="2023" y="890"/>
                <a:ext cx="2" cy="62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4738" name="Group 50">
                <a:extLst>
                  <a:ext uri="{FF2B5EF4-FFF2-40B4-BE49-F238E27FC236}">
                    <a16:creationId xmlns:a16="http://schemas.microsoft.com/office/drawing/2014/main" id="{9FEA684F-C647-A681-35F3-776CF3E4E3B5}"/>
                  </a:ext>
                </a:extLst>
              </p:cNvPr>
              <p:cNvGrpSpPr>
                <a:grpSpLocks/>
              </p:cNvGrpSpPr>
              <p:nvPr/>
            </p:nvGrpSpPr>
            <p:grpSpPr bwMode="auto">
              <a:xfrm>
                <a:off x="1930" y="1005"/>
                <a:ext cx="192" cy="369"/>
                <a:chOff x="4164" y="1968"/>
                <a:chExt cx="264" cy="420"/>
              </a:xfrm>
            </p:grpSpPr>
            <p:sp>
              <p:nvSpPr>
                <p:cNvPr id="114739" name="AutoShape 51">
                  <a:extLst>
                    <a:ext uri="{FF2B5EF4-FFF2-40B4-BE49-F238E27FC236}">
                      <a16:creationId xmlns:a16="http://schemas.microsoft.com/office/drawing/2014/main" id="{1EA2D691-CCB1-8BC7-01D3-1FB22E49E291}"/>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4740" name="Line 52">
                  <a:extLst>
                    <a:ext uri="{FF2B5EF4-FFF2-40B4-BE49-F238E27FC236}">
                      <a16:creationId xmlns:a16="http://schemas.microsoft.com/office/drawing/2014/main" id="{B97A1DAB-3E3A-BFD1-C649-E7A1F14887AA}"/>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4741" name="Line 53">
                <a:extLst>
                  <a:ext uri="{FF2B5EF4-FFF2-40B4-BE49-F238E27FC236}">
                    <a16:creationId xmlns:a16="http://schemas.microsoft.com/office/drawing/2014/main" id="{567189D0-A4B7-E6BF-24FC-A9A925233D90}"/>
                  </a:ext>
                </a:extLst>
              </p:cNvPr>
              <p:cNvSpPr>
                <a:spLocks noChangeShapeType="1"/>
              </p:cNvSpPr>
              <p:nvPr/>
            </p:nvSpPr>
            <p:spPr bwMode="auto">
              <a:xfrm flipH="1" flipV="1">
                <a:off x="1584"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42" name="Rectangle 54">
                <a:extLst>
                  <a:ext uri="{FF2B5EF4-FFF2-40B4-BE49-F238E27FC236}">
                    <a16:creationId xmlns:a16="http://schemas.microsoft.com/office/drawing/2014/main" id="{F334FF22-50D2-7979-330B-EED3AB15B054}"/>
                  </a:ext>
                </a:extLst>
              </p:cNvPr>
              <p:cNvSpPr>
                <a:spLocks noChangeArrowheads="1"/>
              </p:cNvSpPr>
              <p:nvPr/>
            </p:nvSpPr>
            <p:spPr bwMode="auto">
              <a:xfrm>
                <a:off x="1542" y="1016"/>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4743" name="Rectangle 55">
                <a:extLst>
                  <a:ext uri="{FF2B5EF4-FFF2-40B4-BE49-F238E27FC236}">
                    <a16:creationId xmlns:a16="http://schemas.microsoft.com/office/drawing/2014/main" id="{24ED80E8-89DD-B9DE-50F6-78410E04ECF3}"/>
                  </a:ext>
                </a:extLst>
              </p:cNvPr>
              <p:cNvSpPr>
                <a:spLocks noChangeArrowheads="1"/>
              </p:cNvSpPr>
              <p:nvPr/>
            </p:nvSpPr>
            <p:spPr bwMode="auto">
              <a:xfrm>
                <a:off x="1074" y="1427"/>
                <a:ext cx="97"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4744" name="Line 56">
                <a:extLst>
                  <a:ext uri="{FF2B5EF4-FFF2-40B4-BE49-F238E27FC236}">
                    <a16:creationId xmlns:a16="http://schemas.microsoft.com/office/drawing/2014/main" id="{B4C7B8C3-54D3-5621-8C2A-BBD9DB67B73C}"/>
                  </a:ext>
                </a:extLst>
              </p:cNvPr>
              <p:cNvSpPr>
                <a:spLocks noChangeShapeType="1"/>
              </p:cNvSpPr>
              <p:nvPr/>
            </p:nvSpPr>
            <p:spPr bwMode="auto">
              <a:xfrm>
                <a:off x="2889"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45" name="Line 57">
                <a:extLst>
                  <a:ext uri="{FF2B5EF4-FFF2-40B4-BE49-F238E27FC236}">
                    <a16:creationId xmlns:a16="http://schemas.microsoft.com/office/drawing/2014/main" id="{B9C1C330-5551-3F45-1F19-F3C7A8F2A8E4}"/>
                  </a:ext>
                </a:extLst>
              </p:cNvPr>
              <p:cNvSpPr>
                <a:spLocks noChangeShapeType="1"/>
              </p:cNvSpPr>
              <p:nvPr/>
            </p:nvSpPr>
            <p:spPr bwMode="auto">
              <a:xfrm>
                <a:off x="2012" y="879"/>
                <a:ext cx="53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46" name="Line 58">
                <a:extLst>
                  <a:ext uri="{FF2B5EF4-FFF2-40B4-BE49-F238E27FC236}">
                    <a16:creationId xmlns:a16="http://schemas.microsoft.com/office/drawing/2014/main" id="{13D6B640-BAE9-38AA-6EB9-E8A6F109BFCE}"/>
                  </a:ext>
                </a:extLst>
              </p:cNvPr>
              <p:cNvSpPr>
                <a:spLocks noChangeShapeType="1"/>
              </p:cNvSpPr>
              <p:nvPr/>
            </p:nvSpPr>
            <p:spPr bwMode="auto">
              <a:xfrm>
                <a:off x="1573" y="1513"/>
                <a:ext cx="123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47" name="Line 59">
                <a:extLst>
                  <a:ext uri="{FF2B5EF4-FFF2-40B4-BE49-F238E27FC236}">
                    <a16:creationId xmlns:a16="http://schemas.microsoft.com/office/drawing/2014/main" id="{13812093-F310-F702-6329-326050CBEDFB}"/>
                  </a:ext>
                </a:extLst>
              </p:cNvPr>
              <p:cNvSpPr>
                <a:spLocks noChangeShapeType="1"/>
              </p:cNvSpPr>
              <p:nvPr/>
            </p:nvSpPr>
            <p:spPr bwMode="auto">
              <a:xfrm flipV="1">
                <a:off x="2542" y="890"/>
                <a:ext cx="0" cy="138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48" name="Line 60">
                <a:extLst>
                  <a:ext uri="{FF2B5EF4-FFF2-40B4-BE49-F238E27FC236}">
                    <a16:creationId xmlns:a16="http://schemas.microsoft.com/office/drawing/2014/main" id="{C60EBC85-88A8-6AD7-457E-4D88615A0225}"/>
                  </a:ext>
                </a:extLst>
              </p:cNvPr>
              <p:cNvSpPr>
                <a:spLocks noChangeShapeType="1"/>
              </p:cNvSpPr>
              <p:nvPr/>
            </p:nvSpPr>
            <p:spPr bwMode="auto">
              <a:xfrm>
                <a:off x="2475" y="151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49" name="Oval 61">
                <a:extLst>
                  <a:ext uri="{FF2B5EF4-FFF2-40B4-BE49-F238E27FC236}">
                    <a16:creationId xmlns:a16="http://schemas.microsoft.com/office/drawing/2014/main" id="{0098BF98-D038-0CCF-E389-1FF999B08DD4}"/>
                  </a:ext>
                </a:extLst>
              </p:cNvPr>
              <p:cNvSpPr>
                <a:spLocks noChangeArrowheads="1"/>
              </p:cNvSpPr>
              <p:nvPr/>
            </p:nvSpPr>
            <p:spPr bwMode="auto">
              <a:xfrm>
                <a:off x="1795" y="2252"/>
                <a:ext cx="47" cy="43"/>
              </a:xfrm>
              <a:prstGeom prst="ellipse">
                <a:avLst/>
              </a:prstGeom>
              <a:solidFill>
                <a:schemeClr val="tx1"/>
              </a:solidFill>
              <a:ln w="9525">
                <a:solidFill>
                  <a:schemeClr val="tx1"/>
                </a:solidFill>
                <a:round/>
                <a:headEnd/>
                <a:tailEnd/>
              </a:ln>
            </p:spPr>
            <p:txBody>
              <a:bodyPr wrap="none" anchor="ctr"/>
              <a:lstStyle/>
              <a:p>
                <a:pPr>
                  <a:spcBef>
                    <a:spcPct val="50000"/>
                  </a:spcBef>
                </a:pPr>
                <a:endParaRPr lang="zh-CN" altLang="en-US"/>
              </a:p>
            </p:txBody>
          </p:sp>
          <p:sp>
            <p:nvSpPr>
              <p:cNvPr id="114750" name="Text Box 62">
                <a:extLst>
                  <a:ext uri="{FF2B5EF4-FFF2-40B4-BE49-F238E27FC236}">
                    <a16:creationId xmlns:a16="http://schemas.microsoft.com/office/drawing/2014/main" id="{85ED40EB-D111-5341-AA77-E92DF4BACE6E}"/>
                  </a:ext>
                </a:extLst>
              </p:cNvPr>
              <p:cNvSpPr txBox="1">
                <a:spLocks noChangeArrowheads="1"/>
              </p:cNvSpPr>
              <p:nvPr/>
            </p:nvSpPr>
            <p:spPr bwMode="auto">
              <a:xfrm>
                <a:off x="1349" y="1787"/>
                <a:ext cx="4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E1</a:t>
                </a:r>
                <a:endParaRPr lang="en-US" altLang="zh-CN" b="1" i="0">
                  <a:solidFill>
                    <a:schemeClr val="tx1"/>
                  </a:solidFill>
                  <a:ea typeface="楷体_GB2312" pitchFamily="49" charset="-122"/>
                </a:endParaRPr>
              </a:p>
            </p:txBody>
          </p:sp>
          <p:graphicFrame>
            <p:nvGraphicFramePr>
              <p:cNvPr id="114751" name="Object 63">
                <a:extLst>
                  <a:ext uri="{FF2B5EF4-FFF2-40B4-BE49-F238E27FC236}">
                    <a16:creationId xmlns:a16="http://schemas.microsoft.com/office/drawing/2014/main" id="{B61E35E9-A3AB-170C-C729-CD2C72D4B166}"/>
                  </a:ext>
                </a:extLst>
              </p:cNvPr>
              <p:cNvGraphicFramePr>
                <a:graphicFrameLocks/>
              </p:cNvGraphicFramePr>
              <p:nvPr/>
            </p:nvGraphicFramePr>
            <p:xfrm>
              <a:off x="2068" y="1768"/>
              <a:ext cx="251" cy="312"/>
            </p:xfrm>
            <a:graphic>
              <a:graphicData uri="http://schemas.openxmlformats.org/presentationml/2006/ole">
                <mc:AlternateContent xmlns:mc="http://schemas.openxmlformats.org/markup-compatibility/2006">
                  <mc:Choice xmlns:v="urn:schemas-microsoft-com:vml" Requires="v">
                    <p:oleObj r:id="rId23" imgW="253780" imgH="241091" progId="Equation.3">
                      <p:embed/>
                    </p:oleObj>
                  </mc:Choice>
                  <mc:Fallback>
                    <p:oleObj r:id="rId23" imgW="253780" imgH="241091" progId="Equation.3">
                      <p:embed/>
                      <p:pic>
                        <p:nvPicPr>
                          <p:cNvPr id="0" name="Object 63"/>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068" y="1768"/>
                            <a:ext cx="251"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4752" name="Oval 64">
                <a:extLst>
                  <a:ext uri="{FF2B5EF4-FFF2-40B4-BE49-F238E27FC236}">
                    <a16:creationId xmlns:a16="http://schemas.microsoft.com/office/drawing/2014/main" id="{8AA70500-C23A-42B5-4D2C-7E8F6E035A08}"/>
                  </a:ext>
                </a:extLst>
              </p:cNvPr>
              <p:cNvSpPr>
                <a:spLocks noChangeArrowheads="1"/>
              </p:cNvSpPr>
              <p:nvPr/>
            </p:nvSpPr>
            <p:spPr bwMode="auto">
              <a:xfrm>
                <a:off x="613" y="856"/>
                <a:ext cx="50" cy="4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4753" name="Oval 65">
                <a:extLst>
                  <a:ext uri="{FF2B5EF4-FFF2-40B4-BE49-F238E27FC236}">
                    <a16:creationId xmlns:a16="http://schemas.microsoft.com/office/drawing/2014/main" id="{0A81DBDF-5518-5ECB-94BE-58D37B6A3A91}"/>
                  </a:ext>
                </a:extLst>
              </p:cNvPr>
              <p:cNvSpPr>
                <a:spLocks noChangeArrowheads="1"/>
              </p:cNvSpPr>
              <p:nvPr/>
            </p:nvSpPr>
            <p:spPr bwMode="auto">
              <a:xfrm>
                <a:off x="613" y="2231"/>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4754" name="Line 66">
                <a:extLst>
                  <a:ext uri="{FF2B5EF4-FFF2-40B4-BE49-F238E27FC236}">
                    <a16:creationId xmlns:a16="http://schemas.microsoft.com/office/drawing/2014/main" id="{CB151F4D-DD74-9A64-EE53-3745FFB50514}"/>
                  </a:ext>
                </a:extLst>
              </p:cNvPr>
              <p:cNvSpPr>
                <a:spLocks noChangeShapeType="1"/>
              </p:cNvSpPr>
              <p:nvPr/>
            </p:nvSpPr>
            <p:spPr bwMode="auto">
              <a:xfrm>
                <a:off x="4089" y="1565"/>
                <a:ext cx="4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4755" name="Text Box 67">
                <a:extLst>
                  <a:ext uri="{FF2B5EF4-FFF2-40B4-BE49-F238E27FC236}">
                    <a16:creationId xmlns:a16="http://schemas.microsoft.com/office/drawing/2014/main" id="{7AA51A80-F3D9-F98F-947A-9E71CE43618B}"/>
                  </a:ext>
                </a:extLst>
              </p:cNvPr>
              <p:cNvSpPr txBox="1">
                <a:spLocks noChangeArrowheads="1"/>
              </p:cNvSpPr>
              <p:nvPr/>
            </p:nvSpPr>
            <p:spPr bwMode="auto">
              <a:xfrm>
                <a:off x="5182" y="87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4756" name="Text Box 68">
                <a:extLst>
                  <a:ext uri="{FF2B5EF4-FFF2-40B4-BE49-F238E27FC236}">
                    <a16:creationId xmlns:a16="http://schemas.microsoft.com/office/drawing/2014/main" id="{761B0D84-7C30-07E7-BC6F-BAB86B97BAC9}"/>
                  </a:ext>
                </a:extLst>
              </p:cNvPr>
              <p:cNvSpPr txBox="1">
                <a:spLocks noChangeArrowheads="1"/>
              </p:cNvSpPr>
              <p:nvPr/>
            </p:nvSpPr>
            <p:spPr bwMode="auto">
              <a:xfrm>
                <a:off x="5182" y="183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4757" name="Text Box 69">
                <a:extLst>
                  <a:ext uri="{FF2B5EF4-FFF2-40B4-BE49-F238E27FC236}">
                    <a16:creationId xmlns:a16="http://schemas.microsoft.com/office/drawing/2014/main" id="{2E1116E2-A0F9-FCA0-3E28-2F02A9583648}"/>
                  </a:ext>
                </a:extLst>
              </p:cNvPr>
              <p:cNvSpPr txBox="1">
                <a:spLocks noChangeArrowheads="1"/>
              </p:cNvSpPr>
              <p:nvPr/>
            </p:nvSpPr>
            <p:spPr bwMode="auto">
              <a:xfrm>
                <a:off x="2066" y="143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4758" name="Text Box 70">
                <a:extLst>
                  <a:ext uri="{FF2B5EF4-FFF2-40B4-BE49-F238E27FC236}">
                    <a16:creationId xmlns:a16="http://schemas.microsoft.com/office/drawing/2014/main" id="{42EE5CD9-389E-39A8-50A8-3334C53539B6}"/>
                  </a:ext>
                </a:extLst>
              </p:cNvPr>
              <p:cNvSpPr txBox="1">
                <a:spLocks noChangeArrowheads="1"/>
              </p:cNvSpPr>
              <p:nvPr/>
            </p:nvSpPr>
            <p:spPr bwMode="auto">
              <a:xfrm>
                <a:off x="2093" y="1875"/>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4759" name="Text Box 71">
                <a:extLst>
                  <a:ext uri="{FF2B5EF4-FFF2-40B4-BE49-F238E27FC236}">
                    <a16:creationId xmlns:a16="http://schemas.microsoft.com/office/drawing/2014/main" id="{6E0C7BE3-9A53-E82C-3A58-AB122E1024B3}"/>
                  </a:ext>
                </a:extLst>
              </p:cNvPr>
              <p:cNvSpPr txBox="1">
                <a:spLocks noChangeArrowheads="1"/>
              </p:cNvSpPr>
              <p:nvPr/>
            </p:nvSpPr>
            <p:spPr bwMode="auto">
              <a:xfrm>
                <a:off x="538" y="88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4760" name="Text Box 72">
                <a:extLst>
                  <a:ext uri="{FF2B5EF4-FFF2-40B4-BE49-F238E27FC236}">
                    <a16:creationId xmlns:a16="http://schemas.microsoft.com/office/drawing/2014/main" id="{11BF53CB-9F90-4DAD-C4DA-BF63031049C7}"/>
                  </a:ext>
                </a:extLst>
              </p:cNvPr>
              <p:cNvSpPr txBox="1">
                <a:spLocks noChangeArrowheads="1"/>
              </p:cNvSpPr>
              <p:nvPr/>
            </p:nvSpPr>
            <p:spPr bwMode="auto">
              <a:xfrm>
                <a:off x="537" y="1837"/>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4761" name="Oval 73">
                <a:extLst>
                  <a:ext uri="{FF2B5EF4-FFF2-40B4-BE49-F238E27FC236}">
                    <a16:creationId xmlns:a16="http://schemas.microsoft.com/office/drawing/2014/main" id="{0B5D76ED-8DC0-90CF-5420-69B84FD0D208}"/>
                  </a:ext>
                </a:extLst>
              </p:cNvPr>
              <p:cNvSpPr>
                <a:spLocks noChangeArrowheads="1"/>
              </p:cNvSpPr>
              <p:nvPr/>
            </p:nvSpPr>
            <p:spPr bwMode="auto">
              <a:xfrm>
                <a:off x="5230" y="864"/>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4762" name="Oval 74">
                <a:extLst>
                  <a:ext uri="{FF2B5EF4-FFF2-40B4-BE49-F238E27FC236}">
                    <a16:creationId xmlns:a16="http://schemas.microsoft.com/office/drawing/2014/main" id="{45C405E9-7389-A865-2193-A83A782576C2}"/>
                  </a:ext>
                </a:extLst>
              </p:cNvPr>
              <p:cNvSpPr>
                <a:spLocks noChangeArrowheads="1"/>
              </p:cNvSpPr>
              <p:nvPr/>
            </p:nvSpPr>
            <p:spPr bwMode="auto">
              <a:xfrm>
                <a:off x="5230" y="2246"/>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aphicFrame>
            <p:nvGraphicFramePr>
              <p:cNvPr id="114763" name="Object 75">
                <a:extLst>
                  <a:ext uri="{FF2B5EF4-FFF2-40B4-BE49-F238E27FC236}">
                    <a16:creationId xmlns:a16="http://schemas.microsoft.com/office/drawing/2014/main" id="{193CAD17-6FA5-E6D5-D4F8-71EE72000F01}"/>
                  </a:ext>
                </a:extLst>
              </p:cNvPr>
              <p:cNvGraphicFramePr>
                <a:graphicFrameLocks/>
              </p:cNvGraphicFramePr>
              <p:nvPr/>
            </p:nvGraphicFramePr>
            <p:xfrm>
              <a:off x="3951" y="1799"/>
              <a:ext cx="304" cy="241"/>
            </p:xfrm>
            <a:graphic>
              <a:graphicData uri="http://schemas.openxmlformats.org/presentationml/2006/ole">
                <mc:AlternateContent xmlns:mc="http://schemas.openxmlformats.org/markup-compatibility/2006">
                  <mc:Choice xmlns:v="urn:schemas-microsoft-com:vml" Requires="v">
                    <p:oleObj r:id="rId25" imgW="253670" imgH="215619" progId="Equation.3">
                      <p:embed/>
                    </p:oleObj>
                  </mc:Choice>
                  <mc:Fallback>
                    <p:oleObj r:id="rId25" imgW="253670" imgH="215619" progId="Equation.3">
                      <p:embed/>
                      <p:pic>
                        <p:nvPicPr>
                          <p:cNvPr id="0" name="Object 75"/>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951" y="1799"/>
                            <a:ext cx="304"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sp>
        <p:nvSpPr>
          <p:cNvPr id="629836" name="Rectangle 76">
            <a:extLst>
              <a:ext uri="{FF2B5EF4-FFF2-40B4-BE49-F238E27FC236}">
                <a16:creationId xmlns:a16="http://schemas.microsoft.com/office/drawing/2014/main" id="{EF62F4CD-2E14-7548-42F5-5E2A2113CDBB}"/>
              </a:ext>
            </a:extLst>
          </p:cNvPr>
          <p:cNvSpPr>
            <a:spLocks noChangeArrowheads="1"/>
          </p:cNvSpPr>
          <p:nvPr/>
        </p:nvSpPr>
        <p:spPr bwMode="auto">
          <a:xfrm>
            <a:off x="431800" y="254000"/>
            <a:ext cx="2579688" cy="519113"/>
          </a:xfrm>
          <a:prstGeom prst="rect">
            <a:avLst/>
          </a:prstGeom>
          <a:noFill/>
          <a:ln w="9525">
            <a:noFill/>
            <a:miter lim="800000"/>
          </a:ln>
          <a:effectLst/>
        </p:spPr>
        <p:txBody>
          <a:bodyPr wrap="none">
            <a:spAutoFit/>
          </a:bodyPr>
          <a:lstStyle/>
          <a:p>
            <a:pPr>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(2) </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计算 </a:t>
            </a:r>
            <a:r>
              <a:rPr kumimoji="1" lang="en-US" altLang="zh-CN" b="1">
                <a:solidFill>
                  <a:schemeClr val="tx1"/>
                </a:solidFill>
                <a:effectLst>
                  <a:outerShdw blurRad="38100" dist="38100" dir="2700000" algn="tl">
                    <a:srgbClr val="C0C0C0"/>
                  </a:outerShdw>
                </a:effectLst>
                <a:ea typeface="宋体" panose="02010600030101010101" pitchFamily="2" charset="-122"/>
                <a:cs typeface="+mn-cs"/>
              </a:rPr>
              <a:t>r</a:t>
            </a: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 </a:t>
            </a:r>
            <a:r>
              <a:rPr kumimoji="1" lang="en-US" altLang="zh-CN" b="1" i="0" baseline="-25000">
                <a:solidFill>
                  <a:schemeClr val="tx1"/>
                </a:solidFill>
                <a:effectLst>
                  <a:outerShdw blurRad="38100" dist="38100" dir="2700000" algn="tl">
                    <a:srgbClr val="C0C0C0"/>
                  </a:outerShdw>
                </a:effectLst>
                <a:ea typeface="宋体" panose="02010600030101010101" pitchFamily="2" charset="-122"/>
                <a:cs typeface="+mn-cs"/>
              </a:rPr>
              <a:t>i</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和 </a:t>
            </a:r>
            <a:r>
              <a:rPr kumimoji="1" lang="en-US" altLang="zh-CN" b="1">
                <a:solidFill>
                  <a:schemeClr val="tx1"/>
                </a:solidFill>
                <a:effectLst>
                  <a:outerShdw blurRad="38100" dist="38100" dir="2700000" algn="tl">
                    <a:srgbClr val="C0C0C0"/>
                  </a:outerShdw>
                </a:effectLst>
                <a:ea typeface="宋体" panose="02010600030101010101" pitchFamily="2" charset="-122"/>
                <a:cs typeface="+mn-cs"/>
              </a:rPr>
              <a:t>r</a:t>
            </a: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 </a:t>
            </a:r>
            <a:r>
              <a:rPr kumimoji="1" lang="en-US" altLang="zh-CN" b="1" i="0" baseline="-25000">
                <a:solidFill>
                  <a:schemeClr val="tx1"/>
                </a:solidFill>
                <a:effectLst>
                  <a:outerShdw blurRad="38100" dist="38100" dir="2700000" algn="tl">
                    <a:srgbClr val="C0C0C0"/>
                  </a:outerShdw>
                </a:effectLst>
                <a:ea typeface="宋体" panose="02010600030101010101" pitchFamily="2" charset="-122"/>
                <a:cs typeface="+mn-cs"/>
              </a:rPr>
              <a:t>0</a:t>
            </a:r>
          </a:p>
        </p:txBody>
      </p:sp>
      <p:sp>
        <p:nvSpPr>
          <p:cNvPr id="629837" name="Rectangle 77">
            <a:extLst>
              <a:ext uri="{FF2B5EF4-FFF2-40B4-BE49-F238E27FC236}">
                <a16:creationId xmlns:a16="http://schemas.microsoft.com/office/drawing/2014/main" id="{DD711DA6-9A03-B845-01AD-B02F41D322D7}"/>
              </a:ext>
            </a:extLst>
          </p:cNvPr>
          <p:cNvSpPr>
            <a:spLocks noChangeArrowheads="1"/>
          </p:cNvSpPr>
          <p:nvPr/>
        </p:nvSpPr>
        <p:spPr bwMode="auto">
          <a:xfrm>
            <a:off x="635000" y="4191000"/>
            <a:ext cx="8077200"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en-US" altLang="zh-CN" b="1" i="0">
                <a:solidFill>
                  <a:schemeClr val="tx1"/>
                </a:solidFill>
                <a:ea typeface="隶书" panose="02010509060101010101" pitchFamily="49" charset="-122"/>
              </a:rPr>
              <a:t>         </a:t>
            </a:r>
            <a:r>
              <a:rPr lang="zh-CN" altLang="en-US" b="1" i="0">
                <a:solidFill>
                  <a:schemeClr val="tx1"/>
                </a:solidFill>
                <a:ea typeface="隶书" panose="02010509060101010101" pitchFamily="49" charset="-122"/>
              </a:rPr>
              <a:t>由微变等效电路可知，放大电路的输入电阻 </a:t>
            </a:r>
            <a:r>
              <a:rPr lang="en-US" altLang="zh-CN" b="1">
                <a:solidFill>
                  <a:schemeClr val="tx1"/>
                </a:solidFill>
                <a:ea typeface="隶书" panose="02010509060101010101" pitchFamily="49" charset="-122"/>
              </a:rPr>
              <a:t>r</a:t>
            </a:r>
            <a:r>
              <a:rPr lang="en-US" altLang="zh-CN" b="1" i="0" baseline="-25000">
                <a:solidFill>
                  <a:schemeClr val="tx1"/>
                </a:solidFill>
                <a:ea typeface="隶书" panose="02010509060101010101" pitchFamily="49" charset="-122"/>
              </a:rPr>
              <a:t>i </a:t>
            </a:r>
            <a:r>
              <a:rPr lang="zh-CN" altLang="en-US" b="1" i="0">
                <a:solidFill>
                  <a:schemeClr val="tx1"/>
                </a:solidFill>
                <a:ea typeface="隶书" panose="02010509060101010101" pitchFamily="49" charset="-122"/>
              </a:rPr>
              <a:t>等于第一级的输入电阻</a:t>
            </a:r>
            <a:r>
              <a:rPr lang="en-US" altLang="zh-CN" b="1">
                <a:solidFill>
                  <a:schemeClr val="tx1"/>
                </a:solidFill>
                <a:ea typeface="隶书" panose="02010509060101010101" pitchFamily="49" charset="-122"/>
              </a:rPr>
              <a:t>r</a:t>
            </a:r>
            <a:r>
              <a:rPr lang="en-US" altLang="zh-CN" sz="2400" b="1" i="0" baseline="-25000">
                <a:solidFill>
                  <a:schemeClr val="tx1"/>
                </a:solidFill>
                <a:ea typeface="隶书" panose="02010509060101010101" pitchFamily="49" charset="-122"/>
              </a:rPr>
              <a:t>i1</a:t>
            </a:r>
            <a:r>
              <a:rPr lang="zh-CN" altLang="en-US" b="1" i="0">
                <a:solidFill>
                  <a:schemeClr val="tx1"/>
                </a:solidFill>
                <a:ea typeface="隶书" panose="02010509060101010101" pitchFamily="49" charset="-122"/>
              </a:rPr>
              <a:t>。第一级是射极输出器，它的输入电阻</a:t>
            </a:r>
            <a:r>
              <a:rPr lang="en-US" altLang="zh-CN" b="1">
                <a:solidFill>
                  <a:schemeClr val="tx1"/>
                </a:solidFill>
                <a:ea typeface="隶书" panose="02010509060101010101" pitchFamily="49" charset="-122"/>
              </a:rPr>
              <a:t>r</a:t>
            </a:r>
            <a:r>
              <a:rPr lang="en-US" altLang="zh-CN" b="1" i="0" baseline="-25000">
                <a:solidFill>
                  <a:schemeClr val="tx1"/>
                </a:solidFill>
                <a:ea typeface="隶书" panose="02010509060101010101" pitchFamily="49" charset="-122"/>
              </a:rPr>
              <a:t>i1</a:t>
            </a:r>
            <a:r>
              <a:rPr lang="zh-CN" altLang="en-US" b="1" i="0">
                <a:solidFill>
                  <a:schemeClr val="tx1"/>
                </a:solidFill>
                <a:ea typeface="隶书" panose="02010509060101010101" pitchFamily="49" charset="-122"/>
              </a:rPr>
              <a:t>与负载有关，而射极输出器的负载即是第二级输入电阻 </a:t>
            </a:r>
            <a:r>
              <a:rPr lang="en-US" altLang="zh-CN" b="1">
                <a:solidFill>
                  <a:schemeClr val="tx1"/>
                </a:solidFill>
                <a:ea typeface="隶书" panose="02010509060101010101" pitchFamily="49" charset="-122"/>
              </a:rPr>
              <a:t>r</a:t>
            </a:r>
            <a:r>
              <a:rPr lang="en-US" altLang="zh-CN" b="1" i="0" baseline="-25000">
                <a:solidFill>
                  <a:schemeClr val="tx1"/>
                </a:solidFill>
                <a:ea typeface="隶书" panose="02010509060101010101" pitchFamily="49" charset="-122"/>
              </a:rPr>
              <a:t>i2</a:t>
            </a:r>
            <a:r>
              <a:rPr lang="zh-CN" altLang="en-US" b="1" i="0">
                <a:solidFill>
                  <a:schemeClr val="tx1"/>
                </a:solidFill>
                <a:ea typeface="隶书" panose="02010509060101010101" pitchFamily="49" charset="-122"/>
              </a:rPr>
              <a:t>。</a:t>
            </a:r>
          </a:p>
        </p:txBody>
      </p:sp>
      <p:sp>
        <p:nvSpPr>
          <p:cNvPr id="114766" name="AutoShape 79">
            <a:hlinkClick r:id="" action="ppaction://hlinkshowjump?jump=previousslide" highlightClick="1"/>
            <a:extLst>
              <a:ext uri="{FF2B5EF4-FFF2-40B4-BE49-F238E27FC236}">
                <a16:creationId xmlns:a16="http://schemas.microsoft.com/office/drawing/2014/main" id="{AA91CB00-E432-DFD3-177A-63795C8EA57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4767" name="AutoShape 80">
            <a:hlinkClick r:id="" action="ppaction://hlinkshowjump?jump=nextslide" highlightClick="1"/>
            <a:extLst>
              <a:ext uri="{FF2B5EF4-FFF2-40B4-BE49-F238E27FC236}">
                <a16:creationId xmlns:a16="http://schemas.microsoft.com/office/drawing/2014/main" id="{57A99FCB-FD5C-61EF-AB83-35A9EA98A13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4768" name="AutoShape 81">
            <a:hlinkClick r:id="" action="ppaction://hlinkshowjump?jump=firstslide" highlightClick="1"/>
            <a:extLst>
              <a:ext uri="{FF2B5EF4-FFF2-40B4-BE49-F238E27FC236}">
                <a16:creationId xmlns:a16="http://schemas.microsoft.com/office/drawing/2014/main" id="{1C271122-EA84-572F-58FB-AB732AD9D4C0}"/>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4769" name="AutoShape 82">
            <a:hlinkClick r:id="" action="ppaction://hlinkshowjump?jump=lastslideviewed" highlightClick="1"/>
            <a:extLst>
              <a:ext uri="{FF2B5EF4-FFF2-40B4-BE49-F238E27FC236}">
                <a16:creationId xmlns:a16="http://schemas.microsoft.com/office/drawing/2014/main" id="{E4116899-6327-BFC0-2595-31ED92E2795E}"/>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629843" name="Object 83">
            <a:extLst>
              <a:ext uri="{FF2B5EF4-FFF2-40B4-BE49-F238E27FC236}">
                <a16:creationId xmlns:a16="http://schemas.microsoft.com/office/drawing/2014/main" id="{371144F3-2179-084A-D9A5-ACD106C44255}"/>
              </a:ext>
            </a:extLst>
          </p:cNvPr>
          <p:cNvGraphicFramePr>
            <a:graphicFrameLocks/>
          </p:cNvGraphicFramePr>
          <p:nvPr/>
        </p:nvGraphicFramePr>
        <p:xfrm>
          <a:off x="4495800" y="3630613"/>
          <a:ext cx="503238" cy="617537"/>
        </p:xfrm>
        <a:graphic>
          <a:graphicData uri="http://schemas.openxmlformats.org/presentationml/2006/ole">
            <mc:AlternateContent xmlns:mc="http://schemas.openxmlformats.org/markup-compatibility/2006">
              <mc:Choice xmlns:v="urn:schemas-microsoft-com:vml" Requires="v">
                <p:oleObj r:id="rId27" imgW="177492" imgH="215526" progId="Equation.3">
                  <p:embed/>
                </p:oleObj>
              </mc:Choice>
              <mc:Fallback>
                <p:oleObj r:id="rId27" imgW="177492" imgH="215526" progId="Equation.3">
                  <p:embed/>
                  <p:pic>
                    <p:nvPicPr>
                      <p:cNvPr id="0" name="Object 83"/>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495800" y="3630613"/>
                        <a:ext cx="503238"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29844" name="AutoShape 84">
            <a:extLst>
              <a:ext uri="{FF2B5EF4-FFF2-40B4-BE49-F238E27FC236}">
                <a16:creationId xmlns:a16="http://schemas.microsoft.com/office/drawing/2014/main" id="{2B465D94-4A51-5EBD-4549-34D20771DAE9}"/>
              </a:ext>
            </a:extLst>
          </p:cNvPr>
          <p:cNvSpPr>
            <a:spLocks noChangeArrowheads="1"/>
          </p:cNvSpPr>
          <p:nvPr/>
        </p:nvSpPr>
        <p:spPr bwMode="auto">
          <a:xfrm>
            <a:off x="4419600" y="3276600"/>
            <a:ext cx="304800" cy="685800"/>
          </a:xfrm>
          <a:custGeom>
            <a:avLst/>
            <a:gdLst>
              <a:gd name="T0" fmla="*/ 21600 w 21600"/>
              <a:gd name="T1" fmla="*/ 6079 h 21600"/>
              <a:gd name="T2" fmla="*/ 15126 w 21600"/>
              <a:gd name="T3" fmla="*/ 0 h 21600"/>
              <a:gd name="T4" fmla="*/ 15126 w 21600"/>
              <a:gd name="T5" fmla="*/ 2912 h 21600"/>
              <a:gd name="T6" fmla="*/ 12427 w 21600"/>
              <a:gd name="T7" fmla="*/ 2912 h 21600"/>
              <a:gd name="T8" fmla="*/ 0 w 21600"/>
              <a:gd name="T9" fmla="*/ 12158 h 21600"/>
              <a:gd name="T10" fmla="*/ 0 w 21600"/>
              <a:gd name="T11" fmla="*/ 21600 h 21600"/>
              <a:gd name="T12" fmla="*/ 6474 w 21600"/>
              <a:gd name="T13" fmla="*/ 21600 h 21600"/>
              <a:gd name="T14" fmla="*/ 6474 w 21600"/>
              <a:gd name="T15" fmla="*/ 12158 h 21600"/>
              <a:gd name="T16" fmla="*/ 12427 w 21600"/>
              <a:gd name="T17" fmla="*/ 9246 h 21600"/>
              <a:gd name="T18" fmla="*/ 15126 w 21600"/>
              <a:gd name="T19" fmla="*/ 9246 h 21600"/>
              <a:gd name="T20" fmla="*/ 15126 w 21600"/>
              <a:gd name="T21" fmla="*/ 1215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0">
            <a:gsLst>
              <a:gs pos="0">
                <a:srgbClr val="FFFF00"/>
              </a:gs>
              <a:gs pos="100000">
                <a:srgbClr val="FF0000"/>
              </a:gs>
            </a:gsLst>
            <a:lin ang="18900000" scaled="1"/>
          </a:gradFill>
          <a:ln w="38100">
            <a:solidFill>
              <a:srgbClr val="FF0000"/>
            </a:solidFill>
            <a:miter lim="800000"/>
            <a:headEnd/>
            <a:tailEnd/>
          </a:ln>
        </p:spPr>
        <p:txBody>
          <a:bodyPr/>
          <a:lstStyle/>
          <a:p>
            <a:endParaRPr lang="zh-CN" altLang="en-US"/>
          </a:p>
        </p:txBody>
      </p:sp>
      <p:graphicFrame>
        <p:nvGraphicFramePr>
          <p:cNvPr id="629845" name="Object 85">
            <a:extLst>
              <a:ext uri="{FF2B5EF4-FFF2-40B4-BE49-F238E27FC236}">
                <a16:creationId xmlns:a16="http://schemas.microsoft.com/office/drawing/2014/main" id="{750333D6-8CD5-E820-BDA3-4E79DDB2A202}"/>
              </a:ext>
            </a:extLst>
          </p:cNvPr>
          <p:cNvGraphicFramePr>
            <a:graphicFrameLocks/>
          </p:cNvGraphicFramePr>
          <p:nvPr/>
        </p:nvGraphicFramePr>
        <p:xfrm>
          <a:off x="1430338" y="3681413"/>
          <a:ext cx="1084262" cy="557212"/>
        </p:xfrm>
        <a:graphic>
          <a:graphicData uri="http://schemas.openxmlformats.org/presentationml/2006/ole">
            <mc:AlternateContent xmlns:mc="http://schemas.openxmlformats.org/markup-compatibility/2006">
              <mc:Choice xmlns:v="urn:schemas-microsoft-com:vml" Requires="v">
                <p:oleObj r:id="rId29" imgW="418555" imgH="215619" progId="Equation.3">
                  <p:embed/>
                </p:oleObj>
              </mc:Choice>
              <mc:Fallback>
                <p:oleObj r:id="rId29" imgW="418555" imgH="215619" progId="Equation.3">
                  <p:embed/>
                  <p:pic>
                    <p:nvPicPr>
                      <p:cNvPr id="0" name="Object 85"/>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430338" y="3681413"/>
                        <a:ext cx="1084262" cy="557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29846" name="AutoShape 86">
            <a:extLst>
              <a:ext uri="{FF2B5EF4-FFF2-40B4-BE49-F238E27FC236}">
                <a16:creationId xmlns:a16="http://schemas.microsoft.com/office/drawing/2014/main" id="{F25F4E3C-219C-1954-128B-8489FD68CB0C}"/>
              </a:ext>
            </a:extLst>
          </p:cNvPr>
          <p:cNvSpPr>
            <a:spLocks noChangeArrowheads="1"/>
          </p:cNvSpPr>
          <p:nvPr/>
        </p:nvSpPr>
        <p:spPr bwMode="auto">
          <a:xfrm>
            <a:off x="1249363" y="3276600"/>
            <a:ext cx="304800" cy="685800"/>
          </a:xfrm>
          <a:custGeom>
            <a:avLst/>
            <a:gdLst>
              <a:gd name="T0" fmla="*/ 21600 w 21600"/>
              <a:gd name="T1" fmla="*/ 6079 h 21600"/>
              <a:gd name="T2" fmla="*/ 15126 w 21600"/>
              <a:gd name="T3" fmla="*/ 0 h 21600"/>
              <a:gd name="T4" fmla="*/ 15126 w 21600"/>
              <a:gd name="T5" fmla="*/ 2912 h 21600"/>
              <a:gd name="T6" fmla="*/ 12427 w 21600"/>
              <a:gd name="T7" fmla="*/ 2912 h 21600"/>
              <a:gd name="T8" fmla="*/ 0 w 21600"/>
              <a:gd name="T9" fmla="*/ 12158 h 21600"/>
              <a:gd name="T10" fmla="*/ 0 w 21600"/>
              <a:gd name="T11" fmla="*/ 21600 h 21600"/>
              <a:gd name="T12" fmla="*/ 6474 w 21600"/>
              <a:gd name="T13" fmla="*/ 21600 h 21600"/>
              <a:gd name="T14" fmla="*/ 6474 w 21600"/>
              <a:gd name="T15" fmla="*/ 12158 h 21600"/>
              <a:gd name="T16" fmla="*/ 12427 w 21600"/>
              <a:gd name="T17" fmla="*/ 9246 h 21600"/>
              <a:gd name="T18" fmla="*/ 15126 w 21600"/>
              <a:gd name="T19" fmla="*/ 9246 h 21600"/>
              <a:gd name="T20" fmla="*/ 15126 w 21600"/>
              <a:gd name="T21" fmla="*/ 1215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0">
            <a:gsLst>
              <a:gs pos="0">
                <a:srgbClr val="FFFF00"/>
              </a:gs>
              <a:gs pos="100000">
                <a:srgbClr val="FF0000"/>
              </a:gs>
            </a:gsLst>
            <a:lin ang="18900000" scaled="1"/>
          </a:gradFill>
          <a:ln w="38100">
            <a:solidFill>
              <a:srgbClr val="FF0000"/>
            </a:solidFill>
            <a:miter lim="800000"/>
            <a:headEnd/>
            <a:tailEnd/>
          </a:ln>
        </p:spPr>
        <p:txBody>
          <a:bodyPr/>
          <a:lstStyle/>
          <a:p>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3" fill="hold" grpId="0" nodeType="clickEffect">
                                  <p:stCondLst>
                                    <p:cond delay="0"/>
                                  </p:stCondLst>
                                  <p:childTnLst>
                                    <p:set>
                                      <p:cBhvr>
                                        <p:cTn id="6" dur="1" fill="hold">
                                          <p:stCondLst>
                                            <p:cond delay="0"/>
                                          </p:stCondLst>
                                        </p:cTn>
                                        <p:tgtEl>
                                          <p:spTgt spid="629846"/>
                                        </p:tgtEl>
                                        <p:attrNameLst>
                                          <p:attrName>style.visibility</p:attrName>
                                        </p:attrNameLst>
                                      </p:cBhvr>
                                      <p:to>
                                        <p:strVal val="visible"/>
                                      </p:to>
                                    </p:set>
                                    <p:animEffect transition="in" filter="strips(upRight)">
                                      <p:cBhvr>
                                        <p:cTn id="7" dur="500"/>
                                        <p:tgtEl>
                                          <p:spTgt spid="629846"/>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629845"/>
                                        </p:tgtEl>
                                        <p:attrNameLst>
                                          <p:attrName>style.visibility</p:attrName>
                                        </p:attrNameLst>
                                      </p:cBhvr>
                                      <p:to>
                                        <p:strVal val="visible"/>
                                      </p:to>
                                    </p:set>
                                    <p:animEffect transition="in" filter="box(out)">
                                      <p:cBhvr>
                                        <p:cTn id="11" dur="500"/>
                                        <p:tgtEl>
                                          <p:spTgt spid="62984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8" presetClass="entr" presetSubtype="3" fill="hold" grpId="0" nodeType="clickEffect">
                                  <p:stCondLst>
                                    <p:cond delay="0"/>
                                  </p:stCondLst>
                                  <p:childTnLst>
                                    <p:set>
                                      <p:cBhvr>
                                        <p:cTn id="15" dur="1" fill="hold">
                                          <p:stCondLst>
                                            <p:cond delay="0"/>
                                          </p:stCondLst>
                                        </p:cTn>
                                        <p:tgtEl>
                                          <p:spTgt spid="629844"/>
                                        </p:tgtEl>
                                        <p:attrNameLst>
                                          <p:attrName>style.visibility</p:attrName>
                                        </p:attrNameLst>
                                      </p:cBhvr>
                                      <p:to>
                                        <p:strVal val="visible"/>
                                      </p:to>
                                    </p:set>
                                    <p:animEffect transition="in" filter="strips(upRight)">
                                      <p:cBhvr>
                                        <p:cTn id="16" dur="500"/>
                                        <p:tgtEl>
                                          <p:spTgt spid="629844"/>
                                        </p:tgtEl>
                                      </p:cBhvr>
                                    </p:animEffect>
                                  </p:childTnLst>
                                </p:cTn>
                              </p:par>
                            </p:childTnLst>
                          </p:cTn>
                        </p:par>
                        <p:par>
                          <p:cTn id="17" fill="hold" nodeType="afterGroup">
                            <p:stCondLst>
                              <p:cond delay="500"/>
                            </p:stCondLst>
                            <p:childTnLst>
                              <p:par>
                                <p:cTn id="18" presetID="4" presetClass="entr" presetSubtype="32" fill="hold" nodeType="afterEffect">
                                  <p:stCondLst>
                                    <p:cond delay="0"/>
                                  </p:stCondLst>
                                  <p:childTnLst>
                                    <p:set>
                                      <p:cBhvr>
                                        <p:cTn id="19" dur="1" fill="hold">
                                          <p:stCondLst>
                                            <p:cond delay="0"/>
                                          </p:stCondLst>
                                        </p:cTn>
                                        <p:tgtEl>
                                          <p:spTgt spid="629843"/>
                                        </p:tgtEl>
                                        <p:attrNameLst>
                                          <p:attrName>style.visibility</p:attrName>
                                        </p:attrNameLst>
                                      </p:cBhvr>
                                      <p:to>
                                        <p:strVal val="visible"/>
                                      </p:to>
                                    </p:set>
                                    <p:animEffect transition="in" filter="box(out)">
                                      <p:cBhvr>
                                        <p:cTn id="20" dur="500"/>
                                        <p:tgtEl>
                                          <p:spTgt spid="62984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629837"/>
                                        </p:tgtEl>
                                        <p:attrNameLst>
                                          <p:attrName>style.visibility</p:attrName>
                                        </p:attrNameLst>
                                      </p:cBhvr>
                                      <p:to>
                                        <p:strVal val="visible"/>
                                      </p:to>
                                    </p:set>
                                    <p:animEffect transition="in" filter="wipe(left)">
                                      <p:cBhvr>
                                        <p:cTn id="25" dur="500"/>
                                        <p:tgtEl>
                                          <p:spTgt spid="629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9837" grpId="0"/>
      <p:bldP spid="629844" grpId="0" animBg="1"/>
      <p:bldP spid="629846" grpId="0" animBg="1"/>
    </p:bldLst>
  </p:timing>
</p:sld>
</file>

<file path=ppt/slides/slide10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5714" name="Rectangle 2">
            <a:extLst>
              <a:ext uri="{FF2B5EF4-FFF2-40B4-BE49-F238E27FC236}">
                <a16:creationId xmlns:a16="http://schemas.microsoft.com/office/drawing/2014/main" id="{87DB842C-2146-7442-03F2-EFB0C064D715}"/>
              </a:ext>
            </a:extLst>
          </p:cNvPr>
          <p:cNvSpPr>
            <a:spLocks noChangeArrowheads="1"/>
          </p:cNvSpPr>
          <p:nvPr/>
        </p:nvSpPr>
        <p:spPr bwMode="auto">
          <a:xfrm>
            <a:off x="527050" y="225425"/>
            <a:ext cx="25796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0">
                <a:solidFill>
                  <a:schemeClr val="tx1"/>
                </a:solidFill>
                <a:ea typeface="宋体" panose="02010600030101010101" pitchFamily="2" charset="-122"/>
              </a:rPr>
              <a:t>(2) </a:t>
            </a:r>
            <a:r>
              <a:rPr lang="zh-CN" altLang="en-US" b="1" i="0">
                <a:solidFill>
                  <a:schemeClr val="tx1"/>
                </a:solidFill>
                <a:ea typeface="宋体" panose="02010600030101010101" pitchFamily="2" charset="-122"/>
              </a:rPr>
              <a:t>计算 </a:t>
            </a:r>
            <a:r>
              <a:rPr lang="en-US" altLang="zh-CN" b="1">
                <a:solidFill>
                  <a:schemeClr val="tx1"/>
                </a:solidFill>
                <a:ea typeface="宋体" panose="02010600030101010101" pitchFamily="2" charset="-122"/>
              </a:rPr>
              <a:t>r</a:t>
            </a:r>
            <a:r>
              <a:rPr lang="en-US" altLang="zh-CN" b="1" i="0">
                <a:solidFill>
                  <a:schemeClr val="tx1"/>
                </a:solidFill>
                <a:ea typeface="宋体" panose="02010600030101010101" pitchFamily="2" charset="-122"/>
              </a:rPr>
              <a:t> </a:t>
            </a:r>
            <a:r>
              <a:rPr lang="en-US" altLang="zh-CN" b="1" i="0" baseline="-25000">
                <a:solidFill>
                  <a:schemeClr val="tx1"/>
                </a:solidFill>
                <a:ea typeface="宋体" panose="02010600030101010101" pitchFamily="2" charset="-122"/>
              </a:rPr>
              <a:t>i</a:t>
            </a:r>
            <a:r>
              <a:rPr lang="zh-CN" altLang="en-US" b="1" i="0">
                <a:solidFill>
                  <a:schemeClr val="tx1"/>
                </a:solidFill>
                <a:ea typeface="宋体" panose="02010600030101010101" pitchFamily="2" charset="-122"/>
              </a:rPr>
              <a:t>和 </a:t>
            </a:r>
            <a:r>
              <a:rPr lang="en-US" altLang="zh-CN" b="1">
                <a:solidFill>
                  <a:schemeClr val="tx1"/>
                </a:solidFill>
                <a:ea typeface="宋体" panose="02010600030101010101" pitchFamily="2" charset="-122"/>
              </a:rPr>
              <a:t>r</a:t>
            </a:r>
            <a:r>
              <a:rPr lang="en-US" altLang="zh-CN" b="1" i="0">
                <a:solidFill>
                  <a:schemeClr val="tx1"/>
                </a:solidFill>
                <a:ea typeface="宋体" panose="02010600030101010101" pitchFamily="2" charset="-122"/>
              </a:rPr>
              <a:t> </a:t>
            </a:r>
            <a:r>
              <a:rPr lang="en-US" altLang="zh-CN" b="1" i="0" baseline="-25000">
                <a:solidFill>
                  <a:schemeClr val="tx1"/>
                </a:solidFill>
                <a:ea typeface="宋体" panose="02010600030101010101" pitchFamily="2" charset="-122"/>
              </a:rPr>
              <a:t>0</a:t>
            </a:r>
          </a:p>
        </p:txBody>
      </p:sp>
      <p:sp>
        <p:nvSpPr>
          <p:cNvPr id="115715" name="AutoShape 3">
            <a:hlinkClick r:id="" action="ppaction://hlinkshowjump?jump=previousslide" highlightClick="1"/>
            <a:extLst>
              <a:ext uri="{FF2B5EF4-FFF2-40B4-BE49-F238E27FC236}">
                <a16:creationId xmlns:a16="http://schemas.microsoft.com/office/drawing/2014/main" id="{71E5850C-83B0-BD8D-CEED-123409EC7B03}"/>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5716" name="AutoShape 4">
            <a:hlinkClick r:id="" action="ppaction://hlinkshowjump?jump=nextslide" highlightClick="1"/>
            <a:extLst>
              <a:ext uri="{FF2B5EF4-FFF2-40B4-BE49-F238E27FC236}">
                <a16:creationId xmlns:a16="http://schemas.microsoft.com/office/drawing/2014/main" id="{008F823E-1E6F-3344-D7C5-4C7816692D1D}"/>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5717" name="AutoShape 5">
            <a:hlinkClick r:id="" action="ppaction://hlinkshowjump?jump=firstslide" highlightClick="1"/>
            <a:extLst>
              <a:ext uri="{FF2B5EF4-FFF2-40B4-BE49-F238E27FC236}">
                <a16:creationId xmlns:a16="http://schemas.microsoft.com/office/drawing/2014/main" id="{F7D0FA4C-08A7-1F5B-F57D-7037DED2E73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5718" name="AutoShape 6">
            <a:hlinkClick r:id="" action="ppaction://hlinkshowjump?jump=lastslideviewed" highlightClick="1"/>
            <a:extLst>
              <a:ext uri="{FF2B5EF4-FFF2-40B4-BE49-F238E27FC236}">
                <a16:creationId xmlns:a16="http://schemas.microsoft.com/office/drawing/2014/main" id="{CDF22919-A4BE-8CC1-68FC-C1C0435FDD28}"/>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522247" name="Object 7">
            <a:extLst>
              <a:ext uri="{FF2B5EF4-FFF2-40B4-BE49-F238E27FC236}">
                <a16:creationId xmlns:a16="http://schemas.microsoft.com/office/drawing/2014/main" id="{FB58BECC-B476-3608-E4CD-166ED624E5E5}"/>
              </a:ext>
            </a:extLst>
          </p:cNvPr>
          <p:cNvGraphicFramePr>
            <a:graphicFrameLocks/>
          </p:cNvGraphicFramePr>
          <p:nvPr/>
        </p:nvGraphicFramePr>
        <p:xfrm>
          <a:off x="971550" y="5768975"/>
          <a:ext cx="2386013" cy="585788"/>
        </p:xfrm>
        <a:graphic>
          <a:graphicData uri="http://schemas.openxmlformats.org/presentationml/2006/ole">
            <mc:AlternateContent xmlns:mc="http://schemas.openxmlformats.org/markup-compatibility/2006">
              <mc:Choice xmlns:v="urn:schemas-microsoft-com:vml" Requires="v">
                <p:oleObj r:id="rId3" imgW="963945" imgH="215619" progId="Equation.3">
                  <p:embed/>
                </p:oleObj>
              </mc:Choice>
              <mc:Fallback>
                <p:oleObj r:id="rId3" imgW="963945" imgH="215619" progId="Equation.3">
                  <p:embed/>
                  <p:pic>
                    <p:nvPicPr>
                      <p:cNvPr id="0" name="Object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5768975"/>
                        <a:ext cx="2386013"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115720" name="Group 8">
            <a:extLst>
              <a:ext uri="{FF2B5EF4-FFF2-40B4-BE49-F238E27FC236}">
                <a16:creationId xmlns:a16="http://schemas.microsoft.com/office/drawing/2014/main" id="{2662D740-9257-5720-B428-68B3779E6EFF}"/>
              </a:ext>
            </a:extLst>
          </p:cNvPr>
          <p:cNvGrpSpPr>
            <a:grpSpLocks/>
          </p:cNvGrpSpPr>
          <p:nvPr/>
        </p:nvGrpSpPr>
        <p:grpSpPr bwMode="auto">
          <a:xfrm>
            <a:off x="838200" y="584200"/>
            <a:ext cx="7758113" cy="3149600"/>
            <a:chOff x="537" y="416"/>
            <a:chExt cx="4887" cy="1984"/>
          </a:xfrm>
        </p:grpSpPr>
        <p:grpSp>
          <p:nvGrpSpPr>
            <p:cNvPr id="115721" name="Group 9">
              <a:extLst>
                <a:ext uri="{FF2B5EF4-FFF2-40B4-BE49-F238E27FC236}">
                  <a16:creationId xmlns:a16="http://schemas.microsoft.com/office/drawing/2014/main" id="{0E8AC703-0691-B4D4-3E10-7F24C3DE7667}"/>
                </a:ext>
              </a:extLst>
            </p:cNvPr>
            <p:cNvGrpSpPr>
              <a:grpSpLocks/>
            </p:cNvGrpSpPr>
            <p:nvPr/>
          </p:nvGrpSpPr>
          <p:grpSpPr bwMode="auto">
            <a:xfrm>
              <a:off x="1752" y="1513"/>
              <a:ext cx="139" cy="887"/>
              <a:chOff x="1752" y="1578"/>
              <a:chExt cx="136" cy="918"/>
            </a:xfrm>
          </p:grpSpPr>
          <p:sp>
            <p:nvSpPr>
              <p:cNvPr id="115722" name="Line 10">
                <a:extLst>
                  <a:ext uri="{FF2B5EF4-FFF2-40B4-BE49-F238E27FC236}">
                    <a16:creationId xmlns:a16="http://schemas.microsoft.com/office/drawing/2014/main" id="{386D82B6-DB42-4374-F44A-4662C29CD4FF}"/>
                  </a:ext>
                </a:extLst>
              </p:cNvPr>
              <p:cNvSpPr>
                <a:spLocks noChangeShapeType="1"/>
              </p:cNvSpPr>
              <p:nvPr/>
            </p:nvSpPr>
            <p:spPr bwMode="auto">
              <a:xfrm flipH="1" flipV="1">
                <a:off x="1816" y="1578"/>
                <a:ext cx="0" cy="7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23" name="Rectangle 11">
                <a:extLst>
                  <a:ext uri="{FF2B5EF4-FFF2-40B4-BE49-F238E27FC236}">
                    <a16:creationId xmlns:a16="http://schemas.microsoft.com/office/drawing/2014/main" id="{06822291-8833-F2D3-8377-C2CE4EC6254F}"/>
                  </a:ext>
                </a:extLst>
              </p:cNvPr>
              <p:cNvSpPr>
                <a:spLocks noChangeArrowheads="1"/>
              </p:cNvSpPr>
              <p:nvPr/>
            </p:nvSpPr>
            <p:spPr bwMode="auto">
              <a:xfrm>
                <a:off x="1771" y="1807"/>
                <a:ext cx="93" cy="339"/>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5724" name="Line 12">
                <a:extLst>
                  <a:ext uri="{FF2B5EF4-FFF2-40B4-BE49-F238E27FC236}">
                    <a16:creationId xmlns:a16="http://schemas.microsoft.com/office/drawing/2014/main" id="{B68AF672-694F-59AA-E4C3-DAA9D1E463BF}"/>
                  </a:ext>
                </a:extLst>
              </p:cNvPr>
              <p:cNvSpPr>
                <a:spLocks noChangeShapeType="1"/>
              </p:cNvSpPr>
              <p:nvPr/>
            </p:nvSpPr>
            <p:spPr bwMode="auto">
              <a:xfrm>
                <a:off x="1819" y="2365"/>
                <a:ext cx="0"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25" name="Line 13">
                <a:extLst>
                  <a:ext uri="{FF2B5EF4-FFF2-40B4-BE49-F238E27FC236}">
                    <a16:creationId xmlns:a16="http://schemas.microsoft.com/office/drawing/2014/main" id="{1CB121AE-B3E2-84A3-10A5-857AF0D3E740}"/>
                  </a:ext>
                </a:extLst>
              </p:cNvPr>
              <p:cNvSpPr>
                <a:spLocks noChangeShapeType="1"/>
              </p:cNvSpPr>
              <p:nvPr/>
            </p:nvSpPr>
            <p:spPr bwMode="auto">
              <a:xfrm>
                <a:off x="1752" y="2496"/>
                <a:ext cx="1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5726" name="Group 14">
              <a:extLst>
                <a:ext uri="{FF2B5EF4-FFF2-40B4-BE49-F238E27FC236}">
                  <a16:creationId xmlns:a16="http://schemas.microsoft.com/office/drawing/2014/main" id="{D4BCB4EB-DDBC-684E-C74D-7DFFAD548E6E}"/>
                </a:ext>
              </a:extLst>
            </p:cNvPr>
            <p:cNvGrpSpPr>
              <a:grpSpLocks/>
            </p:cNvGrpSpPr>
            <p:nvPr/>
          </p:nvGrpSpPr>
          <p:grpSpPr bwMode="auto">
            <a:xfrm>
              <a:off x="537" y="416"/>
              <a:ext cx="4887" cy="1879"/>
              <a:chOff x="537" y="416"/>
              <a:chExt cx="4887" cy="1879"/>
            </a:xfrm>
          </p:grpSpPr>
          <p:graphicFrame>
            <p:nvGraphicFramePr>
              <p:cNvPr id="115727" name="Object 15">
                <a:extLst>
                  <a:ext uri="{FF2B5EF4-FFF2-40B4-BE49-F238E27FC236}">
                    <a16:creationId xmlns:a16="http://schemas.microsoft.com/office/drawing/2014/main" id="{4826E9BA-4031-3E69-6CD6-24D5340C97C4}"/>
                  </a:ext>
                </a:extLst>
              </p:cNvPr>
              <p:cNvGraphicFramePr>
                <a:graphicFrameLocks/>
              </p:cNvGraphicFramePr>
              <p:nvPr/>
            </p:nvGraphicFramePr>
            <p:xfrm>
              <a:off x="3757" y="452"/>
              <a:ext cx="358" cy="341"/>
            </p:xfrm>
            <a:graphic>
              <a:graphicData uri="http://schemas.openxmlformats.org/presentationml/2006/ole">
                <mc:AlternateContent xmlns:mc="http://schemas.openxmlformats.org/markup-compatibility/2006">
                  <mc:Choice xmlns:v="urn:schemas-microsoft-com:vml" Requires="v">
                    <p:oleObj r:id="rId5" imgW="228501" imgH="241195" progId="Equation.3">
                      <p:embed/>
                    </p:oleObj>
                  </mc:Choice>
                  <mc:Fallback>
                    <p:oleObj r:id="rId5" imgW="228501" imgH="241195" progId="Equation.3">
                      <p:embed/>
                      <p:pic>
                        <p:nvPicPr>
                          <p:cNvPr id="0" name="Object 1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7" y="452"/>
                            <a:ext cx="358"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5728" name="Object 16">
                <a:extLst>
                  <a:ext uri="{FF2B5EF4-FFF2-40B4-BE49-F238E27FC236}">
                    <a16:creationId xmlns:a16="http://schemas.microsoft.com/office/drawing/2014/main" id="{001EE209-E452-3F8B-DD94-E797ADAB7EB1}"/>
                  </a:ext>
                </a:extLst>
              </p:cNvPr>
              <p:cNvGraphicFramePr>
                <a:graphicFrameLocks/>
              </p:cNvGraphicFramePr>
              <p:nvPr/>
            </p:nvGraphicFramePr>
            <p:xfrm>
              <a:off x="4516" y="452"/>
              <a:ext cx="335" cy="341"/>
            </p:xfrm>
            <a:graphic>
              <a:graphicData uri="http://schemas.openxmlformats.org/presentationml/2006/ole">
                <mc:AlternateContent xmlns:mc="http://schemas.openxmlformats.org/markup-compatibility/2006">
                  <mc:Choice xmlns:v="urn:schemas-microsoft-com:vml" Requires="v">
                    <p:oleObj r:id="rId7" imgW="215619" imgH="240986" progId="Equation.3">
                      <p:embed/>
                    </p:oleObj>
                  </mc:Choice>
                  <mc:Fallback>
                    <p:oleObj r:id="rId7" imgW="215619" imgH="240986" progId="Equation.3">
                      <p:embed/>
                      <p:pic>
                        <p:nvPicPr>
                          <p:cNvPr id="0" name="Object 1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16" y="452"/>
                            <a:ext cx="33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5729" name="Line 17">
                <a:extLst>
                  <a:ext uri="{FF2B5EF4-FFF2-40B4-BE49-F238E27FC236}">
                    <a16:creationId xmlns:a16="http://schemas.microsoft.com/office/drawing/2014/main" id="{2543CFFB-2C84-1AB8-C348-E3BF9D3F49A1}"/>
                  </a:ext>
                </a:extLst>
              </p:cNvPr>
              <p:cNvSpPr>
                <a:spLocks noChangeShapeType="1"/>
              </p:cNvSpPr>
              <p:nvPr/>
            </p:nvSpPr>
            <p:spPr bwMode="auto">
              <a:xfrm flipH="1" flipV="1">
                <a:off x="4302" y="1565"/>
                <a:ext cx="0" cy="7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30" name="Rectangle 18">
                <a:extLst>
                  <a:ext uri="{FF2B5EF4-FFF2-40B4-BE49-F238E27FC236}">
                    <a16:creationId xmlns:a16="http://schemas.microsoft.com/office/drawing/2014/main" id="{DC583A0E-AF49-4DDF-1559-CE6917E2B69A}"/>
                  </a:ext>
                </a:extLst>
              </p:cNvPr>
              <p:cNvSpPr>
                <a:spLocks noChangeArrowheads="1"/>
              </p:cNvSpPr>
              <p:nvPr/>
            </p:nvSpPr>
            <p:spPr bwMode="auto">
              <a:xfrm>
                <a:off x="4256" y="1787"/>
                <a:ext cx="95"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5731" name="Line 19">
                <a:extLst>
                  <a:ext uri="{FF2B5EF4-FFF2-40B4-BE49-F238E27FC236}">
                    <a16:creationId xmlns:a16="http://schemas.microsoft.com/office/drawing/2014/main" id="{F9C5BCFD-F621-8315-80DD-D3D5E0729D25}"/>
                  </a:ext>
                </a:extLst>
              </p:cNvPr>
              <p:cNvSpPr>
                <a:spLocks noChangeShapeType="1"/>
              </p:cNvSpPr>
              <p:nvPr/>
            </p:nvSpPr>
            <p:spPr bwMode="auto">
              <a:xfrm flipV="1">
                <a:off x="3157" y="2273"/>
                <a:ext cx="21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32" name="Line 20">
                <a:extLst>
                  <a:ext uri="{FF2B5EF4-FFF2-40B4-BE49-F238E27FC236}">
                    <a16:creationId xmlns:a16="http://schemas.microsoft.com/office/drawing/2014/main" id="{ABF791BB-D667-8599-A59D-C8EE317D410A}"/>
                  </a:ext>
                </a:extLst>
              </p:cNvPr>
              <p:cNvSpPr>
                <a:spLocks noChangeShapeType="1"/>
              </p:cNvSpPr>
              <p:nvPr/>
            </p:nvSpPr>
            <p:spPr bwMode="auto">
              <a:xfrm flipV="1">
                <a:off x="4505"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33" name="Line 21">
                <a:extLst>
                  <a:ext uri="{FF2B5EF4-FFF2-40B4-BE49-F238E27FC236}">
                    <a16:creationId xmlns:a16="http://schemas.microsoft.com/office/drawing/2014/main" id="{64F6D6E4-2944-00D7-A22D-E735D4F1D9AC}"/>
                  </a:ext>
                </a:extLst>
              </p:cNvPr>
              <p:cNvSpPr>
                <a:spLocks noChangeShapeType="1"/>
              </p:cNvSpPr>
              <p:nvPr/>
            </p:nvSpPr>
            <p:spPr bwMode="auto">
              <a:xfrm flipV="1">
                <a:off x="2889" y="869"/>
                <a:ext cx="1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5734" name="Group 22">
                <a:extLst>
                  <a:ext uri="{FF2B5EF4-FFF2-40B4-BE49-F238E27FC236}">
                    <a16:creationId xmlns:a16="http://schemas.microsoft.com/office/drawing/2014/main" id="{CAC3C107-86CD-6A16-18CD-8DC8C32EFE31}"/>
                  </a:ext>
                </a:extLst>
              </p:cNvPr>
              <p:cNvGrpSpPr>
                <a:grpSpLocks/>
              </p:cNvGrpSpPr>
              <p:nvPr/>
            </p:nvGrpSpPr>
            <p:grpSpPr bwMode="auto">
              <a:xfrm>
                <a:off x="4403" y="1010"/>
                <a:ext cx="192" cy="370"/>
                <a:chOff x="4164" y="1968"/>
                <a:chExt cx="264" cy="420"/>
              </a:xfrm>
            </p:grpSpPr>
            <p:sp>
              <p:nvSpPr>
                <p:cNvPr id="115735" name="AutoShape 23">
                  <a:extLst>
                    <a:ext uri="{FF2B5EF4-FFF2-40B4-BE49-F238E27FC236}">
                      <a16:creationId xmlns:a16="http://schemas.microsoft.com/office/drawing/2014/main" id="{4443DF05-9771-5F13-EA0F-6D6880584143}"/>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5736" name="Line 24">
                  <a:extLst>
                    <a:ext uri="{FF2B5EF4-FFF2-40B4-BE49-F238E27FC236}">
                      <a16:creationId xmlns:a16="http://schemas.microsoft.com/office/drawing/2014/main" id="{282AA8D4-254B-C461-20DB-1D4A7519FA17}"/>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5737" name="Line 25">
                <a:extLst>
                  <a:ext uri="{FF2B5EF4-FFF2-40B4-BE49-F238E27FC236}">
                    <a16:creationId xmlns:a16="http://schemas.microsoft.com/office/drawing/2014/main" id="{A00E5F38-8427-5D6B-4859-1B5C794B2235}"/>
                  </a:ext>
                </a:extLst>
              </p:cNvPr>
              <p:cNvSpPr>
                <a:spLocks noChangeShapeType="1"/>
              </p:cNvSpPr>
              <p:nvPr/>
            </p:nvSpPr>
            <p:spPr bwMode="auto">
              <a:xfrm flipV="1">
                <a:off x="4089"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38" name="Rectangle 26">
                <a:extLst>
                  <a:ext uri="{FF2B5EF4-FFF2-40B4-BE49-F238E27FC236}">
                    <a16:creationId xmlns:a16="http://schemas.microsoft.com/office/drawing/2014/main" id="{7D69E184-CC3C-46E1-8E75-5BB4793F50FF}"/>
                  </a:ext>
                </a:extLst>
              </p:cNvPr>
              <p:cNvSpPr>
                <a:spLocks noChangeArrowheads="1"/>
              </p:cNvSpPr>
              <p:nvPr/>
            </p:nvSpPr>
            <p:spPr bwMode="auto">
              <a:xfrm>
                <a:off x="4043" y="1052"/>
                <a:ext cx="95"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5739" name="Line 27">
                <a:extLst>
                  <a:ext uri="{FF2B5EF4-FFF2-40B4-BE49-F238E27FC236}">
                    <a16:creationId xmlns:a16="http://schemas.microsoft.com/office/drawing/2014/main" id="{D5A887C4-50F4-7141-6443-C9E4A6D77255}"/>
                  </a:ext>
                </a:extLst>
              </p:cNvPr>
              <p:cNvSpPr>
                <a:spLocks noChangeShapeType="1"/>
              </p:cNvSpPr>
              <p:nvPr/>
            </p:nvSpPr>
            <p:spPr bwMode="auto">
              <a:xfrm>
                <a:off x="4500" y="879"/>
                <a:ext cx="75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40" name="Line 28">
                <a:extLst>
                  <a:ext uri="{FF2B5EF4-FFF2-40B4-BE49-F238E27FC236}">
                    <a16:creationId xmlns:a16="http://schemas.microsoft.com/office/drawing/2014/main" id="{AFFCB7FC-7AA2-A1E5-DA50-D8A1CC0B3F5D}"/>
                  </a:ext>
                </a:extLst>
              </p:cNvPr>
              <p:cNvSpPr>
                <a:spLocks noChangeShapeType="1"/>
              </p:cNvSpPr>
              <p:nvPr/>
            </p:nvSpPr>
            <p:spPr bwMode="auto">
              <a:xfrm flipV="1">
                <a:off x="4907" y="890"/>
                <a:ext cx="0" cy="13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41" name="Rectangle 29">
                <a:extLst>
                  <a:ext uri="{FF2B5EF4-FFF2-40B4-BE49-F238E27FC236}">
                    <a16:creationId xmlns:a16="http://schemas.microsoft.com/office/drawing/2014/main" id="{45ED3DC9-7258-3F0F-48DE-60E7ADF50387}"/>
                  </a:ext>
                </a:extLst>
              </p:cNvPr>
              <p:cNvSpPr>
                <a:spLocks noChangeArrowheads="1"/>
              </p:cNvSpPr>
              <p:nvPr/>
            </p:nvSpPr>
            <p:spPr bwMode="auto">
              <a:xfrm>
                <a:off x="4863" y="1417"/>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5742" name="Text Box 30">
                <a:extLst>
                  <a:ext uri="{FF2B5EF4-FFF2-40B4-BE49-F238E27FC236}">
                    <a16:creationId xmlns:a16="http://schemas.microsoft.com/office/drawing/2014/main" id="{0E8DD4A9-2D35-7D10-7974-51E2E82E3871}"/>
                  </a:ext>
                </a:extLst>
              </p:cNvPr>
              <p:cNvSpPr txBox="1">
                <a:spLocks noChangeArrowheads="1"/>
              </p:cNvSpPr>
              <p:nvPr/>
            </p:nvSpPr>
            <p:spPr bwMode="auto">
              <a:xfrm>
                <a:off x="3548" y="864"/>
                <a:ext cx="62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be2</a:t>
                </a:r>
                <a:endParaRPr lang="en-US" altLang="zh-CN" b="1" i="0">
                  <a:solidFill>
                    <a:schemeClr val="tx1"/>
                  </a:solidFill>
                  <a:ea typeface="楷体_GB2312" pitchFamily="49" charset="-122"/>
                </a:endParaRPr>
              </a:p>
            </p:txBody>
          </p:sp>
          <p:sp>
            <p:nvSpPr>
              <p:cNvPr id="115743" name="Line 31">
                <a:extLst>
                  <a:ext uri="{FF2B5EF4-FFF2-40B4-BE49-F238E27FC236}">
                    <a16:creationId xmlns:a16="http://schemas.microsoft.com/office/drawing/2014/main" id="{A1525DD2-3ED7-B88C-CD7E-2455B8F841C2}"/>
                  </a:ext>
                </a:extLst>
              </p:cNvPr>
              <p:cNvSpPr>
                <a:spLocks noChangeShapeType="1"/>
              </p:cNvSpPr>
              <p:nvPr/>
            </p:nvSpPr>
            <p:spPr bwMode="auto">
              <a:xfrm flipH="1">
                <a:off x="4679" y="1055"/>
                <a:ext cx="0" cy="32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5744" name="Line 32">
                <a:extLst>
                  <a:ext uri="{FF2B5EF4-FFF2-40B4-BE49-F238E27FC236}">
                    <a16:creationId xmlns:a16="http://schemas.microsoft.com/office/drawing/2014/main" id="{66883DE0-B0CF-D018-71A3-F746D56BB5CB}"/>
                  </a:ext>
                </a:extLst>
              </p:cNvPr>
              <p:cNvSpPr>
                <a:spLocks noChangeShapeType="1"/>
              </p:cNvSpPr>
              <p:nvPr/>
            </p:nvSpPr>
            <p:spPr bwMode="auto">
              <a:xfrm>
                <a:off x="3771" y="793"/>
                <a:ext cx="279"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5745" name="Line 33">
                <a:extLst>
                  <a:ext uri="{FF2B5EF4-FFF2-40B4-BE49-F238E27FC236}">
                    <a16:creationId xmlns:a16="http://schemas.microsoft.com/office/drawing/2014/main" id="{0470DCD5-1036-FE77-0325-0EEA4DB5E6E7}"/>
                  </a:ext>
                </a:extLst>
              </p:cNvPr>
              <p:cNvSpPr>
                <a:spLocks noChangeShapeType="1"/>
              </p:cNvSpPr>
              <p:nvPr/>
            </p:nvSpPr>
            <p:spPr bwMode="auto">
              <a:xfrm flipV="1">
                <a:off x="3657"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46" name="Rectangle 34">
                <a:extLst>
                  <a:ext uri="{FF2B5EF4-FFF2-40B4-BE49-F238E27FC236}">
                    <a16:creationId xmlns:a16="http://schemas.microsoft.com/office/drawing/2014/main" id="{877068E0-DEC7-129A-9A9F-CD73FA8E5C53}"/>
                  </a:ext>
                </a:extLst>
              </p:cNvPr>
              <p:cNvSpPr>
                <a:spLocks noChangeArrowheads="1"/>
              </p:cNvSpPr>
              <p:nvPr/>
            </p:nvSpPr>
            <p:spPr bwMode="auto">
              <a:xfrm>
                <a:off x="3614" y="1385"/>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5747" name="Line 35">
                <a:extLst>
                  <a:ext uri="{FF2B5EF4-FFF2-40B4-BE49-F238E27FC236}">
                    <a16:creationId xmlns:a16="http://schemas.microsoft.com/office/drawing/2014/main" id="{7DDCAEB9-9932-1823-8D55-01E3F95FBC98}"/>
                  </a:ext>
                </a:extLst>
              </p:cNvPr>
              <p:cNvSpPr>
                <a:spLocks noChangeShapeType="1"/>
              </p:cNvSpPr>
              <p:nvPr/>
            </p:nvSpPr>
            <p:spPr bwMode="auto">
              <a:xfrm flipH="1">
                <a:off x="4452" y="793"/>
                <a:ext cx="34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5748" name="Text Box 36">
                <a:extLst>
                  <a:ext uri="{FF2B5EF4-FFF2-40B4-BE49-F238E27FC236}">
                    <a16:creationId xmlns:a16="http://schemas.microsoft.com/office/drawing/2014/main" id="{AAD4112D-0B8A-90AD-29FA-784B468F827D}"/>
                  </a:ext>
                </a:extLst>
              </p:cNvPr>
              <p:cNvSpPr txBox="1">
                <a:spLocks noChangeArrowheads="1"/>
              </p:cNvSpPr>
              <p:nvPr/>
            </p:nvSpPr>
            <p:spPr bwMode="auto">
              <a:xfrm>
                <a:off x="4433" y="1398"/>
                <a:ext cx="4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C2</a:t>
                </a:r>
                <a:endParaRPr lang="en-US" altLang="zh-CN" b="1" i="0">
                  <a:solidFill>
                    <a:schemeClr val="tx1"/>
                  </a:solidFill>
                  <a:ea typeface="楷体_GB2312" pitchFamily="49" charset="-122"/>
                </a:endParaRPr>
              </a:p>
            </p:txBody>
          </p:sp>
          <p:graphicFrame>
            <p:nvGraphicFramePr>
              <p:cNvPr id="115749" name="Object 37">
                <a:extLst>
                  <a:ext uri="{FF2B5EF4-FFF2-40B4-BE49-F238E27FC236}">
                    <a16:creationId xmlns:a16="http://schemas.microsoft.com/office/drawing/2014/main" id="{604C06A2-BBE7-BEF2-51A9-EBCAD67461E9}"/>
                  </a:ext>
                </a:extLst>
              </p:cNvPr>
              <p:cNvGraphicFramePr>
                <a:graphicFrameLocks/>
              </p:cNvGraphicFramePr>
              <p:nvPr/>
            </p:nvGraphicFramePr>
            <p:xfrm>
              <a:off x="5134" y="1391"/>
              <a:ext cx="233" cy="361"/>
            </p:xfrm>
            <a:graphic>
              <a:graphicData uri="http://schemas.openxmlformats.org/presentationml/2006/ole">
                <mc:AlternateContent xmlns:mc="http://schemas.openxmlformats.org/markup-compatibility/2006">
                  <mc:Choice xmlns:v="urn:schemas-microsoft-com:vml" Requires="v">
                    <p:oleObj r:id="rId9" imgW="203024" imgH="241091" progId="Equation.3">
                      <p:embed/>
                    </p:oleObj>
                  </mc:Choice>
                  <mc:Fallback>
                    <p:oleObj r:id="rId9" imgW="203024" imgH="241091" progId="Equation.3">
                      <p:embed/>
                      <p:pic>
                        <p:nvPicPr>
                          <p:cNvPr id="0" name="Object 3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34" y="1391"/>
                            <a:ext cx="233"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5750" name="Line 38">
                <a:extLst>
                  <a:ext uri="{FF2B5EF4-FFF2-40B4-BE49-F238E27FC236}">
                    <a16:creationId xmlns:a16="http://schemas.microsoft.com/office/drawing/2014/main" id="{1CD465A5-53A4-4C23-8BDB-FC3769DD8CD7}"/>
                  </a:ext>
                </a:extLst>
              </p:cNvPr>
              <p:cNvSpPr>
                <a:spLocks noChangeShapeType="1"/>
              </p:cNvSpPr>
              <p:nvPr/>
            </p:nvSpPr>
            <p:spPr bwMode="auto">
              <a:xfrm flipV="1">
                <a:off x="659" y="2273"/>
                <a:ext cx="25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51" name="Line 39">
                <a:extLst>
                  <a:ext uri="{FF2B5EF4-FFF2-40B4-BE49-F238E27FC236}">
                    <a16:creationId xmlns:a16="http://schemas.microsoft.com/office/drawing/2014/main" id="{EA124A09-3D67-EABA-B94F-AD94304A9CC3}"/>
                  </a:ext>
                </a:extLst>
              </p:cNvPr>
              <p:cNvSpPr>
                <a:spLocks noChangeShapeType="1"/>
              </p:cNvSpPr>
              <p:nvPr/>
            </p:nvSpPr>
            <p:spPr bwMode="auto">
              <a:xfrm>
                <a:off x="659" y="879"/>
                <a:ext cx="92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52" name="Text Box 40">
                <a:extLst>
                  <a:ext uri="{FF2B5EF4-FFF2-40B4-BE49-F238E27FC236}">
                    <a16:creationId xmlns:a16="http://schemas.microsoft.com/office/drawing/2014/main" id="{7087A52E-3680-E06E-3E30-8C62ABC20021}"/>
                  </a:ext>
                </a:extLst>
              </p:cNvPr>
              <p:cNvSpPr txBox="1">
                <a:spLocks noChangeArrowheads="1"/>
              </p:cNvSpPr>
              <p:nvPr/>
            </p:nvSpPr>
            <p:spPr bwMode="auto">
              <a:xfrm>
                <a:off x="1072" y="966"/>
                <a:ext cx="60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be1</a:t>
                </a:r>
                <a:endParaRPr lang="en-US" altLang="zh-CN" b="1" i="0">
                  <a:solidFill>
                    <a:schemeClr val="tx1"/>
                  </a:solidFill>
                  <a:ea typeface="楷体_GB2312" pitchFamily="49" charset="-122"/>
                </a:endParaRPr>
              </a:p>
            </p:txBody>
          </p:sp>
          <p:sp>
            <p:nvSpPr>
              <p:cNvPr id="115753" name="Line 41">
                <a:extLst>
                  <a:ext uri="{FF2B5EF4-FFF2-40B4-BE49-F238E27FC236}">
                    <a16:creationId xmlns:a16="http://schemas.microsoft.com/office/drawing/2014/main" id="{A0EFB4D0-C46F-22E5-6FE4-A14450F96820}"/>
                  </a:ext>
                </a:extLst>
              </p:cNvPr>
              <p:cNvSpPr>
                <a:spLocks noChangeShapeType="1"/>
              </p:cNvSpPr>
              <p:nvPr/>
            </p:nvSpPr>
            <p:spPr bwMode="auto">
              <a:xfrm>
                <a:off x="1186" y="823"/>
                <a:ext cx="37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5754" name="Line 42">
                <a:extLst>
                  <a:ext uri="{FF2B5EF4-FFF2-40B4-BE49-F238E27FC236}">
                    <a16:creationId xmlns:a16="http://schemas.microsoft.com/office/drawing/2014/main" id="{218549DE-F67B-DC2F-3D5C-00A3D96A4037}"/>
                  </a:ext>
                </a:extLst>
              </p:cNvPr>
              <p:cNvSpPr>
                <a:spLocks noChangeShapeType="1"/>
              </p:cNvSpPr>
              <p:nvPr/>
            </p:nvSpPr>
            <p:spPr bwMode="auto">
              <a:xfrm flipH="1">
                <a:off x="2072" y="793"/>
                <a:ext cx="35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5755" name="Line 43">
                <a:extLst>
                  <a:ext uri="{FF2B5EF4-FFF2-40B4-BE49-F238E27FC236}">
                    <a16:creationId xmlns:a16="http://schemas.microsoft.com/office/drawing/2014/main" id="{437A169A-E018-12F6-85A3-A667ADC60BA0}"/>
                  </a:ext>
                </a:extLst>
              </p:cNvPr>
              <p:cNvSpPr>
                <a:spLocks noChangeShapeType="1"/>
              </p:cNvSpPr>
              <p:nvPr/>
            </p:nvSpPr>
            <p:spPr bwMode="auto">
              <a:xfrm flipV="1">
                <a:off x="3284"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56" name="Rectangle 44">
                <a:extLst>
                  <a:ext uri="{FF2B5EF4-FFF2-40B4-BE49-F238E27FC236}">
                    <a16:creationId xmlns:a16="http://schemas.microsoft.com/office/drawing/2014/main" id="{8642FF49-53AB-C0DC-C82E-EB652A3B0483}"/>
                  </a:ext>
                </a:extLst>
              </p:cNvPr>
              <p:cNvSpPr>
                <a:spLocks noChangeArrowheads="1"/>
              </p:cNvSpPr>
              <p:nvPr/>
            </p:nvSpPr>
            <p:spPr bwMode="auto">
              <a:xfrm>
                <a:off x="3243" y="1390"/>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graphicFrame>
            <p:nvGraphicFramePr>
              <p:cNvPr id="115757" name="Object 45">
                <a:extLst>
                  <a:ext uri="{FF2B5EF4-FFF2-40B4-BE49-F238E27FC236}">
                    <a16:creationId xmlns:a16="http://schemas.microsoft.com/office/drawing/2014/main" id="{2B3875C6-0462-D329-4F0E-E18673AE8904}"/>
                  </a:ext>
                </a:extLst>
              </p:cNvPr>
              <p:cNvGraphicFramePr>
                <a:graphicFrameLocks/>
              </p:cNvGraphicFramePr>
              <p:nvPr/>
            </p:nvGraphicFramePr>
            <p:xfrm>
              <a:off x="546" y="1307"/>
              <a:ext cx="261" cy="400"/>
            </p:xfrm>
            <a:graphic>
              <a:graphicData uri="http://schemas.openxmlformats.org/presentationml/2006/ole">
                <mc:AlternateContent xmlns:mc="http://schemas.openxmlformats.org/markup-compatibility/2006">
                  <mc:Choice xmlns:v="urn:schemas-microsoft-com:vml" Requires="v">
                    <p:oleObj r:id="rId11" imgW="190417" imgH="228501" progId="Equation.3">
                      <p:embed/>
                    </p:oleObj>
                  </mc:Choice>
                  <mc:Fallback>
                    <p:oleObj r:id="rId11" imgW="190417" imgH="228501" progId="Equation.3">
                      <p:embed/>
                      <p:pic>
                        <p:nvPicPr>
                          <p:cNvPr id="0" name="Object 4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6" y="1307"/>
                            <a:ext cx="261"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5758" name="Text Box 46">
                <a:extLst>
                  <a:ext uri="{FF2B5EF4-FFF2-40B4-BE49-F238E27FC236}">
                    <a16:creationId xmlns:a16="http://schemas.microsoft.com/office/drawing/2014/main" id="{CF420379-0A52-0D62-EC6C-A301AE9EE070}"/>
                  </a:ext>
                </a:extLst>
              </p:cNvPr>
              <p:cNvSpPr txBox="1">
                <a:spLocks noChangeArrowheads="1"/>
              </p:cNvSpPr>
              <p:nvPr/>
            </p:nvSpPr>
            <p:spPr bwMode="auto">
              <a:xfrm>
                <a:off x="1088" y="1441"/>
                <a:ext cx="5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B1</a:t>
                </a:r>
                <a:endParaRPr lang="en-US" altLang="zh-CN" b="1" i="0">
                  <a:solidFill>
                    <a:schemeClr val="tx1"/>
                  </a:solidFill>
                  <a:ea typeface="楷体_GB2312" pitchFamily="49" charset="-122"/>
                </a:endParaRPr>
              </a:p>
            </p:txBody>
          </p:sp>
          <p:graphicFrame>
            <p:nvGraphicFramePr>
              <p:cNvPr id="115759" name="Object 47">
                <a:extLst>
                  <a:ext uri="{FF2B5EF4-FFF2-40B4-BE49-F238E27FC236}">
                    <a16:creationId xmlns:a16="http://schemas.microsoft.com/office/drawing/2014/main" id="{B0942D12-3205-DC6D-D83D-3374B3706577}"/>
                  </a:ext>
                </a:extLst>
              </p:cNvPr>
              <p:cNvGraphicFramePr>
                <a:graphicFrameLocks/>
              </p:cNvGraphicFramePr>
              <p:nvPr/>
            </p:nvGraphicFramePr>
            <p:xfrm>
              <a:off x="2880" y="1605"/>
              <a:ext cx="335" cy="287"/>
            </p:xfrm>
            <a:graphic>
              <a:graphicData uri="http://schemas.openxmlformats.org/presentationml/2006/ole">
                <mc:AlternateContent xmlns:mc="http://schemas.openxmlformats.org/markup-compatibility/2006">
                  <mc:Choice xmlns:v="urn:schemas-microsoft-com:vml" Requires="v">
                    <p:oleObj r:id="rId13" imgW="266353" imgH="240986" progId="Equation.3">
                      <p:embed/>
                    </p:oleObj>
                  </mc:Choice>
                  <mc:Fallback>
                    <p:oleObj r:id="rId13" imgW="266353" imgH="240986" progId="Equation.3">
                      <p:embed/>
                      <p:pic>
                        <p:nvPicPr>
                          <p:cNvPr id="0" name="Object 47"/>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80" y="1605"/>
                            <a:ext cx="335"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5760" name="Object 48">
                <a:extLst>
                  <a:ext uri="{FF2B5EF4-FFF2-40B4-BE49-F238E27FC236}">
                    <a16:creationId xmlns:a16="http://schemas.microsoft.com/office/drawing/2014/main" id="{5019F559-CBE6-E15B-9336-8CF194C537CC}"/>
                  </a:ext>
                </a:extLst>
              </p:cNvPr>
              <p:cNvGraphicFramePr>
                <a:graphicFrameLocks/>
              </p:cNvGraphicFramePr>
              <p:nvPr/>
            </p:nvGraphicFramePr>
            <p:xfrm>
              <a:off x="3312" y="1652"/>
              <a:ext cx="362" cy="291"/>
            </p:xfrm>
            <a:graphic>
              <a:graphicData uri="http://schemas.openxmlformats.org/presentationml/2006/ole">
                <mc:AlternateContent xmlns:mc="http://schemas.openxmlformats.org/markup-compatibility/2006">
                  <mc:Choice xmlns:v="urn:schemas-microsoft-com:vml" Requires="v">
                    <p:oleObj r:id="rId15" imgW="279279" imgH="241195" progId="Equation.3">
                      <p:embed/>
                    </p:oleObj>
                  </mc:Choice>
                  <mc:Fallback>
                    <p:oleObj r:id="rId15" imgW="279279" imgH="241195" progId="Equation.3">
                      <p:embed/>
                      <p:pic>
                        <p:nvPicPr>
                          <p:cNvPr id="0" name="Object 48"/>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12" y="1652"/>
                            <a:ext cx="36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5761" name="Object 49">
                <a:extLst>
                  <a:ext uri="{FF2B5EF4-FFF2-40B4-BE49-F238E27FC236}">
                    <a16:creationId xmlns:a16="http://schemas.microsoft.com/office/drawing/2014/main" id="{FC542C4B-704B-2609-6390-9C5B03F2BBB5}"/>
                  </a:ext>
                </a:extLst>
              </p:cNvPr>
              <p:cNvGraphicFramePr>
                <a:graphicFrameLocks/>
              </p:cNvGraphicFramePr>
              <p:nvPr/>
            </p:nvGraphicFramePr>
            <p:xfrm>
              <a:off x="1234" y="469"/>
              <a:ext cx="339" cy="344"/>
            </p:xfrm>
            <a:graphic>
              <a:graphicData uri="http://schemas.openxmlformats.org/presentationml/2006/ole">
                <mc:AlternateContent xmlns:mc="http://schemas.openxmlformats.org/markup-compatibility/2006">
                  <mc:Choice xmlns:v="urn:schemas-microsoft-com:vml" Requires="v">
                    <p:oleObj r:id="rId17" imgW="215619" imgH="240986" progId="Equation.3">
                      <p:embed/>
                    </p:oleObj>
                  </mc:Choice>
                  <mc:Fallback>
                    <p:oleObj r:id="rId17" imgW="215619" imgH="240986" progId="Equation.3">
                      <p:embed/>
                      <p:pic>
                        <p:nvPicPr>
                          <p:cNvPr id="0" name="Object 49"/>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34" y="469"/>
                            <a:ext cx="339"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5762" name="Object 50">
                <a:extLst>
                  <a:ext uri="{FF2B5EF4-FFF2-40B4-BE49-F238E27FC236}">
                    <a16:creationId xmlns:a16="http://schemas.microsoft.com/office/drawing/2014/main" id="{5BFE51CE-AC1A-1C26-D6C8-AC2A9D59F7FB}"/>
                  </a:ext>
                </a:extLst>
              </p:cNvPr>
              <p:cNvGraphicFramePr>
                <a:graphicFrameLocks/>
              </p:cNvGraphicFramePr>
              <p:nvPr/>
            </p:nvGraphicFramePr>
            <p:xfrm>
              <a:off x="4544" y="854"/>
              <a:ext cx="405" cy="280"/>
            </p:xfrm>
            <a:graphic>
              <a:graphicData uri="http://schemas.openxmlformats.org/presentationml/2006/ole">
                <mc:AlternateContent xmlns:mc="http://schemas.openxmlformats.org/markup-compatibility/2006">
                  <mc:Choice xmlns:v="urn:schemas-microsoft-com:vml" Requires="v">
                    <p:oleObj r:id="rId19" imgW="317225" imgH="241091" progId="Equation.3">
                      <p:embed/>
                    </p:oleObj>
                  </mc:Choice>
                  <mc:Fallback>
                    <p:oleObj r:id="rId19" imgW="317225" imgH="241091" progId="Equation.3">
                      <p:embed/>
                      <p:pic>
                        <p:nvPicPr>
                          <p:cNvPr id="0" name="Object 50"/>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44" y="854"/>
                            <a:ext cx="405"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5763" name="Object 51">
                <a:extLst>
                  <a:ext uri="{FF2B5EF4-FFF2-40B4-BE49-F238E27FC236}">
                    <a16:creationId xmlns:a16="http://schemas.microsoft.com/office/drawing/2014/main" id="{01BD2B2F-6C53-C21B-9792-992B53D65713}"/>
                  </a:ext>
                </a:extLst>
              </p:cNvPr>
              <p:cNvGraphicFramePr>
                <a:graphicFrameLocks/>
              </p:cNvGraphicFramePr>
              <p:nvPr/>
            </p:nvGraphicFramePr>
            <p:xfrm>
              <a:off x="2053" y="879"/>
              <a:ext cx="371" cy="267"/>
            </p:xfrm>
            <a:graphic>
              <a:graphicData uri="http://schemas.openxmlformats.org/presentationml/2006/ole">
                <mc:AlternateContent xmlns:mc="http://schemas.openxmlformats.org/markup-compatibility/2006">
                  <mc:Choice xmlns:v="urn:schemas-microsoft-com:vml" Requires="v">
                    <p:oleObj r:id="rId21" imgW="304536" imgH="241091" progId="Equation.3">
                      <p:embed/>
                    </p:oleObj>
                  </mc:Choice>
                  <mc:Fallback>
                    <p:oleObj r:id="rId21" imgW="304536" imgH="241091" progId="Equation.3">
                      <p:embed/>
                      <p:pic>
                        <p:nvPicPr>
                          <p:cNvPr id="0" name="Object 51"/>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053" y="879"/>
                            <a:ext cx="371"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5764" name="Object 52">
                <a:extLst>
                  <a:ext uri="{FF2B5EF4-FFF2-40B4-BE49-F238E27FC236}">
                    <a16:creationId xmlns:a16="http://schemas.microsoft.com/office/drawing/2014/main" id="{6743112D-530C-B287-ADDF-DD095A849B76}"/>
                  </a:ext>
                </a:extLst>
              </p:cNvPr>
              <p:cNvGraphicFramePr>
                <a:graphicFrameLocks/>
              </p:cNvGraphicFramePr>
              <p:nvPr/>
            </p:nvGraphicFramePr>
            <p:xfrm>
              <a:off x="2083" y="416"/>
              <a:ext cx="372" cy="377"/>
            </p:xfrm>
            <a:graphic>
              <a:graphicData uri="http://schemas.openxmlformats.org/presentationml/2006/ole">
                <mc:AlternateContent xmlns:mc="http://schemas.openxmlformats.org/markup-compatibility/2006">
                  <mc:Choice xmlns:v="urn:schemas-microsoft-com:vml" Requires="v">
                    <p:oleObj r:id="rId23" imgW="215619" imgH="240986" progId="Equation.3">
                      <p:embed/>
                    </p:oleObj>
                  </mc:Choice>
                  <mc:Fallback>
                    <p:oleObj r:id="rId23" imgW="215619" imgH="240986" progId="Equation.3">
                      <p:embed/>
                      <p:pic>
                        <p:nvPicPr>
                          <p:cNvPr id="0" name="Object 52"/>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083" y="416"/>
                            <a:ext cx="372" cy="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5765" name="Line 53">
                <a:extLst>
                  <a:ext uri="{FF2B5EF4-FFF2-40B4-BE49-F238E27FC236}">
                    <a16:creationId xmlns:a16="http://schemas.microsoft.com/office/drawing/2014/main" id="{83AA68B3-510F-C55F-BDB9-8935DB757295}"/>
                  </a:ext>
                </a:extLst>
              </p:cNvPr>
              <p:cNvSpPr>
                <a:spLocks noChangeShapeType="1"/>
              </p:cNvSpPr>
              <p:nvPr/>
            </p:nvSpPr>
            <p:spPr bwMode="auto">
              <a:xfrm>
                <a:off x="2192" y="1090"/>
                <a:ext cx="0" cy="27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5766" name="Line 54">
                <a:extLst>
                  <a:ext uri="{FF2B5EF4-FFF2-40B4-BE49-F238E27FC236}">
                    <a16:creationId xmlns:a16="http://schemas.microsoft.com/office/drawing/2014/main" id="{C20824BB-8FE3-5553-4B72-769D94AA65C8}"/>
                  </a:ext>
                </a:extLst>
              </p:cNvPr>
              <p:cNvSpPr>
                <a:spLocks noChangeShapeType="1"/>
              </p:cNvSpPr>
              <p:nvPr/>
            </p:nvSpPr>
            <p:spPr bwMode="auto">
              <a:xfrm flipV="1">
                <a:off x="1122" y="879"/>
                <a:ext cx="8" cy="139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67" name="Line 55">
                <a:extLst>
                  <a:ext uri="{FF2B5EF4-FFF2-40B4-BE49-F238E27FC236}">
                    <a16:creationId xmlns:a16="http://schemas.microsoft.com/office/drawing/2014/main" id="{1DF4251C-CF65-EAB3-D332-A5341F97CD66}"/>
                  </a:ext>
                </a:extLst>
              </p:cNvPr>
              <p:cNvSpPr>
                <a:spLocks noChangeShapeType="1"/>
              </p:cNvSpPr>
              <p:nvPr/>
            </p:nvSpPr>
            <p:spPr bwMode="auto">
              <a:xfrm flipV="1">
                <a:off x="2023" y="890"/>
                <a:ext cx="2" cy="62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5768" name="Group 56">
                <a:extLst>
                  <a:ext uri="{FF2B5EF4-FFF2-40B4-BE49-F238E27FC236}">
                    <a16:creationId xmlns:a16="http://schemas.microsoft.com/office/drawing/2014/main" id="{709AECB2-3607-B824-5B5C-240D3FBDCC40}"/>
                  </a:ext>
                </a:extLst>
              </p:cNvPr>
              <p:cNvGrpSpPr>
                <a:grpSpLocks/>
              </p:cNvGrpSpPr>
              <p:nvPr/>
            </p:nvGrpSpPr>
            <p:grpSpPr bwMode="auto">
              <a:xfrm>
                <a:off x="1930" y="1005"/>
                <a:ext cx="192" cy="369"/>
                <a:chOff x="4164" y="1968"/>
                <a:chExt cx="264" cy="420"/>
              </a:xfrm>
            </p:grpSpPr>
            <p:sp>
              <p:nvSpPr>
                <p:cNvPr id="115769" name="AutoShape 57">
                  <a:extLst>
                    <a:ext uri="{FF2B5EF4-FFF2-40B4-BE49-F238E27FC236}">
                      <a16:creationId xmlns:a16="http://schemas.microsoft.com/office/drawing/2014/main" id="{A7FA2669-5CB9-6455-5BEF-2B256DD314AC}"/>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5770" name="Line 58">
                  <a:extLst>
                    <a:ext uri="{FF2B5EF4-FFF2-40B4-BE49-F238E27FC236}">
                      <a16:creationId xmlns:a16="http://schemas.microsoft.com/office/drawing/2014/main" id="{3608AE3F-3389-FE60-D641-00B13A0A1602}"/>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5771" name="Line 59">
                <a:extLst>
                  <a:ext uri="{FF2B5EF4-FFF2-40B4-BE49-F238E27FC236}">
                    <a16:creationId xmlns:a16="http://schemas.microsoft.com/office/drawing/2014/main" id="{6BC1266C-21B7-1C0E-B6E2-7338B818FE0C}"/>
                  </a:ext>
                </a:extLst>
              </p:cNvPr>
              <p:cNvSpPr>
                <a:spLocks noChangeShapeType="1"/>
              </p:cNvSpPr>
              <p:nvPr/>
            </p:nvSpPr>
            <p:spPr bwMode="auto">
              <a:xfrm flipH="1" flipV="1">
                <a:off x="1584"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72" name="Rectangle 60">
                <a:extLst>
                  <a:ext uri="{FF2B5EF4-FFF2-40B4-BE49-F238E27FC236}">
                    <a16:creationId xmlns:a16="http://schemas.microsoft.com/office/drawing/2014/main" id="{57E8FBAB-8BE6-0AFF-CEB5-B12C69809CA2}"/>
                  </a:ext>
                </a:extLst>
              </p:cNvPr>
              <p:cNvSpPr>
                <a:spLocks noChangeArrowheads="1"/>
              </p:cNvSpPr>
              <p:nvPr/>
            </p:nvSpPr>
            <p:spPr bwMode="auto">
              <a:xfrm>
                <a:off x="1542" y="1016"/>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5773" name="Rectangle 61">
                <a:extLst>
                  <a:ext uri="{FF2B5EF4-FFF2-40B4-BE49-F238E27FC236}">
                    <a16:creationId xmlns:a16="http://schemas.microsoft.com/office/drawing/2014/main" id="{01185CDF-57D6-EF2B-D481-12E8B255D799}"/>
                  </a:ext>
                </a:extLst>
              </p:cNvPr>
              <p:cNvSpPr>
                <a:spLocks noChangeArrowheads="1"/>
              </p:cNvSpPr>
              <p:nvPr/>
            </p:nvSpPr>
            <p:spPr bwMode="auto">
              <a:xfrm>
                <a:off x="1074" y="1427"/>
                <a:ext cx="97"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5774" name="Line 62">
                <a:extLst>
                  <a:ext uri="{FF2B5EF4-FFF2-40B4-BE49-F238E27FC236}">
                    <a16:creationId xmlns:a16="http://schemas.microsoft.com/office/drawing/2014/main" id="{60E5D572-D356-9BB1-49DD-64478864C374}"/>
                  </a:ext>
                </a:extLst>
              </p:cNvPr>
              <p:cNvSpPr>
                <a:spLocks noChangeShapeType="1"/>
              </p:cNvSpPr>
              <p:nvPr/>
            </p:nvSpPr>
            <p:spPr bwMode="auto">
              <a:xfrm>
                <a:off x="2889"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75" name="Line 63">
                <a:extLst>
                  <a:ext uri="{FF2B5EF4-FFF2-40B4-BE49-F238E27FC236}">
                    <a16:creationId xmlns:a16="http://schemas.microsoft.com/office/drawing/2014/main" id="{8DE13F36-0827-1B78-9E04-DB06EF45D811}"/>
                  </a:ext>
                </a:extLst>
              </p:cNvPr>
              <p:cNvSpPr>
                <a:spLocks noChangeShapeType="1"/>
              </p:cNvSpPr>
              <p:nvPr/>
            </p:nvSpPr>
            <p:spPr bwMode="auto">
              <a:xfrm>
                <a:off x="2012" y="879"/>
                <a:ext cx="53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76" name="Line 64">
                <a:extLst>
                  <a:ext uri="{FF2B5EF4-FFF2-40B4-BE49-F238E27FC236}">
                    <a16:creationId xmlns:a16="http://schemas.microsoft.com/office/drawing/2014/main" id="{5902145E-E357-07B6-9BD5-307AACD37058}"/>
                  </a:ext>
                </a:extLst>
              </p:cNvPr>
              <p:cNvSpPr>
                <a:spLocks noChangeShapeType="1"/>
              </p:cNvSpPr>
              <p:nvPr/>
            </p:nvSpPr>
            <p:spPr bwMode="auto">
              <a:xfrm>
                <a:off x="1573" y="1513"/>
                <a:ext cx="123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77" name="Line 65">
                <a:extLst>
                  <a:ext uri="{FF2B5EF4-FFF2-40B4-BE49-F238E27FC236}">
                    <a16:creationId xmlns:a16="http://schemas.microsoft.com/office/drawing/2014/main" id="{ADDE99EB-C98D-123A-20AA-2CB500CDEE0F}"/>
                  </a:ext>
                </a:extLst>
              </p:cNvPr>
              <p:cNvSpPr>
                <a:spLocks noChangeShapeType="1"/>
              </p:cNvSpPr>
              <p:nvPr/>
            </p:nvSpPr>
            <p:spPr bwMode="auto">
              <a:xfrm flipV="1">
                <a:off x="2542" y="890"/>
                <a:ext cx="0" cy="138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78" name="Line 66">
                <a:extLst>
                  <a:ext uri="{FF2B5EF4-FFF2-40B4-BE49-F238E27FC236}">
                    <a16:creationId xmlns:a16="http://schemas.microsoft.com/office/drawing/2014/main" id="{F181131B-A876-F6DA-0E24-1723BA8F92C4}"/>
                  </a:ext>
                </a:extLst>
              </p:cNvPr>
              <p:cNvSpPr>
                <a:spLocks noChangeShapeType="1"/>
              </p:cNvSpPr>
              <p:nvPr/>
            </p:nvSpPr>
            <p:spPr bwMode="auto">
              <a:xfrm>
                <a:off x="2475" y="151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79" name="Oval 67">
                <a:extLst>
                  <a:ext uri="{FF2B5EF4-FFF2-40B4-BE49-F238E27FC236}">
                    <a16:creationId xmlns:a16="http://schemas.microsoft.com/office/drawing/2014/main" id="{BC20E38A-5B9F-18DD-D407-2A8CB83CFA14}"/>
                  </a:ext>
                </a:extLst>
              </p:cNvPr>
              <p:cNvSpPr>
                <a:spLocks noChangeArrowheads="1"/>
              </p:cNvSpPr>
              <p:nvPr/>
            </p:nvSpPr>
            <p:spPr bwMode="auto">
              <a:xfrm>
                <a:off x="1795" y="2252"/>
                <a:ext cx="47" cy="43"/>
              </a:xfrm>
              <a:prstGeom prst="ellipse">
                <a:avLst/>
              </a:prstGeom>
              <a:solidFill>
                <a:schemeClr val="tx1"/>
              </a:solidFill>
              <a:ln w="9525">
                <a:solidFill>
                  <a:schemeClr val="tx1"/>
                </a:solidFill>
                <a:round/>
                <a:headEnd/>
                <a:tailEnd/>
              </a:ln>
            </p:spPr>
            <p:txBody>
              <a:bodyPr wrap="none" anchor="ctr"/>
              <a:lstStyle/>
              <a:p>
                <a:pPr>
                  <a:spcBef>
                    <a:spcPct val="50000"/>
                  </a:spcBef>
                </a:pPr>
                <a:endParaRPr lang="zh-CN" altLang="en-US"/>
              </a:p>
            </p:txBody>
          </p:sp>
          <p:sp>
            <p:nvSpPr>
              <p:cNvPr id="115780" name="Text Box 68">
                <a:extLst>
                  <a:ext uri="{FF2B5EF4-FFF2-40B4-BE49-F238E27FC236}">
                    <a16:creationId xmlns:a16="http://schemas.microsoft.com/office/drawing/2014/main" id="{37927FF9-4E89-1C36-9039-20008D67CF61}"/>
                  </a:ext>
                </a:extLst>
              </p:cNvPr>
              <p:cNvSpPr txBox="1">
                <a:spLocks noChangeArrowheads="1"/>
              </p:cNvSpPr>
              <p:nvPr/>
            </p:nvSpPr>
            <p:spPr bwMode="auto">
              <a:xfrm>
                <a:off x="1349" y="1787"/>
                <a:ext cx="4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E1</a:t>
                </a:r>
                <a:endParaRPr lang="en-US" altLang="zh-CN" b="1" i="0">
                  <a:solidFill>
                    <a:schemeClr val="tx1"/>
                  </a:solidFill>
                  <a:ea typeface="楷体_GB2312" pitchFamily="49" charset="-122"/>
                </a:endParaRPr>
              </a:p>
            </p:txBody>
          </p:sp>
          <p:graphicFrame>
            <p:nvGraphicFramePr>
              <p:cNvPr id="115781" name="Object 69">
                <a:extLst>
                  <a:ext uri="{FF2B5EF4-FFF2-40B4-BE49-F238E27FC236}">
                    <a16:creationId xmlns:a16="http://schemas.microsoft.com/office/drawing/2014/main" id="{3F927EF2-10AE-6E44-2323-40C6A91C9BC0}"/>
                  </a:ext>
                </a:extLst>
              </p:cNvPr>
              <p:cNvGraphicFramePr>
                <a:graphicFrameLocks/>
              </p:cNvGraphicFramePr>
              <p:nvPr/>
            </p:nvGraphicFramePr>
            <p:xfrm>
              <a:off x="2068" y="1768"/>
              <a:ext cx="251" cy="312"/>
            </p:xfrm>
            <a:graphic>
              <a:graphicData uri="http://schemas.openxmlformats.org/presentationml/2006/ole">
                <mc:AlternateContent xmlns:mc="http://schemas.openxmlformats.org/markup-compatibility/2006">
                  <mc:Choice xmlns:v="urn:schemas-microsoft-com:vml" Requires="v">
                    <p:oleObj r:id="rId25" imgW="253780" imgH="241091" progId="Equation.3">
                      <p:embed/>
                    </p:oleObj>
                  </mc:Choice>
                  <mc:Fallback>
                    <p:oleObj r:id="rId25" imgW="253780" imgH="241091" progId="Equation.3">
                      <p:embed/>
                      <p:pic>
                        <p:nvPicPr>
                          <p:cNvPr id="0" name="Object 69"/>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068" y="1768"/>
                            <a:ext cx="251"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5782" name="Oval 70">
                <a:extLst>
                  <a:ext uri="{FF2B5EF4-FFF2-40B4-BE49-F238E27FC236}">
                    <a16:creationId xmlns:a16="http://schemas.microsoft.com/office/drawing/2014/main" id="{710520BB-B285-3D0D-DE8A-F18A1C2D128F}"/>
                  </a:ext>
                </a:extLst>
              </p:cNvPr>
              <p:cNvSpPr>
                <a:spLocks noChangeArrowheads="1"/>
              </p:cNvSpPr>
              <p:nvPr/>
            </p:nvSpPr>
            <p:spPr bwMode="auto">
              <a:xfrm>
                <a:off x="613" y="856"/>
                <a:ext cx="50" cy="4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5783" name="Oval 71">
                <a:extLst>
                  <a:ext uri="{FF2B5EF4-FFF2-40B4-BE49-F238E27FC236}">
                    <a16:creationId xmlns:a16="http://schemas.microsoft.com/office/drawing/2014/main" id="{1C31EEA1-BF27-CC45-C2AD-FE21CE656E98}"/>
                  </a:ext>
                </a:extLst>
              </p:cNvPr>
              <p:cNvSpPr>
                <a:spLocks noChangeArrowheads="1"/>
              </p:cNvSpPr>
              <p:nvPr/>
            </p:nvSpPr>
            <p:spPr bwMode="auto">
              <a:xfrm>
                <a:off x="613" y="2231"/>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5784" name="Line 72">
                <a:extLst>
                  <a:ext uri="{FF2B5EF4-FFF2-40B4-BE49-F238E27FC236}">
                    <a16:creationId xmlns:a16="http://schemas.microsoft.com/office/drawing/2014/main" id="{8B3AE638-E62E-7AB7-2D5B-97A69B07A8C4}"/>
                  </a:ext>
                </a:extLst>
              </p:cNvPr>
              <p:cNvSpPr>
                <a:spLocks noChangeShapeType="1"/>
              </p:cNvSpPr>
              <p:nvPr/>
            </p:nvSpPr>
            <p:spPr bwMode="auto">
              <a:xfrm>
                <a:off x="4089" y="1565"/>
                <a:ext cx="4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5785" name="Text Box 73">
                <a:extLst>
                  <a:ext uri="{FF2B5EF4-FFF2-40B4-BE49-F238E27FC236}">
                    <a16:creationId xmlns:a16="http://schemas.microsoft.com/office/drawing/2014/main" id="{B7AEBA4E-1659-C377-D930-5DFA78D3C919}"/>
                  </a:ext>
                </a:extLst>
              </p:cNvPr>
              <p:cNvSpPr txBox="1">
                <a:spLocks noChangeArrowheads="1"/>
              </p:cNvSpPr>
              <p:nvPr/>
            </p:nvSpPr>
            <p:spPr bwMode="auto">
              <a:xfrm>
                <a:off x="5182" y="87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5786" name="Text Box 74">
                <a:extLst>
                  <a:ext uri="{FF2B5EF4-FFF2-40B4-BE49-F238E27FC236}">
                    <a16:creationId xmlns:a16="http://schemas.microsoft.com/office/drawing/2014/main" id="{A7D839E3-1482-6EFF-850C-DBFEF19157BC}"/>
                  </a:ext>
                </a:extLst>
              </p:cNvPr>
              <p:cNvSpPr txBox="1">
                <a:spLocks noChangeArrowheads="1"/>
              </p:cNvSpPr>
              <p:nvPr/>
            </p:nvSpPr>
            <p:spPr bwMode="auto">
              <a:xfrm>
                <a:off x="5182" y="183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5787" name="Text Box 75">
                <a:extLst>
                  <a:ext uri="{FF2B5EF4-FFF2-40B4-BE49-F238E27FC236}">
                    <a16:creationId xmlns:a16="http://schemas.microsoft.com/office/drawing/2014/main" id="{BC565503-9449-84C0-3BB8-55A714E6839D}"/>
                  </a:ext>
                </a:extLst>
              </p:cNvPr>
              <p:cNvSpPr txBox="1">
                <a:spLocks noChangeArrowheads="1"/>
              </p:cNvSpPr>
              <p:nvPr/>
            </p:nvSpPr>
            <p:spPr bwMode="auto">
              <a:xfrm>
                <a:off x="2066" y="143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5788" name="Text Box 76">
                <a:extLst>
                  <a:ext uri="{FF2B5EF4-FFF2-40B4-BE49-F238E27FC236}">
                    <a16:creationId xmlns:a16="http://schemas.microsoft.com/office/drawing/2014/main" id="{F5E92132-571C-4F01-5FD6-30E2A7787279}"/>
                  </a:ext>
                </a:extLst>
              </p:cNvPr>
              <p:cNvSpPr txBox="1">
                <a:spLocks noChangeArrowheads="1"/>
              </p:cNvSpPr>
              <p:nvPr/>
            </p:nvSpPr>
            <p:spPr bwMode="auto">
              <a:xfrm>
                <a:off x="2093" y="1875"/>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5789" name="Text Box 77">
                <a:extLst>
                  <a:ext uri="{FF2B5EF4-FFF2-40B4-BE49-F238E27FC236}">
                    <a16:creationId xmlns:a16="http://schemas.microsoft.com/office/drawing/2014/main" id="{1B0A8300-01C9-E88F-C112-FBC608490C23}"/>
                  </a:ext>
                </a:extLst>
              </p:cNvPr>
              <p:cNvSpPr txBox="1">
                <a:spLocks noChangeArrowheads="1"/>
              </p:cNvSpPr>
              <p:nvPr/>
            </p:nvSpPr>
            <p:spPr bwMode="auto">
              <a:xfrm>
                <a:off x="538" y="88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5790" name="Text Box 78">
                <a:extLst>
                  <a:ext uri="{FF2B5EF4-FFF2-40B4-BE49-F238E27FC236}">
                    <a16:creationId xmlns:a16="http://schemas.microsoft.com/office/drawing/2014/main" id="{BD14B754-7EAC-CDA0-64F6-2C4E4A73DA87}"/>
                  </a:ext>
                </a:extLst>
              </p:cNvPr>
              <p:cNvSpPr txBox="1">
                <a:spLocks noChangeArrowheads="1"/>
              </p:cNvSpPr>
              <p:nvPr/>
            </p:nvSpPr>
            <p:spPr bwMode="auto">
              <a:xfrm>
                <a:off x="537" y="1837"/>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5791" name="Oval 79">
                <a:extLst>
                  <a:ext uri="{FF2B5EF4-FFF2-40B4-BE49-F238E27FC236}">
                    <a16:creationId xmlns:a16="http://schemas.microsoft.com/office/drawing/2014/main" id="{80DC4BCB-6E2C-8720-2FDF-C6FF171027E4}"/>
                  </a:ext>
                </a:extLst>
              </p:cNvPr>
              <p:cNvSpPr>
                <a:spLocks noChangeArrowheads="1"/>
              </p:cNvSpPr>
              <p:nvPr/>
            </p:nvSpPr>
            <p:spPr bwMode="auto">
              <a:xfrm>
                <a:off x="5230" y="864"/>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5792" name="Oval 80">
                <a:extLst>
                  <a:ext uri="{FF2B5EF4-FFF2-40B4-BE49-F238E27FC236}">
                    <a16:creationId xmlns:a16="http://schemas.microsoft.com/office/drawing/2014/main" id="{8FF60ABE-7673-AF9A-7BDB-6FB9EFDB7370}"/>
                  </a:ext>
                </a:extLst>
              </p:cNvPr>
              <p:cNvSpPr>
                <a:spLocks noChangeArrowheads="1"/>
              </p:cNvSpPr>
              <p:nvPr/>
            </p:nvSpPr>
            <p:spPr bwMode="auto">
              <a:xfrm>
                <a:off x="5230" y="2246"/>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aphicFrame>
            <p:nvGraphicFramePr>
              <p:cNvPr id="115793" name="Object 81">
                <a:extLst>
                  <a:ext uri="{FF2B5EF4-FFF2-40B4-BE49-F238E27FC236}">
                    <a16:creationId xmlns:a16="http://schemas.microsoft.com/office/drawing/2014/main" id="{812311A6-85CF-81A4-6181-FE6C9EED793A}"/>
                  </a:ext>
                </a:extLst>
              </p:cNvPr>
              <p:cNvGraphicFramePr>
                <a:graphicFrameLocks/>
              </p:cNvGraphicFramePr>
              <p:nvPr/>
            </p:nvGraphicFramePr>
            <p:xfrm>
              <a:off x="3951" y="1799"/>
              <a:ext cx="304" cy="241"/>
            </p:xfrm>
            <a:graphic>
              <a:graphicData uri="http://schemas.openxmlformats.org/presentationml/2006/ole">
                <mc:AlternateContent xmlns:mc="http://schemas.openxmlformats.org/markup-compatibility/2006">
                  <mc:Choice xmlns:v="urn:schemas-microsoft-com:vml" Requires="v">
                    <p:oleObj r:id="rId27" imgW="253670" imgH="215619" progId="Equation.3">
                      <p:embed/>
                    </p:oleObj>
                  </mc:Choice>
                  <mc:Fallback>
                    <p:oleObj r:id="rId27" imgW="253670" imgH="215619" progId="Equation.3">
                      <p:embed/>
                      <p:pic>
                        <p:nvPicPr>
                          <p:cNvPr id="0" name="Object 81"/>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951" y="1799"/>
                            <a:ext cx="304"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graphicFrame>
        <p:nvGraphicFramePr>
          <p:cNvPr id="522322" name="Object 82">
            <a:extLst>
              <a:ext uri="{FF2B5EF4-FFF2-40B4-BE49-F238E27FC236}">
                <a16:creationId xmlns:a16="http://schemas.microsoft.com/office/drawing/2014/main" id="{6C82EAAB-BAD3-9F6C-EBB6-2F652717ED89}"/>
              </a:ext>
            </a:extLst>
          </p:cNvPr>
          <p:cNvGraphicFramePr>
            <a:graphicFrameLocks/>
          </p:cNvGraphicFramePr>
          <p:nvPr/>
        </p:nvGraphicFramePr>
        <p:xfrm>
          <a:off x="836613" y="4733925"/>
          <a:ext cx="7561262" cy="941388"/>
        </p:xfrm>
        <a:graphic>
          <a:graphicData uri="http://schemas.openxmlformats.org/presentationml/2006/ole">
            <mc:AlternateContent xmlns:mc="http://schemas.openxmlformats.org/markup-compatibility/2006">
              <mc:Choice xmlns:v="urn:schemas-microsoft-com:vml" Requires="v">
                <p:oleObj r:id="rId29" imgW="3413337" imgH="406048" progId="Equation.3">
                  <p:embed/>
                </p:oleObj>
              </mc:Choice>
              <mc:Fallback>
                <p:oleObj r:id="rId29" imgW="3413337" imgH="406048" progId="Equation.3">
                  <p:embed/>
                  <p:pic>
                    <p:nvPicPr>
                      <p:cNvPr id="0" name="Object 82"/>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836613" y="4733925"/>
                        <a:ext cx="7561262" cy="941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22323" name="Object 83">
            <a:extLst>
              <a:ext uri="{FF2B5EF4-FFF2-40B4-BE49-F238E27FC236}">
                <a16:creationId xmlns:a16="http://schemas.microsoft.com/office/drawing/2014/main" id="{B55E979C-E488-AC1A-C325-0B226DAEC720}"/>
              </a:ext>
            </a:extLst>
          </p:cNvPr>
          <p:cNvGraphicFramePr>
            <a:graphicFrameLocks/>
          </p:cNvGraphicFramePr>
          <p:nvPr/>
        </p:nvGraphicFramePr>
        <p:xfrm>
          <a:off x="881063" y="3968750"/>
          <a:ext cx="5761037" cy="585788"/>
        </p:xfrm>
        <a:graphic>
          <a:graphicData uri="http://schemas.openxmlformats.org/presentationml/2006/ole">
            <mc:AlternateContent xmlns:mc="http://schemas.openxmlformats.org/markup-compatibility/2006">
              <mc:Choice xmlns:v="urn:schemas-microsoft-com:vml" Requires="v">
                <p:oleObj r:id="rId31" imgW="2247900" imgH="228600" progId="Equation.3">
                  <p:embed/>
                </p:oleObj>
              </mc:Choice>
              <mc:Fallback>
                <p:oleObj r:id="rId31" imgW="2247900" imgH="228600" progId="Equation.3">
                  <p:embed/>
                  <p:pic>
                    <p:nvPicPr>
                      <p:cNvPr id="0" name="Object 83"/>
                      <p:cNvPicPr>
                        <a:picLocks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881063" y="3968750"/>
                        <a:ext cx="5761037"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22323"/>
                                        </p:tgtEl>
                                        <p:attrNameLst>
                                          <p:attrName>style.visibility</p:attrName>
                                        </p:attrNameLst>
                                      </p:cBhvr>
                                      <p:to>
                                        <p:strVal val="visible"/>
                                      </p:to>
                                    </p:set>
                                    <p:animEffect transition="in" filter="wipe(left)">
                                      <p:cBhvr>
                                        <p:cTn id="7" dur="500"/>
                                        <p:tgtEl>
                                          <p:spTgt spid="52232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22322"/>
                                        </p:tgtEl>
                                        <p:attrNameLst>
                                          <p:attrName>style.visibility</p:attrName>
                                        </p:attrNameLst>
                                      </p:cBhvr>
                                      <p:to>
                                        <p:strVal val="visible"/>
                                      </p:to>
                                    </p:set>
                                    <p:animEffect transition="in" filter="wipe(left)">
                                      <p:cBhvr>
                                        <p:cTn id="12" dur="500"/>
                                        <p:tgtEl>
                                          <p:spTgt spid="52232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22247"/>
                                        </p:tgtEl>
                                        <p:attrNameLst>
                                          <p:attrName>style.visibility</p:attrName>
                                        </p:attrNameLst>
                                      </p:cBhvr>
                                      <p:to>
                                        <p:strVal val="visible"/>
                                      </p:to>
                                    </p:set>
                                    <p:animEffect transition="in" filter="wipe(left)">
                                      <p:cBhvr>
                                        <p:cTn id="17" dur="500"/>
                                        <p:tgtEl>
                                          <p:spTgt spid="5222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6738" name="Rectangle 2">
            <a:extLst>
              <a:ext uri="{FF2B5EF4-FFF2-40B4-BE49-F238E27FC236}">
                <a16:creationId xmlns:a16="http://schemas.microsoft.com/office/drawing/2014/main" id="{B6F96C45-3670-B168-C94C-0FBFE7815DE3}"/>
              </a:ext>
            </a:extLst>
          </p:cNvPr>
          <p:cNvSpPr>
            <a:spLocks noChangeArrowheads="1"/>
          </p:cNvSpPr>
          <p:nvPr/>
        </p:nvSpPr>
        <p:spPr bwMode="auto">
          <a:xfrm>
            <a:off x="527050" y="225425"/>
            <a:ext cx="257968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0">
                <a:solidFill>
                  <a:schemeClr val="tx1"/>
                </a:solidFill>
                <a:ea typeface="宋体" panose="02010600030101010101" pitchFamily="2" charset="-122"/>
              </a:rPr>
              <a:t>(2) </a:t>
            </a:r>
            <a:r>
              <a:rPr lang="zh-CN" altLang="en-US" b="1" i="0">
                <a:solidFill>
                  <a:schemeClr val="tx1"/>
                </a:solidFill>
                <a:ea typeface="宋体" panose="02010600030101010101" pitchFamily="2" charset="-122"/>
              </a:rPr>
              <a:t>计算 </a:t>
            </a:r>
            <a:r>
              <a:rPr lang="en-US" altLang="zh-CN" b="1">
                <a:solidFill>
                  <a:schemeClr val="tx1"/>
                </a:solidFill>
                <a:ea typeface="宋体" panose="02010600030101010101" pitchFamily="2" charset="-122"/>
              </a:rPr>
              <a:t>r</a:t>
            </a:r>
            <a:r>
              <a:rPr lang="en-US" altLang="zh-CN" b="1" i="0">
                <a:solidFill>
                  <a:schemeClr val="tx1"/>
                </a:solidFill>
                <a:ea typeface="宋体" panose="02010600030101010101" pitchFamily="2" charset="-122"/>
              </a:rPr>
              <a:t> </a:t>
            </a:r>
            <a:r>
              <a:rPr lang="en-US" altLang="zh-CN" b="1" i="0" baseline="-25000">
                <a:solidFill>
                  <a:schemeClr val="tx1"/>
                </a:solidFill>
                <a:ea typeface="宋体" panose="02010600030101010101" pitchFamily="2" charset="-122"/>
              </a:rPr>
              <a:t>i</a:t>
            </a:r>
            <a:r>
              <a:rPr lang="zh-CN" altLang="en-US" b="1" i="0">
                <a:solidFill>
                  <a:schemeClr val="tx1"/>
                </a:solidFill>
                <a:ea typeface="宋体" panose="02010600030101010101" pitchFamily="2" charset="-122"/>
              </a:rPr>
              <a:t>和 </a:t>
            </a:r>
            <a:r>
              <a:rPr lang="en-US" altLang="zh-CN" b="1">
                <a:solidFill>
                  <a:schemeClr val="tx1"/>
                </a:solidFill>
                <a:ea typeface="宋体" panose="02010600030101010101" pitchFamily="2" charset="-122"/>
              </a:rPr>
              <a:t>r</a:t>
            </a:r>
            <a:r>
              <a:rPr lang="en-US" altLang="zh-CN" b="1" i="0">
                <a:solidFill>
                  <a:schemeClr val="tx1"/>
                </a:solidFill>
                <a:ea typeface="宋体" panose="02010600030101010101" pitchFamily="2" charset="-122"/>
              </a:rPr>
              <a:t> </a:t>
            </a:r>
            <a:r>
              <a:rPr lang="en-US" altLang="zh-CN" b="1" i="0" baseline="-25000">
                <a:solidFill>
                  <a:schemeClr val="tx1"/>
                </a:solidFill>
                <a:ea typeface="宋体" panose="02010600030101010101" pitchFamily="2" charset="-122"/>
              </a:rPr>
              <a:t>0</a:t>
            </a:r>
          </a:p>
        </p:txBody>
      </p:sp>
      <p:sp>
        <p:nvSpPr>
          <p:cNvPr id="116739" name="AutoShape 3">
            <a:hlinkClick r:id="" action="ppaction://hlinkshowjump?jump=previousslide" highlightClick="1"/>
            <a:extLst>
              <a:ext uri="{FF2B5EF4-FFF2-40B4-BE49-F238E27FC236}">
                <a16:creationId xmlns:a16="http://schemas.microsoft.com/office/drawing/2014/main" id="{04A4EDF3-76CB-8EAF-27E0-E881150D453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6740" name="AutoShape 4">
            <a:hlinkClick r:id="" action="ppaction://hlinkshowjump?jump=nextslide" highlightClick="1"/>
            <a:extLst>
              <a:ext uri="{FF2B5EF4-FFF2-40B4-BE49-F238E27FC236}">
                <a16:creationId xmlns:a16="http://schemas.microsoft.com/office/drawing/2014/main" id="{79A9EFF8-20F3-B6D5-28B4-4604CFAF6B1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6741" name="AutoShape 5">
            <a:hlinkClick r:id="" action="ppaction://hlinkshowjump?jump=firstslide" highlightClick="1"/>
            <a:extLst>
              <a:ext uri="{FF2B5EF4-FFF2-40B4-BE49-F238E27FC236}">
                <a16:creationId xmlns:a16="http://schemas.microsoft.com/office/drawing/2014/main" id="{F8404153-2ED3-7492-1DA6-95D22B93B4FD}"/>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6742" name="AutoShape 6">
            <a:hlinkClick r:id="" action="ppaction://hlinkshowjump?jump=lastslideviewed" highlightClick="1"/>
            <a:extLst>
              <a:ext uri="{FF2B5EF4-FFF2-40B4-BE49-F238E27FC236}">
                <a16:creationId xmlns:a16="http://schemas.microsoft.com/office/drawing/2014/main" id="{F094CC02-7EAA-69AE-E97F-556F881D9A40}"/>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523271" name="Object 7">
            <a:extLst>
              <a:ext uri="{FF2B5EF4-FFF2-40B4-BE49-F238E27FC236}">
                <a16:creationId xmlns:a16="http://schemas.microsoft.com/office/drawing/2014/main" id="{EFF825CE-292F-C10F-448E-5273EC4523BF}"/>
              </a:ext>
            </a:extLst>
          </p:cNvPr>
          <p:cNvGraphicFramePr>
            <a:graphicFrameLocks/>
          </p:cNvGraphicFramePr>
          <p:nvPr/>
        </p:nvGraphicFramePr>
        <p:xfrm>
          <a:off x="881063" y="5075238"/>
          <a:ext cx="6738937" cy="874712"/>
        </p:xfrm>
        <a:graphic>
          <a:graphicData uri="http://schemas.openxmlformats.org/presentationml/2006/ole">
            <mc:AlternateContent xmlns:mc="http://schemas.openxmlformats.org/markup-compatibility/2006">
              <mc:Choice xmlns:v="urn:schemas-microsoft-com:vml" Requires="v">
                <p:oleObj r:id="rId3" imgW="3617930" imgH="495085" progId="Equation.3">
                  <p:embed/>
                </p:oleObj>
              </mc:Choice>
              <mc:Fallback>
                <p:oleObj r:id="rId3" imgW="3617930" imgH="495085" progId="Equation.3">
                  <p:embed/>
                  <p:pic>
                    <p:nvPicPr>
                      <p:cNvPr id="0" name="Object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1063" y="5075238"/>
                        <a:ext cx="6738937" cy="874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23272" name="Object 8">
            <a:extLst>
              <a:ext uri="{FF2B5EF4-FFF2-40B4-BE49-F238E27FC236}">
                <a16:creationId xmlns:a16="http://schemas.microsoft.com/office/drawing/2014/main" id="{CB8F1DD2-617F-592D-C887-8CE681809F2D}"/>
              </a:ext>
            </a:extLst>
          </p:cNvPr>
          <p:cNvGraphicFramePr>
            <a:graphicFrameLocks/>
          </p:cNvGraphicFramePr>
          <p:nvPr/>
        </p:nvGraphicFramePr>
        <p:xfrm>
          <a:off x="792163" y="3833813"/>
          <a:ext cx="7740650" cy="1169987"/>
        </p:xfrm>
        <a:graphic>
          <a:graphicData uri="http://schemas.openxmlformats.org/presentationml/2006/ole">
            <mc:AlternateContent xmlns:mc="http://schemas.openxmlformats.org/markup-compatibility/2006">
              <mc:Choice xmlns:v="urn:schemas-microsoft-com:vml" Requires="v">
                <p:oleObj r:id="rId5" imgW="2882900" imgH="457200" progId="Equation.3">
                  <p:embed/>
                </p:oleObj>
              </mc:Choice>
              <mc:Fallback>
                <p:oleObj r:id="rId5" imgW="2882900" imgH="457200" progId="Equation.3">
                  <p:embed/>
                  <p:pic>
                    <p:nvPicPr>
                      <p:cNvPr id="0" name="Object 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2163" y="3833813"/>
                        <a:ext cx="7740650"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23273" name="Object 9">
            <a:extLst>
              <a:ext uri="{FF2B5EF4-FFF2-40B4-BE49-F238E27FC236}">
                <a16:creationId xmlns:a16="http://schemas.microsoft.com/office/drawing/2014/main" id="{E3D40218-8AAC-B833-DB7F-A74A3D60AAD9}"/>
              </a:ext>
            </a:extLst>
          </p:cNvPr>
          <p:cNvGraphicFramePr>
            <a:graphicFrameLocks/>
          </p:cNvGraphicFramePr>
          <p:nvPr/>
        </p:nvGraphicFramePr>
        <p:xfrm>
          <a:off x="792163" y="5994400"/>
          <a:ext cx="5849937" cy="525463"/>
        </p:xfrm>
        <a:graphic>
          <a:graphicData uri="http://schemas.openxmlformats.org/presentationml/2006/ole">
            <mc:AlternateContent xmlns:mc="http://schemas.openxmlformats.org/markup-compatibility/2006">
              <mc:Choice xmlns:v="urn:schemas-microsoft-com:vml" Requires="v">
                <p:oleObj r:id="rId7" imgW="2295711" imgH="215619" progId="Equation.3">
                  <p:embed/>
                </p:oleObj>
              </mc:Choice>
              <mc:Fallback>
                <p:oleObj r:id="rId7" imgW="2295711" imgH="215619" progId="Equation.3">
                  <p:embed/>
                  <p:pic>
                    <p:nvPicPr>
                      <p:cNvPr id="0" name="Object 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92163" y="5994400"/>
                        <a:ext cx="5849937"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116746" name="Group 10">
            <a:extLst>
              <a:ext uri="{FF2B5EF4-FFF2-40B4-BE49-F238E27FC236}">
                <a16:creationId xmlns:a16="http://schemas.microsoft.com/office/drawing/2014/main" id="{34F632C2-FD9E-2482-80F5-9FA7261A0C07}"/>
              </a:ext>
            </a:extLst>
          </p:cNvPr>
          <p:cNvGrpSpPr>
            <a:grpSpLocks/>
          </p:cNvGrpSpPr>
          <p:nvPr/>
        </p:nvGrpSpPr>
        <p:grpSpPr bwMode="auto">
          <a:xfrm>
            <a:off x="838200" y="584200"/>
            <a:ext cx="7758113" cy="3149600"/>
            <a:chOff x="537" y="416"/>
            <a:chExt cx="4887" cy="1984"/>
          </a:xfrm>
        </p:grpSpPr>
        <p:grpSp>
          <p:nvGrpSpPr>
            <p:cNvPr id="116747" name="Group 11">
              <a:extLst>
                <a:ext uri="{FF2B5EF4-FFF2-40B4-BE49-F238E27FC236}">
                  <a16:creationId xmlns:a16="http://schemas.microsoft.com/office/drawing/2014/main" id="{C4BE4922-279D-A45D-538D-CD10997B0B39}"/>
                </a:ext>
              </a:extLst>
            </p:cNvPr>
            <p:cNvGrpSpPr>
              <a:grpSpLocks/>
            </p:cNvGrpSpPr>
            <p:nvPr/>
          </p:nvGrpSpPr>
          <p:grpSpPr bwMode="auto">
            <a:xfrm>
              <a:off x="1752" y="1513"/>
              <a:ext cx="139" cy="887"/>
              <a:chOff x="1752" y="1578"/>
              <a:chExt cx="136" cy="918"/>
            </a:xfrm>
          </p:grpSpPr>
          <p:sp>
            <p:nvSpPr>
              <p:cNvPr id="116748" name="Line 12">
                <a:extLst>
                  <a:ext uri="{FF2B5EF4-FFF2-40B4-BE49-F238E27FC236}">
                    <a16:creationId xmlns:a16="http://schemas.microsoft.com/office/drawing/2014/main" id="{BD483243-37F5-5537-2EA4-999FB9533EB9}"/>
                  </a:ext>
                </a:extLst>
              </p:cNvPr>
              <p:cNvSpPr>
                <a:spLocks noChangeShapeType="1"/>
              </p:cNvSpPr>
              <p:nvPr/>
            </p:nvSpPr>
            <p:spPr bwMode="auto">
              <a:xfrm flipH="1" flipV="1">
                <a:off x="1816" y="1578"/>
                <a:ext cx="0" cy="7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49" name="Rectangle 13">
                <a:extLst>
                  <a:ext uri="{FF2B5EF4-FFF2-40B4-BE49-F238E27FC236}">
                    <a16:creationId xmlns:a16="http://schemas.microsoft.com/office/drawing/2014/main" id="{A35E2705-75FB-2DF6-EAED-4BF1DD967317}"/>
                  </a:ext>
                </a:extLst>
              </p:cNvPr>
              <p:cNvSpPr>
                <a:spLocks noChangeArrowheads="1"/>
              </p:cNvSpPr>
              <p:nvPr/>
            </p:nvSpPr>
            <p:spPr bwMode="auto">
              <a:xfrm>
                <a:off x="1771" y="1807"/>
                <a:ext cx="93" cy="339"/>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6750" name="Line 14">
                <a:extLst>
                  <a:ext uri="{FF2B5EF4-FFF2-40B4-BE49-F238E27FC236}">
                    <a16:creationId xmlns:a16="http://schemas.microsoft.com/office/drawing/2014/main" id="{0DA34B82-F5F2-B0CA-CD5E-47A58EEED268}"/>
                  </a:ext>
                </a:extLst>
              </p:cNvPr>
              <p:cNvSpPr>
                <a:spLocks noChangeShapeType="1"/>
              </p:cNvSpPr>
              <p:nvPr/>
            </p:nvSpPr>
            <p:spPr bwMode="auto">
              <a:xfrm>
                <a:off x="1819" y="2365"/>
                <a:ext cx="0"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51" name="Line 15">
                <a:extLst>
                  <a:ext uri="{FF2B5EF4-FFF2-40B4-BE49-F238E27FC236}">
                    <a16:creationId xmlns:a16="http://schemas.microsoft.com/office/drawing/2014/main" id="{A6F70407-5924-58B6-1CFB-8ABAF6122DCF}"/>
                  </a:ext>
                </a:extLst>
              </p:cNvPr>
              <p:cNvSpPr>
                <a:spLocks noChangeShapeType="1"/>
              </p:cNvSpPr>
              <p:nvPr/>
            </p:nvSpPr>
            <p:spPr bwMode="auto">
              <a:xfrm>
                <a:off x="1752" y="2496"/>
                <a:ext cx="1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6752" name="Group 16">
              <a:extLst>
                <a:ext uri="{FF2B5EF4-FFF2-40B4-BE49-F238E27FC236}">
                  <a16:creationId xmlns:a16="http://schemas.microsoft.com/office/drawing/2014/main" id="{8DB31A6A-95D9-EF95-E415-E0CF6F708478}"/>
                </a:ext>
              </a:extLst>
            </p:cNvPr>
            <p:cNvGrpSpPr>
              <a:grpSpLocks/>
            </p:cNvGrpSpPr>
            <p:nvPr/>
          </p:nvGrpSpPr>
          <p:grpSpPr bwMode="auto">
            <a:xfrm>
              <a:off x="537" y="416"/>
              <a:ext cx="4887" cy="1879"/>
              <a:chOff x="537" y="416"/>
              <a:chExt cx="4887" cy="1879"/>
            </a:xfrm>
          </p:grpSpPr>
          <p:graphicFrame>
            <p:nvGraphicFramePr>
              <p:cNvPr id="116753" name="Object 17">
                <a:extLst>
                  <a:ext uri="{FF2B5EF4-FFF2-40B4-BE49-F238E27FC236}">
                    <a16:creationId xmlns:a16="http://schemas.microsoft.com/office/drawing/2014/main" id="{7B7CA6EE-DB7D-D3C4-3395-704DACFEAEFD}"/>
                  </a:ext>
                </a:extLst>
              </p:cNvPr>
              <p:cNvGraphicFramePr>
                <a:graphicFrameLocks/>
              </p:cNvGraphicFramePr>
              <p:nvPr/>
            </p:nvGraphicFramePr>
            <p:xfrm>
              <a:off x="3757" y="452"/>
              <a:ext cx="358" cy="341"/>
            </p:xfrm>
            <a:graphic>
              <a:graphicData uri="http://schemas.openxmlformats.org/presentationml/2006/ole">
                <mc:AlternateContent xmlns:mc="http://schemas.openxmlformats.org/markup-compatibility/2006">
                  <mc:Choice xmlns:v="urn:schemas-microsoft-com:vml" Requires="v">
                    <p:oleObj r:id="rId9" imgW="228501" imgH="241195" progId="Equation.3">
                      <p:embed/>
                    </p:oleObj>
                  </mc:Choice>
                  <mc:Fallback>
                    <p:oleObj r:id="rId9" imgW="228501" imgH="241195" progId="Equation.3">
                      <p:embed/>
                      <p:pic>
                        <p:nvPicPr>
                          <p:cNvPr id="0" name="Object 17"/>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757" y="452"/>
                            <a:ext cx="358"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6754" name="Object 18">
                <a:extLst>
                  <a:ext uri="{FF2B5EF4-FFF2-40B4-BE49-F238E27FC236}">
                    <a16:creationId xmlns:a16="http://schemas.microsoft.com/office/drawing/2014/main" id="{ABF64216-AFAE-2AF1-98B8-7A7A62398F4D}"/>
                  </a:ext>
                </a:extLst>
              </p:cNvPr>
              <p:cNvGraphicFramePr>
                <a:graphicFrameLocks/>
              </p:cNvGraphicFramePr>
              <p:nvPr/>
            </p:nvGraphicFramePr>
            <p:xfrm>
              <a:off x="4516" y="452"/>
              <a:ext cx="335" cy="341"/>
            </p:xfrm>
            <a:graphic>
              <a:graphicData uri="http://schemas.openxmlformats.org/presentationml/2006/ole">
                <mc:AlternateContent xmlns:mc="http://schemas.openxmlformats.org/markup-compatibility/2006">
                  <mc:Choice xmlns:v="urn:schemas-microsoft-com:vml" Requires="v">
                    <p:oleObj r:id="rId11" imgW="215619" imgH="240986" progId="Equation.3">
                      <p:embed/>
                    </p:oleObj>
                  </mc:Choice>
                  <mc:Fallback>
                    <p:oleObj r:id="rId11" imgW="215619" imgH="240986" progId="Equation.3">
                      <p:embed/>
                      <p:pic>
                        <p:nvPicPr>
                          <p:cNvPr id="0" name="Object 18"/>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516" y="452"/>
                            <a:ext cx="33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6755" name="Line 19">
                <a:extLst>
                  <a:ext uri="{FF2B5EF4-FFF2-40B4-BE49-F238E27FC236}">
                    <a16:creationId xmlns:a16="http://schemas.microsoft.com/office/drawing/2014/main" id="{2407DB8F-24E6-A6DA-A6AD-63383957B56D}"/>
                  </a:ext>
                </a:extLst>
              </p:cNvPr>
              <p:cNvSpPr>
                <a:spLocks noChangeShapeType="1"/>
              </p:cNvSpPr>
              <p:nvPr/>
            </p:nvSpPr>
            <p:spPr bwMode="auto">
              <a:xfrm flipH="1" flipV="1">
                <a:off x="4302" y="1565"/>
                <a:ext cx="0" cy="7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56" name="Rectangle 20">
                <a:extLst>
                  <a:ext uri="{FF2B5EF4-FFF2-40B4-BE49-F238E27FC236}">
                    <a16:creationId xmlns:a16="http://schemas.microsoft.com/office/drawing/2014/main" id="{D3CAD736-9DED-58E7-B6F9-94C31D6FAC0D}"/>
                  </a:ext>
                </a:extLst>
              </p:cNvPr>
              <p:cNvSpPr>
                <a:spLocks noChangeArrowheads="1"/>
              </p:cNvSpPr>
              <p:nvPr/>
            </p:nvSpPr>
            <p:spPr bwMode="auto">
              <a:xfrm>
                <a:off x="4256" y="1787"/>
                <a:ext cx="95"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6757" name="Line 21">
                <a:extLst>
                  <a:ext uri="{FF2B5EF4-FFF2-40B4-BE49-F238E27FC236}">
                    <a16:creationId xmlns:a16="http://schemas.microsoft.com/office/drawing/2014/main" id="{F4DB269D-C6B5-FECB-9AAE-6267C6168398}"/>
                  </a:ext>
                </a:extLst>
              </p:cNvPr>
              <p:cNvSpPr>
                <a:spLocks noChangeShapeType="1"/>
              </p:cNvSpPr>
              <p:nvPr/>
            </p:nvSpPr>
            <p:spPr bwMode="auto">
              <a:xfrm flipV="1">
                <a:off x="3157" y="2273"/>
                <a:ext cx="21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58" name="Line 22">
                <a:extLst>
                  <a:ext uri="{FF2B5EF4-FFF2-40B4-BE49-F238E27FC236}">
                    <a16:creationId xmlns:a16="http://schemas.microsoft.com/office/drawing/2014/main" id="{95E8B184-B7CC-670C-C7ED-87D4A9F6909F}"/>
                  </a:ext>
                </a:extLst>
              </p:cNvPr>
              <p:cNvSpPr>
                <a:spLocks noChangeShapeType="1"/>
              </p:cNvSpPr>
              <p:nvPr/>
            </p:nvSpPr>
            <p:spPr bwMode="auto">
              <a:xfrm flipV="1">
                <a:off x="4505"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59" name="Line 23">
                <a:extLst>
                  <a:ext uri="{FF2B5EF4-FFF2-40B4-BE49-F238E27FC236}">
                    <a16:creationId xmlns:a16="http://schemas.microsoft.com/office/drawing/2014/main" id="{53D93F25-BFCD-160A-A95A-FBDBFB038E3B}"/>
                  </a:ext>
                </a:extLst>
              </p:cNvPr>
              <p:cNvSpPr>
                <a:spLocks noChangeShapeType="1"/>
              </p:cNvSpPr>
              <p:nvPr/>
            </p:nvSpPr>
            <p:spPr bwMode="auto">
              <a:xfrm flipV="1">
                <a:off x="2889" y="869"/>
                <a:ext cx="1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6760" name="Group 24">
                <a:extLst>
                  <a:ext uri="{FF2B5EF4-FFF2-40B4-BE49-F238E27FC236}">
                    <a16:creationId xmlns:a16="http://schemas.microsoft.com/office/drawing/2014/main" id="{0CC7812A-6C2A-59D0-86C9-622025AA2B52}"/>
                  </a:ext>
                </a:extLst>
              </p:cNvPr>
              <p:cNvGrpSpPr>
                <a:grpSpLocks/>
              </p:cNvGrpSpPr>
              <p:nvPr/>
            </p:nvGrpSpPr>
            <p:grpSpPr bwMode="auto">
              <a:xfrm>
                <a:off x="4403" y="1010"/>
                <a:ext cx="192" cy="370"/>
                <a:chOff x="4164" y="1968"/>
                <a:chExt cx="264" cy="420"/>
              </a:xfrm>
            </p:grpSpPr>
            <p:sp>
              <p:nvSpPr>
                <p:cNvPr id="116761" name="AutoShape 25">
                  <a:extLst>
                    <a:ext uri="{FF2B5EF4-FFF2-40B4-BE49-F238E27FC236}">
                      <a16:creationId xmlns:a16="http://schemas.microsoft.com/office/drawing/2014/main" id="{4F299728-FE96-E8E6-D660-37541A6C35BC}"/>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6762" name="Line 26">
                  <a:extLst>
                    <a:ext uri="{FF2B5EF4-FFF2-40B4-BE49-F238E27FC236}">
                      <a16:creationId xmlns:a16="http://schemas.microsoft.com/office/drawing/2014/main" id="{50D66C87-45A5-D548-A38E-641E01C97A4C}"/>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6763" name="Line 27">
                <a:extLst>
                  <a:ext uri="{FF2B5EF4-FFF2-40B4-BE49-F238E27FC236}">
                    <a16:creationId xmlns:a16="http://schemas.microsoft.com/office/drawing/2014/main" id="{00B9DB59-2999-459A-2488-F4BD9111721E}"/>
                  </a:ext>
                </a:extLst>
              </p:cNvPr>
              <p:cNvSpPr>
                <a:spLocks noChangeShapeType="1"/>
              </p:cNvSpPr>
              <p:nvPr/>
            </p:nvSpPr>
            <p:spPr bwMode="auto">
              <a:xfrm flipV="1">
                <a:off x="4089"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64" name="Rectangle 28">
                <a:extLst>
                  <a:ext uri="{FF2B5EF4-FFF2-40B4-BE49-F238E27FC236}">
                    <a16:creationId xmlns:a16="http://schemas.microsoft.com/office/drawing/2014/main" id="{3DE12C66-E192-6DCD-834E-07556DB3C1E6}"/>
                  </a:ext>
                </a:extLst>
              </p:cNvPr>
              <p:cNvSpPr>
                <a:spLocks noChangeArrowheads="1"/>
              </p:cNvSpPr>
              <p:nvPr/>
            </p:nvSpPr>
            <p:spPr bwMode="auto">
              <a:xfrm>
                <a:off x="4043" y="1052"/>
                <a:ext cx="95"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6765" name="Line 29">
                <a:extLst>
                  <a:ext uri="{FF2B5EF4-FFF2-40B4-BE49-F238E27FC236}">
                    <a16:creationId xmlns:a16="http://schemas.microsoft.com/office/drawing/2014/main" id="{6DC45512-6AE6-E43B-79AA-023498222532}"/>
                  </a:ext>
                </a:extLst>
              </p:cNvPr>
              <p:cNvSpPr>
                <a:spLocks noChangeShapeType="1"/>
              </p:cNvSpPr>
              <p:nvPr/>
            </p:nvSpPr>
            <p:spPr bwMode="auto">
              <a:xfrm>
                <a:off x="4500" y="879"/>
                <a:ext cx="75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66" name="Line 30">
                <a:extLst>
                  <a:ext uri="{FF2B5EF4-FFF2-40B4-BE49-F238E27FC236}">
                    <a16:creationId xmlns:a16="http://schemas.microsoft.com/office/drawing/2014/main" id="{7A4B2686-BD2E-41FA-AD55-D61F975152BD}"/>
                  </a:ext>
                </a:extLst>
              </p:cNvPr>
              <p:cNvSpPr>
                <a:spLocks noChangeShapeType="1"/>
              </p:cNvSpPr>
              <p:nvPr/>
            </p:nvSpPr>
            <p:spPr bwMode="auto">
              <a:xfrm flipV="1">
                <a:off x="4907" y="890"/>
                <a:ext cx="0" cy="13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67" name="Rectangle 31">
                <a:extLst>
                  <a:ext uri="{FF2B5EF4-FFF2-40B4-BE49-F238E27FC236}">
                    <a16:creationId xmlns:a16="http://schemas.microsoft.com/office/drawing/2014/main" id="{508CC068-CE5A-FA00-66D5-2A63FA555E2F}"/>
                  </a:ext>
                </a:extLst>
              </p:cNvPr>
              <p:cNvSpPr>
                <a:spLocks noChangeArrowheads="1"/>
              </p:cNvSpPr>
              <p:nvPr/>
            </p:nvSpPr>
            <p:spPr bwMode="auto">
              <a:xfrm>
                <a:off x="4863" y="1417"/>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6768" name="Text Box 32">
                <a:extLst>
                  <a:ext uri="{FF2B5EF4-FFF2-40B4-BE49-F238E27FC236}">
                    <a16:creationId xmlns:a16="http://schemas.microsoft.com/office/drawing/2014/main" id="{468BD8DA-0E13-70F2-FC70-C36FE9F8B7EE}"/>
                  </a:ext>
                </a:extLst>
              </p:cNvPr>
              <p:cNvSpPr txBox="1">
                <a:spLocks noChangeArrowheads="1"/>
              </p:cNvSpPr>
              <p:nvPr/>
            </p:nvSpPr>
            <p:spPr bwMode="auto">
              <a:xfrm>
                <a:off x="3548" y="864"/>
                <a:ext cx="62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be2</a:t>
                </a:r>
                <a:endParaRPr lang="en-US" altLang="zh-CN" b="1" i="0">
                  <a:solidFill>
                    <a:schemeClr val="tx1"/>
                  </a:solidFill>
                  <a:ea typeface="楷体_GB2312" pitchFamily="49" charset="-122"/>
                </a:endParaRPr>
              </a:p>
            </p:txBody>
          </p:sp>
          <p:sp>
            <p:nvSpPr>
              <p:cNvPr id="116769" name="Line 33">
                <a:extLst>
                  <a:ext uri="{FF2B5EF4-FFF2-40B4-BE49-F238E27FC236}">
                    <a16:creationId xmlns:a16="http://schemas.microsoft.com/office/drawing/2014/main" id="{E60E01CE-4BA3-1048-C817-7670E91DF658}"/>
                  </a:ext>
                </a:extLst>
              </p:cNvPr>
              <p:cNvSpPr>
                <a:spLocks noChangeShapeType="1"/>
              </p:cNvSpPr>
              <p:nvPr/>
            </p:nvSpPr>
            <p:spPr bwMode="auto">
              <a:xfrm flipH="1">
                <a:off x="4679" y="1055"/>
                <a:ext cx="0" cy="32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6770" name="Line 34">
                <a:extLst>
                  <a:ext uri="{FF2B5EF4-FFF2-40B4-BE49-F238E27FC236}">
                    <a16:creationId xmlns:a16="http://schemas.microsoft.com/office/drawing/2014/main" id="{713829A9-1DFD-A5FA-0EC4-0A5AEB6C955F}"/>
                  </a:ext>
                </a:extLst>
              </p:cNvPr>
              <p:cNvSpPr>
                <a:spLocks noChangeShapeType="1"/>
              </p:cNvSpPr>
              <p:nvPr/>
            </p:nvSpPr>
            <p:spPr bwMode="auto">
              <a:xfrm>
                <a:off x="3771" y="793"/>
                <a:ext cx="279"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6771" name="Line 35">
                <a:extLst>
                  <a:ext uri="{FF2B5EF4-FFF2-40B4-BE49-F238E27FC236}">
                    <a16:creationId xmlns:a16="http://schemas.microsoft.com/office/drawing/2014/main" id="{D8DF17BE-9431-EFD5-98EA-A4B3F18D573D}"/>
                  </a:ext>
                </a:extLst>
              </p:cNvPr>
              <p:cNvSpPr>
                <a:spLocks noChangeShapeType="1"/>
              </p:cNvSpPr>
              <p:nvPr/>
            </p:nvSpPr>
            <p:spPr bwMode="auto">
              <a:xfrm flipV="1">
                <a:off x="3657"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72" name="Rectangle 36">
                <a:extLst>
                  <a:ext uri="{FF2B5EF4-FFF2-40B4-BE49-F238E27FC236}">
                    <a16:creationId xmlns:a16="http://schemas.microsoft.com/office/drawing/2014/main" id="{13319B22-074D-10CC-A1E4-3A3F27CFAD8D}"/>
                  </a:ext>
                </a:extLst>
              </p:cNvPr>
              <p:cNvSpPr>
                <a:spLocks noChangeArrowheads="1"/>
              </p:cNvSpPr>
              <p:nvPr/>
            </p:nvSpPr>
            <p:spPr bwMode="auto">
              <a:xfrm>
                <a:off x="3614" y="1385"/>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6773" name="Line 37">
                <a:extLst>
                  <a:ext uri="{FF2B5EF4-FFF2-40B4-BE49-F238E27FC236}">
                    <a16:creationId xmlns:a16="http://schemas.microsoft.com/office/drawing/2014/main" id="{4B6791F1-6C50-3FDE-5AB3-BED0C94C8907}"/>
                  </a:ext>
                </a:extLst>
              </p:cNvPr>
              <p:cNvSpPr>
                <a:spLocks noChangeShapeType="1"/>
              </p:cNvSpPr>
              <p:nvPr/>
            </p:nvSpPr>
            <p:spPr bwMode="auto">
              <a:xfrm flipH="1">
                <a:off x="4452" y="793"/>
                <a:ext cx="34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6774" name="Text Box 38">
                <a:extLst>
                  <a:ext uri="{FF2B5EF4-FFF2-40B4-BE49-F238E27FC236}">
                    <a16:creationId xmlns:a16="http://schemas.microsoft.com/office/drawing/2014/main" id="{63176B0D-9C52-A884-15E1-1DF70F2D44A3}"/>
                  </a:ext>
                </a:extLst>
              </p:cNvPr>
              <p:cNvSpPr txBox="1">
                <a:spLocks noChangeArrowheads="1"/>
              </p:cNvSpPr>
              <p:nvPr/>
            </p:nvSpPr>
            <p:spPr bwMode="auto">
              <a:xfrm>
                <a:off x="4433" y="1398"/>
                <a:ext cx="4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C2</a:t>
                </a:r>
                <a:endParaRPr lang="en-US" altLang="zh-CN" b="1" i="0">
                  <a:solidFill>
                    <a:schemeClr val="tx1"/>
                  </a:solidFill>
                  <a:ea typeface="楷体_GB2312" pitchFamily="49" charset="-122"/>
                </a:endParaRPr>
              </a:p>
            </p:txBody>
          </p:sp>
          <p:graphicFrame>
            <p:nvGraphicFramePr>
              <p:cNvPr id="116775" name="Object 39">
                <a:extLst>
                  <a:ext uri="{FF2B5EF4-FFF2-40B4-BE49-F238E27FC236}">
                    <a16:creationId xmlns:a16="http://schemas.microsoft.com/office/drawing/2014/main" id="{027FC30C-184D-0FE0-E34C-6910B3E806F3}"/>
                  </a:ext>
                </a:extLst>
              </p:cNvPr>
              <p:cNvGraphicFramePr>
                <a:graphicFrameLocks/>
              </p:cNvGraphicFramePr>
              <p:nvPr/>
            </p:nvGraphicFramePr>
            <p:xfrm>
              <a:off x="5134" y="1391"/>
              <a:ext cx="233" cy="361"/>
            </p:xfrm>
            <a:graphic>
              <a:graphicData uri="http://schemas.openxmlformats.org/presentationml/2006/ole">
                <mc:AlternateContent xmlns:mc="http://schemas.openxmlformats.org/markup-compatibility/2006">
                  <mc:Choice xmlns:v="urn:schemas-microsoft-com:vml" Requires="v">
                    <p:oleObj r:id="rId13" imgW="203024" imgH="241091" progId="Equation.3">
                      <p:embed/>
                    </p:oleObj>
                  </mc:Choice>
                  <mc:Fallback>
                    <p:oleObj r:id="rId13" imgW="203024" imgH="241091" progId="Equation.3">
                      <p:embed/>
                      <p:pic>
                        <p:nvPicPr>
                          <p:cNvPr id="0" name="Object 39"/>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34" y="1391"/>
                            <a:ext cx="233"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6776" name="Line 40">
                <a:extLst>
                  <a:ext uri="{FF2B5EF4-FFF2-40B4-BE49-F238E27FC236}">
                    <a16:creationId xmlns:a16="http://schemas.microsoft.com/office/drawing/2014/main" id="{AB2A8B83-1E5C-F308-6E38-D75623938047}"/>
                  </a:ext>
                </a:extLst>
              </p:cNvPr>
              <p:cNvSpPr>
                <a:spLocks noChangeShapeType="1"/>
              </p:cNvSpPr>
              <p:nvPr/>
            </p:nvSpPr>
            <p:spPr bwMode="auto">
              <a:xfrm flipV="1">
                <a:off x="659" y="2273"/>
                <a:ext cx="25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77" name="Line 41">
                <a:extLst>
                  <a:ext uri="{FF2B5EF4-FFF2-40B4-BE49-F238E27FC236}">
                    <a16:creationId xmlns:a16="http://schemas.microsoft.com/office/drawing/2014/main" id="{39A9935A-6849-421C-4473-BE57878F06AB}"/>
                  </a:ext>
                </a:extLst>
              </p:cNvPr>
              <p:cNvSpPr>
                <a:spLocks noChangeShapeType="1"/>
              </p:cNvSpPr>
              <p:nvPr/>
            </p:nvSpPr>
            <p:spPr bwMode="auto">
              <a:xfrm>
                <a:off x="659" y="879"/>
                <a:ext cx="92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78" name="Text Box 42">
                <a:extLst>
                  <a:ext uri="{FF2B5EF4-FFF2-40B4-BE49-F238E27FC236}">
                    <a16:creationId xmlns:a16="http://schemas.microsoft.com/office/drawing/2014/main" id="{A8ABC41B-FC33-257E-CDE2-19FF343A350C}"/>
                  </a:ext>
                </a:extLst>
              </p:cNvPr>
              <p:cNvSpPr txBox="1">
                <a:spLocks noChangeArrowheads="1"/>
              </p:cNvSpPr>
              <p:nvPr/>
            </p:nvSpPr>
            <p:spPr bwMode="auto">
              <a:xfrm>
                <a:off x="1072" y="966"/>
                <a:ext cx="60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be1</a:t>
                </a:r>
                <a:endParaRPr lang="en-US" altLang="zh-CN" b="1" i="0">
                  <a:solidFill>
                    <a:schemeClr val="tx1"/>
                  </a:solidFill>
                  <a:ea typeface="楷体_GB2312" pitchFamily="49" charset="-122"/>
                </a:endParaRPr>
              </a:p>
            </p:txBody>
          </p:sp>
          <p:sp>
            <p:nvSpPr>
              <p:cNvPr id="116779" name="Line 43">
                <a:extLst>
                  <a:ext uri="{FF2B5EF4-FFF2-40B4-BE49-F238E27FC236}">
                    <a16:creationId xmlns:a16="http://schemas.microsoft.com/office/drawing/2014/main" id="{4FA004A4-98E4-F4AC-CED9-E176843A96AA}"/>
                  </a:ext>
                </a:extLst>
              </p:cNvPr>
              <p:cNvSpPr>
                <a:spLocks noChangeShapeType="1"/>
              </p:cNvSpPr>
              <p:nvPr/>
            </p:nvSpPr>
            <p:spPr bwMode="auto">
              <a:xfrm>
                <a:off x="1186" y="823"/>
                <a:ext cx="37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6780" name="Line 44">
                <a:extLst>
                  <a:ext uri="{FF2B5EF4-FFF2-40B4-BE49-F238E27FC236}">
                    <a16:creationId xmlns:a16="http://schemas.microsoft.com/office/drawing/2014/main" id="{C853F5BB-BAA9-DE9D-75BC-D84ED3A56841}"/>
                  </a:ext>
                </a:extLst>
              </p:cNvPr>
              <p:cNvSpPr>
                <a:spLocks noChangeShapeType="1"/>
              </p:cNvSpPr>
              <p:nvPr/>
            </p:nvSpPr>
            <p:spPr bwMode="auto">
              <a:xfrm flipH="1">
                <a:off x="2072" y="793"/>
                <a:ext cx="35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6781" name="Line 45">
                <a:extLst>
                  <a:ext uri="{FF2B5EF4-FFF2-40B4-BE49-F238E27FC236}">
                    <a16:creationId xmlns:a16="http://schemas.microsoft.com/office/drawing/2014/main" id="{76B5A190-8D18-7C7D-9C46-663268C682D8}"/>
                  </a:ext>
                </a:extLst>
              </p:cNvPr>
              <p:cNvSpPr>
                <a:spLocks noChangeShapeType="1"/>
              </p:cNvSpPr>
              <p:nvPr/>
            </p:nvSpPr>
            <p:spPr bwMode="auto">
              <a:xfrm flipV="1">
                <a:off x="3284"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82" name="Rectangle 46">
                <a:extLst>
                  <a:ext uri="{FF2B5EF4-FFF2-40B4-BE49-F238E27FC236}">
                    <a16:creationId xmlns:a16="http://schemas.microsoft.com/office/drawing/2014/main" id="{56421147-266A-1D64-936D-00A10E831A0D}"/>
                  </a:ext>
                </a:extLst>
              </p:cNvPr>
              <p:cNvSpPr>
                <a:spLocks noChangeArrowheads="1"/>
              </p:cNvSpPr>
              <p:nvPr/>
            </p:nvSpPr>
            <p:spPr bwMode="auto">
              <a:xfrm>
                <a:off x="3243" y="1390"/>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graphicFrame>
            <p:nvGraphicFramePr>
              <p:cNvPr id="116783" name="Object 47">
                <a:extLst>
                  <a:ext uri="{FF2B5EF4-FFF2-40B4-BE49-F238E27FC236}">
                    <a16:creationId xmlns:a16="http://schemas.microsoft.com/office/drawing/2014/main" id="{F0D3FD57-CD6B-292E-4D7D-D3824428A8EC}"/>
                  </a:ext>
                </a:extLst>
              </p:cNvPr>
              <p:cNvGraphicFramePr>
                <a:graphicFrameLocks/>
              </p:cNvGraphicFramePr>
              <p:nvPr/>
            </p:nvGraphicFramePr>
            <p:xfrm>
              <a:off x="546" y="1307"/>
              <a:ext cx="261" cy="400"/>
            </p:xfrm>
            <a:graphic>
              <a:graphicData uri="http://schemas.openxmlformats.org/presentationml/2006/ole">
                <mc:AlternateContent xmlns:mc="http://schemas.openxmlformats.org/markup-compatibility/2006">
                  <mc:Choice xmlns:v="urn:schemas-microsoft-com:vml" Requires="v">
                    <p:oleObj r:id="rId15" imgW="190417" imgH="228501" progId="Equation.3">
                      <p:embed/>
                    </p:oleObj>
                  </mc:Choice>
                  <mc:Fallback>
                    <p:oleObj r:id="rId15" imgW="190417" imgH="228501" progId="Equation.3">
                      <p:embed/>
                      <p:pic>
                        <p:nvPicPr>
                          <p:cNvPr id="0" name="Object 47"/>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46" y="1307"/>
                            <a:ext cx="261"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6784" name="Text Box 48">
                <a:extLst>
                  <a:ext uri="{FF2B5EF4-FFF2-40B4-BE49-F238E27FC236}">
                    <a16:creationId xmlns:a16="http://schemas.microsoft.com/office/drawing/2014/main" id="{1A47BFB8-36D1-5FF5-83E9-E516BA12E2FD}"/>
                  </a:ext>
                </a:extLst>
              </p:cNvPr>
              <p:cNvSpPr txBox="1">
                <a:spLocks noChangeArrowheads="1"/>
              </p:cNvSpPr>
              <p:nvPr/>
            </p:nvSpPr>
            <p:spPr bwMode="auto">
              <a:xfrm>
                <a:off x="1088" y="1441"/>
                <a:ext cx="5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B1</a:t>
                </a:r>
                <a:endParaRPr lang="en-US" altLang="zh-CN" b="1" i="0">
                  <a:solidFill>
                    <a:schemeClr val="tx1"/>
                  </a:solidFill>
                  <a:ea typeface="楷体_GB2312" pitchFamily="49" charset="-122"/>
                </a:endParaRPr>
              </a:p>
            </p:txBody>
          </p:sp>
          <p:graphicFrame>
            <p:nvGraphicFramePr>
              <p:cNvPr id="116785" name="Object 49">
                <a:extLst>
                  <a:ext uri="{FF2B5EF4-FFF2-40B4-BE49-F238E27FC236}">
                    <a16:creationId xmlns:a16="http://schemas.microsoft.com/office/drawing/2014/main" id="{3111921D-1E04-949C-9EFD-3C91705EFAD7}"/>
                  </a:ext>
                </a:extLst>
              </p:cNvPr>
              <p:cNvGraphicFramePr>
                <a:graphicFrameLocks/>
              </p:cNvGraphicFramePr>
              <p:nvPr/>
            </p:nvGraphicFramePr>
            <p:xfrm>
              <a:off x="2880" y="1605"/>
              <a:ext cx="335" cy="287"/>
            </p:xfrm>
            <a:graphic>
              <a:graphicData uri="http://schemas.openxmlformats.org/presentationml/2006/ole">
                <mc:AlternateContent xmlns:mc="http://schemas.openxmlformats.org/markup-compatibility/2006">
                  <mc:Choice xmlns:v="urn:schemas-microsoft-com:vml" Requires="v">
                    <p:oleObj r:id="rId17" imgW="266353" imgH="240986" progId="Equation.3">
                      <p:embed/>
                    </p:oleObj>
                  </mc:Choice>
                  <mc:Fallback>
                    <p:oleObj r:id="rId17" imgW="266353" imgH="240986" progId="Equation.3">
                      <p:embed/>
                      <p:pic>
                        <p:nvPicPr>
                          <p:cNvPr id="0" name="Object 49"/>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880" y="1605"/>
                            <a:ext cx="335"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6786" name="Object 50">
                <a:extLst>
                  <a:ext uri="{FF2B5EF4-FFF2-40B4-BE49-F238E27FC236}">
                    <a16:creationId xmlns:a16="http://schemas.microsoft.com/office/drawing/2014/main" id="{425920ED-FB08-3C3C-ACCB-E0D782C8FDF1}"/>
                  </a:ext>
                </a:extLst>
              </p:cNvPr>
              <p:cNvGraphicFramePr>
                <a:graphicFrameLocks/>
              </p:cNvGraphicFramePr>
              <p:nvPr/>
            </p:nvGraphicFramePr>
            <p:xfrm>
              <a:off x="3312" y="1652"/>
              <a:ext cx="362" cy="291"/>
            </p:xfrm>
            <a:graphic>
              <a:graphicData uri="http://schemas.openxmlformats.org/presentationml/2006/ole">
                <mc:AlternateContent xmlns:mc="http://schemas.openxmlformats.org/markup-compatibility/2006">
                  <mc:Choice xmlns:v="urn:schemas-microsoft-com:vml" Requires="v">
                    <p:oleObj r:id="rId19" imgW="279279" imgH="241195" progId="Equation.3">
                      <p:embed/>
                    </p:oleObj>
                  </mc:Choice>
                  <mc:Fallback>
                    <p:oleObj r:id="rId19" imgW="279279" imgH="241195" progId="Equation.3">
                      <p:embed/>
                      <p:pic>
                        <p:nvPicPr>
                          <p:cNvPr id="0" name="Object 50"/>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312" y="1652"/>
                            <a:ext cx="36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6787" name="Object 51">
                <a:extLst>
                  <a:ext uri="{FF2B5EF4-FFF2-40B4-BE49-F238E27FC236}">
                    <a16:creationId xmlns:a16="http://schemas.microsoft.com/office/drawing/2014/main" id="{38BC53ED-AE16-FF69-D35E-66C4472B3AFC}"/>
                  </a:ext>
                </a:extLst>
              </p:cNvPr>
              <p:cNvGraphicFramePr>
                <a:graphicFrameLocks/>
              </p:cNvGraphicFramePr>
              <p:nvPr/>
            </p:nvGraphicFramePr>
            <p:xfrm>
              <a:off x="1234" y="469"/>
              <a:ext cx="339" cy="344"/>
            </p:xfrm>
            <a:graphic>
              <a:graphicData uri="http://schemas.openxmlformats.org/presentationml/2006/ole">
                <mc:AlternateContent xmlns:mc="http://schemas.openxmlformats.org/markup-compatibility/2006">
                  <mc:Choice xmlns:v="urn:schemas-microsoft-com:vml" Requires="v">
                    <p:oleObj r:id="rId21" imgW="215619" imgH="240986" progId="Equation.3">
                      <p:embed/>
                    </p:oleObj>
                  </mc:Choice>
                  <mc:Fallback>
                    <p:oleObj r:id="rId21" imgW="215619" imgH="240986" progId="Equation.3">
                      <p:embed/>
                      <p:pic>
                        <p:nvPicPr>
                          <p:cNvPr id="0" name="Object 51"/>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234" y="469"/>
                            <a:ext cx="339"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6788" name="Object 52">
                <a:extLst>
                  <a:ext uri="{FF2B5EF4-FFF2-40B4-BE49-F238E27FC236}">
                    <a16:creationId xmlns:a16="http://schemas.microsoft.com/office/drawing/2014/main" id="{2D40FA8E-08EC-C1C0-44C6-0BC9A762AEA1}"/>
                  </a:ext>
                </a:extLst>
              </p:cNvPr>
              <p:cNvGraphicFramePr>
                <a:graphicFrameLocks/>
              </p:cNvGraphicFramePr>
              <p:nvPr/>
            </p:nvGraphicFramePr>
            <p:xfrm>
              <a:off x="4544" y="854"/>
              <a:ext cx="405" cy="280"/>
            </p:xfrm>
            <a:graphic>
              <a:graphicData uri="http://schemas.openxmlformats.org/presentationml/2006/ole">
                <mc:AlternateContent xmlns:mc="http://schemas.openxmlformats.org/markup-compatibility/2006">
                  <mc:Choice xmlns:v="urn:schemas-microsoft-com:vml" Requires="v">
                    <p:oleObj r:id="rId23" imgW="317225" imgH="241091" progId="Equation.3">
                      <p:embed/>
                    </p:oleObj>
                  </mc:Choice>
                  <mc:Fallback>
                    <p:oleObj r:id="rId23" imgW="317225" imgH="241091" progId="Equation.3">
                      <p:embed/>
                      <p:pic>
                        <p:nvPicPr>
                          <p:cNvPr id="0" name="Object 52"/>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544" y="854"/>
                            <a:ext cx="405"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6789" name="Object 53">
                <a:extLst>
                  <a:ext uri="{FF2B5EF4-FFF2-40B4-BE49-F238E27FC236}">
                    <a16:creationId xmlns:a16="http://schemas.microsoft.com/office/drawing/2014/main" id="{EF42E821-F09A-E626-7BA8-F92F59D1D509}"/>
                  </a:ext>
                </a:extLst>
              </p:cNvPr>
              <p:cNvGraphicFramePr>
                <a:graphicFrameLocks/>
              </p:cNvGraphicFramePr>
              <p:nvPr/>
            </p:nvGraphicFramePr>
            <p:xfrm>
              <a:off x="2053" y="879"/>
              <a:ext cx="371" cy="267"/>
            </p:xfrm>
            <a:graphic>
              <a:graphicData uri="http://schemas.openxmlformats.org/presentationml/2006/ole">
                <mc:AlternateContent xmlns:mc="http://schemas.openxmlformats.org/markup-compatibility/2006">
                  <mc:Choice xmlns:v="urn:schemas-microsoft-com:vml" Requires="v">
                    <p:oleObj r:id="rId25" imgW="304536" imgH="241091" progId="Equation.3">
                      <p:embed/>
                    </p:oleObj>
                  </mc:Choice>
                  <mc:Fallback>
                    <p:oleObj r:id="rId25" imgW="304536" imgH="241091" progId="Equation.3">
                      <p:embed/>
                      <p:pic>
                        <p:nvPicPr>
                          <p:cNvPr id="0" name="Object 53"/>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053" y="879"/>
                            <a:ext cx="371"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6790" name="Object 54">
                <a:extLst>
                  <a:ext uri="{FF2B5EF4-FFF2-40B4-BE49-F238E27FC236}">
                    <a16:creationId xmlns:a16="http://schemas.microsoft.com/office/drawing/2014/main" id="{F3A5E15E-B72C-395C-9792-A3A5EDB488B1}"/>
                  </a:ext>
                </a:extLst>
              </p:cNvPr>
              <p:cNvGraphicFramePr>
                <a:graphicFrameLocks/>
              </p:cNvGraphicFramePr>
              <p:nvPr/>
            </p:nvGraphicFramePr>
            <p:xfrm>
              <a:off x="2083" y="416"/>
              <a:ext cx="372" cy="377"/>
            </p:xfrm>
            <a:graphic>
              <a:graphicData uri="http://schemas.openxmlformats.org/presentationml/2006/ole">
                <mc:AlternateContent xmlns:mc="http://schemas.openxmlformats.org/markup-compatibility/2006">
                  <mc:Choice xmlns:v="urn:schemas-microsoft-com:vml" Requires="v">
                    <p:oleObj r:id="rId27" imgW="215619" imgH="240986" progId="Equation.3">
                      <p:embed/>
                    </p:oleObj>
                  </mc:Choice>
                  <mc:Fallback>
                    <p:oleObj r:id="rId27" imgW="215619" imgH="240986" progId="Equation.3">
                      <p:embed/>
                      <p:pic>
                        <p:nvPicPr>
                          <p:cNvPr id="0" name="Object 54"/>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083" y="416"/>
                            <a:ext cx="372" cy="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6791" name="Line 55">
                <a:extLst>
                  <a:ext uri="{FF2B5EF4-FFF2-40B4-BE49-F238E27FC236}">
                    <a16:creationId xmlns:a16="http://schemas.microsoft.com/office/drawing/2014/main" id="{A06B23EE-318B-FBEF-2389-097BE22AA7F1}"/>
                  </a:ext>
                </a:extLst>
              </p:cNvPr>
              <p:cNvSpPr>
                <a:spLocks noChangeShapeType="1"/>
              </p:cNvSpPr>
              <p:nvPr/>
            </p:nvSpPr>
            <p:spPr bwMode="auto">
              <a:xfrm>
                <a:off x="2192" y="1090"/>
                <a:ext cx="0" cy="27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6792" name="Line 56">
                <a:extLst>
                  <a:ext uri="{FF2B5EF4-FFF2-40B4-BE49-F238E27FC236}">
                    <a16:creationId xmlns:a16="http://schemas.microsoft.com/office/drawing/2014/main" id="{38C84B48-9D89-859B-776B-C2DABBD4B43B}"/>
                  </a:ext>
                </a:extLst>
              </p:cNvPr>
              <p:cNvSpPr>
                <a:spLocks noChangeShapeType="1"/>
              </p:cNvSpPr>
              <p:nvPr/>
            </p:nvSpPr>
            <p:spPr bwMode="auto">
              <a:xfrm flipV="1">
                <a:off x="1122" y="879"/>
                <a:ext cx="8" cy="139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93" name="Line 57">
                <a:extLst>
                  <a:ext uri="{FF2B5EF4-FFF2-40B4-BE49-F238E27FC236}">
                    <a16:creationId xmlns:a16="http://schemas.microsoft.com/office/drawing/2014/main" id="{C4454AAE-A866-FDD1-6596-358B1DA17F50}"/>
                  </a:ext>
                </a:extLst>
              </p:cNvPr>
              <p:cNvSpPr>
                <a:spLocks noChangeShapeType="1"/>
              </p:cNvSpPr>
              <p:nvPr/>
            </p:nvSpPr>
            <p:spPr bwMode="auto">
              <a:xfrm flipV="1">
                <a:off x="2023" y="890"/>
                <a:ext cx="2" cy="62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6794" name="Group 58">
                <a:extLst>
                  <a:ext uri="{FF2B5EF4-FFF2-40B4-BE49-F238E27FC236}">
                    <a16:creationId xmlns:a16="http://schemas.microsoft.com/office/drawing/2014/main" id="{F4539658-8B56-832B-65D9-48124F7C7DCA}"/>
                  </a:ext>
                </a:extLst>
              </p:cNvPr>
              <p:cNvGrpSpPr>
                <a:grpSpLocks/>
              </p:cNvGrpSpPr>
              <p:nvPr/>
            </p:nvGrpSpPr>
            <p:grpSpPr bwMode="auto">
              <a:xfrm>
                <a:off x="1930" y="1005"/>
                <a:ext cx="192" cy="369"/>
                <a:chOff x="4164" y="1968"/>
                <a:chExt cx="264" cy="420"/>
              </a:xfrm>
            </p:grpSpPr>
            <p:sp>
              <p:nvSpPr>
                <p:cNvPr id="116795" name="AutoShape 59">
                  <a:extLst>
                    <a:ext uri="{FF2B5EF4-FFF2-40B4-BE49-F238E27FC236}">
                      <a16:creationId xmlns:a16="http://schemas.microsoft.com/office/drawing/2014/main" id="{49334D26-EBF7-09C7-F818-DE1D00B625D6}"/>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6796" name="Line 60">
                  <a:extLst>
                    <a:ext uri="{FF2B5EF4-FFF2-40B4-BE49-F238E27FC236}">
                      <a16:creationId xmlns:a16="http://schemas.microsoft.com/office/drawing/2014/main" id="{18E6E53B-097E-1A5A-6684-B9EF6BB6BF88}"/>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6797" name="Line 61">
                <a:extLst>
                  <a:ext uri="{FF2B5EF4-FFF2-40B4-BE49-F238E27FC236}">
                    <a16:creationId xmlns:a16="http://schemas.microsoft.com/office/drawing/2014/main" id="{4B03BB09-15CF-6BD8-FE69-B76221968334}"/>
                  </a:ext>
                </a:extLst>
              </p:cNvPr>
              <p:cNvSpPr>
                <a:spLocks noChangeShapeType="1"/>
              </p:cNvSpPr>
              <p:nvPr/>
            </p:nvSpPr>
            <p:spPr bwMode="auto">
              <a:xfrm flipH="1" flipV="1">
                <a:off x="1584"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798" name="Rectangle 62">
                <a:extLst>
                  <a:ext uri="{FF2B5EF4-FFF2-40B4-BE49-F238E27FC236}">
                    <a16:creationId xmlns:a16="http://schemas.microsoft.com/office/drawing/2014/main" id="{5B5535DC-8F8D-D0A1-9D0B-ABEFD3FE49E5}"/>
                  </a:ext>
                </a:extLst>
              </p:cNvPr>
              <p:cNvSpPr>
                <a:spLocks noChangeArrowheads="1"/>
              </p:cNvSpPr>
              <p:nvPr/>
            </p:nvSpPr>
            <p:spPr bwMode="auto">
              <a:xfrm>
                <a:off x="1542" y="1016"/>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6799" name="Rectangle 63">
                <a:extLst>
                  <a:ext uri="{FF2B5EF4-FFF2-40B4-BE49-F238E27FC236}">
                    <a16:creationId xmlns:a16="http://schemas.microsoft.com/office/drawing/2014/main" id="{B145A3E6-86FD-EC1F-96E2-E11495FABAF4}"/>
                  </a:ext>
                </a:extLst>
              </p:cNvPr>
              <p:cNvSpPr>
                <a:spLocks noChangeArrowheads="1"/>
              </p:cNvSpPr>
              <p:nvPr/>
            </p:nvSpPr>
            <p:spPr bwMode="auto">
              <a:xfrm>
                <a:off x="1074" y="1427"/>
                <a:ext cx="97"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6800" name="Line 64">
                <a:extLst>
                  <a:ext uri="{FF2B5EF4-FFF2-40B4-BE49-F238E27FC236}">
                    <a16:creationId xmlns:a16="http://schemas.microsoft.com/office/drawing/2014/main" id="{C6E8FD47-BE75-CFD8-AF26-0442F44C259C}"/>
                  </a:ext>
                </a:extLst>
              </p:cNvPr>
              <p:cNvSpPr>
                <a:spLocks noChangeShapeType="1"/>
              </p:cNvSpPr>
              <p:nvPr/>
            </p:nvSpPr>
            <p:spPr bwMode="auto">
              <a:xfrm>
                <a:off x="2889"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801" name="Line 65">
                <a:extLst>
                  <a:ext uri="{FF2B5EF4-FFF2-40B4-BE49-F238E27FC236}">
                    <a16:creationId xmlns:a16="http://schemas.microsoft.com/office/drawing/2014/main" id="{35B7760F-6BFB-5EEE-93F9-DBD3CE7237F1}"/>
                  </a:ext>
                </a:extLst>
              </p:cNvPr>
              <p:cNvSpPr>
                <a:spLocks noChangeShapeType="1"/>
              </p:cNvSpPr>
              <p:nvPr/>
            </p:nvSpPr>
            <p:spPr bwMode="auto">
              <a:xfrm>
                <a:off x="2012" y="879"/>
                <a:ext cx="53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802" name="Line 66">
                <a:extLst>
                  <a:ext uri="{FF2B5EF4-FFF2-40B4-BE49-F238E27FC236}">
                    <a16:creationId xmlns:a16="http://schemas.microsoft.com/office/drawing/2014/main" id="{CDA9E7FF-445F-DA13-B5FB-20D23162520F}"/>
                  </a:ext>
                </a:extLst>
              </p:cNvPr>
              <p:cNvSpPr>
                <a:spLocks noChangeShapeType="1"/>
              </p:cNvSpPr>
              <p:nvPr/>
            </p:nvSpPr>
            <p:spPr bwMode="auto">
              <a:xfrm>
                <a:off x="1573" y="1513"/>
                <a:ext cx="123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803" name="Line 67">
                <a:extLst>
                  <a:ext uri="{FF2B5EF4-FFF2-40B4-BE49-F238E27FC236}">
                    <a16:creationId xmlns:a16="http://schemas.microsoft.com/office/drawing/2014/main" id="{A9434790-0DCE-9E94-91F3-C3A81C7D7E94}"/>
                  </a:ext>
                </a:extLst>
              </p:cNvPr>
              <p:cNvSpPr>
                <a:spLocks noChangeShapeType="1"/>
              </p:cNvSpPr>
              <p:nvPr/>
            </p:nvSpPr>
            <p:spPr bwMode="auto">
              <a:xfrm flipV="1">
                <a:off x="2542" y="890"/>
                <a:ext cx="0" cy="138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804" name="Line 68">
                <a:extLst>
                  <a:ext uri="{FF2B5EF4-FFF2-40B4-BE49-F238E27FC236}">
                    <a16:creationId xmlns:a16="http://schemas.microsoft.com/office/drawing/2014/main" id="{D0FCF206-EC18-37EC-7FA3-640B715F70DB}"/>
                  </a:ext>
                </a:extLst>
              </p:cNvPr>
              <p:cNvSpPr>
                <a:spLocks noChangeShapeType="1"/>
              </p:cNvSpPr>
              <p:nvPr/>
            </p:nvSpPr>
            <p:spPr bwMode="auto">
              <a:xfrm>
                <a:off x="2475" y="151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805" name="Oval 69">
                <a:extLst>
                  <a:ext uri="{FF2B5EF4-FFF2-40B4-BE49-F238E27FC236}">
                    <a16:creationId xmlns:a16="http://schemas.microsoft.com/office/drawing/2014/main" id="{368EC72A-B36D-179A-FB9E-EECAF3611F38}"/>
                  </a:ext>
                </a:extLst>
              </p:cNvPr>
              <p:cNvSpPr>
                <a:spLocks noChangeArrowheads="1"/>
              </p:cNvSpPr>
              <p:nvPr/>
            </p:nvSpPr>
            <p:spPr bwMode="auto">
              <a:xfrm>
                <a:off x="1795" y="2252"/>
                <a:ext cx="47" cy="43"/>
              </a:xfrm>
              <a:prstGeom prst="ellipse">
                <a:avLst/>
              </a:prstGeom>
              <a:solidFill>
                <a:schemeClr val="tx1"/>
              </a:solidFill>
              <a:ln w="9525">
                <a:solidFill>
                  <a:schemeClr val="tx1"/>
                </a:solidFill>
                <a:round/>
                <a:headEnd/>
                <a:tailEnd/>
              </a:ln>
            </p:spPr>
            <p:txBody>
              <a:bodyPr wrap="none" anchor="ctr"/>
              <a:lstStyle/>
              <a:p>
                <a:pPr>
                  <a:spcBef>
                    <a:spcPct val="50000"/>
                  </a:spcBef>
                </a:pPr>
                <a:endParaRPr lang="zh-CN" altLang="en-US"/>
              </a:p>
            </p:txBody>
          </p:sp>
          <p:sp>
            <p:nvSpPr>
              <p:cNvPr id="116806" name="Text Box 70">
                <a:extLst>
                  <a:ext uri="{FF2B5EF4-FFF2-40B4-BE49-F238E27FC236}">
                    <a16:creationId xmlns:a16="http://schemas.microsoft.com/office/drawing/2014/main" id="{A91ECC29-CDD4-2003-CF71-B7150BF91988}"/>
                  </a:ext>
                </a:extLst>
              </p:cNvPr>
              <p:cNvSpPr txBox="1">
                <a:spLocks noChangeArrowheads="1"/>
              </p:cNvSpPr>
              <p:nvPr/>
            </p:nvSpPr>
            <p:spPr bwMode="auto">
              <a:xfrm>
                <a:off x="1349" y="1787"/>
                <a:ext cx="4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E1</a:t>
                </a:r>
                <a:endParaRPr lang="en-US" altLang="zh-CN" b="1" i="0">
                  <a:solidFill>
                    <a:schemeClr val="tx1"/>
                  </a:solidFill>
                  <a:ea typeface="楷体_GB2312" pitchFamily="49" charset="-122"/>
                </a:endParaRPr>
              </a:p>
            </p:txBody>
          </p:sp>
          <p:graphicFrame>
            <p:nvGraphicFramePr>
              <p:cNvPr id="116807" name="Object 71">
                <a:extLst>
                  <a:ext uri="{FF2B5EF4-FFF2-40B4-BE49-F238E27FC236}">
                    <a16:creationId xmlns:a16="http://schemas.microsoft.com/office/drawing/2014/main" id="{14E6F1AB-7FE6-02CF-9100-75EF7F54FF58}"/>
                  </a:ext>
                </a:extLst>
              </p:cNvPr>
              <p:cNvGraphicFramePr>
                <a:graphicFrameLocks/>
              </p:cNvGraphicFramePr>
              <p:nvPr/>
            </p:nvGraphicFramePr>
            <p:xfrm>
              <a:off x="2068" y="1768"/>
              <a:ext cx="251" cy="312"/>
            </p:xfrm>
            <a:graphic>
              <a:graphicData uri="http://schemas.openxmlformats.org/presentationml/2006/ole">
                <mc:AlternateContent xmlns:mc="http://schemas.openxmlformats.org/markup-compatibility/2006">
                  <mc:Choice xmlns:v="urn:schemas-microsoft-com:vml" Requires="v">
                    <p:oleObj r:id="rId29" imgW="253780" imgH="241091" progId="Equation.3">
                      <p:embed/>
                    </p:oleObj>
                  </mc:Choice>
                  <mc:Fallback>
                    <p:oleObj r:id="rId29" imgW="253780" imgH="241091" progId="Equation.3">
                      <p:embed/>
                      <p:pic>
                        <p:nvPicPr>
                          <p:cNvPr id="0" name="Object 71"/>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068" y="1768"/>
                            <a:ext cx="251"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6808" name="Oval 72">
                <a:extLst>
                  <a:ext uri="{FF2B5EF4-FFF2-40B4-BE49-F238E27FC236}">
                    <a16:creationId xmlns:a16="http://schemas.microsoft.com/office/drawing/2014/main" id="{49675DA4-0F2F-DED5-130C-47C2653A125F}"/>
                  </a:ext>
                </a:extLst>
              </p:cNvPr>
              <p:cNvSpPr>
                <a:spLocks noChangeArrowheads="1"/>
              </p:cNvSpPr>
              <p:nvPr/>
            </p:nvSpPr>
            <p:spPr bwMode="auto">
              <a:xfrm>
                <a:off x="613" y="856"/>
                <a:ext cx="50" cy="4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6809" name="Oval 73">
                <a:extLst>
                  <a:ext uri="{FF2B5EF4-FFF2-40B4-BE49-F238E27FC236}">
                    <a16:creationId xmlns:a16="http://schemas.microsoft.com/office/drawing/2014/main" id="{8519379E-6FF0-2CF9-20B9-D703DDB3492B}"/>
                  </a:ext>
                </a:extLst>
              </p:cNvPr>
              <p:cNvSpPr>
                <a:spLocks noChangeArrowheads="1"/>
              </p:cNvSpPr>
              <p:nvPr/>
            </p:nvSpPr>
            <p:spPr bwMode="auto">
              <a:xfrm>
                <a:off x="613" y="2231"/>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6810" name="Line 74">
                <a:extLst>
                  <a:ext uri="{FF2B5EF4-FFF2-40B4-BE49-F238E27FC236}">
                    <a16:creationId xmlns:a16="http://schemas.microsoft.com/office/drawing/2014/main" id="{F71076F7-6C98-B57E-4956-68E0DB4453F9}"/>
                  </a:ext>
                </a:extLst>
              </p:cNvPr>
              <p:cNvSpPr>
                <a:spLocks noChangeShapeType="1"/>
              </p:cNvSpPr>
              <p:nvPr/>
            </p:nvSpPr>
            <p:spPr bwMode="auto">
              <a:xfrm>
                <a:off x="4089" y="1565"/>
                <a:ext cx="4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6811" name="Text Box 75">
                <a:extLst>
                  <a:ext uri="{FF2B5EF4-FFF2-40B4-BE49-F238E27FC236}">
                    <a16:creationId xmlns:a16="http://schemas.microsoft.com/office/drawing/2014/main" id="{F0097868-845A-6A1F-E3D8-58AE1E0D21A8}"/>
                  </a:ext>
                </a:extLst>
              </p:cNvPr>
              <p:cNvSpPr txBox="1">
                <a:spLocks noChangeArrowheads="1"/>
              </p:cNvSpPr>
              <p:nvPr/>
            </p:nvSpPr>
            <p:spPr bwMode="auto">
              <a:xfrm>
                <a:off x="5182" y="87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6812" name="Text Box 76">
                <a:extLst>
                  <a:ext uri="{FF2B5EF4-FFF2-40B4-BE49-F238E27FC236}">
                    <a16:creationId xmlns:a16="http://schemas.microsoft.com/office/drawing/2014/main" id="{7AC8B6BC-9466-7A55-9EE2-3934A6F83BEF}"/>
                  </a:ext>
                </a:extLst>
              </p:cNvPr>
              <p:cNvSpPr txBox="1">
                <a:spLocks noChangeArrowheads="1"/>
              </p:cNvSpPr>
              <p:nvPr/>
            </p:nvSpPr>
            <p:spPr bwMode="auto">
              <a:xfrm>
                <a:off x="5182" y="183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6813" name="Text Box 77">
                <a:extLst>
                  <a:ext uri="{FF2B5EF4-FFF2-40B4-BE49-F238E27FC236}">
                    <a16:creationId xmlns:a16="http://schemas.microsoft.com/office/drawing/2014/main" id="{50384C39-75D5-8E91-4AB5-519BD656B1D2}"/>
                  </a:ext>
                </a:extLst>
              </p:cNvPr>
              <p:cNvSpPr txBox="1">
                <a:spLocks noChangeArrowheads="1"/>
              </p:cNvSpPr>
              <p:nvPr/>
            </p:nvSpPr>
            <p:spPr bwMode="auto">
              <a:xfrm>
                <a:off x="2066" y="143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6814" name="Text Box 78">
                <a:extLst>
                  <a:ext uri="{FF2B5EF4-FFF2-40B4-BE49-F238E27FC236}">
                    <a16:creationId xmlns:a16="http://schemas.microsoft.com/office/drawing/2014/main" id="{DAAFBD45-BA3B-E167-AD50-6F57AD300090}"/>
                  </a:ext>
                </a:extLst>
              </p:cNvPr>
              <p:cNvSpPr txBox="1">
                <a:spLocks noChangeArrowheads="1"/>
              </p:cNvSpPr>
              <p:nvPr/>
            </p:nvSpPr>
            <p:spPr bwMode="auto">
              <a:xfrm>
                <a:off x="2093" y="1875"/>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6815" name="Text Box 79">
                <a:extLst>
                  <a:ext uri="{FF2B5EF4-FFF2-40B4-BE49-F238E27FC236}">
                    <a16:creationId xmlns:a16="http://schemas.microsoft.com/office/drawing/2014/main" id="{14E55FEF-4E04-BF47-FB0C-B437ED221B47}"/>
                  </a:ext>
                </a:extLst>
              </p:cNvPr>
              <p:cNvSpPr txBox="1">
                <a:spLocks noChangeArrowheads="1"/>
              </p:cNvSpPr>
              <p:nvPr/>
            </p:nvSpPr>
            <p:spPr bwMode="auto">
              <a:xfrm>
                <a:off x="538" y="88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6816" name="Text Box 80">
                <a:extLst>
                  <a:ext uri="{FF2B5EF4-FFF2-40B4-BE49-F238E27FC236}">
                    <a16:creationId xmlns:a16="http://schemas.microsoft.com/office/drawing/2014/main" id="{8F87B359-7D37-1B06-C5BD-9672EABE98D1}"/>
                  </a:ext>
                </a:extLst>
              </p:cNvPr>
              <p:cNvSpPr txBox="1">
                <a:spLocks noChangeArrowheads="1"/>
              </p:cNvSpPr>
              <p:nvPr/>
            </p:nvSpPr>
            <p:spPr bwMode="auto">
              <a:xfrm>
                <a:off x="537" y="1837"/>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6817" name="Oval 81">
                <a:extLst>
                  <a:ext uri="{FF2B5EF4-FFF2-40B4-BE49-F238E27FC236}">
                    <a16:creationId xmlns:a16="http://schemas.microsoft.com/office/drawing/2014/main" id="{60B6A2FE-669A-91F8-B6AB-2B2EFD636DBB}"/>
                  </a:ext>
                </a:extLst>
              </p:cNvPr>
              <p:cNvSpPr>
                <a:spLocks noChangeArrowheads="1"/>
              </p:cNvSpPr>
              <p:nvPr/>
            </p:nvSpPr>
            <p:spPr bwMode="auto">
              <a:xfrm>
                <a:off x="5230" y="864"/>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6818" name="Oval 82">
                <a:extLst>
                  <a:ext uri="{FF2B5EF4-FFF2-40B4-BE49-F238E27FC236}">
                    <a16:creationId xmlns:a16="http://schemas.microsoft.com/office/drawing/2014/main" id="{C7B02BD0-C641-D3FD-A3A0-AC1A72F66F7E}"/>
                  </a:ext>
                </a:extLst>
              </p:cNvPr>
              <p:cNvSpPr>
                <a:spLocks noChangeArrowheads="1"/>
              </p:cNvSpPr>
              <p:nvPr/>
            </p:nvSpPr>
            <p:spPr bwMode="auto">
              <a:xfrm>
                <a:off x="5230" y="2246"/>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aphicFrame>
            <p:nvGraphicFramePr>
              <p:cNvPr id="116819" name="Object 83">
                <a:extLst>
                  <a:ext uri="{FF2B5EF4-FFF2-40B4-BE49-F238E27FC236}">
                    <a16:creationId xmlns:a16="http://schemas.microsoft.com/office/drawing/2014/main" id="{E4CDBCC1-8519-79AC-C081-04764C1C45FD}"/>
                  </a:ext>
                </a:extLst>
              </p:cNvPr>
              <p:cNvGraphicFramePr>
                <a:graphicFrameLocks/>
              </p:cNvGraphicFramePr>
              <p:nvPr/>
            </p:nvGraphicFramePr>
            <p:xfrm>
              <a:off x="3952" y="1799"/>
              <a:ext cx="302" cy="241"/>
            </p:xfrm>
            <a:graphic>
              <a:graphicData uri="http://schemas.openxmlformats.org/presentationml/2006/ole">
                <mc:AlternateContent xmlns:mc="http://schemas.openxmlformats.org/markup-compatibility/2006">
                  <mc:Choice xmlns:v="urn:schemas-microsoft-com:vml" Requires="v">
                    <p:oleObj r:id="rId31" imgW="253670" imgH="215619" progId="Equation.3">
                      <p:embed/>
                    </p:oleObj>
                  </mc:Choice>
                  <mc:Fallback>
                    <p:oleObj r:id="rId31" imgW="253670" imgH="215619" progId="Equation.3">
                      <p:embed/>
                      <p:pic>
                        <p:nvPicPr>
                          <p:cNvPr id="0" name="Object 83"/>
                          <p:cNvPicPr>
                            <a:picLocks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3952" y="1799"/>
                            <a:ext cx="302"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23271"/>
                                        </p:tgtEl>
                                        <p:attrNameLst>
                                          <p:attrName>style.visibility</p:attrName>
                                        </p:attrNameLst>
                                      </p:cBhvr>
                                      <p:to>
                                        <p:strVal val="visible"/>
                                      </p:to>
                                    </p:set>
                                    <p:animEffect transition="in" filter="wipe(left)">
                                      <p:cBhvr>
                                        <p:cTn id="7" dur="500"/>
                                        <p:tgtEl>
                                          <p:spTgt spid="52327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23272"/>
                                        </p:tgtEl>
                                        <p:attrNameLst>
                                          <p:attrName>style.visibility</p:attrName>
                                        </p:attrNameLst>
                                      </p:cBhvr>
                                      <p:to>
                                        <p:strVal val="visible"/>
                                      </p:to>
                                    </p:set>
                                    <p:animEffect transition="in" filter="wipe(left)">
                                      <p:cBhvr>
                                        <p:cTn id="12" dur="500"/>
                                        <p:tgtEl>
                                          <p:spTgt spid="52327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23273"/>
                                        </p:tgtEl>
                                        <p:attrNameLst>
                                          <p:attrName>style.visibility</p:attrName>
                                        </p:attrNameLst>
                                      </p:cBhvr>
                                      <p:to>
                                        <p:strVal val="visible"/>
                                      </p:to>
                                    </p:set>
                                    <p:animEffect transition="in" filter="wipe(left)">
                                      <p:cBhvr>
                                        <p:cTn id="17" dur="500"/>
                                        <p:tgtEl>
                                          <p:spTgt spid="5232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117762" name="Group 2">
            <a:extLst>
              <a:ext uri="{FF2B5EF4-FFF2-40B4-BE49-F238E27FC236}">
                <a16:creationId xmlns:a16="http://schemas.microsoft.com/office/drawing/2014/main" id="{D776B22A-62E3-DC41-1CB9-09518BA65F52}"/>
              </a:ext>
            </a:extLst>
          </p:cNvPr>
          <p:cNvGrpSpPr>
            <a:grpSpLocks/>
          </p:cNvGrpSpPr>
          <p:nvPr/>
        </p:nvGrpSpPr>
        <p:grpSpPr bwMode="auto">
          <a:xfrm>
            <a:off x="762000" y="584200"/>
            <a:ext cx="7758113" cy="3149600"/>
            <a:chOff x="537" y="416"/>
            <a:chExt cx="4887" cy="1984"/>
          </a:xfrm>
        </p:grpSpPr>
        <p:grpSp>
          <p:nvGrpSpPr>
            <p:cNvPr id="117763" name="Group 3">
              <a:extLst>
                <a:ext uri="{FF2B5EF4-FFF2-40B4-BE49-F238E27FC236}">
                  <a16:creationId xmlns:a16="http://schemas.microsoft.com/office/drawing/2014/main" id="{608223E4-DDD0-51FD-C75E-9CA40A896F52}"/>
                </a:ext>
              </a:extLst>
            </p:cNvPr>
            <p:cNvGrpSpPr>
              <a:grpSpLocks/>
            </p:cNvGrpSpPr>
            <p:nvPr/>
          </p:nvGrpSpPr>
          <p:grpSpPr bwMode="auto">
            <a:xfrm>
              <a:off x="1752" y="1513"/>
              <a:ext cx="139" cy="887"/>
              <a:chOff x="1752" y="1578"/>
              <a:chExt cx="136" cy="918"/>
            </a:xfrm>
          </p:grpSpPr>
          <p:sp>
            <p:nvSpPr>
              <p:cNvPr id="117764" name="Line 4">
                <a:extLst>
                  <a:ext uri="{FF2B5EF4-FFF2-40B4-BE49-F238E27FC236}">
                    <a16:creationId xmlns:a16="http://schemas.microsoft.com/office/drawing/2014/main" id="{BA7BFC18-86D6-3852-7301-8B017AB8F8F9}"/>
                  </a:ext>
                </a:extLst>
              </p:cNvPr>
              <p:cNvSpPr>
                <a:spLocks noChangeShapeType="1"/>
              </p:cNvSpPr>
              <p:nvPr/>
            </p:nvSpPr>
            <p:spPr bwMode="auto">
              <a:xfrm flipH="1" flipV="1">
                <a:off x="1816" y="1578"/>
                <a:ext cx="0" cy="7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65" name="Rectangle 5">
                <a:extLst>
                  <a:ext uri="{FF2B5EF4-FFF2-40B4-BE49-F238E27FC236}">
                    <a16:creationId xmlns:a16="http://schemas.microsoft.com/office/drawing/2014/main" id="{EB0CCB2A-CCAE-8999-76B7-F1FE776DA773}"/>
                  </a:ext>
                </a:extLst>
              </p:cNvPr>
              <p:cNvSpPr>
                <a:spLocks noChangeArrowheads="1"/>
              </p:cNvSpPr>
              <p:nvPr/>
            </p:nvSpPr>
            <p:spPr bwMode="auto">
              <a:xfrm>
                <a:off x="1771" y="1807"/>
                <a:ext cx="93" cy="339"/>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7766" name="Line 6">
                <a:extLst>
                  <a:ext uri="{FF2B5EF4-FFF2-40B4-BE49-F238E27FC236}">
                    <a16:creationId xmlns:a16="http://schemas.microsoft.com/office/drawing/2014/main" id="{2F867675-0CAB-ED68-652D-EE43CB17B402}"/>
                  </a:ext>
                </a:extLst>
              </p:cNvPr>
              <p:cNvSpPr>
                <a:spLocks noChangeShapeType="1"/>
              </p:cNvSpPr>
              <p:nvPr/>
            </p:nvSpPr>
            <p:spPr bwMode="auto">
              <a:xfrm>
                <a:off x="1819" y="2365"/>
                <a:ext cx="0"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67" name="Line 7">
                <a:extLst>
                  <a:ext uri="{FF2B5EF4-FFF2-40B4-BE49-F238E27FC236}">
                    <a16:creationId xmlns:a16="http://schemas.microsoft.com/office/drawing/2014/main" id="{7B9BFCFD-1AA6-6FD9-47EA-597E8910F820}"/>
                  </a:ext>
                </a:extLst>
              </p:cNvPr>
              <p:cNvSpPr>
                <a:spLocks noChangeShapeType="1"/>
              </p:cNvSpPr>
              <p:nvPr/>
            </p:nvSpPr>
            <p:spPr bwMode="auto">
              <a:xfrm>
                <a:off x="1752" y="2496"/>
                <a:ext cx="1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7768" name="Group 8">
              <a:extLst>
                <a:ext uri="{FF2B5EF4-FFF2-40B4-BE49-F238E27FC236}">
                  <a16:creationId xmlns:a16="http://schemas.microsoft.com/office/drawing/2014/main" id="{4799CB91-EAA0-A70E-54FA-74FE66B6433D}"/>
                </a:ext>
              </a:extLst>
            </p:cNvPr>
            <p:cNvGrpSpPr>
              <a:grpSpLocks/>
            </p:cNvGrpSpPr>
            <p:nvPr/>
          </p:nvGrpSpPr>
          <p:grpSpPr bwMode="auto">
            <a:xfrm>
              <a:off x="537" y="416"/>
              <a:ext cx="4887" cy="1879"/>
              <a:chOff x="537" y="416"/>
              <a:chExt cx="4887" cy="1879"/>
            </a:xfrm>
          </p:grpSpPr>
          <p:graphicFrame>
            <p:nvGraphicFramePr>
              <p:cNvPr id="117769" name="Object 9">
                <a:extLst>
                  <a:ext uri="{FF2B5EF4-FFF2-40B4-BE49-F238E27FC236}">
                    <a16:creationId xmlns:a16="http://schemas.microsoft.com/office/drawing/2014/main" id="{1D57B8D0-4FDC-37FB-852B-A3631825D600}"/>
                  </a:ext>
                </a:extLst>
              </p:cNvPr>
              <p:cNvGraphicFramePr>
                <a:graphicFrameLocks/>
              </p:cNvGraphicFramePr>
              <p:nvPr/>
            </p:nvGraphicFramePr>
            <p:xfrm>
              <a:off x="3757" y="452"/>
              <a:ext cx="358" cy="341"/>
            </p:xfrm>
            <a:graphic>
              <a:graphicData uri="http://schemas.openxmlformats.org/presentationml/2006/ole">
                <mc:AlternateContent xmlns:mc="http://schemas.openxmlformats.org/markup-compatibility/2006">
                  <mc:Choice xmlns:v="urn:schemas-microsoft-com:vml" Requires="v">
                    <p:oleObj r:id="rId3" imgW="228501" imgH="241195" progId="Equation.3">
                      <p:embed/>
                    </p:oleObj>
                  </mc:Choice>
                  <mc:Fallback>
                    <p:oleObj r:id="rId3" imgW="228501" imgH="241195" progId="Equation.3">
                      <p:embed/>
                      <p:pic>
                        <p:nvPicPr>
                          <p:cNvPr id="0" name="Object 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7" y="452"/>
                            <a:ext cx="358"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7770" name="Object 10">
                <a:extLst>
                  <a:ext uri="{FF2B5EF4-FFF2-40B4-BE49-F238E27FC236}">
                    <a16:creationId xmlns:a16="http://schemas.microsoft.com/office/drawing/2014/main" id="{EAFC8BAD-1830-A056-92C6-14A13476EE4C}"/>
                  </a:ext>
                </a:extLst>
              </p:cNvPr>
              <p:cNvGraphicFramePr>
                <a:graphicFrameLocks/>
              </p:cNvGraphicFramePr>
              <p:nvPr/>
            </p:nvGraphicFramePr>
            <p:xfrm>
              <a:off x="4516" y="452"/>
              <a:ext cx="335" cy="341"/>
            </p:xfrm>
            <a:graphic>
              <a:graphicData uri="http://schemas.openxmlformats.org/presentationml/2006/ole">
                <mc:AlternateContent xmlns:mc="http://schemas.openxmlformats.org/markup-compatibility/2006">
                  <mc:Choice xmlns:v="urn:schemas-microsoft-com:vml" Requires="v">
                    <p:oleObj r:id="rId5" imgW="215619" imgH="240986" progId="Equation.3">
                      <p:embed/>
                    </p:oleObj>
                  </mc:Choice>
                  <mc:Fallback>
                    <p:oleObj r:id="rId5" imgW="215619" imgH="240986" progId="Equation.3">
                      <p:embed/>
                      <p:pic>
                        <p:nvPicPr>
                          <p:cNvPr id="0" name="Object 1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16" y="452"/>
                            <a:ext cx="33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7771" name="Line 11">
                <a:extLst>
                  <a:ext uri="{FF2B5EF4-FFF2-40B4-BE49-F238E27FC236}">
                    <a16:creationId xmlns:a16="http://schemas.microsoft.com/office/drawing/2014/main" id="{2D8A04B4-6F61-52C5-0852-102E5737A4FF}"/>
                  </a:ext>
                </a:extLst>
              </p:cNvPr>
              <p:cNvSpPr>
                <a:spLocks noChangeShapeType="1"/>
              </p:cNvSpPr>
              <p:nvPr/>
            </p:nvSpPr>
            <p:spPr bwMode="auto">
              <a:xfrm flipH="1" flipV="1">
                <a:off x="4302" y="1565"/>
                <a:ext cx="0" cy="7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72" name="Rectangle 12">
                <a:extLst>
                  <a:ext uri="{FF2B5EF4-FFF2-40B4-BE49-F238E27FC236}">
                    <a16:creationId xmlns:a16="http://schemas.microsoft.com/office/drawing/2014/main" id="{3E4711B2-4EEA-8CD1-C9AB-C0FE78DE413C}"/>
                  </a:ext>
                </a:extLst>
              </p:cNvPr>
              <p:cNvSpPr>
                <a:spLocks noChangeArrowheads="1"/>
              </p:cNvSpPr>
              <p:nvPr/>
            </p:nvSpPr>
            <p:spPr bwMode="auto">
              <a:xfrm>
                <a:off x="4256" y="1787"/>
                <a:ext cx="95"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7773" name="Line 13">
                <a:extLst>
                  <a:ext uri="{FF2B5EF4-FFF2-40B4-BE49-F238E27FC236}">
                    <a16:creationId xmlns:a16="http://schemas.microsoft.com/office/drawing/2014/main" id="{2560BB13-B603-413F-DC1D-E7C255B748B5}"/>
                  </a:ext>
                </a:extLst>
              </p:cNvPr>
              <p:cNvSpPr>
                <a:spLocks noChangeShapeType="1"/>
              </p:cNvSpPr>
              <p:nvPr/>
            </p:nvSpPr>
            <p:spPr bwMode="auto">
              <a:xfrm flipV="1">
                <a:off x="3157" y="2273"/>
                <a:ext cx="21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74" name="Line 14">
                <a:extLst>
                  <a:ext uri="{FF2B5EF4-FFF2-40B4-BE49-F238E27FC236}">
                    <a16:creationId xmlns:a16="http://schemas.microsoft.com/office/drawing/2014/main" id="{E1186D80-B46F-33F4-1888-AA6D5BAA0A33}"/>
                  </a:ext>
                </a:extLst>
              </p:cNvPr>
              <p:cNvSpPr>
                <a:spLocks noChangeShapeType="1"/>
              </p:cNvSpPr>
              <p:nvPr/>
            </p:nvSpPr>
            <p:spPr bwMode="auto">
              <a:xfrm flipV="1">
                <a:off x="4505"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75" name="Line 15">
                <a:extLst>
                  <a:ext uri="{FF2B5EF4-FFF2-40B4-BE49-F238E27FC236}">
                    <a16:creationId xmlns:a16="http://schemas.microsoft.com/office/drawing/2014/main" id="{0CE15761-A1A3-E90E-1A5B-0CA79B30704C}"/>
                  </a:ext>
                </a:extLst>
              </p:cNvPr>
              <p:cNvSpPr>
                <a:spLocks noChangeShapeType="1"/>
              </p:cNvSpPr>
              <p:nvPr/>
            </p:nvSpPr>
            <p:spPr bwMode="auto">
              <a:xfrm flipV="1">
                <a:off x="2889" y="869"/>
                <a:ext cx="1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7776" name="Group 16">
                <a:extLst>
                  <a:ext uri="{FF2B5EF4-FFF2-40B4-BE49-F238E27FC236}">
                    <a16:creationId xmlns:a16="http://schemas.microsoft.com/office/drawing/2014/main" id="{1DB3BDB6-FC49-C893-AA54-F5EEE0259AB4}"/>
                  </a:ext>
                </a:extLst>
              </p:cNvPr>
              <p:cNvGrpSpPr>
                <a:grpSpLocks/>
              </p:cNvGrpSpPr>
              <p:nvPr/>
            </p:nvGrpSpPr>
            <p:grpSpPr bwMode="auto">
              <a:xfrm>
                <a:off x="4403" y="1010"/>
                <a:ext cx="192" cy="370"/>
                <a:chOff x="4164" y="1968"/>
                <a:chExt cx="264" cy="420"/>
              </a:xfrm>
            </p:grpSpPr>
            <p:sp>
              <p:nvSpPr>
                <p:cNvPr id="117777" name="AutoShape 17">
                  <a:extLst>
                    <a:ext uri="{FF2B5EF4-FFF2-40B4-BE49-F238E27FC236}">
                      <a16:creationId xmlns:a16="http://schemas.microsoft.com/office/drawing/2014/main" id="{7BEC4ED6-1BCB-A6B7-1FA3-7F69AEEF8F4F}"/>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7778" name="Line 18">
                  <a:extLst>
                    <a:ext uri="{FF2B5EF4-FFF2-40B4-BE49-F238E27FC236}">
                      <a16:creationId xmlns:a16="http://schemas.microsoft.com/office/drawing/2014/main" id="{7A31DCE1-CAC9-CC59-1140-3C02825AD940}"/>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7779" name="Line 19">
                <a:extLst>
                  <a:ext uri="{FF2B5EF4-FFF2-40B4-BE49-F238E27FC236}">
                    <a16:creationId xmlns:a16="http://schemas.microsoft.com/office/drawing/2014/main" id="{8621F849-52D2-90A7-72CA-181F9439157A}"/>
                  </a:ext>
                </a:extLst>
              </p:cNvPr>
              <p:cNvSpPr>
                <a:spLocks noChangeShapeType="1"/>
              </p:cNvSpPr>
              <p:nvPr/>
            </p:nvSpPr>
            <p:spPr bwMode="auto">
              <a:xfrm flipV="1">
                <a:off x="4089"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80" name="Rectangle 20">
                <a:extLst>
                  <a:ext uri="{FF2B5EF4-FFF2-40B4-BE49-F238E27FC236}">
                    <a16:creationId xmlns:a16="http://schemas.microsoft.com/office/drawing/2014/main" id="{F5B32D95-B9C1-01EB-B41B-2D9492D61F36}"/>
                  </a:ext>
                </a:extLst>
              </p:cNvPr>
              <p:cNvSpPr>
                <a:spLocks noChangeArrowheads="1"/>
              </p:cNvSpPr>
              <p:nvPr/>
            </p:nvSpPr>
            <p:spPr bwMode="auto">
              <a:xfrm>
                <a:off x="4043" y="1052"/>
                <a:ext cx="95"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7781" name="Line 21">
                <a:extLst>
                  <a:ext uri="{FF2B5EF4-FFF2-40B4-BE49-F238E27FC236}">
                    <a16:creationId xmlns:a16="http://schemas.microsoft.com/office/drawing/2014/main" id="{3C00E8EC-A101-2A6E-6733-A90A868262CC}"/>
                  </a:ext>
                </a:extLst>
              </p:cNvPr>
              <p:cNvSpPr>
                <a:spLocks noChangeShapeType="1"/>
              </p:cNvSpPr>
              <p:nvPr/>
            </p:nvSpPr>
            <p:spPr bwMode="auto">
              <a:xfrm>
                <a:off x="4500" y="879"/>
                <a:ext cx="75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82" name="Line 22">
                <a:extLst>
                  <a:ext uri="{FF2B5EF4-FFF2-40B4-BE49-F238E27FC236}">
                    <a16:creationId xmlns:a16="http://schemas.microsoft.com/office/drawing/2014/main" id="{5EC05FA1-F79F-C1B0-4902-DD3E55C83E47}"/>
                  </a:ext>
                </a:extLst>
              </p:cNvPr>
              <p:cNvSpPr>
                <a:spLocks noChangeShapeType="1"/>
              </p:cNvSpPr>
              <p:nvPr/>
            </p:nvSpPr>
            <p:spPr bwMode="auto">
              <a:xfrm flipV="1">
                <a:off x="4907" y="890"/>
                <a:ext cx="0" cy="13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83" name="Rectangle 23">
                <a:extLst>
                  <a:ext uri="{FF2B5EF4-FFF2-40B4-BE49-F238E27FC236}">
                    <a16:creationId xmlns:a16="http://schemas.microsoft.com/office/drawing/2014/main" id="{D3E8C5AF-1381-6578-8A94-EF4DC85D5E8D}"/>
                  </a:ext>
                </a:extLst>
              </p:cNvPr>
              <p:cNvSpPr>
                <a:spLocks noChangeArrowheads="1"/>
              </p:cNvSpPr>
              <p:nvPr/>
            </p:nvSpPr>
            <p:spPr bwMode="auto">
              <a:xfrm>
                <a:off x="4863" y="1417"/>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7784" name="Text Box 24">
                <a:extLst>
                  <a:ext uri="{FF2B5EF4-FFF2-40B4-BE49-F238E27FC236}">
                    <a16:creationId xmlns:a16="http://schemas.microsoft.com/office/drawing/2014/main" id="{71986E7F-96A1-3D2F-9381-3A1430B875E0}"/>
                  </a:ext>
                </a:extLst>
              </p:cNvPr>
              <p:cNvSpPr txBox="1">
                <a:spLocks noChangeArrowheads="1"/>
              </p:cNvSpPr>
              <p:nvPr/>
            </p:nvSpPr>
            <p:spPr bwMode="auto">
              <a:xfrm>
                <a:off x="3548" y="864"/>
                <a:ext cx="62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be2</a:t>
                </a:r>
                <a:endParaRPr lang="en-US" altLang="zh-CN" b="1" i="0">
                  <a:solidFill>
                    <a:schemeClr val="tx1"/>
                  </a:solidFill>
                  <a:ea typeface="楷体_GB2312" pitchFamily="49" charset="-122"/>
                </a:endParaRPr>
              </a:p>
            </p:txBody>
          </p:sp>
          <p:sp>
            <p:nvSpPr>
              <p:cNvPr id="117785" name="Line 25">
                <a:extLst>
                  <a:ext uri="{FF2B5EF4-FFF2-40B4-BE49-F238E27FC236}">
                    <a16:creationId xmlns:a16="http://schemas.microsoft.com/office/drawing/2014/main" id="{779EB485-6E81-0305-582E-C3EF13D48160}"/>
                  </a:ext>
                </a:extLst>
              </p:cNvPr>
              <p:cNvSpPr>
                <a:spLocks noChangeShapeType="1"/>
              </p:cNvSpPr>
              <p:nvPr/>
            </p:nvSpPr>
            <p:spPr bwMode="auto">
              <a:xfrm flipH="1">
                <a:off x="4679" y="1055"/>
                <a:ext cx="0" cy="32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7786" name="Line 26">
                <a:extLst>
                  <a:ext uri="{FF2B5EF4-FFF2-40B4-BE49-F238E27FC236}">
                    <a16:creationId xmlns:a16="http://schemas.microsoft.com/office/drawing/2014/main" id="{71C92D3C-5B3A-B9DB-90BA-60D399D7B398}"/>
                  </a:ext>
                </a:extLst>
              </p:cNvPr>
              <p:cNvSpPr>
                <a:spLocks noChangeShapeType="1"/>
              </p:cNvSpPr>
              <p:nvPr/>
            </p:nvSpPr>
            <p:spPr bwMode="auto">
              <a:xfrm>
                <a:off x="3771" y="793"/>
                <a:ext cx="279"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7787" name="Line 27">
                <a:extLst>
                  <a:ext uri="{FF2B5EF4-FFF2-40B4-BE49-F238E27FC236}">
                    <a16:creationId xmlns:a16="http://schemas.microsoft.com/office/drawing/2014/main" id="{05774FAD-5A3C-5C03-AD82-0B6E66D2C61C}"/>
                  </a:ext>
                </a:extLst>
              </p:cNvPr>
              <p:cNvSpPr>
                <a:spLocks noChangeShapeType="1"/>
              </p:cNvSpPr>
              <p:nvPr/>
            </p:nvSpPr>
            <p:spPr bwMode="auto">
              <a:xfrm flipV="1">
                <a:off x="3657"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88" name="Rectangle 28">
                <a:extLst>
                  <a:ext uri="{FF2B5EF4-FFF2-40B4-BE49-F238E27FC236}">
                    <a16:creationId xmlns:a16="http://schemas.microsoft.com/office/drawing/2014/main" id="{B335C573-1B32-37F5-3D48-DF0C421AB814}"/>
                  </a:ext>
                </a:extLst>
              </p:cNvPr>
              <p:cNvSpPr>
                <a:spLocks noChangeArrowheads="1"/>
              </p:cNvSpPr>
              <p:nvPr/>
            </p:nvSpPr>
            <p:spPr bwMode="auto">
              <a:xfrm>
                <a:off x="3614" y="1385"/>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7789" name="Line 29">
                <a:extLst>
                  <a:ext uri="{FF2B5EF4-FFF2-40B4-BE49-F238E27FC236}">
                    <a16:creationId xmlns:a16="http://schemas.microsoft.com/office/drawing/2014/main" id="{4826C94F-B532-DBD0-5C1E-4278F7F3769A}"/>
                  </a:ext>
                </a:extLst>
              </p:cNvPr>
              <p:cNvSpPr>
                <a:spLocks noChangeShapeType="1"/>
              </p:cNvSpPr>
              <p:nvPr/>
            </p:nvSpPr>
            <p:spPr bwMode="auto">
              <a:xfrm flipH="1">
                <a:off x="4452" y="793"/>
                <a:ext cx="34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7790" name="Text Box 30">
                <a:extLst>
                  <a:ext uri="{FF2B5EF4-FFF2-40B4-BE49-F238E27FC236}">
                    <a16:creationId xmlns:a16="http://schemas.microsoft.com/office/drawing/2014/main" id="{6275E8F1-CEC8-0EFB-270D-6C419A80F6FA}"/>
                  </a:ext>
                </a:extLst>
              </p:cNvPr>
              <p:cNvSpPr txBox="1">
                <a:spLocks noChangeArrowheads="1"/>
              </p:cNvSpPr>
              <p:nvPr/>
            </p:nvSpPr>
            <p:spPr bwMode="auto">
              <a:xfrm>
                <a:off x="4433" y="1398"/>
                <a:ext cx="4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C2</a:t>
                </a:r>
                <a:endParaRPr lang="en-US" altLang="zh-CN" b="1" i="0">
                  <a:solidFill>
                    <a:schemeClr val="tx1"/>
                  </a:solidFill>
                  <a:ea typeface="楷体_GB2312" pitchFamily="49" charset="-122"/>
                </a:endParaRPr>
              </a:p>
            </p:txBody>
          </p:sp>
          <p:graphicFrame>
            <p:nvGraphicFramePr>
              <p:cNvPr id="117791" name="Object 31">
                <a:extLst>
                  <a:ext uri="{FF2B5EF4-FFF2-40B4-BE49-F238E27FC236}">
                    <a16:creationId xmlns:a16="http://schemas.microsoft.com/office/drawing/2014/main" id="{73B24594-4F49-0438-1E43-C18A19448943}"/>
                  </a:ext>
                </a:extLst>
              </p:cNvPr>
              <p:cNvGraphicFramePr>
                <a:graphicFrameLocks/>
              </p:cNvGraphicFramePr>
              <p:nvPr/>
            </p:nvGraphicFramePr>
            <p:xfrm>
              <a:off x="5134" y="1391"/>
              <a:ext cx="233" cy="361"/>
            </p:xfrm>
            <a:graphic>
              <a:graphicData uri="http://schemas.openxmlformats.org/presentationml/2006/ole">
                <mc:AlternateContent xmlns:mc="http://schemas.openxmlformats.org/markup-compatibility/2006">
                  <mc:Choice xmlns:v="urn:schemas-microsoft-com:vml" Requires="v">
                    <p:oleObj r:id="rId7" imgW="203024" imgH="241091" progId="Equation.3">
                      <p:embed/>
                    </p:oleObj>
                  </mc:Choice>
                  <mc:Fallback>
                    <p:oleObj r:id="rId7" imgW="203024" imgH="241091" progId="Equation.3">
                      <p:embed/>
                      <p:pic>
                        <p:nvPicPr>
                          <p:cNvPr id="0" name="Object 3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34" y="1391"/>
                            <a:ext cx="233"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7792" name="Line 32">
                <a:extLst>
                  <a:ext uri="{FF2B5EF4-FFF2-40B4-BE49-F238E27FC236}">
                    <a16:creationId xmlns:a16="http://schemas.microsoft.com/office/drawing/2014/main" id="{C9B8D604-CDBA-D934-6167-C5B263B50C77}"/>
                  </a:ext>
                </a:extLst>
              </p:cNvPr>
              <p:cNvSpPr>
                <a:spLocks noChangeShapeType="1"/>
              </p:cNvSpPr>
              <p:nvPr/>
            </p:nvSpPr>
            <p:spPr bwMode="auto">
              <a:xfrm flipV="1">
                <a:off x="659" y="2273"/>
                <a:ext cx="25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93" name="Line 33">
                <a:extLst>
                  <a:ext uri="{FF2B5EF4-FFF2-40B4-BE49-F238E27FC236}">
                    <a16:creationId xmlns:a16="http://schemas.microsoft.com/office/drawing/2014/main" id="{0DDC8FDF-B666-7572-0529-E44CC2900595}"/>
                  </a:ext>
                </a:extLst>
              </p:cNvPr>
              <p:cNvSpPr>
                <a:spLocks noChangeShapeType="1"/>
              </p:cNvSpPr>
              <p:nvPr/>
            </p:nvSpPr>
            <p:spPr bwMode="auto">
              <a:xfrm>
                <a:off x="659" y="879"/>
                <a:ext cx="92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94" name="Text Box 34">
                <a:extLst>
                  <a:ext uri="{FF2B5EF4-FFF2-40B4-BE49-F238E27FC236}">
                    <a16:creationId xmlns:a16="http://schemas.microsoft.com/office/drawing/2014/main" id="{9F378906-3851-6842-F1E8-55439CA91469}"/>
                  </a:ext>
                </a:extLst>
              </p:cNvPr>
              <p:cNvSpPr txBox="1">
                <a:spLocks noChangeArrowheads="1"/>
              </p:cNvSpPr>
              <p:nvPr/>
            </p:nvSpPr>
            <p:spPr bwMode="auto">
              <a:xfrm>
                <a:off x="1072" y="966"/>
                <a:ext cx="60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be1</a:t>
                </a:r>
                <a:endParaRPr lang="en-US" altLang="zh-CN" b="1" i="0">
                  <a:solidFill>
                    <a:schemeClr val="tx1"/>
                  </a:solidFill>
                  <a:ea typeface="楷体_GB2312" pitchFamily="49" charset="-122"/>
                </a:endParaRPr>
              </a:p>
            </p:txBody>
          </p:sp>
          <p:sp>
            <p:nvSpPr>
              <p:cNvPr id="117795" name="Line 35">
                <a:extLst>
                  <a:ext uri="{FF2B5EF4-FFF2-40B4-BE49-F238E27FC236}">
                    <a16:creationId xmlns:a16="http://schemas.microsoft.com/office/drawing/2014/main" id="{CC51301A-7B56-BF05-3C0A-33F2E4377ECE}"/>
                  </a:ext>
                </a:extLst>
              </p:cNvPr>
              <p:cNvSpPr>
                <a:spLocks noChangeShapeType="1"/>
              </p:cNvSpPr>
              <p:nvPr/>
            </p:nvSpPr>
            <p:spPr bwMode="auto">
              <a:xfrm>
                <a:off x="1186" y="823"/>
                <a:ext cx="37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7796" name="Line 36">
                <a:extLst>
                  <a:ext uri="{FF2B5EF4-FFF2-40B4-BE49-F238E27FC236}">
                    <a16:creationId xmlns:a16="http://schemas.microsoft.com/office/drawing/2014/main" id="{0F0A30F0-FFFF-03CC-A1E7-10704CBBD320}"/>
                  </a:ext>
                </a:extLst>
              </p:cNvPr>
              <p:cNvSpPr>
                <a:spLocks noChangeShapeType="1"/>
              </p:cNvSpPr>
              <p:nvPr/>
            </p:nvSpPr>
            <p:spPr bwMode="auto">
              <a:xfrm flipH="1">
                <a:off x="2072" y="793"/>
                <a:ext cx="35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7797" name="Line 37">
                <a:extLst>
                  <a:ext uri="{FF2B5EF4-FFF2-40B4-BE49-F238E27FC236}">
                    <a16:creationId xmlns:a16="http://schemas.microsoft.com/office/drawing/2014/main" id="{B829AAAB-1D5B-5862-A197-CDF764773C79}"/>
                  </a:ext>
                </a:extLst>
              </p:cNvPr>
              <p:cNvSpPr>
                <a:spLocks noChangeShapeType="1"/>
              </p:cNvSpPr>
              <p:nvPr/>
            </p:nvSpPr>
            <p:spPr bwMode="auto">
              <a:xfrm flipV="1">
                <a:off x="3284"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798" name="Rectangle 38">
                <a:extLst>
                  <a:ext uri="{FF2B5EF4-FFF2-40B4-BE49-F238E27FC236}">
                    <a16:creationId xmlns:a16="http://schemas.microsoft.com/office/drawing/2014/main" id="{A995F439-FD10-8E4C-B953-DF202F9CC2E0}"/>
                  </a:ext>
                </a:extLst>
              </p:cNvPr>
              <p:cNvSpPr>
                <a:spLocks noChangeArrowheads="1"/>
              </p:cNvSpPr>
              <p:nvPr/>
            </p:nvSpPr>
            <p:spPr bwMode="auto">
              <a:xfrm>
                <a:off x="3243" y="1390"/>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graphicFrame>
            <p:nvGraphicFramePr>
              <p:cNvPr id="117799" name="Object 39">
                <a:extLst>
                  <a:ext uri="{FF2B5EF4-FFF2-40B4-BE49-F238E27FC236}">
                    <a16:creationId xmlns:a16="http://schemas.microsoft.com/office/drawing/2014/main" id="{C1AD3125-CE01-EA5B-63D3-6E5BC91D2A51}"/>
                  </a:ext>
                </a:extLst>
              </p:cNvPr>
              <p:cNvGraphicFramePr>
                <a:graphicFrameLocks/>
              </p:cNvGraphicFramePr>
              <p:nvPr/>
            </p:nvGraphicFramePr>
            <p:xfrm>
              <a:off x="546" y="1307"/>
              <a:ext cx="261" cy="400"/>
            </p:xfrm>
            <a:graphic>
              <a:graphicData uri="http://schemas.openxmlformats.org/presentationml/2006/ole">
                <mc:AlternateContent xmlns:mc="http://schemas.openxmlformats.org/markup-compatibility/2006">
                  <mc:Choice xmlns:v="urn:schemas-microsoft-com:vml" Requires="v">
                    <p:oleObj r:id="rId9" imgW="190417" imgH="228501" progId="Equation.3">
                      <p:embed/>
                    </p:oleObj>
                  </mc:Choice>
                  <mc:Fallback>
                    <p:oleObj r:id="rId9" imgW="190417" imgH="228501" progId="Equation.3">
                      <p:embed/>
                      <p:pic>
                        <p:nvPicPr>
                          <p:cNvPr id="0" name="Object 3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6" y="1307"/>
                            <a:ext cx="261"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7800" name="Text Box 40">
                <a:extLst>
                  <a:ext uri="{FF2B5EF4-FFF2-40B4-BE49-F238E27FC236}">
                    <a16:creationId xmlns:a16="http://schemas.microsoft.com/office/drawing/2014/main" id="{8C22E5EA-B7D2-A78D-6E95-E4725C5CD9CB}"/>
                  </a:ext>
                </a:extLst>
              </p:cNvPr>
              <p:cNvSpPr txBox="1">
                <a:spLocks noChangeArrowheads="1"/>
              </p:cNvSpPr>
              <p:nvPr/>
            </p:nvSpPr>
            <p:spPr bwMode="auto">
              <a:xfrm>
                <a:off x="1088" y="1441"/>
                <a:ext cx="5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B1</a:t>
                </a:r>
                <a:endParaRPr lang="en-US" altLang="zh-CN" b="1" i="0">
                  <a:solidFill>
                    <a:schemeClr val="tx1"/>
                  </a:solidFill>
                  <a:ea typeface="楷体_GB2312" pitchFamily="49" charset="-122"/>
                </a:endParaRPr>
              </a:p>
            </p:txBody>
          </p:sp>
          <p:graphicFrame>
            <p:nvGraphicFramePr>
              <p:cNvPr id="117801" name="Object 41">
                <a:extLst>
                  <a:ext uri="{FF2B5EF4-FFF2-40B4-BE49-F238E27FC236}">
                    <a16:creationId xmlns:a16="http://schemas.microsoft.com/office/drawing/2014/main" id="{B2F63D52-690E-EDF3-70E2-ED9754829FCD}"/>
                  </a:ext>
                </a:extLst>
              </p:cNvPr>
              <p:cNvGraphicFramePr>
                <a:graphicFrameLocks/>
              </p:cNvGraphicFramePr>
              <p:nvPr/>
            </p:nvGraphicFramePr>
            <p:xfrm>
              <a:off x="2880" y="1605"/>
              <a:ext cx="335" cy="287"/>
            </p:xfrm>
            <a:graphic>
              <a:graphicData uri="http://schemas.openxmlformats.org/presentationml/2006/ole">
                <mc:AlternateContent xmlns:mc="http://schemas.openxmlformats.org/markup-compatibility/2006">
                  <mc:Choice xmlns:v="urn:schemas-microsoft-com:vml" Requires="v">
                    <p:oleObj r:id="rId11" imgW="266353" imgH="240986" progId="Equation.3">
                      <p:embed/>
                    </p:oleObj>
                  </mc:Choice>
                  <mc:Fallback>
                    <p:oleObj r:id="rId11" imgW="266353" imgH="240986" progId="Equation.3">
                      <p:embed/>
                      <p:pic>
                        <p:nvPicPr>
                          <p:cNvPr id="0" name="Object 41"/>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880" y="1605"/>
                            <a:ext cx="335"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7802" name="Object 42">
                <a:extLst>
                  <a:ext uri="{FF2B5EF4-FFF2-40B4-BE49-F238E27FC236}">
                    <a16:creationId xmlns:a16="http://schemas.microsoft.com/office/drawing/2014/main" id="{F6EF1120-760F-DC0E-D28C-0A4A3EA412E6}"/>
                  </a:ext>
                </a:extLst>
              </p:cNvPr>
              <p:cNvGraphicFramePr>
                <a:graphicFrameLocks/>
              </p:cNvGraphicFramePr>
              <p:nvPr/>
            </p:nvGraphicFramePr>
            <p:xfrm>
              <a:off x="3312" y="1652"/>
              <a:ext cx="362" cy="291"/>
            </p:xfrm>
            <a:graphic>
              <a:graphicData uri="http://schemas.openxmlformats.org/presentationml/2006/ole">
                <mc:AlternateContent xmlns:mc="http://schemas.openxmlformats.org/markup-compatibility/2006">
                  <mc:Choice xmlns:v="urn:schemas-microsoft-com:vml" Requires="v">
                    <p:oleObj r:id="rId13" imgW="279279" imgH="241195" progId="Equation.3">
                      <p:embed/>
                    </p:oleObj>
                  </mc:Choice>
                  <mc:Fallback>
                    <p:oleObj r:id="rId13" imgW="279279" imgH="241195" progId="Equation.3">
                      <p:embed/>
                      <p:pic>
                        <p:nvPicPr>
                          <p:cNvPr id="0" name="Object 42"/>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312" y="1652"/>
                            <a:ext cx="36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7803" name="Object 43">
                <a:extLst>
                  <a:ext uri="{FF2B5EF4-FFF2-40B4-BE49-F238E27FC236}">
                    <a16:creationId xmlns:a16="http://schemas.microsoft.com/office/drawing/2014/main" id="{4F19455D-36B7-055C-D58B-01BD69C47408}"/>
                  </a:ext>
                </a:extLst>
              </p:cNvPr>
              <p:cNvGraphicFramePr>
                <a:graphicFrameLocks/>
              </p:cNvGraphicFramePr>
              <p:nvPr/>
            </p:nvGraphicFramePr>
            <p:xfrm>
              <a:off x="1234" y="469"/>
              <a:ext cx="339" cy="344"/>
            </p:xfrm>
            <a:graphic>
              <a:graphicData uri="http://schemas.openxmlformats.org/presentationml/2006/ole">
                <mc:AlternateContent xmlns:mc="http://schemas.openxmlformats.org/markup-compatibility/2006">
                  <mc:Choice xmlns:v="urn:schemas-microsoft-com:vml" Requires="v">
                    <p:oleObj r:id="rId15" imgW="215619" imgH="240986" progId="Equation.3">
                      <p:embed/>
                    </p:oleObj>
                  </mc:Choice>
                  <mc:Fallback>
                    <p:oleObj r:id="rId15" imgW="215619" imgH="240986" progId="Equation.3">
                      <p:embed/>
                      <p:pic>
                        <p:nvPicPr>
                          <p:cNvPr id="0" name="Object 43"/>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34" y="469"/>
                            <a:ext cx="339"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7804" name="Object 44">
                <a:extLst>
                  <a:ext uri="{FF2B5EF4-FFF2-40B4-BE49-F238E27FC236}">
                    <a16:creationId xmlns:a16="http://schemas.microsoft.com/office/drawing/2014/main" id="{3CD8C717-6544-D73B-BA49-E0CFD86DF0F7}"/>
                  </a:ext>
                </a:extLst>
              </p:cNvPr>
              <p:cNvGraphicFramePr>
                <a:graphicFrameLocks/>
              </p:cNvGraphicFramePr>
              <p:nvPr/>
            </p:nvGraphicFramePr>
            <p:xfrm>
              <a:off x="4544" y="854"/>
              <a:ext cx="405" cy="280"/>
            </p:xfrm>
            <a:graphic>
              <a:graphicData uri="http://schemas.openxmlformats.org/presentationml/2006/ole">
                <mc:AlternateContent xmlns:mc="http://schemas.openxmlformats.org/markup-compatibility/2006">
                  <mc:Choice xmlns:v="urn:schemas-microsoft-com:vml" Requires="v">
                    <p:oleObj r:id="rId17" imgW="317225" imgH="241091" progId="Equation.3">
                      <p:embed/>
                    </p:oleObj>
                  </mc:Choice>
                  <mc:Fallback>
                    <p:oleObj r:id="rId17" imgW="317225" imgH="241091" progId="Equation.3">
                      <p:embed/>
                      <p:pic>
                        <p:nvPicPr>
                          <p:cNvPr id="0" name="Object 44"/>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544" y="854"/>
                            <a:ext cx="405"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7805" name="Object 45">
                <a:extLst>
                  <a:ext uri="{FF2B5EF4-FFF2-40B4-BE49-F238E27FC236}">
                    <a16:creationId xmlns:a16="http://schemas.microsoft.com/office/drawing/2014/main" id="{BEA03A4E-CD92-FEF6-FD81-74BFA2EBD5EF}"/>
                  </a:ext>
                </a:extLst>
              </p:cNvPr>
              <p:cNvGraphicFramePr>
                <a:graphicFrameLocks/>
              </p:cNvGraphicFramePr>
              <p:nvPr/>
            </p:nvGraphicFramePr>
            <p:xfrm>
              <a:off x="2053" y="879"/>
              <a:ext cx="371" cy="267"/>
            </p:xfrm>
            <a:graphic>
              <a:graphicData uri="http://schemas.openxmlformats.org/presentationml/2006/ole">
                <mc:AlternateContent xmlns:mc="http://schemas.openxmlformats.org/markup-compatibility/2006">
                  <mc:Choice xmlns:v="urn:schemas-microsoft-com:vml" Requires="v">
                    <p:oleObj r:id="rId19" imgW="304536" imgH="241091" progId="Equation.3">
                      <p:embed/>
                    </p:oleObj>
                  </mc:Choice>
                  <mc:Fallback>
                    <p:oleObj r:id="rId19" imgW="304536" imgH="241091" progId="Equation.3">
                      <p:embed/>
                      <p:pic>
                        <p:nvPicPr>
                          <p:cNvPr id="0" name="Object 45"/>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053" y="879"/>
                            <a:ext cx="371"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7806" name="Object 46">
                <a:extLst>
                  <a:ext uri="{FF2B5EF4-FFF2-40B4-BE49-F238E27FC236}">
                    <a16:creationId xmlns:a16="http://schemas.microsoft.com/office/drawing/2014/main" id="{8F2CB785-1EB1-B7D2-5EB3-5E018ADE4418}"/>
                  </a:ext>
                </a:extLst>
              </p:cNvPr>
              <p:cNvGraphicFramePr>
                <a:graphicFrameLocks/>
              </p:cNvGraphicFramePr>
              <p:nvPr/>
            </p:nvGraphicFramePr>
            <p:xfrm>
              <a:off x="2083" y="416"/>
              <a:ext cx="372" cy="377"/>
            </p:xfrm>
            <a:graphic>
              <a:graphicData uri="http://schemas.openxmlformats.org/presentationml/2006/ole">
                <mc:AlternateContent xmlns:mc="http://schemas.openxmlformats.org/markup-compatibility/2006">
                  <mc:Choice xmlns:v="urn:schemas-microsoft-com:vml" Requires="v">
                    <p:oleObj r:id="rId21" imgW="215619" imgH="240986" progId="Equation.3">
                      <p:embed/>
                    </p:oleObj>
                  </mc:Choice>
                  <mc:Fallback>
                    <p:oleObj r:id="rId21" imgW="215619" imgH="240986" progId="Equation.3">
                      <p:embed/>
                      <p:pic>
                        <p:nvPicPr>
                          <p:cNvPr id="0" name="Object 46"/>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083" y="416"/>
                            <a:ext cx="372" cy="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7807" name="Line 47">
                <a:extLst>
                  <a:ext uri="{FF2B5EF4-FFF2-40B4-BE49-F238E27FC236}">
                    <a16:creationId xmlns:a16="http://schemas.microsoft.com/office/drawing/2014/main" id="{B065979D-A067-E27E-C167-B9568256BFCC}"/>
                  </a:ext>
                </a:extLst>
              </p:cNvPr>
              <p:cNvSpPr>
                <a:spLocks noChangeShapeType="1"/>
              </p:cNvSpPr>
              <p:nvPr/>
            </p:nvSpPr>
            <p:spPr bwMode="auto">
              <a:xfrm>
                <a:off x="2192" y="1090"/>
                <a:ext cx="0" cy="27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7808" name="Line 48">
                <a:extLst>
                  <a:ext uri="{FF2B5EF4-FFF2-40B4-BE49-F238E27FC236}">
                    <a16:creationId xmlns:a16="http://schemas.microsoft.com/office/drawing/2014/main" id="{6646DF22-3ED0-344A-A8BB-5E5F8DF06B0B}"/>
                  </a:ext>
                </a:extLst>
              </p:cNvPr>
              <p:cNvSpPr>
                <a:spLocks noChangeShapeType="1"/>
              </p:cNvSpPr>
              <p:nvPr/>
            </p:nvSpPr>
            <p:spPr bwMode="auto">
              <a:xfrm flipV="1">
                <a:off x="1122" y="879"/>
                <a:ext cx="8" cy="139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809" name="Line 49">
                <a:extLst>
                  <a:ext uri="{FF2B5EF4-FFF2-40B4-BE49-F238E27FC236}">
                    <a16:creationId xmlns:a16="http://schemas.microsoft.com/office/drawing/2014/main" id="{50AEC806-8FB5-FB12-DE56-2D66D5ACA429}"/>
                  </a:ext>
                </a:extLst>
              </p:cNvPr>
              <p:cNvSpPr>
                <a:spLocks noChangeShapeType="1"/>
              </p:cNvSpPr>
              <p:nvPr/>
            </p:nvSpPr>
            <p:spPr bwMode="auto">
              <a:xfrm flipV="1">
                <a:off x="2023" y="890"/>
                <a:ext cx="2" cy="62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7810" name="Group 50">
                <a:extLst>
                  <a:ext uri="{FF2B5EF4-FFF2-40B4-BE49-F238E27FC236}">
                    <a16:creationId xmlns:a16="http://schemas.microsoft.com/office/drawing/2014/main" id="{9AE60AD6-717B-735F-3BC1-7FC45A6B3EB8}"/>
                  </a:ext>
                </a:extLst>
              </p:cNvPr>
              <p:cNvGrpSpPr>
                <a:grpSpLocks/>
              </p:cNvGrpSpPr>
              <p:nvPr/>
            </p:nvGrpSpPr>
            <p:grpSpPr bwMode="auto">
              <a:xfrm>
                <a:off x="1930" y="1005"/>
                <a:ext cx="192" cy="369"/>
                <a:chOff x="4164" y="1968"/>
                <a:chExt cx="264" cy="420"/>
              </a:xfrm>
            </p:grpSpPr>
            <p:sp>
              <p:nvSpPr>
                <p:cNvPr id="117811" name="AutoShape 51">
                  <a:extLst>
                    <a:ext uri="{FF2B5EF4-FFF2-40B4-BE49-F238E27FC236}">
                      <a16:creationId xmlns:a16="http://schemas.microsoft.com/office/drawing/2014/main" id="{65BD82B9-539C-828B-9069-033B99BF38A5}"/>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7812" name="Line 52">
                  <a:extLst>
                    <a:ext uri="{FF2B5EF4-FFF2-40B4-BE49-F238E27FC236}">
                      <a16:creationId xmlns:a16="http://schemas.microsoft.com/office/drawing/2014/main" id="{7D5DB5F5-A324-530F-AD30-BA4F6DEE0FCF}"/>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7813" name="Line 53">
                <a:extLst>
                  <a:ext uri="{FF2B5EF4-FFF2-40B4-BE49-F238E27FC236}">
                    <a16:creationId xmlns:a16="http://schemas.microsoft.com/office/drawing/2014/main" id="{347C81DF-270C-2214-63DC-FE126E187D53}"/>
                  </a:ext>
                </a:extLst>
              </p:cNvPr>
              <p:cNvSpPr>
                <a:spLocks noChangeShapeType="1"/>
              </p:cNvSpPr>
              <p:nvPr/>
            </p:nvSpPr>
            <p:spPr bwMode="auto">
              <a:xfrm flipH="1" flipV="1">
                <a:off x="1584"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814" name="Rectangle 54">
                <a:extLst>
                  <a:ext uri="{FF2B5EF4-FFF2-40B4-BE49-F238E27FC236}">
                    <a16:creationId xmlns:a16="http://schemas.microsoft.com/office/drawing/2014/main" id="{C165309D-4294-E486-1680-1435A37BFDB1}"/>
                  </a:ext>
                </a:extLst>
              </p:cNvPr>
              <p:cNvSpPr>
                <a:spLocks noChangeArrowheads="1"/>
              </p:cNvSpPr>
              <p:nvPr/>
            </p:nvSpPr>
            <p:spPr bwMode="auto">
              <a:xfrm>
                <a:off x="1542" y="1016"/>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7815" name="Rectangle 55">
                <a:extLst>
                  <a:ext uri="{FF2B5EF4-FFF2-40B4-BE49-F238E27FC236}">
                    <a16:creationId xmlns:a16="http://schemas.microsoft.com/office/drawing/2014/main" id="{9FCD6349-E854-4D53-6676-5B8E755327D1}"/>
                  </a:ext>
                </a:extLst>
              </p:cNvPr>
              <p:cNvSpPr>
                <a:spLocks noChangeArrowheads="1"/>
              </p:cNvSpPr>
              <p:nvPr/>
            </p:nvSpPr>
            <p:spPr bwMode="auto">
              <a:xfrm>
                <a:off x="1074" y="1427"/>
                <a:ext cx="97"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7816" name="Line 56">
                <a:extLst>
                  <a:ext uri="{FF2B5EF4-FFF2-40B4-BE49-F238E27FC236}">
                    <a16:creationId xmlns:a16="http://schemas.microsoft.com/office/drawing/2014/main" id="{D683223A-14C6-1E7F-B19A-22F0A9228E05}"/>
                  </a:ext>
                </a:extLst>
              </p:cNvPr>
              <p:cNvSpPr>
                <a:spLocks noChangeShapeType="1"/>
              </p:cNvSpPr>
              <p:nvPr/>
            </p:nvSpPr>
            <p:spPr bwMode="auto">
              <a:xfrm>
                <a:off x="2889"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817" name="Line 57">
                <a:extLst>
                  <a:ext uri="{FF2B5EF4-FFF2-40B4-BE49-F238E27FC236}">
                    <a16:creationId xmlns:a16="http://schemas.microsoft.com/office/drawing/2014/main" id="{2BC95E40-FF41-AED7-1677-198776699992}"/>
                  </a:ext>
                </a:extLst>
              </p:cNvPr>
              <p:cNvSpPr>
                <a:spLocks noChangeShapeType="1"/>
              </p:cNvSpPr>
              <p:nvPr/>
            </p:nvSpPr>
            <p:spPr bwMode="auto">
              <a:xfrm>
                <a:off x="2012" y="879"/>
                <a:ext cx="53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818" name="Line 58">
                <a:extLst>
                  <a:ext uri="{FF2B5EF4-FFF2-40B4-BE49-F238E27FC236}">
                    <a16:creationId xmlns:a16="http://schemas.microsoft.com/office/drawing/2014/main" id="{F94541B7-DD58-07EB-1AA0-5740BF931AB3}"/>
                  </a:ext>
                </a:extLst>
              </p:cNvPr>
              <p:cNvSpPr>
                <a:spLocks noChangeShapeType="1"/>
              </p:cNvSpPr>
              <p:nvPr/>
            </p:nvSpPr>
            <p:spPr bwMode="auto">
              <a:xfrm>
                <a:off x="1573" y="1513"/>
                <a:ext cx="123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819" name="Line 59">
                <a:extLst>
                  <a:ext uri="{FF2B5EF4-FFF2-40B4-BE49-F238E27FC236}">
                    <a16:creationId xmlns:a16="http://schemas.microsoft.com/office/drawing/2014/main" id="{E355DEC8-AD6B-4FB3-EF42-4D9E1BBE27FE}"/>
                  </a:ext>
                </a:extLst>
              </p:cNvPr>
              <p:cNvSpPr>
                <a:spLocks noChangeShapeType="1"/>
              </p:cNvSpPr>
              <p:nvPr/>
            </p:nvSpPr>
            <p:spPr bwMode="auto">
              <a:xfrm flipV="1">
                <a:off x="2542" y="890"/>
                <a:ext cx="0" cy="138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820" name="Line 60">
                <a:extLst>
                  <a:ext uri="{FF2B5EF4-FFF2-40B4-BE49-F238E27FC236}">
                    <a16:creationId xmlns:a16="http://schemas.microsoft.com/office/drawing/2014/main" id="{047326FB-BF3A-64CB-6397-CBE9B0146636}"/>
                  </a:ext>
                </a:extLst>
              </p:cNvPr>
              <p:cNvSpPr>
                <a:spLocks noChangeShapeType="1"/>
              </p:cNvSpPr>
              <p:nvPr/>
            </p:nvSpPr>
            <p:spPr bwMode="auto">
              <a:xfrm>
                <a:off x="2475" y="151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821" name="Oval 61">
                <a:extLst>
                  <a:ext uri="{FF2B5EF4-FFF2-40B4-BE49-F238E27FC236}">
                    <a16:creationId xmlns:a16="http://schemas.microsoft.com/office/drawing/2014/main" id="{47BBECBF-9478-A7D5-94D3-1A1B9700990D}"/>
                  </a:ext>
                </a:extLst>
              </p:cNvPr>
              <p:cNvSpPr>
                <a:spLocks noChangeArrowheads="1"/>
              </p:cNvSpPr>
              <p:nvPr/>
            </p:nvSpPr>
            <p:spPr bwMode="auto">
              <a:xfrm>
                <a:off x="1795" y="2252"/>
                <a:ext cx="47" cy="43"/>
              </a:xfrm>
              <a:prstGeom prst="ellipse">
                <a:avLst/>
              </a:prstGeom>
              <a:solidFill>
                <a:schemeClr val="tx1"/>
              </a:solidFill>
              <a:ln w="9525">
                <a:solidFill>
                  <a:schemeClr val="tx1"/>
                </a:solidFill>
                <a:round/>
                <a:headEnd/>
                <a:tailEnd/>
              </a:ln>
            </p:spPr>
            <p:txBody>
              <a:bodyPr wrap="none" anchor="ctr"/>
              <a:lstStyle/>
              <a:p>
                <a:pPr>
                  <a:spcBef>
                    <a:spcPct val="50000"/>
                  </a:spcBef>
                </a:pPr>
                <a:endParaRPr lang="zh-CN" altLang="en-US"/>
              </a:p>
            </p:txBody>
          </p:sp>
          <p:sp>
            <p:nvSpPr>
              <p:cNvPr id="117822" name="Text Box 62">
                <a:extLst>
                  <a:ext uri="{FF2B5EF4-FFF2-40B4-BE49-F238E27FC236}">
                    <a16:creationId xmlns:a16="http://schemas.microsoft.com/office/drawing/2014/main" id="{C0703408-754A-D0F6-D139-0E97A56D7E03}"/>
                  </a:ext>
                </a:extLst>
              </p:cNvPr>
              <p:cNvSpPr txBox="1">
                <a:spLocks noChangeArrowheads="1"/>
              </p:cNvSpPr>
              <p:nvPr/>
            </p:nvSpPr>
            <p:spPr bwMode="auto">
              <a:xfrm>
                <a:off x="1349" y="1787"/>
                <a:ext cx="4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E1</a:t>
                </a:r>
                <a:endParaRPr lang="en-US" altLang="zh-CN" b="1" i="0">
                  <a:solidFill>
                    <a:schemeClr val="tx1"/>
                  </a:solidFill>
                  <a:ea typeface="楷体_GB2312" pitchFamily="49" charset="-122"/>
                </a:endParaRPr>
              </a:p>
            </p:txBody>
          </p:sp>
          <p:graphicFrame>
            <p:nvGraphicFramePr>
              <p:cNvPr id="117823" name="Object 63">
                <a:extLst>
                  <a:ext uri="{FF2B5EF4-FFF2-40B4-BE49-F238E27FC236}">
                    <a16:creationId xmlns:a16="http://schemas.microsoft.com/office/drawing/2014/main" id="{0E9222A3-41C2-C56B-74AB-AF0003B1C38B}"/>
                  </a:ext>
                </a:extLst>
              </p:cNvPr>
              <p:cNvGraphicFramePr>
                <a:graphicFrameLocks/>
              </p:cNvGraphicFramePr>
              <p:nvPr/>
            </p:nvGraphicFramePr>
            <p:xfrm>
              <a:off x="2068" y="1768"/>
              <a:ext cx="251" cy="312"/>
            </p:xfrm>
            <a:graphic>
              <a:graphicData uri="http://schemas.openxmlformats.org/presentationml/2006/ole">
                <mc:AlternateContent xmlns:mc="http://schemas.openxmlformats.org/markup-compatibility/2006">
                  <mc:Choice xmlns:v="urn:schemas-microsoft-com:vml" Requires="v">
                    <p:oleObj r:id="rId23" imgW="253780" imgH="241091" progId="Equation.3">
                      <p:embed/>
                    </p:oleObj>
                  </mc:Choice>
                  <mc:Fallback>
                    <p:oleObj r:id="rId23" imgW="253780" imgH="241091" progId="Equation.3">
                      <p:embed/>
                      <p:pic>
                        <p:nvPicPr>
                          <p:cNvPr id="0" name="Object 63"/>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068" y="1768"/>
                            <a:ext cx="251"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7824" name="Oval 64">
                <a:extLst>
                  <a:ext uri="{FF2B5EF4-FFF2-40B4-BE49-F238E27FC236}">
                    <a16:creationId xmlns:a16="http://schemas.microsoft.com/office/drawing/2014/main" id="{9D94E8D6-E94D-D347-FA59-1AB007665624}"/>
                  </a:ext>
                </a:extLst>
              </p:cNvPr>
              <p:cNvSpPr>
                <a:spLocks noChangeArrowheads="1"/>
              </p:cNvSpPr>
              <p:nvPr/>
            </p:nvSpPr>
            <p:spPr bwMode="auto">
              <a:xfrm>
                <a:off x="613" y="856"/>
                <a:ext cx="50" cy="4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7825" name="Oval 65">
                <a:extLst>
                  <a:ext uri="{FF2B5EF4-FFF2-40B4-BE49-F238E27FC236}">
                    <a16:creationId xmlns:a16="http://schemas.microsoft.com/office/drawing/2014/main" id="{5CC9793B-1522-ECE3-AFEA-FAB9A63A0D28}"/>
                  </a:ext>
                </a:extLst>
              </p:cNvPr>
              <p:cNvSpPr>
                <a:spLocks noChangeArrowheads="1"/>
              </p:cNvSpPr>
              <p:nvPr/>
            </p:nvSpPr>
            <p:spPr bwMode="auto">
              <a:xfrm>
                <a:off x="613" y="2231"/>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7826" name="Line 66">
                <a:extLst>
                  <a:ext uri="{FF2B5EF4-FFF2-40B4-BE49-F238E27FC236}">
                    <a16:creationId xmlns:a16="http://schemas.microsoft.com/office/drawing/2014/main" id="{01881018-E4AD-DF04-1E50-7F55D9CA661D}"/>
                  </a:ext>
                </a:extLst>
              </p:cNvPr>
              <p:cNvSpPr>
                <a:spLocks noChangeShapeType="1"/>
              </p:cNvSpPr>
              <p:nvPr/>
            </p:nvSpPr>
            <p:spPr bwMode="auto">
              <a:xfrm>
                <a:off x="4089" y="1565"/>
                <a:ext cx="4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7827" name="Text Box 67">
                <a:extLst>
                  <a:ext uri="{FF2B5EF4-FFF2-40B4-BE49-F238E27FC236}">
                    <a16:creationId xmlns:a16="http://schemas.microsoft.com/office/drawing/2014/main" id="{ED13525F-1BE7-820C-E270-3B1D8D508030}"/>
                  </a:ext>
                </a:extLst>
              </p:cNvPr>
              <p:cNvSpPr txBox="1">
                <a:spLocks noChangeArrowheads="1"/>
              </p:cNvSpPr>
              <p:nvPr/>
            </p:nvSpPr>
            <p:spPr bwMode="auto">
              <a:xfrm>
                <a:off x="5182" y="87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7828" name="Text Box 68">
                <a:extLst>
                  <a:ext uri="{FF2B5EF4-FFF2-40B4-BE49-F238E27FC236}">
                    <a16:creationId xmlns:a16="http://schemas.microsoft.com/office/drawing/2014/main" id="{3B919484-1E1D-2052-BEDC-9F5D29ECCC5B}"/>
                  </a:ext>
                </a:extLst>
              </p:cNvPr>
              <p:cNvSpPr txBox="1">
                <a:spLocks noChangeArrowheads="1"/>
              </p:cNvSpPr>
              <p:nvPr/>
            </p:nvSpPr>
            <p:spPr bwMode="auto">
              <a:xfrm>
                <a:off x="5182" y="183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7829" name="Text Box 69">
                <a:extLst>
                  <a:ext uri="{FF2B5EF4-FFF2-40B4-BE49-F238E27FC236}">
                    <a16:creationId xmlns:a16="http://schemas.microsoft.com/office/drawing/2014/main" id="{93B4B796-48F2-3E35-FEEF-5326AE1ECF6C}"/>
                  </a:ext>
                </a:extLst>
              </p:cNvPr>
              <p:cNvSpPr txBox="1">
                <a:spLocks noChangeArrowheads="1"/>
              </p:cNvSpPr>
              <p:nvPr/>
            </p:nvSpPr>
            <p:spPr bwMode="auto">
              <a:xfrm>
                <a:off x="2066" y="143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7830" name="Text Box 70">
                <a:extLst>
                  <a:ext uri="{FF2B5EF4-FFF2-40B4-BE49-F238E27FC236}">
                    <a16:creationId xmlns:a16="http://schemas.microsoft.com/office/drawing/2014/main" id="{BE2F54A6-F1C3-E88D-C5C7-3791D2D938AC}"/>
                  </a:ext>
                </a:extLst>
              </p:cNvPr>
              <p:cNvSpPr txBox="1">
                <a:spLocks noChangeArrowheads="1"/>
              </p:cNvSpPr>
              <p:nvPr/>
            </p:nvSpPr>
            <p:spPr bwMode="auto">
              <a:xfrm>
                <a:off x="2093" y="1875"/>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7831" name="Text Box 71">
                <a:extLst>
                  <a:ext uri="{FF2B5EF4-FFF2-40B4-BE49-F238E27FC236}">
                    <a16:creationId xmlns:a16="http://schemas.microsoft.com/office/drawing/2014/main" id="{067272EC-E8BA-4BC0-5ED5-60AFF026B776}"/>
                  </a:ext>
                </a:extLst>
              </p:cNvPr>
              <p:cNvSpPr txBox="1">
                <a:spLocks noChangeArrowheads="1"/>
              </p:cNvSpPr>
              <p:nvPr/>
            </p:nvSpPr>
            <p:spPr bwMode="auto">
              <a:xfrm>
                <a:off x="538" y="88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7832" name="Text Box 72">
                <a:extLst>
                  <a:ext uri="{FF2B5EF4-FFF2-40B4-BE49-F238E27FC236}">
                    <a16:creationId xmlns:a16="http://schemas.microsoft.com/office/drawing/2014/main" id="{AEA8E3B4-4A73-3D4C-B122-71F31287E329}"/>
                  </a:ext>
                </a:extLst>
              </p:cNvPr>
              <p:cNvSpPr txBox="1">
                <a:spLocks noChangeArrowheads="1"/>
              </p:cNvSpPr>
              <p:nvPr/>
            </p:nvSpPr>
            <p:spPr bwMode="auto">
              <a:xfrm>
                <a:off x="537" y="1837"/>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7833" name="Oval 73">
                <a:extLst>
                  <a:ext uri="{FF2B5EF4-FFF2-40B4-BE49-F238E27FC236}">
                    <a16:creationId xmlns:a16="http://schemas.microsoft.com/office/drawing/2014/main" id="{BF234A75-2BED-D1D4-AF0A-D01A6611DCEE}"/>
                  </a:ext>
                </a:extLst>
              </p:cNvPr>
              <p:cNvSpPr>
                <a:spLocks noChangeArrowheads="1"/>
              </p:cNvSpPr>
              <p:nvPr/>
            </p:nvSpPr>
            <p:spPr bwMode="auto">
              <a:xfrm>
                <a:off x="5230" y="864"/>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7834" name="Oval 74">
                <a:extLst>
                  <a:ext uri="{FF2B5EF4-FFF2-40B4-BE49-F238E27FC236}">
                    <a16:creationId xmlns:a16="http://schemas.microsoft.com/office/drawing/2014/main" id="{27D4AC2E-4CA9-AFD6-265A-562FF9DA916F}"/>
                  </a:ext>
                </a:extLst>
              </p:cNvPr>
              <p:cNvSpPr>
                <a:spLocks noChangeArrowheads="1"/>
              </p:cNvSpPr>
              <p:nvPr/>
            </p:nvSpPr>
            <p:spPr bwMode="auto">
              <a:xfrm>
                <a:off x="5230" y="2246"/>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aphicFrame>
            <p:nvGraphicFramePr>
              <p:cNvPr id="117835" name="Object 75">
                <a:extLst>
                  <a:ext uri="{FF2B5EF4-FFF2-40B4-BE49-F238E27FC236}">
                    <a16:creationId xmlns:a16="http://schemas.microsoft.com/office/drawing/2014/main" id="{A646A25D-D75E-58FD-76A2-D925AA3B1103}"/>
                  </a:ext>
                </a:extLst>
              </p:cNvPr>
              <p:cNvGraphicFramePr>
                <a:graphicFrameLocks/>
              </p:cNvGraphicFramePr>
              <p:nvPr/>
            </p:nvGraphicFramePr>
            <p:xfrm>
              <a:off x="3951" y="1799"/>
              <a:ext cx="304" cy="241"/>
            </p:xfrm>
            <a:graphic>
              <a:graphicData uri="http://schemas.openxmlformats.org/presentationml/2006/ole">
                <mc:AlternateContent xmlns:mc="http://schemas.openxmlformats.org/markup-compatibility/2006">
                  <mc:Choice xmlns:v="urn:schemas-microsoft-com:vml" Requires="v">
                    <p:oleObj r:id="rId25" imgW="253670" imgH="215619" progId="Equation.3">
                      <p:embed/>
                    </p:oleObj>
                  </mc:Choice>
                  <mc:Fallback>
                    <p:oleObj r:id="rId25" imgW="253670" imgH="215619" progId="Equation.3">
                      <p:embed/>
                      <p:pic>
                        <p:nvPicPr>
                          <p:cNvPr id="0" name="Object 75"/>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3951" y="1799"/>
                            <a:ext cx="304"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sp>
        <p:nvSpPr>
          <p:cNvPr id="524364" name="Rectangle 76">
            <a:extLst>
              <a:ext uri="{FF2B5EF4-FFF2-40B4-BE49-F238E27FC236}">
                <a16:creationId xmlns:a16="http://schemas.microsoft.com/office/drawing/2014/main" id="{6F1D125B-91B4-7483-74D1-05E3EF493F22}"/>
              </a:ext>
            </a:extLst>
          </p:cNvPr>
          <p:cNvSpPr>
            <a:spLocks noChangeArrowheads="1"/>
          </p:cNvSpPr>
          <p:nvPr/>
        </p:nvSpPr>
        <p:spPr bwMode="auto">
          <a:xfrm>
            <a:off x="228600" y="228600"/>
            <a:ext cx="2579688" cy="519113"/>
          </a:xfrm>
          <a:prstGeom prst="rect">
            <a:avLst/>
          </a:prstGeom>
          <a:noFill/>
          <a:ln w="9525">
            <a:noFill/>
            <a:miter lim="800000"/>
          </a:ln>
          <a:effectLst/>
        </p:spPr>
        <p:txBody>
          <a:bodyPr wrap="none">
            <a:spAutoFit/>
          </a:bodyPr>
          <a:lstStyle/>
          <a:p>
            <a:pPr>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(2) </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计算 </a:t>
            </a:r>
            <a:r>
              <a:rPr kumimoji="1" lang="en-US" altLang="zh-CN" b="1">
                <a:solidFill>
                  <a:schemeClr val="tx1"/>
                </a:solidFill>
                <a:effectLst>
                  <a:outerShdw blurRad="38100" dist="38100" dir="2700000" algn="tl">
                    <a:srgbClr val="C0C0C0"/>
                  </a:outerShdw>
                </a:effectLst>
                <a:ea typeface="宋体" panose="02010600030101010101" pitchFamily="2" charset="-122"/>
                <a:cs typeface="+mn-cs"/>
              </a:rPr>
              <a:t>r</a:t>
            </a: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 </a:t>
            </a:r>
            <a:r>
              <a:rPr kumimoji="1" lang="en-US" altLang="zh-CN" b="1" i="0" baseline="-25000">
                <a:solidFill>
                  <a:schemeClr val="tx1"/>
                </a:solidFill>
                <a:effectLst>
                  <a:outerShdw blurRad="38100" dist="38100" dir="2700000" algn="tl">
                    <a:srgbClr val="C0C0C0"/>
                  </a:outerShdw>
                </a:effectLst>
                <a:ea typeface="宋体" panose="02010600030101010101" pitchFamily="2" charset="-122"/>
                <a:cs typeface="+mn-cs"/>
              </a:rPr>
              <a:t>i</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和 </a:t>
            </a:r>
            <a:r>
              <a:rPr kumimoji="1" lang="en-US" altLang="zh-CN" b="1">
                <a:solidFill>
                  <a:schemeClr val="tx1"/>
                </a:solidFill>
                <a:effectLst>
                  <a:outerShdw blurRad="38100" dist="38100" dir="2700000" algn="tl">
                    <a:srgbClr val="C0C0C0"/>
                  </a:outerShdw>
                </a:effectLst>
                <a:ea typeface="宋体" panose="02010600030101010101" pitchFamily="2" charset="-122"/>
                <a:cs typeface="+mn-cs"/>
              </a:rPr>
              <a:t>r</a:t>
            </a: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 </a:t>
            </a:r>
            <a:r>
              <a:rPr kumimoji="1" lang="en-US" altLang="zh-CN" b="1" i="0" baseline="-25000">
                <a:solidFill>
                  <a:schemeClr val="tx1"/>
                </a:solidFill>
                <a:effectLst>
                  <a:outerShdw blurRad="38100" dist="38100" dir="2700000" algn="tl">
                    <a:srgbClr val="C0C0C0"/>
                  </a:outerShdw>
                </a:effectLst>
                <a:ea typeface="宋体" panose="02010600030101010101" pitchFamily="2" charset="-122"/>
                <a:cs typeface="+mn-cs"/>
              </a:rPr>
              <a:t>0</a:t>
            </a:r>
          </a:p>
        </p:txBody>
      </p:sp>
      <p:sp>
        <p:nvSpPr>
          <p:cNvPr id="117837" name="AutoShape 77">
            <a:hlinkClick r:id="" action="ppaction://hlinkshowjump?jump=previousslide" highlightClick="1"/>
            <a:extLst>
              <a:ext uri="{FF2B5EF4-FFF2-40B4-BE49-F238E27FC236}">
                <a16:creationId xmlns:a16="http://schemas.microsoft.com/office/drawing/2014/main" id="{E935F1B6-B99C-3B2C-52FC-6023B549B38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7838" name="AutoShape 78">
            <a:hlinkClick r:id="" action="ppaction://hlinkshowjump?jump=nextslide" highlightClick="1"/>
            <a:extLst>
              <a:ext uri="{FF2B5EF4-FFF2-40B4-BE49-F238E27FC236}">
                <a16:creationId xmlns:a16="http://schemas.microsoft.com/office/drawing/2014/main" id="{82E39C4C-5EE7-1683-5E6E-FB3B19F1DAD7}"/>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7839" name="AutoShape 79">
            <a:hlinkClick r:id="" action="ppaction://hlinkshowjump?jump=firstslide" highlightClick="1"/>
            <a:extLst>
              <a:ext uri="{FF2B5EF4-FFF2-40B4-BE49-F238E27FC236}">
                <a16:creationId xmlns:a16="http://schemas.microsoft.com/office/drawing/2014/main" id="{444B1E61-ABD1-E011-1EC9-754E13152FD0}"/>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7840" name="AutoShape 80">
            <a:hlinkClick r:id="" action="ppaction://hlinkshowjump?jump=lastslideviewed" highlightClick="1"/>
            <a:extLst>
              <a:ext uri="{FF2B5EF4-FFF2-40B4-BE49-F238E27FC236}">
                <a16:creationId xmlns:a16="http://schemas.microsoft.com/office/drawing/2014/main" id="{E1DE4A7D-515D-E321-E060-439FBD3758F3}"/>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524369" name="Object 81">
            <a:extLst>
              <a:ext uri="{FF2B5EF4-FFF2-40B4-BE49-F238E27FC236}">
                <a16:creationId xmlns:a16="http://schemas.microsoft.com/office/drawing/2014/main" id="{96C72344-8B9E-0F42-1CCC-AFB7092718A2}"/>
              </a:ext>
            </a:extLst>
          </p:cNvPr>
          <p:cNvGraphicFramePr>
            <a:graphicFrameLocks/>
          </p:cNvGraphicFramePr>
          <p:nvPr/>
        </p:nvGraphicFramePr>
        <p:xfrm>
          <a:off x="7451725" y="3530600"/>
          <a:ext cx="1239838" cy="619125"/>
        </p:xfrm>
        <a:graphic>
          <a:graphicData uri="http://schemas.openxmlformats.org/presentationml/2006/ole">
            <mc:AlternateContent xmlns:mc="http://schemas.openxmlformats.org/markup-compatibility/2006">
              <mc:Choice xmlns:v="urn:schemas-microsoft-com:vml" Requires="v">
                <p:oleObj r:id="rId27" imgW="457200" imgH="228600" progId="Equation.3">
                  <p:embed/>
                </p:oleObj>
              </mc:Choice>
              <mc:Fallback>
                <p:oleObj r:id="rId27" imgW="457200" imgH="228600" progId="Equation.3">
                  <p:embed/>
                  <p:pic>
                    <p:nvPicPr>
                      <p:cNvPr id="0" name="Object 81"/>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451725" y="3530600"/>
                        <a:ext cx="1239838"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24370" name="AutoShape 82">
            <a:extLst>
              <a:ext uri="{FF2B5EF4-FFF2-40B4-BE49-F238E27FC236}">
                <a16:creationId xmlns:a16="http://schemas.microsoft.com/office/drawing/2014/main" id="{83B8A081-2B79-5B1C-3F45-1EAC91C6D48F}"/>
              </a:ext>
            </a:extLst>
          </p:cNvPr>
          <p:cNvSpPr>
            <a:spLocks noChangeArrowheads="1"/>
          </p:cNvSpPr>
          <p:nvPr/>
        </p:nvSpPr>
        <p:spPr bwMode="auto">
          <a:xfrm flipH="1">
            <a:off x="7772400" y="2895600"/>
            <a:ext cx="304800" cy="685800"/>
          </a:xfrm>
          <a:custGeom>
            <a:avLst/>
            <a:gdLst>
              <a:gd name="T0" fmla="*/ 21600 w 21600"/>
              <a:gd name="T1" fmla="*/ 6079 h 21600"/>
              <a:gd name="T2" fmla="*/ 15126 w 21600"/>
              <a:gd name="T3" fmla="*/ 0 h 21600"/>
              <a:gd name="T4" fmla="*/ 15126 w 21600"/>
              <a:gd name="T5" fmla="*/ 2912 h 21600"/>
              <a:gd name="T6" fmla="*/ 12427 w 21600"/>
              <a:gd name="T7" fmla="*/ 2912 h 21600"/>
              <a:gd name="T8" fmla="*/ 0 w 21600"/>
              <a:gd name="T9" fmla="*/ 12158 h 21600"/>
              <a:gd name="T10" fmla="*/ 0 w 21600"/>
              <a:gd name="T11" fmla="*/ 21600 h 21600"/>
              <a:gd name="T12" fmla="*/ 6474 w 21600"/>
              <a:gd name="T13" fmla="*/ 21600 h 21600"/>
              <a:gd name="T14" fmla="*/ 6474 w 21600"/>
              <a:gd name="T15" fmla="*/ 12158 h 21600"/>
              <a:gd name="T16" fmla="*/ 12427 w 21600"/>
              <a:gd name="T17" fmla="*/ 9246 h 21600"/>
              <a:gd name="T18" fmla="*/ 15126 w 21600"/>
              <a:gd name="T19" fmla="*/ 9246 h 21600"/>
              <a:gd name="T20" fmla="*/ 15126 w 21600"/>
              <a:gd name="T21" fmla="*/ 1215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0">
            <a:gsLst>
              <a:gs pos="0">
                <a:srgbClr val="FFFF00"/>
              </a:gs>
              <a:gs pos="100000">
                <a:srgbClr val="FF0000"/>
              </a:gs>
            </a:gsLst>
            <a:lin ang="18900000" scaled="1"/>
          </a:gradFill>
          <a:ln w="38100">
            <a:solidFill>
              <a:srgbClr val="FF0000"/>
            </a:solidFill>
            <a:miter lim="800000"/>
            <a:headEnd/>
            <a:tailEnd/>
          </a:ln>
        </p:spPr>
        <p:txBody>
          <a:bodyPr/>
          <a:lstStyle/>
          <a:p>
            <a:endParaRPr lang="zh-CN" altLang="en-US"/>
          </a:p>
        </p:txBody>
      </p:sp>
      <p:graphicFrame>
        <p:nvGraphicFramePr>
          <p:cNvPr id="524371" name="Object 83">
            <a:extLst>
              <a:ext uri="{FF2B5EF4-FFF2-40B4-BE49-F238E27FC236}">
                <a16:creationId xmlns:a16="http://schemas.microsoft.com/office/drawing/2014/main" id="{B231DE46-84F2-75E0-3050-78EFD5FD2FEE}"/>
              </a:ext>
            </a:extLst>
          </p:cNvPr>
          <p:cNvGraphicFramePr>
            <a:graphicFrameLocks/>
          </p:cNvGraphicFramePr>
          <p:nvPr/>
        </p:nvGraphicFramePr>
        <p:xfrm>
          <a:off x="792163" y="5499100"/>
          <a:ext cx="4321175" cy="676275"/>
        </p:xfrm>
        <a:graphic>
          <a:graphicData uri="http://schemas.openxmlformats.org/presentationml/2006/ole">
            <mc:AlternateContent xmlns:mc="http://schemas.openxmlformats.org/markup-compatibility/2006">
              <mc:Choice xmlns:v="urn:schemas-microsoft-com:vml" Requires="v">
                <p:oleObj r:id="rId29" imgW="1485900" imgH="228600" progId="Equation.3">
                  <p:embed/>
                </p:oleObj>
              </mc:Choice>
              <mc:Fallback>
                <p:oleObj r:id="rId29" imgW="1485900" imgH="228600" progId="Equation.3">
                  <p:embed/>
                  <p:pic>
                    <p:nvPicPr>
                      <p:cNvPr id="0" name="Object 83"/>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792163" y="5499100"/>
                        <a:ext cx="4321175" cy="67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24372" name="Object 84">
            <a:extLst>
              <a:ext uri="{FF2B5EF4-FFF2-40B4-BE49-F238E27FC236}">
                <a16:creationId xmlns:a16="http://schemas.microsoft.com/office/drawing/2014/main" id="{FE552CB8-7CDB-F2F0-9890-C4538C7E3F53}"/>
              </a:ext>
            </a:extLst>
          </p:cNvPr>
          <p:cNvGraphicFramePr>
            <a:graphicFrameLocks/>
          </p:cNvGraphicFramePr>
          <p:nvPr/>
        </p:nvGraphicFramePr>
        <p:xfrm>
          <a:off x="792163" y="4103688"/>
          <a:ext cx="7424737" cy="1169987"/>
        </p:xfrm>
        <a:graphic>
          <a:graphicData uri="http://schemas.openxmlformats.org/presentationml/2006/ole">
            <mc:AlternateContent xmlns:mc="http://schemas.openxmlformats.org/markup-compatibility/2006">
              <mc:Choice xmlns:v="urn:schemas-microsoft-com:vml" Requires="v">
                <p:oleObj r:id="rId31" imgW="2627759" imgH="431613" progId="Equation.3">
                  <p:embed/>
                </p:oleObj>
              </mc:Choice>
              <mc:Fallback>
                <p:oleObj r:id="rId31" imgW="2627759" imgH="431613" progId="Equation.3">
                  <p:embed/>
                  <p:pic>
                    <p:nvPicPr>
                      <p:cNvPr id="0" name="Object 84"/>
                      <p:cNvPicPr>
                        <a:picLocks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792163" y="4103688"/>
                        <a:ext cx="742473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24372"/>
                                        </p:tgtEl>
                                        <p:attrNameLst>
                                          <p:attrName>style.visibility</p:attrName>
                                        </p:attrNameLst>
                                      </p:cBhvr>
                                      <p:to>
                                        <p:strVal val="visible"/>
                                      </p:to>
                                    </p:set>
                                    <p:animEffect transition="in" filter="wipe(left)">
                                      <p:cBhvr>
                                        <p:cTn id="7" dur="500"/>
                                        <p:tgtEl>
                                          <p:spTgt spid="5243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9" fill="hold" grpId="0" nodeType="clickEffect">
                                  <p:stCondLst>
                                    <p:cond delay="0"/>
                                  </p:stCondLst>
                                  <p:childTnLst>
                                    <p:set>
                                      <p:cBhvr>
                                        <p:cTn id="11" dur="1" fill="hold">
                                          <p:stCondLst>
                                            <p:cond delay="0"/>
                                          </p:stCondLst>
                                        </p:cTn>
                                        <p:tgtEl>
                                          <p:spTgt spid="524370"/>
                                        </p:tgtEl>
                                        <p:attrNameLst>
                                          <p:attrName>style.visibility</p:attrName>
                                        </p:attrNameLst>
                                      </p:cBhvr>
                                      <p:to>
                                        <p:strVal val="visible"/>
                                      </p:to>
                                    </p:set>
                                    <p:animEffect transition="in" filter="strips(upLeft)">
                                      <p:cBhvr>
                                        <p:cTn id="12" dur="500"/>
                                        <p:tgtEl>
                                          <p:spTgt spid="524370"/>
                                        </p:tgtEl>
                                      </p:cBhvr>
                                    </p:animEffect>
                                  </p:childTnLst>
                                </p:cTn>
                              </p:par>
                            </p:childTnLst>
                          </p:cTn>
                        </p:par>
                        <p:par>
                          <p:cTn id="13" fill="hold" nodeType="afterGroup">
                            <p:stCondLst>
                              <p:cond delay="500"/>
                            </p:stCondLst>
                            <p:childTnLst>
                              <p:par>
                                <p:cTn id="14" presetID="4" presetClass="entr" presetSubtype="32" fill="hold" nodeType="afterEffect">
                                  <p:stCondLst>
                                    <p:cond delay="0"/>
                                  </p:stCondLst>
                                  <p:childTnLst>
                                    <p:set>
                                      <p:cBhvr>
                                        <p:cTn id="15" dur="1" fill="hold">
                                          <p:stCondLst>
                                            <p:cond delay="0"/>
                                          </p:stCondLst>
                                        </p:cTn>
                                        <p:tgtEl>
                                          <p:spTgt spid="524369"/>
                                        </p:tgtEl>
                                        <p:attrNameLst>
                                          <p:attrName>style.visibility</p:attrName>
                                        </p:attrNameLst>
                                      </p:cBhvr>
                                      <p:to>
                                        <p:strVal val="visible"/>
                                      </p:to>
                                    </p:set>
                                    <p:animEffect transition="in" filter="box(out)">
                                      <p:cBhvr>
                                        <p:cTn id="16" dur="500"/>
                                        <p:tgtEl>
                                          <p:spTgt spid="52436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524371"/>
                                        </p:tgtEl>
                                        <p:attrNameLst>
                                          <p:attrName>style.visibility</p:attrName>
                                        </p:attrNameLst>
                                      </p:cBhvr>
                                      <p:to>
                                        <p:strVal val="visible"/>
                                      </p:to>
                                    </p:set>
                                    <p:animEffect transition="in" filter="wipe(left)">
                                      <p:cBhvr>
                                        <p:cTn id="21" dur="500"/>
                                        <p:tgtEl>
                                          <p:spTgt spid="5243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4370" grpId="0" animBg="1"/>
    </p:bldLst>
  </p:timing>
</p:sld>
</file>

<file path=ppt/slides/slide10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8786" name="Rectangle 2">
            <a:extLst>
              <a:ext uri="{FF2B5EF4-FFF2-40B4-BE49-F238E27FC236}">
                <a16:creationId xmlns:a16="http://schemas.microsoft.com/office/drawing/2014/main" id="{781E75D7-D681-33E7-B36F-075374EF87A3}"/>
              </a:ext>
            </a:extLst>
          </p:cNvPr>
          <p:cNvSpPr>
            <a:spLocks noChangeArrowheads="1"/>
          </p:cNvSpPr>
          <p:nvPr/>
        </p:nvSpPr>
        <p:spPr bwMode="auto">
          <a:xfrm>
            <a:off x="392113" y="390525"/>
            <a:ext cx="70294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0">
                <a:solidFill>
                  <a:schemeClr val="tx1"/>
                </a:solidFill>
                <a:ea typeface="宋体" panose="02010600030101010101" pitchFamily="2" charset="-122"/>
              </a:rPr>
              <a:t>(3)</a:t>
            </a:r>
            <a:r>
              <a:rPr lang="zh-CN" altLang="en-US" b="1" i="0">
                <a:solidFill>
                  <a:schemeClr val="tx1"/>
                </a:solidFill>
                <a:ea typeface="宋体" panose="02010600030101010101" pitchFamily="2" charset="-122"/>
              </a:rPr>
              <a:t>求各级电压的放大倍数及总电压放大倍数</a:t>
            </a:r>
          </a:p>
        </p:txBody>
      </p:sp>
      <p:sp>
        <p:nvSpPr>
          <p:cNvPr id="118787" name="AutoShape 3">
            <a:hlinkClick r:id="" action="ppaction://hlinkshowjump?jump=previousslide" highlightClick="1"/>
            <a:extLst>
              <a:ext uri="{FF2B5EF4-FFF2-40B4-BE49-F238E27FC236}">
                <a16:creationId xmlns:a16="http://schemas.microsoft.com/office/drawing/2014/main" id="{47CA6C49-509C-8255-03D8-3DDB502761A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8788" name="AutoShape 4">
            <a:hlinkClick r:id="" action="ppaction://hlinkshowjump?jump=nextslide" highlightClick="1"/>
            <a:extLst>
              <a:ext uri="{FF2B5EF4-FFF2-40B4-BE49-F238E27FC236}">
                <a16:creationId xmlns:a16="http://schemas.microsoft.com/office/drawing/2014/main" id="{502391E2-F0A1-58BF-954A-F0B14AAAEB0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8789" name="AutoShape 5">
            <a:hlinkClick r:id="" action="ppaction://hlinkshowjump?jump=firstslide" highlightClick="1"/>
            <a:extLst>
              <a:ext uri="{FF2B5EF4-FFF2-40B4-BE49-F238E27FC236}">
                <a16:creationId xmlns:a16="http://schemas.microsoft.com/office/drawing/2014/main" id="{5401CCF4-D387-2822-F12D-96B414978F4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8790" name="AutoShape 6">
            <a:hlinkClick r:id="" action="ppaction://hlinkshowjump?jump=lastslideviewed" highlightClick="1"/>
            <a:extLst>
              <a:ext uri="{FF2B5EF4-FFF2-40B4-BE49-F238E27FC236}">
                <a16:creationId xmlns:a16="http://schemas.microsoft.com/office/drawing/2014/main" id="{F50433B4-8E76-213E-09FC-2C9FE3E8E156}"/>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525319" name="Object 7">
            <a:extLst>
              <a:ext uri="{FF2B5EF4-FFF2-40B4-BE49-F238E27FC236}">
                <a16:creationId xmlns:a16="http://schemas.microsoft.com/office/drawing/2014/main" id="{7044D08E-D387-42F9-F3E9-659379634FBE}"/>
              </a:ext>
            </a:extLst>
          </p:cNvPr>
          <p:cNvGraphicFramePr>
            <a:graphicFrameLocks/>
          </p:cNvGraphicFramePr>
          <p:nvPr/>
        </p:nvGraphicFramePr>
        <p:xfrm>
          <a:off x="835025" y="5094288"/>
          <a:ext cx="7472363" cy="1035050"/>
        </p:xfrm>
        <a:graphic>
          <a:graphicData uri="http://schemas.openxmlformats.org/presentationml/2006/ole">
            <mc:AlternateContent xmlns:mc="http://schemas.openxmlformats.org/markup-compatibility/2006">
              <mc:Choice xmlns:v="urn:schemas-microsoft-com:vml" Requires="v">
                <p:oleObj r:id="rId3" imgW="3846431" imgH="495085" progId="Equation.3">
                  <p:embed/>
                </p:oleObj>
              </mc:Choice>
              <mc:Fallback>
                <p:oleObj r:id="rId3" imgW="3846431" imgH="495085" progId="Equation.3">
                  <p:embed/>
                  <p:pic>
                    <p:nvPicPr>
                      <p:cNvPr id="0" name="Object 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5025" y="5094288"/>
                        <a:ext cx="7472363" cy="103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25320" name="Rectangle 8">
            <a:extLst>
              <a:ext uri="{FF2B5EF4-FFF2-40B4-BE49-F238E27FC236}">
                <a16:creationId xmlns:a16="http://schemas.microsoft.com/office/drawing/2014/main" id="{BFDCD519-8EF6-7B02-E235-C7C7D1FC6467}"/>
              </a:ext>
            </a:extLst>
          </p:cNvPr>
          <p:cNvSpPr>
            <a:spLocks noChangeArrowheads="1"/>
          </p:cNvSpPr>
          <p:nvPr/>
        </p:nvSpPr>
        <p:spPr bwMode="auto">
          <a:xfrm>
            <a:off x="701675" y="4284663"/>
            <a:ext cx="5181600" cy="519112"/>
          </a:xfrm>
          <a:prstGeom prst="rect">
            <a:avLst/>
          </a:prstGeom>
          <a:noFill/>
          <a:ln w="9525">
            <a:noFill/>
            <a:miter lim="800000"/>
          </a:ln>
          <a:effectLst/>
        </p:spPr>
        <p:txBody>
          <a:bodyPr>
            <a:spAutoFit/>
          </a:bodyPr>
          <a:lstStyle/>
          <a:p>
            <a:pPr>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第一级放大电路为射极输出器</a:t>
            </a:r>
          </a:p>
        </p:txBody>
      </p:sp>
      <p:grpSp>
        <p:nvGrpSpPr>
          <p:cNvPr id="118793" name="Group 9">
            <a:extLst>
              <a:ext uri="{FF2B5EF4-FFF2-40B4-BE49-F238E27FC236}">
                <a16:creationId xmlns:a16="http://schemas.microsoft.com/office/drawing/2014/main" id="{5BBB72DA-47BF-E080-3449-379702A8AD31}"/>
              </a:ext>
            </a:extLst>
          </p:cNvPr>
          <p:cNvGrpSpPr>
            <a:grpSpLocks/>
          </p:cNvGrpSpPr>
          <p:nvPr/>
        </p:nvGrpSpPr>
        <p:grpSpPr bwMode="auto">
          <a:xfrm>
            <a:off x="762000" y="838200"/>
            <a:ext cx="7758113" cy="3149600"/>
            <a:chOff x="537" y="416"/>
            <a:chExt cx="4887" cy="1984"/>
          </a:xfrm>
        </p:grpSpPr>
        <p:grpSp>
          <p:nvGrpSpPr>
            <p:cNvPr id="118794" name="Group 10">
              <a:extLst>
                <a:ext uri="{FF2B5EF4-FFF2-40B4-BE49-F238E27FC236}">
                  <a16:creationId xmlns:a16="http://schemas.microsoft.com/office/drawing/2014/main" id="{E13D8060-D564-B0F8-F5C8-94000B3A8DC0}"/>
                </a:ext>
              </a:extLst>
            </p:cNvPr>
            <p:cNvGrpSpPr>
              <a:grpSpLocks/>
            </p:cNvGrpSpPr>
            <p:nvPr/>
          </p:nvGrpSpPr>
          <p:grpSpPr bwMode="auto">
            <a:xfrm>
              <a:off x="1752" y="1513"/>
              <a:ext cx="139" cy="887"/>
              <a:chOff x="1752" y="1578"/>
              <a:chExt cx="136" cy="918"/>
            </a:xfrm>
          </p:grpSpPr>
          <p:sp>
            <p:nvSpPr>
              <p:cNvPr id="118795" name="Line 11">
                <a:extLst>
                  <a:ext uri="{FF2B5EF4-FFF2-40B4-BE49-F238E27FC236}">
                    <a16:creationId xmlns:a16="http://schemas.microsoft.com/office/drawing/2014/main" id="{D46523DA-1505-67D2-30C5-2CF3BBE13769}"/>
                  </a:ext>
                </a:extLst>
              </p:cNvPr>
              <p:cNvSpPr>
                <a:spLocks noChangeShapeType="1"/>
              </p:cNvSpPr>
              <p:nvPr/>
            </p:nvSpPr>
            <p:spPr bwMode="auto">
              <a:xfrm flipH="1" flipV="1">
                <a:off x="1816" y="1578"/>
                <a:ext cx="0" cy="7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796" name="Rectangle 12">
                <a:extLst>
                  <a:ext uri="{FF2B5EF4-FFF2-40B4-BE49-F238E27FC236}">
                    <a16:creationId xmlns:a16="http://schemas.microsoft.com/office/drawing/2014/main" id="{934B1330-395C-99BA-72BA-8B7C33C65132}"/>
                  </a:ext>
                </a:extLst>
              </p:cNvPr>
              <p:cNvSpPr>
                <a:spLocks noChangeArrowheads="1"/>
              </p:cNvSpPr>
              <p:nvPr/>
            </p:nvSpPr>
            <p:spPr bwMode="auto">
              <a:xfrm>
                <a:off x="1771" y="1807"/>
                <a:ext cx="93" cy="339"/>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8797" name="Line 13">
                <a:extLst>
                  <a:ext uri="{FF2B5EF4-FFF2-40B4-BE49-F238E27FC236}">
                    <a16:creationId xmlns:a16="http://schemas.microsoft.com/office/drawing/2014/main" id="{7034BCC9-95A5-BDAB-AC04-B7C17806B533}"/>
                  </a:ext>
                </a:extLst>
              </p:cNvPr>
              <p:cNvSpPr>
                <a:spLocks noChangeShapeType="1"/>
              </p:cNvSpPr>
              <p:nvPr/>
            </p:nvSpPr>
            <p:spPr bwMode="auto">
              <a:xfrm>
                <a:off x="1819" y="2365"/>
                <a:ext cx="0"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798" name="Line 14">
                <a:extLst>
                  <a:ext uri="{FF2B5EF4-FFF2-40B4-BE49-F238E27FC236}">
                    <a16:creationId xmlns:a16="http://schemas.microsoft.com/office/drawing/2014/main" id="{D2419E6E-0195-F852-7A70-5B208E2B67A4}"/>
                  </a:ext>
                </a:extLst>
              </p:cNvPr>
              <p:cNvSpPr>
                <a:spLocks noChangeShapeType="1"/>
              </p:cNvSpPr>
              <p:nvPr/>
            </p:nvSpPr>
            <p:spPr bwMode="auto">
              <a:xfrm>
                <a:off x="1752" y="2496"/>
                <a:ext cx="1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8799" name="Group 15">
              <a:extLst>
                <a:ext uri="{FF2B5EF4-FFF2-40B4-BE49-F238E27FC236}">
                  <a16:creationId xmlns:a16="http://schemas.microsoft.com/office/drawing/2014/main" id="{4E623F66-2B05-6ED9-885F-BE3BE7838694}"/>
                </a:ext>
              </a:extLst>
            </p:cNvPr>
            <p:cNvGrpSpPr>
              <a:grpSpLocks/>
            </p:cNvGrpSpPr>
            <p:nvPr/>
          </p:nvGrpSpPr>
          <p:grpSpPr bwMode="auto">
            <a:xfrm>
              <a:off x="537" y="416"/>
              <a:ext cx="4887" cy="1879"/>
              <a:chOff x="537" y="416"/>
              <a:chExt cx="4887" cy="1879"/>
            </a:xfrm>
          </p:grpSpPr>
          <p:graphicFrame>
            <p:nvGraphicFramePr>
              <p:cNvPr id="118800" name="Object 16">
                <a:extLst>
                  <a:ext uri="{FF2B5EF4-FFF2-40B4-BE49-F238E27FC236}">
                    <a16:creationId xmlns:a16="http://schemas.microsoft.com/office/drawing/2014/main" id="{9AF1D617-D350-B188-5CBE-F02AE7E08A1C}"/>
                  </a:ext>
                </a:extLst>
              </p:cNvPr>
              <p:cNvGraphicFramePr>
                <a:graphicFrameLocks/>
              </p:cNvGraphicFramePr>
              <p:nvPr/>
            </p:nvGraphicFramePr>
            <p:xfrm>
              <a:off x="3757" y="452"/>
              <a:ext cx="358" cy="341"/>
            </p:xfrm>
            <a:graphic>
              <a:graphicData uri="http://schemas.openxmlformats.org/presentationml/2006/ole">
                <mc:AlternateContent xmlns:mc="http://schemas.openxmlformats.org/markup-compatibility/2006">
                  <mc:Choice xmlns:v="urn:schemas-microsoft-com:vml" Requires="v">
                    <p:oleObj r:id="rId5" imgW="228501" imgH="241195" progId="Equation.3">
                      <p:embed/>
                    </p:oleObj>
                  </mc:Choice>
                  <mc:Fallback>
                    <p:oleObj r:id="rId5" imgW="228501" imgH="241195" progId="Equation.3">
                      <p:embed/>
                      <p:pic>
                        <p:nvPicPr>
                          <p:cNvPr id="0" name="Object 1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757" y="452"/>
                            <a:ext cx="358"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8801" name="Object 17">
                <a:extLst>
                  <a:ext uri="{FF2B5EF4-FFF2-40B4-BE49-F238E27FC236}">
                    <a16:creationId xmlns:a16="http://schemas.microsoft.com/office/drawing/2014/main" id="{728885F7-5432-7A68-54B0-263A4541DB85}"/>
                  </a:ext>
                </a:extLst>
              </p:cNvPr>
              <p:cNvGraphicFramePr>
                <a:graphicFrameLocks/>
              </p:cNvGraphicFramePr>
              <p:nvPr/>
            </p:nvGraphicFramePr>
            <p:xfrm>
              <a:off x="4516" y="452"/>
              <a:ext cx="335" cy="341"/>
            </p:xfrm>
            <a:graphic>
              <a:graphicData uri="http://schemas.openxmlformats.org/presentationml/2006/ole">
                <mc:AlternateContent xmlns:mc="http://schemas.openxmlformats.org/markup-compatibility/2006">
                  <mc:Choice xmlns:v="urn:schemas-microsoft-com:vml" Requires="v">
                    <p:oleObj r:id="rId7" imgW="215619" imgH="240986" progId="Equation.3">
                      <p:embed/>
                    </p:oleObj>
                  </mc:Choice>
                  <mc:Fallback>
                    <p:oleObj r:id="rId7" imgW="215619" imgH="240986" progId="Equation.3">
                      <p:embed/>
                      <p:pic>
                        <p:nvPicPr>
                          <p:cNvPr id="0" name="Object 1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516" y="452"/>
                            <a:ext cx="33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8802" name="Line 18">
                <a:extLst>
                  <a:ext uri="{FF2B5EF4-FFF2-40B4-BE49-F238E27FC236}">
                    <a16:creationId xmlns:a16="http://schemas.microsoft.com/office/drawing/2014/main" id="{3E9959C2-1EE6-1A2B-3213-DBC7250ED465}"/>
                  </a:ext>
                </a:extLst>
              </p:cNvPr>
              <p:cNvSpPr>
                <a:spLocks noChangeShapeType="1"/>
              </p:cNvSpPr>
              <p:nvPr/>
            </p:nvSpPr>
            <p:spPr bwMode="auto">
              <a:xfrm flipH="1" flipV="1">
                <a:off x="4302" y="1565"/>
                <a:ext cx="0" cy="7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03" name="Rectangle 19">
                <a:extLst>
                  <a:ext uri="{FF2B5EF4-FFF2-40B4-BE49-F238E27FC236}">
                    <a16:creationId xmlns:a16="http://schemas.microsoft.com/office/drawing/2014/main" id="{BA6F3DFE-BAB0-FA25-B514-288435C15696}"/>
                  </a:ext>
                </a:extLst>
              </p:cNvPr>
              <p:cNvSpPr>
                <a:spLocks noChangeArrowheads="1"/>
              </p:cNvSpPr>
              <p:nvPr/>
            </p:nvSpPr>
            <p:spPr bwMode="auto">
              <a:xfrm>
                <a:off x="4256" y="1787"/>
                <a:ext cx="95"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8804" name="Line 20">
                <a:extLst>
                  <a:ext uri="{FF2B5EF4-FFF2-40B4-BE49-F238E27FC236}">
                    <a16:creationId xmlns:a16="http://schemas.microsoft.com/office/drawing/2014/main" id="{758D05AB-6E46-8B02-D7D7-D7C01EFE3E8D}"/>
                  </a:ext>
                </a:extLst>
              </p:cNvPr>
              <p:cNvSpPr>
                <a:spLocks noChangeShapeType="1"/>
              </p:cNvSpPr>
              <p:nvPr/>
            </p:nvSpPr>
            <p:spPr bwMode="auto">
              <a:xfrm flipV="1">
                <a:off x="3157" y="2273"/>
                <a:ext cx="21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05" name="Line 21">
                <a:extLst>
                  <a:ext uri="{FF2B5EF4-FFF2-40B4-BE49-F238E27FC236}">
                    <a16:creationId xmlns:a16="http://schemas.microsoft.com/office/drawing/2014/main" id="{456FE1C4-3C5C-3378-E3D0-1679F7D5B317}"/>
                  </a:ext>
                </a:extLst>
              </p:cNvPr>
              <p:cNvSpPr>
                <a:spLocks noChangeShapeType="1"/>
              </p:cNvSpPr>
              <p:nvPr/>
            </p:nvSpPr>
            <p:spPr bwMode="auto">
              <a:xfrm flipV="1">
                <a:off x="4505"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06" name="Line 22">
                <a:extLst>
                  <a:ext uri="{FF2B5EF4-FFF2-40B4-BE49-F238E27FC236}">
                    <a16:creationId xmlns:a16="http://schemas.microsoft.com/office/drawing/2014/main" id="{93EB0842-EE9F-2D8C-97F4-05CC01364335}"/>
                  </a:ext>
                </a:extLst>
              </p:cNvPr>
              <p:cNvSpPr>
                <a:spLocks noChangeShapeType="1"/>
              </p:cNvSpPr>
              <p:nvPr/>
            </p:nvSpPr>
            <p:spPr bwMode="auto">
              <a:xfrm flipV="1">
                <a:off x="2889" y="869"/>
                <a:ext cx="1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8807" name="Group 23">
                <a:extLst>
                  <a:ext uri="{FF2B5EF4-FFF2-40B4-BE49-F238E27FC236}">
                    <a16:creationId xmlns:a16="http://schemas.microsoft.com/office/drawing/2014/main" id="{952B03AC-B3BD-E6B0-5A76-28B00E2D629C}"/>
                  </a:ext>
                </a:extLst>
              </p:cNvPr>
              <p:cNvGrpSpPr>
                <a:grpSpLocks/>
              </p:cNvGrpSpPr>
              <p:nvPr/>
            </p:nvGrpSpPr>
            <p:grpSpPr bwMode="auto">
              <a:xfrm>
                <a:off x="4403" y="1010"/>
                <a:ext cx="192" cy="370"/>
                <a:chOff x="4164" y="1968"/>
                <a:chExt cx="264" cy="420"/>
              </a:xfrm>
            </p:grpSpPr>
            <p:sp>
              <p:nvSpPr>
                <p:cNvPr id="118808" name="AutoShape 24">
                  <a:extLst>
                    <a:ext uri="{FF2B5EF4-FFF2-40B4-BE49-F238E27FC236}">
                      <a16:creationId xmlns:a16="http://schemas.microsoft.com/office/drawing/2014/main" id="{EC0B6FEF-C18F-4CFD-A5D4-9B5CDFB21EEC}"/>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8809" name="Line 25">
                  <a:extLst>
                    <a:ext uri="{FF2B5EF4-FFF2-40B4-BE49-F238E27FC236}">
                      <a16:creationId xmlns:a16="http://schemas.microsoft.com/office/drawing/2014/main" id="{FEB5BA38-93CC-8265-33AD-B8A2D207250E}"/>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8810" name="Line 26">
                <a:extLst>
                  <a:ext uri="{FF2B5EF4-FFF2-40B4-BE49-F238E27FC236}">
                    <a16:creationId xmlns:a16="http://schemas.microsoft.com/office/drawing/2014/main" id="{714CAC97-ACCB-E794-0A5F-4DFEA3704C10}"/>
                  </a:ext>
                </a:extLst>
              </p:cNvPr>
              <p:cNvSpPr>
                <a:spLocks noChangeShapeType="1"/>
              </p:cNvSpPr>
              <p:nvPr/>
            </p:nvSpPr>
            <p:spPr bwMode="auto">
              <a:xfrm flipV="1">
                <a:off x="4089"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11" name="Rectangle 27">
                <a:extLst>
                  <a:ext uri="{FF2B5EF4-FFF2-40B4-BE49-F238E27FC236}">
                    <a16:creationId xmlns:a16="http://schemas.microsoft.com/office/drawing/2014/main" id="{491411E6-417E-78B5-1AF5-8A4C4777BCF8}"/>
                  </a:ext>
                </a:extLst>
              </p:cNvPr>
              <p:cNvSpPr>
                <a:spLocks noChangeArrowheads="1"/>
              </p:cNvSpPr>
              <p:nvPr/>
            </p:nvSpPr>
            <p:spPr bwMode="auto">
              <a:xfrm>
                <a:off x="4043" y="1052"/>
                <a:ext cx="95"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8812" name="Line 28">
                <a:extLst>
                  <a:ext uri="{FF2B5EF4-FFF2-40B4-BE49-F238E27FC236}">
                    <a16:creationId xmlns:a16="http://schemas.microsoft.com/office/drawing/2014/main" id="{A63D2FD9-4438-8333-06CD-0E653A54A95D}"/>
                  </a:ext>
                </a:extLst>
              </p:cNvPr>
              <p:cNvSpPr>
                <a:spLocks noChangeShapeType="1"/>
              </p:cNvSpPr>
              <p:nvPr/>
            </p:nvSpPr>
            <p:spPr bwMode="auto">
              <a:xfrm>
                <a:off x="4500" y="879"/>
                <a:ext cx="75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13" name="Line 29">
                <a:extLst>
                  <a:ext uri="{FF2B5EF4-FFF2-40B4-BE49-F238E27FC236}">
                    <a16:creationId xmlns:a16="http://schemas.microsoft.com/office/drawing/2014/main" id="{B25E6D1F-AF66-EECA-EA63-9BBB57D06A9F}"/>
                  </a:ext>
                </a:extLst>
              </p:cNvPr>
              <p:cNvSpPr>
                <a:spLocks noChangeShapeType="1"/>
              </p:cNvSpPr>
              <p:nvPr/>
            </p:nvSpPr>
            <p:spPr bwMode="auto">
              <a:xfrm flipV="1">
                <a:off x="4907" y="890"/>
                <a:ext cx="0" cy="13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14" name="Rectangle 30">
                <a:extLst>
                  <a:ext uri="{FF2B5EF4-FFF2-40B4-BE49-F238E27FC236}">
                    <a16:creationId xmlns:a16="http://schemas.microsoft.com/office/drawing/2014/main" id="{A779ED10-54BA-0CF5-FC8A-FA59920BD665}"/>
                  </a:ext>
                </a:extLst>
              </p:cNvPr>
              <p:cNvSpPr>
                <a:spLocks noChangeArrowheads="1"/>
              </p:cNvSpPr>
              <p:nvPr/>
            </p:nvSpPr>
            <p:spPr bwMode="auto">
              <a:xfrm>
                <a:off x="4863" y="1417"/>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8815" name="Text Box 31">
                <a:extLst>
                  <a:ext uri="{FF2B5EF4-FFF2-40B4-BE49-F238E27FC236}">
                    <a16:creationId xmlns:a16="http://schemas.microsoft.com/office/drawing/2014/main" id="{86B3FE40-A1A5-9387-BFB1-4747AA25718B}"/>
                  </a:ext>
                </a:extLst>
              </p:cNvPr>
              <p:cNvSpPr txBox="1">
                <a:spLocks noChangeArrowheads="1"/>
              </p:cNvSpPr>
              <p:nvPr/>
            </p:nvSpPr>
            <p:spPr bwMode="auto">
              <a:xfrm>
                <a:off x="3548" y="864"/>
                <a:ext cx="62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be2</a:t>
                </a:r>
                <a:endParaRPr lang="en-US" altLang="zh-CN" b="1" i="0">
                  <a:solidFill>
                    <a:schemeClr val="tx1"/>
                  </a:solidFill>
                  <a:ea typeface="楷体_GB2312" pitchFamily="49" charset="-122"/>
                </a:endParaRPr>
              </a:p>
            </p:txBody>
          </p:sp>
          <p:sp>
            <p:nvSpPr>
              <p:cNvPr id="118816" name="Line 32">
                <a:extLst>
                  <a:ext uri="{FF2B5EF4-FFF2-40B4-BE49-F238E27FC236}">
                    <a16:creationId xmlns:a16="http://schemas.microsoft.com/office/drawing/2014/main" id="{556B8E40-CF66-7D46-B621-563128A8336D}"/>
                  </a:ext>
                </a:extLst>
              </p:cNvPr>
              <p:cNvSpPr>
                <a:spLocks noChangeShapeType="1"/>
              </p:cNvSpPr>
              <p:nvPr/>
            </p:nvSpPr>
            <p:spPr bwMode="auto">
              <a:xfrm flipH="1">
                <a:off x="4679" y="1055"/>
                <a:ext cx="0" cy="32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8817" name="Line 33">
                <a:extLst>
                  <a:ext uri="{FF2B5EF4-FFF2-40B4-BE49-F238E27FC236}">
                    <a16:creationId xmlns:a16="http://schemas.microsoft.com/office/drawing/2014/main" id="{49C1EB49-8082-B551-462B-7B6E61CE0F35}"/>
                  </a:ext>
                </a:extLst>
              </p:cNvPr>
              <p:cNvSpPr>
                <a:spLocks noChangeShapeType="1"/>
              </p:cNvSpPr>
              <p:nvPr/>
            </p:nvSpPr>
            <p:spPr bwMode="auto">
              <a:xfrm>
                <a:off x="3771" y="793"/>
                <a:ext cx="279"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8818" name="Line 34">
                <a:extLst>
                  <a:ext uri="{FF2B5EF4-FFF2-40B4-BE49-F238E27FC236}">
                    <a16:creationId xmlns:a16="http://schemas.microsoft.com/office/drawing/2014/main" id="{716560EF-41EA-2C6A-6F02-4B18917408A2}"/>
                  </a:ext>
                </a:extLst>
              </p:cNvPr>
              <p:cNvSpPr>
                <a:spLocks noChangeShapeType="1"/>
              </p:cNvSpPr>
              <p:nvPr/>
            </p:nvSpPr>
            <p:spPr bwMode="auto">
              <a:xfrm flipV="1">
                <a:off x="3657"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19" name="Rectangle 35">
                <a:extLst>
                  <a:ext uri="{FF2B5EF4-FFF2-40B4-BE49-F238E27FC236}">
                    <a16:creationId xmlns:a16="http://schemas.microsoft.com/office/drawing/2014/main" id="{C703042F-C6CC-B316-A7CA-CBF9F3632CE6}"/>
                  </a:ext>
                </a:extLst>
              </p:cNvPr>
              <p:cNvSpPr>
                <a:spLocks noChangeArrowheads="1"/>
              </p:cNvSpPr>
              <p:nvPr/>
            </p:nvSpPr>
            <p:spPr bwMode="auto">
              <a:xfrm>
                <a:off x="3614" y="1385"/>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8820" name="Line 36">
                <a:extLst>
                  <a:ext uri="{FF2B5EF4-FFF2-40B4-BE49-F238E27FC236}">
                    <a16:creationId xmlns:a16="http://schemas.microsoft.com/office/drawing/2014/main" id="{476A0DB9-08BE-EF93-80D6-8A757DE7FF52}"/>
                  </a:ext>
                </a:extLst>
              </p:cNvPr>
              <p:cNvSpPr>
                <a:spLocks noChangeShapeType="1"/>
              </p:cNvSpPr>
              <p:nvPr/>
            </p:nvSpPr>
            <p:spPr bwMode="auto">
              <a:xfrm flipH="1">
                <a:off x="4452" y="793"/>
                <a:ext cx="34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8821" name="Text Box 37">
                <a:extLst>
                  <a:ext uri="{FF2B5EF4-FFF2-40B4-BE49-F238E27FC236}">
                    <a16:creationId xmlns:a16="http://schemas.microsoft.com/office/drawing/2014/main" id="{86412377-9BA6-59F6-CA4C-B972AB81D28C}"/>
                  </a:ext>
                </a:extLst>
              </p:cNvPr>
              <p:cNvSpPr txBox="1">
                <a:spLocks noChangeArrowheads="1"/>
              </p:cNvSpPr>
              <p:nvPr/>
            </p:nvSpPr>
            <p:spPr bwMode="auto">
              <a:xfrm>
                <a:off x="4433" y="1398"/>
                <a:ext cx="4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C2</a:t>
                </a:r>
                <a:endParaRPr lang="en-US" altLang="zh-CN" b="1" i="0">
                  <a:solidFill>
                    <a:schemeClr val="tx1"/>
                  </a:solidFill>
                  <a:ea typeface="楷体_GB2312" pitchFamily="49" charset="-122"/>
                </a:endParaRPr>
              </a:p>
            </p:txBody>
          </p:sp>
          <p:graphicFrame>
            <p:nvGraphicFramePr>
              <p:cNvPr id="118822" name="Object 38">
                <a:extLst>
                  <a:ext uri="{FF2B5EF4-FFF2-40B4-BE49-F238E27FC236}">
                    <a16:creationId xmlns:a16="http://schemas.microsoft.com/office/drawing/2014/main" id="{5D0AF12F-500B-70D5-3405-C51CD25C3ED6}"/>
                  </a:ext>
                </a:extLst>
              </p:cNvPr>
              <p:cNvGraphicFramePr>
                <a:graphicFrameLocks/>
              </p:cNvGraphicFramePr>
              <p:nvPr/>
            </p:nvGraphicFramePr>
            <p:xfrm>
              <a:off x="5134" y="1391"/>
              <a:ext cx="233" cy="361"/>
            </p:xfrm>
            <a:graphic>
              <a:graphicData uri="http://schemas.openxmlformats.org/presentationml/2006/ole">
                <mc:AlternateContent xmlns:mc="http://schemas.openxmlformats.org/markup-compatibility/2006">
                  <mc:Choice xmlns:v="urn:schemas-microsoft-com:vml" Requires="v">
                    <p:oleObj r:id="rId9" imgW="203024" imgH="241091" progId="Equation.3">
                      <p:embed/>
                    </p:oleObj>
                  </mc:Choice>
                  <mc:Fallback>
                    <p:oleObj r:id="rId9" imgW="203024" imgH="241091" progId="Equation.3">
                      <p:embed/>
                      <p:pic>
                        <p:nvPicPr>
                          <p:cNvPr id="0" name="Object 3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134" y="1391"/>
                            <a:ext cx="233"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8823" name="Line 39">
                <a:extLst>
                  <a:ext uri="{FF2B5EF4-FFF2-40B4-BE49-F238E27FC236}">
                    <a16:creationId xmlns:a16="http://schemas.microsoft.com/office/drawing/2014/main" id="{9F24FB8F-57DC-ADF8-6214-91F228E713E8}"/>
                  </a:ext>
                </a:extLst>
              </p:cNvPr>
              <p:cNvSpPr>
                <a:spLocks noChangeShapeType="1"/>
              </p:cNvSpPr>
              <p:nvPr/>
            </p:nvSpPr>
            <p:spPr bwMode="auto">
              <a:xfrm flipV="1">
                <a:off x="659" y="2273"/>
                <a:ext cx="25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24" name="Line 40">
                <a:extLst>
                  <a:ext uri="{FF2B5EF4-FFF2-40B4-BE49-F238E27FC236}">
                    <a16:creationId xmlns:a16="http://schemas.microsoft.com/office/drawing/2014/main" id="{9040C3B0-BD6A-90F6-A4D2-46BE0EC8E5E7}"/>
                  </a:ext>
                </a:extLst>
              </p:cNvPr>
              <p:cNvSpPr>
                <a:spLocks noChangeShapeType="1"/>
              </p:cNvSpPr>
              <p:nvPr/>
            </p:nvSpPr>
            <p:spPr bwMode="auto">
              <a:xfrm>
                <a:off x="659" y="879"/>
                <a:ext cx="92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25" name="Text Box 41">
                <a:extLst>
                  <a:ext uri="{FF2B5EF4-FFF2-40B4-BE49-F238E27FC236}">
                    <a16:creationId xmlns:a16="http://schemas.microsoft.com/office/drawing/2014/main" id="{73DE5648-C965-6E15-3B03-0618B9C45049}"/>
                  </a:ext>
                </a:extLst>
              </p:cNvPr>
              <p:cNvSpPr txBox="1">
                <a:spLocks noChangeArrowheads="1"/>
              </p:cNvSpPr>
              <p:nvPr/>
            </p:nvSpPr>
            <p:spPr bwMode="auto">
              <a:xfrm>
                <a:off x="1072" y="966"/>
                <a:ext cx="60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be1</a:t>
                </a:r>
                <a:endParaRPr lang="en-US" altLang="zh-CN" b="1" i="0">
                  <a:solidFill>
                    <a:schemeClr val="tx1"/>
                  </a:solidFill>
                  <a:ea typeface="楷体_GB2312" pitchFamily="49" charset="-122"/>
                </a:endParaRPr>
              </a:p>
            </p:txBody>
          </p:sp>
          <p:sp>
            <p:nvSpPr>
              <p:cNvPr id="118826" name="Line 42">
                <a:extLst>
                  <a:ext uri="{FF2B5EF4-FFF2-40B4-BE49-F238E27FC236}">
                    <a16:creationId xmlns:a16="http://schemas.microsoft.com/office/drawing/2014/main" id="{1D15B451-559A-FA0C-D44D-AC7BBAF3373C}"/>
                  </a:ext>
                </a:extLst>
              </p:cNvPr>
              <p:cNvSpPr>
                <a:spLocks noChangeShapeType="1"/>
              </p:cNvSpPr>
              <p:nvPr/>
            </p:nvSpPr>
            <p:spPr bwMode="auto">
              <a:xfrm>
                <a:off x="1186" y="823"/>
                <a:ext cx="37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8827" name="Line 43">
                <a:extLst>
                  <a:ext uri="{FF2B5EF4-FFF2-40B4-BE49-F238E27FC236}">
                    <a16:creationId xmlns:a16="http://schemas.microsoft.com/office/drawing/2014/main" id="{64F66581-C4AD-CF23-F148-DEB08AD6ED50}"/>
                  </a:ext>
                </a:extLst>
              </p:cNvPr>
              <p:cNvSpPr>
                <a:spLocks noChangeShapeType="1"/>
              </p:cNvSpPr>
              <p:nvPr/>
            </p:nvSpPr>
            <p:spPr bwMode="auto">
              <a:xfrm flipH="1">
                <a:off x="2072" y="793"/>
                <a:ext cx="35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8828" name="Line 44">
                <a:extLst>
                  <a:ext uri="{FF2B5EF4-FFF2-40B4-BE49-F238E27FC236}">
                    <a16:creationId xmlns:a16="http://schemas.microsoft.com/office/drawing/2014/main" id="{C5E11EDB-301C-9F31-0BBD-7FF56921B59F}"/>
                  </a:ext>
                </a:extLst>
              </p:cNvPr>
              <p:cNvSpPr>
                <a:spLocks noChangeShapeType="1"/>
              </p:cNvSpPr>
              <p:nvPr/>
            </p:nvSpPr>
            <p:spPr bwMode="auto">
              <a:xfrm flipV="1">
                <a:off x="3284"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29" name="Rectangle 45">
                <a:extLst>
                  <a:ext uri="{FF2B5EF4-FFF2-40B4-BE49-F238E27FC236}">
                    <a16:creationId xmlns:a16="http://schemas.microsoft.com/office/drawing/2014/main" id="{028F362D-E620-4E14-B3F6-569361309336}"/>
                  </a:ext>
                </a:extLst>
              </p:cNvPr>
              <p:cNvSpPr>
                <a:spLocks noChangeArrowheads="1"/>
              </p:cNvSpPr>
              <p:nvPr/>
            </p:nvSpPr>
            <p:spPr bwMode="auto">
              <a:xfrm>
                <a:off x="3243" y="1390"/>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graphicFrame>
            <p:nvGraphicFramePr>
              <p:cNvPr id="118830" name="Object 46">
                <a:extLst>
                  <a:ext uri="{FF2B5EF4-FFF2-40B4-BE49-F238E27FC236}">
                    <a16:creationId xmlns:a16="http://schemas.microsoft.com/office/drawing/2014/main" id="{4199F0B9-FEFD-D35C-2A57-C7DF22D05118}"/>
                  </a:ext>
                </a:extLst>
              </p:cNvPr>
              <p:cNvGraphicFramePr>
                <a:graphicFrameLocks/>
              </p:cNvGraphicFramePr>
              <p:nvPr/>
            </p:nvGraphicFramePr>
            <p:xfrm>
              <a:off x="546" y="1307"/>
              <a:ext cx="261" cy="400"/>
            </p:xfrm>
            <a:graphic>
              <a:graphicData uri="http://schemas.openxmlformats.org/presentationml/2006/ole">
                <mc:AlternateContent xmlns:mc="http://schemas.openxmlformats.org/markup-compatibility/2006">
                  <mc:Choice xmlns:v="urn:schemas-microsoft-com:vml" Requires="v">
                    <p:oleObj r:id="rId11" imgW="190417" imgH="228501" progId="Equation.3">
                      <p:embed/>
                    </p:oleObj>
                  </mc:Choice>
                  <mc:Fallback>
                    <p:oleObj r:id="rId11" imgW="190417" imgH="228501" progId="Equation.3">
                      <p:embed/>
                      <p:pic>
                        <p:nvPicPr>
                          <p:cNvPr id="0" name="Object 46"/>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46" y="1307"/>
                            <a:ext cx="261"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8831" name="Text Box 47">
                <a:extLst>
                  <a:ext uri="{FF2B5EF4-FFF2-40B4-BE49-F238E27FC236}">
                    <a16:creationId xmlns:a16="http://schemas.microsoft.com/office/drawing/2014/main" id="{8C8078CC-A80C-8AEA-1E54-D688B3A532C7}"/>
                  </a:ext>
                </a:extLst>
              </p:cNvPr>
              <p:cNvSpPr txBox="1">
                <a:spLocks noChangeArrowheads="1"/>
              </p:cNvSpPr>
              <p:nvPr/>
            </p:nvSpPr>
            <p:spPr bwMode="auto">
              <a:xfrm>
                <a:off x="1088" y="1441"/>
                <a:ext cx="5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B1</a:t>
                </a:r>
                <a:endParaRPr lang="en-US" altLang="zh-CN" b="1" i="0">
                  <a:solidFill>
                    <a:schemeClr val="tx1"/>
                  </a:solidFill>
                  <a:ea typeface="楷体_GB2312" pitchFamily="49" charset="-122"/>
                </a:endParaRPr>
              </a:p>
            </p:txBody>
          </p:sp>
          <p:graphicFrame>
            <p:nvGraphicFramePr>
              <p:cNvPr id="118832" name="Object 48">
                <a:extLst>
                  <a:ext uri="{FF2B5EF4-FFF2-40B4-BE49-F238E27FC236}">
                    <a16:creationId xmlns:a16="http://schemas.microsoft.com/office/drawing/2014/main" id="{EE170A45-7F9F-CFFA-BEFE-A163C1E20EAC}"/>
                  </a:ext>
                </a:extLst>
              </p:cNvPr>
              <p:cNvGraphicFramePr>
                <a:graphicFrameLocks/>
              </p:cNvGraphicFramePr>
              <p:nvPr/>
            </p:nvGraphicFramePr>
            <p:xfrm>
              <a:off x="2880" y="1605"/>
              <a:ext cx="335" cy="287"/>
            </p:xfrm>
            <a:graphic>
              <a:graphicData uri="http://schemas.openxmlformats.org/presentationml/2006/ole">
                <mc:AlternateContent xmlns:mc="http://schemas.openxmlformats.org/markup-compatibility/2006">
                  <mc:Choice xmlns:v="urn:schemas-microsoft-com:vml" Requires="v">
                    <p:oleObj r:id="rId13" imgW="266353" imgH="240986" progId="Equation.3">
                      <p:embed/>
                    </p:oleObj>
                  </mc:Choice>
                  <mc:Fallback>
                    <p:oleObj r:id="rId13" imgW="266353" imgH="240986" progId="Equation.3">
                      <p:embed/>
                      <p:pic>
                        <p:nvPicPr>
                          <p:cNvPr id="0" name="Object 48"/>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880" y="1605"/>
                            <a:ext cx="335"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8833" name="Object 49">
                <a:extLst>
                  <a:ext uri="{FF2B5EF4-FFF2-40B4-BE49-F238E27FC236}">
                    <a16:creationId xmlns:a16="http://schemas.microsoft.com/office/drawing/2014/main" id="{C06FC0F1-22A5-3AF2-75E9-4D8B7F4BD3B4}"/>
                  </a:ext>
                </a:extLst>
              </p:cNvPr>
              <p:cNvGraphicFramePr>
                <a:graphicFrameLocks/>
              </p:cNvGraphicFramePr>
              <p:nvPr/>
            </p:nvGraphicFramePr>
            <p:xfrm>
              <a:off x="3312" y="1652"/>
              <a:ext cx="362" cy="291"/>
            </p:xfrm>
            <a:graphic>
              <a:graphicData uri="http://schemas.openxmlformats.org/presentationml/2006/ole">
                <mc:AlternateContent xmlns:mc="http://schemas.openxmlformats.org/markup-compatibility/2006">
                  <mc:Choice xmlns:v="urn:schemas-microsoft-com:vml" Requires="v">
                    <p:oleObj r:id="rId15" imgW="279279" imgH="241195" progId="Equation.3">
                      <p:embed/>
                    </p:oleObj>
                  </mc:Choice>
                  <mc:Fallback>
                    <p:oleObj r:id="rId15" imgW="279279" imgH="241195" progId="Equation.3">
                      <p:embed/>
                      <p:pic>
                        <p:nvPicPr>
                          <p:cNvPr id="0" name="Object 49"/>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12" y="1652"/>
                            <a:ext cx="36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8834" name="Object 50">
                <a:extLst>
                  <a:ext uri="{FF2B5EF4-FFF2-40B4-BE49-F238E27FC236}">
                    <a16:creationId xmlns:a16="http://schemas.microsoft.com/office/drawing/2014/main" id="{A8D37B01-0B5A-908F-C07E-E6B96D15D2D8}"/>
                  </a:ext>
                </a:extLst>
              </p:cNvPr>
              <p:cNvGraphicFramePr>
                <a:graphicFrameLocks/>
              </p:cNvGraphicFramePr>
              <p:nvPr/>
            </p:nvGraphicFramePr>
            <p:xfrm>
              <a:off x="1234" y="469"/>
              <a:ext cx="339" cy="344"/>
            </p:xfrm>
            <a:graphic>
              <a:graphicData uri="http://schemas.openxmlformats.org/presentationml/2006/ole">
                <mc:AlternateContent xmlns:mc="http://schemas.openxmlformats.org/markup-compatibility/2006">
                  <mc:Choice xmlns:v="urn:schemas-microsoft-com:vml" Requires="v">
                    <p:oleObj r:id="rId17" imgW="215619" imgH="240986" progId="Equation.3">
                      <p:embed/>
                    </p:oleObj>
                  </mc:Choice>
                  <mc:Fallback>
                    <p:oleObj r:id="rId17" imgW="215619" imgH="240986" progId="Equation.3">
                      <p:embed/>
                      <p:pic>
                        <p:nvPicPr>
                          <p:cNvPr id="0" name="Object 50"/>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34" y="469"/>
                            <a:ext cx="339"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8835" name="Object 51">
                <a:extLst>
                  <a:ext uri="{FF2B5EF4-FFF2-40B4-BE49-F238E27FC236}">
                    <a16:creationId xmlns:a16="http://schemas.microsoft.com/office/drawing/2014/main" id="{67C3A117-DA5D-4467-C4A9-57F13D60EE87}"/>
                  </a:ext>
                </a:extLst>
              </p:cNvPr>
              <p:cNvGraphicFramePr>
                <a:graphicFrameLocks/>
              </p:cNvGraphicFramePr>
              <p:nvPr/>
            </p:nvGraphicFramePr>
            <p:xfrm>
              <a:off x="4544" y="854"/>
              <a:ext cx="405" cy="280"/>
            </p:xfrm>
            <a:graphic>
              <a:graphicData uri="http://schemas.openxmlformats.org/presentationml/2006/ole">
                <mc:AlternateContent xmlns:mc="http://schemas.openxmlformats.org/markup-compatibility/2006">
                  <mc:Choice xmlns:v="urn:schemas-microsoft-com:vml" Requires="v">
                    <p:oleObj r:id="rId19" imgW="317225" imgH="241091" progId="Equation.3">
                      <p:embed/>
                    </p:oleObj>
                  </mc:Choice>
                  <mc:Fallback>
                    <p:oleObj r:id="rId19" imgW="317225" imgH="241091" progId="Equation.3">
                      <p:embed/>
                      <p:pic>
                        <p:nvPicPr>
                          <p:cNvPr id="0" name="Object 51"/>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544" y="854"/>
                            <a:ext cx="405"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8836" name="Object 52">
                <a:extLst>
                  <a:ext uri="{FF2B5EF4-FFF2-40B4-BE49-F238E27FC236}">
                    <a16:creationId xmlns:a16="http://schemas.microsoft.com/office/drawing/2014/main" id="{6FE97F32-EE9C-2999-1619-D9203896B9C4}"/>
                  </a:ext>
                </a:extLst>
              </p:cNvPr>
              <p:cNvGraphicFramePr>
                <a:graphicFrameLocks/>
              </p:cNvGraphicFramePr>
              <p:nvPr/>
            </p:nvGraphicFramePr>
            <p:xfrm>
              <a:off x="2053" y="879"/>
              <a:ext cx="371" cy="267"/>
            </p:xfrm>
            <a:graphic>
              <a:graphicData uri="http://schemas.openxmlformats.org/presentationml/2006/ole">
                <mc:AlternateContent xmlns:mc="http://schemas.openxmlformats.org/markup-compatibility/2006">
                  <mc:Choice xmlns:v="urn:schemas-microsoft-com:vml" Requires="v">
                    <p:oleObj r:id="rId21" imgW="304536" imgH="241091" progId="Equation.3">
                      <p:embed/>
                    </p:oleObj>
                  </mc:Choice>
                  <mc:Fallback>
                    <p:oleObj r:id="rId21" imgW="304536" imgH="241091" progId="Equation.3">
                      <p:embed/>
                      <p:pic>
                        <p:nvPicPr>
                          <p:cNvPr id="0" name="Object 52"/>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053" y="879"/>
                            <a:ext cx="371"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8837" name="Object 53">
                <a:extLst>
                  <a:ext uri="{FF2B5EF4-FFF2-40B4-BE49-F238E27FC236}">
                    <a16:creationId xmlns:a16="http://schemas.microsoft.com/office/drawing/2014/main" id="{65A7A847-E55B-F555-E1DC-75863B7A8F3B}"/>
                  </a:ext>
                </a:extLst>
              </p:cNvPr>
              <p:cNvGraphicFramePr>
                <a:graphicFrameLocks/>
              </p:cNvGraphicFramePr>
              <p:nvPr/>
            </p:nvGraphicFramePr>
            <p:xfrm>
              <a:off x="2083" y="416"/>
              <a:ext cx="372" cy="377"/>
            </p:xfrm>
            <a:graphic>
              <a:graphicData uri="http://schemas.openxmlformats.org/presentationml/2006/ole">
                <mc:AlternateContent xmlns:mc="http://schemas.openxmlformats.org/markup-compatibility/2006">
                  <mc:Choice xmlns:v="urn:schemas-microsoft-com:vml" Requires="v">
                    <p:oleObj r:id="rId23" imgW="215619" imgH="240986" progId="Equation.3">
                      <p:embed/>
                    </p:oleObj>
                  </mc:Choice>
                  <mc:Fallback>
                    <p:oleObj r:id="rId23" imgW="215619" imgH="240986" progId="Equation.3">
                      <p:embed/>
                      <p:pic>
                        <p:nvPicPr>
                          <p:cNvPr id="0" name="Object 53"/>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083" y="416"/>
                            <a:ext cx="372" cy="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8838" name="Line 54">
                <a:extLst>
                  <a:ext uri="{FF2B5EF4-FFF2-40B4-BE49-F238E27FC236}">
                    <a16:creationId xmlns:a16="http://schemas.microsoft.com/office/drawing/2014/main" id="{7E969157-658E-793B-6263-7061FB8B87D4}"/>
                  </a:ext>
                </a:extLst>
              </p:cNvPr>
              <p:cNvSpPr>
                <a:spLocks noChangeShapeType="1"/>
              </p:cNvSpPr>
              <p:nvPr/>
            </p:nvSpPr>
            <p:spPr bwMode="auto">
              <a:xfrm>
                <a:off x="2192" y="1090"/>
                <a:ext cx="0" cy="27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8839" name="Line 55">
                <a:extLst>
                  <a:ext uri="{FF2B5EF4-FFF2-40B4-BE49-F238E27FC236}">
                    <a16:creationId xmlns:a16="http://schemas.microsoft.com/office/drawing/2014/main" id="{76616987-3AF6-939F-9E9E-E7E492B014DD}"/>
                  </a:ext>
                </a:extLst>
              </p:cNvPr>
              <p:cNvSpPr>
                <a:spLocks noChangeShapeType="1"/>
              </p:cNvSpPr>
              <p:nvPr/>
            </p:nvSpPr>
            <p:spPr bwMode="auto">
              <a:xfrm flipV="1">
                <a:off x="1122" y="879"/>
                <a:ext cx="8" cy="139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40" name="Line 56">
                <a:extLst>
                  <a:ext uri="{FF2B5EF4-FFF2-40B4-BE49-F238E27FC236}">
                    <a16:creationId xmlns:a16="http://schemas.microsoft.com/office/drawing/2014/main" id="{4A836D10-D310-646B-158C-E21C2B8C5F2B}"/>
                  </a:ext>
                </a:extLst>
              </p:cNvPr>
              <p:cNvSpPr>
                <a:spLocks noChangeShapeType="1"/>
              </p:cNvSpPr>
              <p:nvPr/>
            </p:nvSpPr>
            <p:spPr bwMode="auto">
              <a:xfrm flipV="1">
                <a:off x="2023" y="890"/>
                <a:ext cx="2" cy="62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8841" name="Group 57">
                <a:extLst>
                  <a:ext uri="{FF2B5EF4-FFF2-40B4-BE49-F238E27FC236}">
                    <a16:creationId xmlns:a16="http://schemas.microsoft.com/office/drawing/2014/main" id="{D55B632E-E93E-D860-3803-5DAE9581D736}"/>
                  </a:ext>
                </a:extLst>
              </p:cNvPr>
              <p:cNvGrpSpPr>
                <a:grpSpLocks/>
              </p:cNvGrpSpPr>
              <p:nvPr/>
            </p:nvGrpSpPr>
            <p:grpSpPr bwMode="auto">
              <a:xfrm>
                <a:off x="1930" y="1005"/>
                <a:ext cx="192" cy="369"/>
                <a:chOff x="4164" y="1968"/>
                <a:chExt cx="264" cy="420"/>
              </a:xfrm>
            </p:grpSpPr>
            <p:sp>
              <p:nvSpPr>
                <p:cNvPr id="118842" name="AutoShape 58">
                  <a:extLst>
                    <a:ext uri="{FF2B5EF4-FFF2-40B4-BE49-F238E27FC236}">
                      <a16:creationId xmlns:a16="http://schemas.microsoft.com/office/drawing/2014/main" id="{9A7A2F25-90EB-624C-2D78-DE1306351A72}"/>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8843" name="Line 59">
                  <a:extLst>
                    <a:ext uri="{FF2B5EF4-FFF2-40B4-BE49-F238E27FC236}">
                      <a16:creationId xmlns:a16="http://schemas.microsoft.com/office/drawing/2014/main" id="{C205603A-F45F-EE10-706C-147A1BA1A49D}"/>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8844" name="Line 60">
                <a:extLst>
                  <a:ext uri="{FF2B5EF4-FFF2-40B4-BE49-F238E27FC236}">
                    <a16:creationId xmlns:a16="http://schemas.microsoft.com/office/drawing/2014/main" id="{C60280C3-B691-F593-97F9-07FBE35D79B8}"/>
                  </a:ext>
                </a:extLst>
              </p:cNvPr>
              <p:cNvSpPr>
                <a:spLocks noChangeShapeType="1"/>
              </p:cNvSpPr>
              <p:nvPr/>
            </p:nvSpPr>
            <p:spPr bwMode="auto">
              <a:xfrm flipH="1" flipV="1">
                <a:off x="1584"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45" name="Rectangle 61">
                <a:extLst>
                  <a:ext uri="{FF2B5EF4-FFF2-40B4-BE49-F238E27FC236}">
                    <a16:creationId xmlns:a16="http://schemas.microsoft.com/office/drawing/2014/main" id="{9B00635F-BCA3-3B0F-0EB1-76EB055FA2AA}"/>
                  </a:ext>
                </a:extLst>
              </p:cNvPr>
              <p:cNvSpPr>
                <a:spLocks noChangeArrowheads="1"/>
              </p:cNvSpPr>
              <p:nvPr/>
            </p:nvSpPr>
            <p:spPr bwMode="auto">
              <a:xfrm>
                <a:off x="1542" y="1016"/>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8846" name="Rectangle 62">
                <a:extLst>
                  <a:ext uri="{FF2B5EF4-FFF2-40B4-BE49-F238E27FC236}">
                    <a16:creationId xmlns:a16="http://schemas.microsoft.com/office/drawing/2014/main" id="{1E95C55B-8CC0-F3BD-E019-5C8C27A86BC3}"/>
                  </a:ext>
                </a:extLst>
              </p:cNvPr>
              <p:cNvSpPr>
                <a:spLocks noChangeArrowheads="1"/>
              </p:cNvSpPr>
              <p:nvPr/>
            </p:nvSpPr>
            <p:spPr bwMode="auto">
              <a:xfrm>
                <a:off x="1074" y="1427"/>
                <a:ext cx="97"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8847" name="Line 63">
                <a:extLst>
                  <a:ext uri="{FF2B5EF4-FFF2-40B4-BE49-F238E27FC236}">
                    <a16:creationId xmlns:a16="http://schemas.microsoft.com/office/drawing/2014/main" id="{7BA27E4D-2A40-C1F9-33FA-8AA3DC883602}"/>
                  </a:ext>
                </a:extLst>
              </p:cNvPr>
              <p:cNvSpPr>
                <a:spLocks noChangeShapeType="1"/>
              </p:cNvSpPr>
              <p:nvPr/>
            </p:nvSpPr>
            <p:spPr bwMode="auto">
              <a:xfrm>
                <a:off x="2889"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48" name="Line 64">
                <a:extLst>
                  <a:ext uri="{FF2B5EF4-FFF2-40B4-BE49-F238E27FC236}">
                    <a16:creationId xmlns:a16="http://schemas.microsoft.com/office/drawing/2014/main" id="{21A3AA55-5BE3-F1A4-33BF-B61219F7E670}"/>
                  </a:ext>
                </a:extLst>
              </p:cNvPr>
              <p:cNvSpPr>
                <a:spLocks noChangeShapeType="1"/>
              </p:cNvSpPr>
              <p:nvPr/>
            </p:nvSpPr>
            <p:spPr bwMode="auto">
              <a:xfrm>
                <a:off x="2012" y="879"/>
                <a:ext cx="53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49" name="Line 65">
                <a:extLst>
                  <a:ext uri="{FF2B5EF4-FFF2-40B4-BE49-F238E27FC236}">
                    <a16:creationId xmlns:a16="http://schemas.microsoft.com/office/drawing/2014/main" id="{3BBC88FC-FF2F-2875-F090-DC537DE70773}"/>
                  </a:ext>
                </a:extLst>
              </p:cNvPr>
              <p:cNvSpPr>
                <a:spLocks noChangeShapeType="1"/>
              </p:cNvSpPr>
              <p:nvPr/>
            </p:nvSpPr>
            <p:spPr bwMode="auto">
              <a:xfrm>
                <a:off x="1573" y="1513"/>
                <a:ext cx="123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50" name="Line 66">
                <a:extLst>
                  <a:ext uri="{FF2B5EF4-FFF2-40B4-BE49-F238E27FC236}">
                    <a16:creationId xmlns:a16="http://schemas.microsoft.com/office/drawing/2014/main" id="{6B52B3D4-56CA-33E3-FA84-FF73514C5C14}"/>
                  </a:ext>
                </a:extLst>
              </p:cNvPr>
              <p:cNvSpPr>
                <a:spLocks noChangeShapeType="1"/>
              </p:cNvSpPr>
              <p:nvPr/>
            </p:nvSpPr>
            <p:spPr bwMode="auto">
              <a:xfrm flipV="1">
                <a:off x="2542" y="890"/>
                <a:ext cx="0" cy="138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51" name="Line 67">
                <a:extLst>
                  <a:ext uri="{FF2B5EF4-FFF2-40B4-BE49-F238E27FC236}">
                    <a16:creationId xmlns:a16="http://schemas.microsoft.com/office/drawing/2014/main" id="{AF0F504D-AC13-7811-B7B2-121F0FE610FD}"/>
                  </a:ext>
                </a:extLst>
              </p:cNvPr>
              <p:cNvSpPr>
                <a:spLocks noChangeShapeType="1"/>
              </p:cNvSpPr>
              <p:nvPr/>
            </p:nvSpPr>
            <p:spPr bwMode="auto">
              <a:xfrm>
                <a:off x="2475" y="151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52" name="Oval 68">
                <a:extLst>
                  <a:ext uri="{FF2B5EF4-FFF2-40B4-BE49-F238E27FC236}">
                    <a16:creationId xmlns:a16="http://schemas.microsoft.com/office/drawing/2014/main" id="{693ECA3A-5EC7-B460-6A84-CBE7620C1192}"/>
                  </a:ext>
                </a:extLst>
              </p:cNvPr>
              <p:cNvSpPr>
                <a:spLocks noChangeArrowheads="1"/>
              </p:cNvSpPr>
              <p:nvPr/>
            </p:nvSpPr>
            <p:spPr bwMode="auto">
              <a:xfrm>
                <a:off x="1795" y="2252"/>
                <a:ext cx="47" cy="43"/>
              </a:xfrm>
              <a:prstGeom prst="ellipse">
                <a:avLst/>
              </a:prstGeom>
              <a:solidFill>
                <a:schemeClr val="tx1"/>
              </a:solidFill>
              <a:ln w="9525">
                <a:solidFill>
                  <a:schemeClr val="tx1"/>
                </a:solidFill>
                <a:round/>
                <a:headEnd/>
                <a:tailEnd/>
              </a:ln>
            </p:spPr>
            <p:txBody>
              <a:bodyPr wrap="none" anchor="ctr"/>
              <a:lstStyle/>
              <a:p>
                <a:pPr>
                  <a:spcBef>
                    <a:spcPct val="50000"/>
                  </a:spcBef>
                </a:pPr>
                <a:endParaRPr lang="zh-CN" altLang="en-US"/>
              </a:p>
            </p:txBody>
          </p:sp>
          <p:sp>
            <p:nvSpPr>
              <p:cNvPr id="118853" name="Text Box 69">
                <a:extLst>
                  <a:ext uri="{FF2B5EF4-FFF2-40B4-BE49-F238E27FC236}">
                    <a16:creationId xmlns:a16="http://schemas.microsoft.com/office/drawing/2014/main" id="{CB567594-B93D-5894-C704-D8632025E365}"/>
                  </a:ext>
                </a:extLst>
              </p:cNvPr>
              <p:cNvSpPr txBox="1">
                <a:spLocks noChangeArrowheads="1"/>
              </p:cNvSpPr>
              <p:nvPr/>
            </p:nvSpPr>
            <p:spPr bwMode="auto">
              <a:xfrm>
                <a:off x="1349" y="1787"/>
                <a:ext cx="4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E1</a:t>
                </a:r>
                <a:endParaRPr lang="en-US" altLang="zh-CN" b="1" i="0">
                  <a:solidFill>
                    <a:schemeClr val="tx1"/>
                  </a:solidFill>
                  <a:ea typeface="楷体_GB2312" pitchFamily="49" charset="-122"/>
                </a:endParaRPr>
              </a:p>
            </p:txBody>
          </p:sp>
          <p:graphicFrame>
            <p:nvGraphicFramePr>
              <p:cNvPr id="118854" name="Object 70">
                <a:extLst>
                  <a:ext uri="{FF2B5EF4-FFF2-40B4-BE49-F238E27FC236}">
                    <a16:creationId xmlns:a16="http://schemas.microsoft.com/office/drawing/2014/main" id="{3ADFC5E0-5222-3C47-F44C-D7B908ED7D9C}"/>
                  </a:ext>
                </a:extLst>
              </p:cNvPr>
              <p:cNvGraphicFramePr>
                <a:graphicFrameLocks/>
              </p:cNvGraphicFramePr>
              <p:nvPr/>
            </p:nvGraphicFramePr>
            <p:xfrm>
              <a:off x="2068" y="1768"/>
              <a:ext cx="251" cy="312"/>
            </p:xfrm>
            <a:graphic>
              <a:graphicData uri="http://schemas.openxmlformats.org/presentationml/2006/ole">
                <mc:AlternateContent xmlns:mc="http://schemas.openxmlformats.org/markup-compatibility/2006">
                  <mc:Choice xmlns:v="urn:schemas-microsoft-com:vml" Requires="v">
                    <p:oleObj r:id="rId25" imgW="253780" imgH="241091" progId="Equation.3">
                      <p:embed/>
                    </p:oleObj>
                  </mc:Choice>
                  <mc:Fallback>
                    <p:oleObj r:id="rId25" imgW="253780" imgH="241091" progId="Equation.3">
                      <p:embed/>
                      <p:pic>
                        <p:nvPicPr>
                          <p:cNvPr id="0" name="Object 70"/>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068" y="1768"/>
                            <a:ext cx="251"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8855" name="Oval 71">
                <a:extLst>
                  <a:ext uri="{FF2B5EF4-FFF2-40B4-BE49-F238E27FC236}">
                    <a16:creationId xmlns:a16="http://schemas.microsoft.com/office/drawing/2014/main" id="{7CF0414A-EBD7-77E4-8F31-C87B9E844A1B}"/>
                  </a:ext>
                </a:extLst>
              </p:cNvPr>
              <p:cNvSpPr>
                <a:spLocks noChangeArrowheads="1"/>
              </p:cNvSpPr>
              <p:nvPr/>
            </p:nvSpPr>
            <p:spPr bwMode="auto">
              <a:xfrm>
                <a:off x="613" y="856"/>
                <a:ext cx="50" cy="4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8856" name="Oval 72">
                <a:extLst>
                  <a:ext uri="{FF2B5EF4-FFF2-40B4-BE49-F238E27FC236}">
                    <a16:creationId xmlns:a16="http://schemas.microsoft.com/office/drawing/2014/main" id="{5030F47A-EF8F-56A5-ECFF-9A0B9E4B5DE4}"/>
                  </a:ext>
                </a:extLst>
              </p:cNvPr>
              <p:cNvSpPr>
                <a:spLocks noChangeArrowheads="1"/>
              </p:cNvSpPr>
              <p:nvPr/>
            </p:nvSpPr>
            <p:spPr bwMode="auto">
              <a:xfrm>
                <a:off x="613" y="2231"/>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8857" name="Line 73">
                <a:extLst>
                  <a:ext uri="{FF2B5EF4-FFF2-40B4-BE49-F238E27FC236}">
                    <a16:creationId xmlns:a16="http://schemas.microsoft.com/office/drawing/2014/main" id="{5559595D-D48F-2233-B096-AB36A5942B6B}"/>
                  </a:ext>
                </a:extLst>
              </p:cNvPr>
              <p:cNvSpPr>
                <a:spLocks noChangeShapeType="1"/>
              </p:cNvSpPr>
              <p:nvPr/>
            </p:nvSpPr>
            <p:spPr bwMode="auto">
              <a:xfrm>
                <a:off x="4089" y="1565"/>
                <a:ext cx="4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8858" name="Text Box 74">
                <a:extLst>
                  <a:ext uri="{FF2B5EF4-FFF2-40B4-BE49-F238E27FC236}">
                    <a16:creationId xmlns:a16="http://schemas.microsoft.com/office/drawing/2014/main" id="{9B220DD5-267C-10D6-8158-23AB253B815A}"/>
                  </a:ext>
                </a:extLst>
              </p:cNvPr>
              <p:cNvSpPr txBox="1">
                <a:spLocks noChangeArrowheads="1"/>
              </p:cNvSpPr>
              <p:nvPr/>
            </p:nvSpPr>
            <p:spPr bwMode="auto">
              <a:xfrm>
                <a:off x="5182" y="87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8859" name="Text Box 75">
                <a:extLst>
                  <a:ext uri="{FF2B5EF4-FFF2-40B4-BE49-F238E27FC236}">
                    <a16:creationId xmlns:a16="http://schemas.microsoft.com/office/drawing/2014/main" id="{EEBBF14D-D4CC-64E0-47C5-0E997751C78C}"/>
                  </a:ext>
                </a:extLst>
              </p:cNvPr>
              <p:cNvSpPr txBox="1">
                <a:spLocks noChangeArrowheads="1"/>
              </p:cNvSpPr>
              <p:nvPr/>
            </p:nvSpPr>
            <p:spPr bwMode="auto">
              <a:xfrm>
                <a:off x="5182" y="183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8860" name="Text Box 76">
                <a:extLst>
                  <a:ext uri="{FF2B5EF4-FFF2-40B4-BE49-F238E27FC236}">
                    <a16:creationId xmlns:a16="http://schemas.microsoft.com/office/drawing/2014/main" id="{6F3011E7-F617-68C9-308C-369FDEF6CA07}"/>
                  </a:ext>
                </a:extLst>
              </p:cNvPr>
              <p:cNvSpPr txBox="1">
                <a:spLocks noChangeArrowheads="1"/>
              </p:cNvSpPr>
              <p:nvPr/>
            </p:nvSpPr>
            <p:spPr bwMode="auto">
              <a:xfrm>
                <a:off x="2066" y="143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8861" name="Text Box 77">
                <a:extLst>
                  <a:ext uri="{FF2B5EF4-FFF2-40B4-BE49-F238E27FC236}">
                    <a16:creationId xmlns:a16="http://schemas.microsoft.com/office/drawing/2014/main" id="{8D95139C-E402-1B9B-55E3-6939E7C029CD}"/>
                  </a:ext>
                </a:extLst>
              </p:cNvPr>
              <p:cNvSpPr txBox="1">
                <a:spLocks noChangeArrowheads="1"/>
              </p:cNvSpPr>
              <p:nvPr/>
            </p:nvSpPr>
            <p:spPr bwMode="auto">
              <a:xfrm>
                <a:off x="2093" y="1875"/>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8862" name="Text Box 78">
                <a:extLst>
                  <a:ext uri="{FF2B5EF4-FFF2-40B4-BE49-F238E27FC236}">
                    <a16:creationId xmlns:a16="http://schemas.microsoft.com/office/drawing/2014/main" id="{9225BD35-29A6-ED24-00BF-358D157F71B0}"/>
                  </a:ext>
                </a:extLst>
              </p:cNvPr>
              <p:cNvSpPr txBox="1">
                <a:spLocks noChangeArrowheads="1"/>
              </p:cNvSpPr>
              <p:nvPr/>
            </p:nvSpPr>
            <p:spPr bwMode="auto">
              <a:xfrm>
                <a:off x="538" y="88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8863" name="Text Box 79">
                <a:extLst>
                  <a:ext uri="{FF2B5EF4-FFF2-40B4-BE49-F238E27FC236}">
                    <a16:creationId xmlns:a16="http://schemas.microsoft.com/office/drawing/2014/main" id="{18C8FD98-1363-247A-6A74-0F27ACB973BF}"/>
                  </a:ext>
                </a:extLst>
              </p:cNvPr>
              <p:cNvSpPr txBox="1">
                <a:spLocks noChangeArrowheads="1"/>
              </p:cNvSpPr>
              <p:nvPr/>
            </p:nvSpPr>
            <p:spPr bwMode="auto">
              <a:xfrm>
                <a:off x="537" y="1837"/>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8864" name="Oval 80">
                <a:extLst>
                  <a:ext uri="{FF2B5EF4-FFF2-40B4-BE49-F238E27FC236}">
                    <a16:creationId xmlns:a16="http://schemas.microsoft.com/office/drawing/2014/main" id="{CCA84B1E-F542-B881-4F3B-942E9DEFE84C}"/>
                  </a:ext>
                </a:extLst>
              </p:cNvPr>
              <p:cNvSpPr>
                <a:spLocks noChangeArrowheads="1"/>
              </p:cNvSpPr>
              <p:nvPr/>
            </p:nvSpPr>
            <p:spPr bwMode="auto">
              <a:xfrm>
                <a:off x="5230" y="864"/>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8865" name="Oval 81">
                <a:extLst>
                  <a:ext uri="{FF2B5EF4-FFF2-40B4-BE49-F238E27FC236}">
                    <a16:creationId xmlns:a16="http://schemas.microsoft.com/office/drawing/2014/main" id="{E0691EA6-31D4-3C21-3223-33E003C927FB}"/>
                  </a:ext>
                </a:extLst>
              </p:cNvPr>
              <p:cNvSpPr>
                <a:spLocks noChangeArrowheads="1"/>
              </p:cNvSpPr>
              <p:nvPr/>
            </p:nvSpPr>
            <p:spPr bwMode="auto">
              <a:xfrm>
                <a:off x="5230" y="2246"/>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aphicFrame>
            <p:nvGraphicFramePr>
              <p:cNvPr id="118866" name="Object 82">
                <a:extLst>
                  <a:ext uri="{FF2B5EF4-FFF2-40B4-BE49-F238E27FC236}">
                    <a16:creationId xmlns:a16="http://schemas.microsoft.com/office/drawing/2014/main" id="{AAE8FA1F-202A-79FA-7A50-DF7EF9B41391}"/>
                  </a:ext>
                </a:extLst>
              </p:cNvPr>
              <p:cNvGraphicFramePr>
                <a:graphicFrameLocks/>
              </p:cNvGraphicFramePr>
              <p:nvPr/>
            </p:nvGraphicFramePr>
            <p:xfrm>
              <a:off x="3951" y="1799"/>
              <a:ext cx="304" cy="241"/>
            </p:xfrm>
            <a:graphic>
              <a:graphicData uri="http://schemas.openxmlformats.org/presentationml/2006/ole">
                <mc:AlternateContent xmlns:mc="http://schemas.openxmlformats.org/markup-compatibility/2006">
                  <mc:Choice xmlns:v="urn:schemas-microsoft-com:vml" Requires="v">
                    <p:oleObj r:id="rId27" imgW="253670" imgH="215619" progId="Equation.3">
                      <p:embed/>
                    </p:oleObj>
                  </mc:Choice>
                  <mc:Fallback>
                    <p:oleObj r:id="rId27" imgW="253670" imgH="215619" progId="Equation.3">
                      <p:embed/>
                      <p:pic>
                        <p:nvPicPr>
                          <p:cNvPr id="0" name="Object 82"/>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3951" y="1799"/>
                            <a:ext cx="304"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graphicFrame>
        <p:nvGraphicFramePr>
          <p:cNvPr id="525395" name="Object 83">
            <a:extLst>
              <a:ext uri="{FF2B5EF4-FFF2-40B4-BE49-F238E27FC236}">
                <a16:creationId xmlns:a16="http://schemas.microsoft.com/office/drawing/2014/main" id="{321E9017-5A95-3086-289C-F6896E0E6F66}"/>
              </a:ext>
            </a:extLst>
          </p:cNvPr>
          <p:cNvGraphicFramePr>
            <a:graphicFrameLocks noGrp="1"/>
          </p:cNvGraphicFramePr>
          <p:nvPr>
            <p:ph/>
          </p:nvPr>
        </p:nvGraphicFramePr>
        <p:xfrm>
          <a:off x="3627438" y="3429000"/>
          <a:ext cx="5516562" cy="630238"/>
        </p:xfrm>
        <a:graphic>
          <a:graphicData uri="http://schemas.openxmlformats.org/presentationml/2006/ole">
            <mc:AlternateContent xmlns:mc="http://schemas.openxmlformats.org/markup-compatibility/2006">
              <mc:Choice xmlns:v="urn:schemas-microsoft-com:vml" Requires="v">
                <p:oleObj r:id="rId29" imgW="2295711" imgH="215619" progId="Equation.3">
                  <p:embed/>
                </p:oleObj>
              </mc:Choice>
              <mc:Fallback>
                <p:oleObj r:id="rId29" imgW="2295711" imgH="215619" progId="Equation.3">
                  <p:embed/>
                  <p:pic>
                    <p:nvPicPr>
                      <p:cNvPr id="0" name="Object 83"/>
                      <p:cNvPicPr>
                        <a:picLocks noGrp="1"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627438" y="3429000"/>
                        <a:ext cx="5516562" cy="630238"/>
                      </a:xfrm>
                      <a:prstGeom prst="rect">
                        <a:avLst/>
                      </a:prstGeom>
                      <a:gradFill rotWithShape="1">
                        <a:gsLst>
                          <a:gs pos="0">
                            <a:srgbClr val="FFFF00"/>
                          </a:gs>
                          <a:gs pos="50000">
                            <a:schemeClr val="bg1"/>
                          </a:gs>
                          <a:gs pos="100000">
                            <a:srgbClr val="FFFF00"/>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5320"/>
                                        </p:tgtEl>
                                        <p:attrNameLst>
                                          <p:attrName>style.visibility</p:attrName>
                                        </p:attrNameLst>
                                      </p:cBhvr>
                                      <p:to>
                                        <p:strVal val="visible"/>
                                      </p:to>
                                    </p:set>
                                    <p:animEffect transition="in" filter="wipe(left)">
                                      <p:cBhvr>
                                        <p:cTn id="7" dur="500"/>
                                        <p:tgtEl>
                                          <p:spTgt spid="5253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25395"/>
                                        </p:tgtEl>
                                        <p:attrNameLst>
                                          <p:attrName>style.visibility</p:attrName>
                                        </p:attrNameLst>
                                      </p:cBhvr>
                                      <p:to>
                                        <p:strVal val="visible"/>
                                      </p:to>
                                    </p:set>
                                    <p:animEffect transition="in" filter="wipe(left)">
                                      <p:cBhvr>
                                        <p:cTn id="12" dur="500"/>
                                        <p:tgtEl>
                                          <p:spTgt spid="52539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25319"/>
                                        </p:tgtEl>
                                        <p:attrNameLst>
                                          <p:attrName>style.visibility</p:attrName>
                                        </p:attrNameLst>
                                      </p:cBhvr>
                                      <p:to>
                                        <p:strVal val="visible"/>
                                      </p:to>
                                    </p:set>
                                    <p:animEffect transition="in" filter="wipe(left)">
                                      <p:cBhvr>
                                        <p:cTn id="17" dur="500"/>
                                        <p:tgtEl>
                                          <p:spTgt spid="5253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5320" grpId="0"/>
    </p:bldLst>
  </p:timing>
</p:sld>
</file>

<file path=ppt/slides/slide10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9810" name="Rectangle 2">
            <a:extLst>
              <a:ext uri="{FF2B5EF4-FFF2-40B4-BE49-F238E27FC236}">
                <a16:creationId xmlns:a16="http://schemas.microsoft.com/office/drawing/2014/main" id="{7C9FBE4B-A5EC-83DC-8B95-FF09769BC277}"/>
              </a:ext>
            </a:extLst>
          </p:cNvPr>
          <p:cNvSpPr>
            <a:spLocks noChangeArrowheads="1"/>
          </p:cNvSpPr>
          <p:nvPr/>
        </p:nvSpPr>
        <p:spPr bwMode="auto">
          <a:xfrm>
            <a:off x="315913" y="327025"/>
            <a:ext cx="70294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0">
                <a:solidFill>
                  <a:schemeClr val="tx1"/>
                </a:solidFill>
                <a:ea typeface="宋体" panose="02010600030101010101" pitchFamily="2" charset="-122"/>
              </a:rPr>
              <a:t>(3)</a:t>
            </a:r>
            <a:r>
              <a:rPr lang="zh-CN" altLang="en-US" b="1" i="0">
                <a:solidFill>
                  <a:schemeClr val="tx1"/>
                </a:solidFill>
                <a:ea typeface="宋体" panose="02010600030101010101" pitchFamily="2" charset="-122"/>
              </a:rPr>
              <a:t>求各级电压的放大倍数及总电压放大倍数</a:t>
            </a:r>
          </a:p>
        </p:txBody>
      </p:sp>
      <p:sp>
        <p:nvSpPr>
          <p:cNvPr id="119811" name="AutoShape 3">
            <a:hlinkClick r:id="" action="ppaction://hlinkshowjump?jump=previousslide" highlightClick="1"/>
            <a:extLst>
              <a:ext uri="{FF2B5EF4-FFF2-40B4-BE49-F238E27FC236}">
                <a16:creationId xmlns:a16="http://schemas.microsoft.com/office/drawing/2014/main" id="{4FABB686-7487-D75F-F0FC-6EFFCEBDD1E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9812" name="AutoShape 4">
            <a:hlinkClick r:id="" action="ppaction://hlinkshowjump?jump=nextslide" highlightClick="1"/>
            <a:extLst>
              <a:ext uri="{FF2B5EF4-FFF2-40B4-BE49-F238E27FC236}">
                <a16:creationId xmlns:a16="http://schemas.microsoft.com/office/drawing/2014/main" id="{F62447FB-A0FC-F4CD-D5BD-CACEAD2FCBD1}"/>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9813" name="AutoShape 5">
            <a:hlinkClick r:id="" action="ppaction://hlinkshowjump?jump=firstslide" highlightClick="1"/>
            <a:extLst>
              <a:ext uri="{FF2B5EF4-FFF2-40B4-BE49-F238E27FC236}">
                <a16:creationId xmlns:a16="http://schemas.microsoft.com/office/drawing/2014/main" id="{2BFEFE5B-7F75-4895-71F8-C4BB68932FE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9814" name="AutoShape 6">
            <a:hlinkClick r:id="" action="ppaction://hlinkshowjump?jump=lastslideviewed" highlightClick="1"/>
            <a:extLst>
              <a:ext uri="{FF2B5EF4-FFF2-40B4-BE49-F238E27FC236}">
                <a16:creationId xmlns:a16="http://schemas.microsoft.com/office/drawing/2014/main" id="{0E6CC038-5872-ADC5-4D91-B32F73AD426C}"/>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26343" name="Rectangle 7">
            <a:extLst>
              <a:ext uri="{FF2B5EF4-FFF2-40B4-BE49-F238E27FC236}">
                <a16:creationId xmlns:a16="http://schemas.microsoft.com/office/drawing/2014/main" id="{30921913-74F6-8E21-DFE5-2AFC48EE167B}"/>
              </a:ext>
            </a:extLst>
          </p:cNvPr>
          <p:cNvSpPr>
            <a:spLocks noChangeArrowheads="1"/>
          </p:cNvSpPr>
          <p:nvPr/>
        </p:nvSpPr>
        <p:spPr bwMode="auto">
          <a:xfrm>
            <a:off x="296863" y="3787775"/>
            <a:ext cx="6629400" cy="519113"/>
          </a:xfrm>
          <a:prstGeom prst="rect">
            <a:avLst/>
          </a:prstGeom>
          <a:noFill/>
          <a:ln w="9525">
            <a:noFill/>
            <a:miter lim="800000"/>
          </a:ln>
          <a:effectLst/>
        </p:spPr>
        <p:txBody>
          <a:bodyPr>
            <a:spAutoFit/>
          </a:bodyPr>
          <a:lstStyle/>
          <a:p>
            <a:pPr>
              <a:defRPr/>
            </a:pPr>
            <a:r>
              <a:rPr kumimoji="1" lang="zh-CN" altLang="en-US" b="1" i="0" dirty="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第二级放大电路为共发射极放大电路</a:t>
            </a:r>
          </a:p>
        </p:txBody>
      </p:sp>
      <p:graphicFrame>
        <p:nvGraphicFramePr>
          <p:cNvPr id="526344" name="Object 8">
            <a:extLst>
              <a:ext uri="{FF2B5EF4-FFF2-40B4-BE49-F238E27FC236}">
                <a16:creationId xmlns:a16="http://schemas.microsoft.com/office/drawing/2014/main" id="{5382522F-11BA-4B8A-5EEF-D51DFA4DBCE5}"/>
              </a:ext>
            </a:extLst>
          </p:cNvPr>
          <p:cNvGraphicFramePr>
            <a:graphicFrameLocks/>
          </p:cNvGraphicFramePr>
          <p:nvPr/>
        </p:nvGraphicFramePr>
        <p:xfrm>
          <a:off x="611188" y="4287838"/>
          <a:ext cx="8101012" cy="1031875"/>
        </p:xfrm>
        <a:graphic>
          <a:graphicData uri="http://schemas.openxmlformats.org/presentationml/2006/ole">
            <mc:AlternateContent xmlns:mc="http://schemas.openxmlformats.org/markup-compatibility/2006">
              <mc:Choice xmlns:v="urn:schemas-microsoft-com:vml" Requires="v">
                <p:oleObj r:id="rId3" imgW="4074931" imgH="444307" progId="Equation.3">
                  <p:embed/>
                </p:oleObj>
              </mc:Choice>
              <mc:Fallback>
                <p:oleObj r:id="rId3" imgW="4074931" imgH="444307" progId="Equation.3">
                  <p:embed/>
                  <p:pic>
                    <p:nvPicPr>
                      <p:cNvPr id="0" name="Object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11188" y="4287838"/>
                        <a:ext cx="8101012"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26345" name="Rectangle 9">
            <a:extLst>
              <a:ext uri="{FF2B5EF4-FFF2-40B4-BE49-F238E27FC236}">
                <a16:creationId xmlns:a16="http://schemas.microsoft.com/office/drawing/2014/main" id="{6D325F15-DFC8-2DCE-3620-43EFC0F92183}"/>
              </a:ext>
            </a:extLst>
          </p:cNvPr>
          <p:cNvSpPr>
            <a:spLocks noChangeArrowheads="1"/>
          </p:cNvSpPr>
          <p:nvPr/>
        </p:nvSpPr>
        <p:spPr bwMode="auto">
          <a:xfrm>
            <a:off x="341313" y="5295900"/>
            <a:ext cx="3200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i="0">
                <a:solidFill>
                  <a:srgbClr val="CC0000"/>
                </a:solidFill>
                <a:latin typeface="宋体" panose="02010600030101010101" pitchFamily="2" charset="-122"/>
                <a:ea typeface="宋体" panose="02010600030101010101" pitchFamily="2" charset="-122"/>
              </a:rPr>
              <a:t>总电压放大倍数</a:t>
            </a:r>
          </a:p>
        </p:txBody>
      </p:sp>
      <p:graphicFrame>
        <p:nvGraphicFramePr>
          <p:cNvPr id="526346" name="Object 10">
            <a:extLst>
              <a:ext uri="{FF2B5EF4-FFF2-40B4-BE49-F238E27FC236}">
                <a16:creationId xmlns:a16="http://schemas.microsoft.com/office/drawing/2014/main" id="{ED0517A2-CBDE-EB21-4CD9-29CBCD347090}"/>
              </a:ext>
            </a:extLst>
          </p:cNvPr>
          <p:cNvGraphicFramePr>
            <a:graphicFrameLocks/>
          </p:cNvGraphicFramePr>
          <p:nvPr/>
        </p:nvGraphicFramePr>
        <p:xfrm>
          <a:off x="912813" y="5864225"/>
          <a:ext cx="5819775" cy="579438"/>
        </p:xfrm>
        <a:graphic>
          <a:graphicData uri="http://schemas.openxmlformats.org/presentationml/2006/ole">
            <mc:AlternateContent xmlns:mc="http://schemas.openxmlformats.org/markup-compatibility/2006">
              <mc:Choice xmlns:v="urn:schemas-microsoft-com:vml" Requires="v">
                <p:oleObj r:id="rId5" imgW="2451100" imgH="228600" progId="Equation.3">
                  <p:embed/>
                </p:oleObj>
              </mc:Choice>
              <mc:Fallback>
                <p:oleObj r:id="rId5" imgW="2451100" imgH="228600" progId="Equation.3">
                  <p:embed/>
                  <p:pic>
                    <p:nvPicPr>
                      <p:cNvPr id="0" name="Object 1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2813" y="5864225"/>
                        <a:ext cx="58197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119819" name="Group 11">
            <a:extLst>
              <a:ext uri="{FF2B5EF4-FFF2-40B4-BE49-F238E27FC236}">
                <a16:creationId xmlns:a16="http://schemas.microsoft.com/office/drawing/2014/main" id="{EC889F20-F4CE-8D1D-AFE6-35F446A95E53}"/>
              </a:ext>
            </a:extLst>
          </p:cNvPr>
          <p:cNvGrpSpPr>
            <a:grpSpLocks/>
          </p:cNvGrpSpPr>
          <p:nvPr/>
        </p:nvGrpSpPr>
        <p:grpSpPr bwMode="auto">
          <a:xfrm>
            <a:off x="762000" y="685800"/>
            <a:ext cx="7758113" cy="3149600"/>
            <a:chOff x="537" y="416"/>
            <a:chExt cx="4887" cy="1984"/>
          </a:xfrm>
        </p:grpSpPr>
        <p:grpSp>
          <p:nvGrpSpPr>
            <p:cNvPr id="119820" name="Group 12">
              <a:extLst>
                <a:ext uri="{FF2B5EF4-FFF2-40B4-BE49-F238E27FC236}">
                  <a16:creationId xmlns:a16="http://schemas.microsoft.com/office/drawing/2014/main" id="{1619E7DB-AC2B-00A3-263D-FDA7287BD743}"/>
                </a:ext>
              </a:extLst>
            </p:cNvPr>
            <p:cNvGrpSpPr>
              <a:grpSpLocks/>
            </p:cNvGrpSpPr>
            <p:nvPr/>
          </p:nvGrpSpPr>
          <p:grpSpPr bwMode="auto">
            <a:xfrm>
              <a:off x="1752" y="1513"/>
              <a:ext cx="139" cy="887"/>
              <a:chOff x="1752" y="1578"/>
              <a:chExt cx="136" cy="918"/>
            </a:xfrm>
          </p:grpSpPr>
          <p:sp>
            <p:nvSpPr>
              <p:cNvPr id="119821" name="Line 13">
                <a:extLst>
                  <a:ext uri="{FF2B5EF4-FFF2-40B4-BE49-F238E27FC236}">
                    <a16:creationId xmlns:a16="http://schemas.microsoft.com/office/drawing/2014/main" id="{70312127-E85B-E896-FFD6-0827BA1A9BD0}"/>
                  </a:ext>
                </a:extLst>
              </p:cNvPr>
              <p:cNvSpPr>
                <a:spLocks noChangeShapeType="1"/>
              </p:cNvSpPr>
              <p:nvPr/>
            </p:nvSpPr>
            <p:spPr bwMode="auto">
              <a:xfrm flipH="1" flipV="1">
                <a:off x="1816" y="1578"/>
                <a:ext cx="0" cy="7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22" name="Rectangle 14">
                <a:extLst>
                  <a:ext uri="{FF2B5EF4-FFF2-40B4-BE49-F238E27FC236}">
                    <a16:creationId xmlns:a16="http://schemas.microsoft.com/office/drawing/2014/main" id="{A8476578-F46F-CA5E-080A-28BE51F91F52}"/>
                  </a:ext>
                </a:extLst>
              </p:cNvPr>
              <p:cNvSpPr>
                <a:spLocks noChangeArrowheads="1"/>
              </p:cNvSpPr>
              <p:nvPr/>
            </p:nvSpPr>
            <p:spPr bwMode="auto">
              <a:xfrm>
                <a:off x="1771" y="1807"/>
                <a:ext cx="93" cy="339"/>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9823" name="Line 15">
                <a:extLst>
                  <a:ext uri="{FF2B5EF4-FFF2-40B4-BE49-F238E27FC236}">
                    <a16:creationId xmlns:a16="http://schemas.microsoft.com/office/drawing/2014/main" id="{42B84658-9EDF-CEF1-73F8-EC7D972C395D}"/>
                  </a:ext>
                </a:extLst>
              </p:cNvPr>
              <p:cNvSpPr>
                <a:spLocks noChangeShapeType="1"/>
              </p:cNvSpPr>
              <p:nvPr/>
            </p:nvSpPr>
            <p:spPr bwMode="auto">
              <a:xfrm>
                <a:off x="1819" y="2365"/>
                <a:ext cx="0"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24" name="Line 16">
                <a:extLst>
                  <a:ext uri="{FF2B5EF4-FFF2-40B4-BE49-F238E27FC236}">
                    <a16:creationId xmlns:a16="http://schemas.microsoft.com/office/drawing/2014/main" id="{57202DD2-7809-2AB8-8CD4-DD9E153FCCE2}"/>
                  </a:ext>
                </a:extLst>
              </p:cNvPr>
              <p:cNvSpPr>
                <a:spLocks noChangeShapeType="1"/>
              </p:cNvSpPr>
              <p:nvPr/>
            </p:nvSpPr>
            <p:spPr bwMode="auto">
              <a:xfrm>
                <a:off x="1752" y="2496"/>
                <a:ext cx="1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19825" name="Group 17">
              <a:extLst>
                <a:ext uri="{FF2B5EF4-FFF2-40B4-BE49-F238E27FC236}">
                  <a16:creationId xmlns:a16="http://schemas.microsoft.com/office/drawing/2014/main" id="{BB5B8B5C-C15F-ECAB-C16C-B28CB7D34777}"/>
                </a:ext>
              </a:extLst>
            </p:cNvPr>
            <p:cNvGrpSpPr>
              <a:grpSpLocks/>
            </p:cNvGrpSpPr>
            <p:nvPr/>
          </p:nvGrpSpPr>
          <p:grpSpPr bwMode="auto">
            <a:xfrm>
              <a:off x="537" y="416"/>
              <a:ext cx="4887" cy="1879"/>
              <a:chOff x="537" y="416"/>
              <a:chExt cx="4887" cy="1879"/>
            </a:xfrm>
          </p:grpSpPr>
          <p:graphicFrame>
            <p:nvGraphicFramePr>
              <p:cNvPr id="119826" name="Object 18">
                <a:extLst>
                  <a:ext uri="{FF2B5EF4-FFF2-40B4-BE49-F238E27FC236}">
                    <a16:creationId xmlns:a16="http://schemas.microsoft.com/office/drawing/2014/main" id="{FABE2F60-7A9E-5355-5E59-FA8330DFF4A1}"/>
                  </a:ext>
                </a:extLst>
              </p:cNvPr>
              <p:cNvGraphicFramePr>
                <a:graphicFrameLocks/>
              </p:cNvGraphicFramePr>
              <p:nvPr/>
            </p:nvGraphicFramePr>
            <p:xfrm>
              <a:off x="3757" y="452"/>
              <a:ext cx="358" cy="341"/>
            </p:xfrm>
            <a:graphic>
              <a:graphicData uri="http://schemas.openxmlformats.org/presentationml/2006/ole">
                <mc:AlternateContent xmlns:mc="http://schemas.openxmlformats.org/markup-compatibility/2006">
                  <mc:Choice xmlns:v="urn:schemas-microsoft-com:vml" Requires="v">
                    <p:oleObj r:id="rId7" imgW="228501" imgH="241195" progId="Equation.3">
                      <p:embed/>
                    </p:oleObj>
                  </mc:Choice>
                  <mc:Fallback>
                    <p:oleObj r:id="rId7" imgW="228501" imgH="241195" progId="Equation.3">
                      <p:embed/>
                      <p:pic>
                        <p:nvPicPr>
                          <p:cNvPr id="0" name="Object 1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757" y="452"/>
                            <a:ext cx="358"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9827" name="Object 19">
                <a:extLst>
                  <a:ext uri="{FF2B5EF4-FFF2-40B4-BE49-F238E27FC236}">
                    <a16:creationId xmlns:a16="http://schemas.microsoft.com/office/drawing/2014/main" id="{E6BA1594-80F4-A1A5-C408-CEEF2B297EA9}"/>
                  </a:ext>
                </a:extLst>
              </p:cNvPr>
              <p:cNvGraphicFramePr>
                <a:graphicFrameLocks/>
              </p:cNvGraphicFramePr>
              <p:nvPr/>
            </p:nvGraphicFramePr>
            <p:xfrm>
              <a:off x="4516" y="452"/>
              <a:ext cx="335" cy="341"/>
            </p:xfrm>
            <a:graphic>
              <a:graphicData uri="http://schemas.openxmlformats.org/presentationml/2006/ole">
                <mc:AlternateContent xmlns:mc="http://schemas.openxmlformats.org/markup-compatibility/2006">
                  <mc:Choice xmlns:v="urn:schemas-microsoft-com:vml" Requires="v">
                    <p:oleObj r:id="rId9" imgW="215619" imgH="240986" progId="Equation.3">
                      <p:embed/>
                    </p:oleObj>
                  </mc:Choice>
                  <mc:Fallback>
                    <p:oleObj r:id="rId9" imgW="215619" imgH="240986" progId="Equation.3">
                      <p:embed/>
                      <p:pic>
                        <p:nvPicPr>
                          <p:cNvPr id="0" name="Object 1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516" y="452"/>
                            <a:ext cx="335" cy="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9828" name="Line 20">
                <a:extLst>
                  <a:ext uri="{FF2B5EF4-FFF2-40B4-BE49-F238E27FC236}">
                    <a16:creationId xmlns:a16="http://schemas.microsoft.com/office/drawing/2014/main" id="{3862076A-6E5C-4F61-A146-C435E16AE5BA}"/>
                  </a:ext>
                </a:extLst>
              </p:cNvPr>
              <p:cNvSpPr>
                <a:spLocks noChangeShapeType="1"/>
              </p:cNvSpPr>
              <p:nvPr/>
            </p:nvSpPr>
            <p:spPr bwMode="auto">
              <a:xfrm flipH="1" flipV="1">
                <a:off x="4302" y="1565"/>
                <a:ext cx="0" cy="7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29" name="Rectangle 21">
                <a:extLst>
                  <a:ext uri="{FF2B5EF4-FFF2-40B4-BE49-F238E27FC236}">
                    <a16:creationId xmlns:a16="http://schemas.microsoft.com/office/drawing/2014/main" id="{785168C9-A3BD-E2CB-8986-26F56BBC25E0}"/>
                  </a:ext>
                </a:extLst>
              </p:cNvPr>
              <p:cNvSpPr>
                <a:spLocks noChangeArrowheads="1"/>
              </p:cNvSpPr>
              <p:nvPr/>
            </p:nvSpPr>
            <p:spPr bwMode="auto">
              <a:xfrm>
                <a:off x="4256" y="1787"/>
                <a:ext cx="95"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9830" name="Line 22">
                <a:extLst>
                  <a:ext uri="{FF2B5EF4-FFF2-40B4-BE49-F238E27FC236}">
                    <a16:creationId xmlns:a16="http://schemas.microsoft.com/office/drawing/2014/main" id="{DD44155B-3D53-1560-7DAE-324CD3ABFA0C}"/>
                  </a:ext>
                </a:extLst>
              </p:cNvPr>
              <p:cNvSpPr>
                <a:spLocks noChangeShapeType="1"/>
              </p:cNvSpPr>
              <p:nvPr/>
            </p:nvSpPr>
            <p:spPr bwMode="auto">
              <a:xfrm flipV="1">
                <a:off x="3157" y="2273"/>
                <a:ext cx="21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31" name="Line 23">
                <a:extLst>
                  <a:ext uri="{FF2B5EF4-FFF2-40B4-BE49-F238E27FC236}">
                    <a16:creationId xmlns:a16="http://schemas.microsoft.com/office/drawing/2014/main" id="{9E800DE8-5F32-FCC9-4B83-A05B5DE65EE6}"/>
                  </a:ext>
                </a:extLst>
              </p:cNvPr>
              <p:cNvSpPr>
                <a:spLocks noChangeShapeType="1"/>
              </p:cNvSpPr>
              <p:nvPr/>
            </p:nvSpPr>
            <p:spPr bwMode="auto">
              <a:xfrm flipV="1">
                <a:off x="4505"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32" name="Line 24">
                <a:extLst>
                  <a:ext uri="{FF2B5EF4-FFF2-40B4-BE49-F238E27FC236}">
                    <a16:creationId xmlns:a16="http://schemas.microsoft.com/office/drawing/2014/main" id="{C3BD46A2-2864-17B5-50D9-0122513922E3}"/>
                  </a:ext>
                </a:extLst>
              </p:cNvPr>
              <p:cNvSpPr>
                <a:spLocks noChangeShapeType="1"/>
              </p:cNvSpPr>
              <p:nvPr/>
            </p:nvSpPr>
            <p:spPr bwMode="auto">
              <a:xfrm flipV="1">
                <a:off x="2889" y="869"/>
                <a:ext cx="1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9833" name="Group 25">
                <a:extLst>
                  <a:ext uri="{FF2B5EF4-FFF2-40B4-BE49-F238E27FC236}">
                    <a16:creationId xmlns:a16="http://schemas.microsoft.com/office/drawing/2014/main" id="{864781B8-0827-E961-0A32-2EE0FC3D4109}"/>
                  </a:ext>
                </a:extLst>
              </p:cNvPr>
              <p:cNvGrpSpPr>
                <a:grpSpLocks/>
              </p:cNvGrpSpPr>
              <p:nvPr/>
            </p:nvGrpSpPr>
            <p:grpSpPr bwMode="auto">
              <a:xfrm>
                <a:off x="4403" y="1010"/>
                <a:ext cx="192" cy="370"/>
                <a:chOff x="4164" y="1968"/>
                <a:chExt cx="264" cy="420"/>
              </a:xfrm>
            </p:grpSpPr>
            <p:sp>
              <p:nvSpPr>
                <p:cNvPr id="119834" name="AutoShape 26">
                  <a:extLst>
                    <a:ext uri="{FF2B5EF4-FFF2-40B4-BE49-F238E27FC236}">
                      <a16:creationId xmlns:a16="http://schemas.microsoft.com/office/drawing/2014/main" id="{DF495405-2316-6B57-154A-24F920AEEB67}"/>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9835" name="Line 27">
                  <a:extLst>
                    <a:ext uri="{FF2B5EF4-FFF2-40B4-BE49-F238E27FC236}">
                      <a16:creationId xmlns:a16="http://schemas.microsoft.com/office/drawing/2014/main" id="{B7495523-2E7C-4211-D5AD-9FDE2D82632D}"/>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9836" name="Line 28">
                <a:extLst>
                  <a:ext uri="{FF2B5EF4-FFF2-40B4-BE49-F238E27FC236}">
                    <a16:creationId xmlns:a16="http://schemas.microsoft.com/office/drawing/2014/main" id="{7E520403-5F7F-A675-D2EA-338525B53FCF}"/>
                  </a:ext>
                </a:extLst>
              </p:cNvPr>
              <p:cNvSpPr>
                <a:spLocks noChangeShapeType="1"/>
              </p:cNvSpPr>
              <p:nvPr/>
            </p:nvSpPr>
            <p:spPr bwMode="auto">
              <a:xfrm flipV="1">
                <a:off x="4089" y="869"/>
                <a:ext cx="0" cy="6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37" name="Rectangle 29">
                <a:extLst>
                  <a:ext uri="{FF2B5EF4-FFF2-40B4-BE49-F238E27FC236}">
                    <a16:creationId xmlns:a16="http://schemas.microsoft.com/office/drawing/2014/main" id="{8A406CD3-DF98-9159-EB27-B372B7D04979}"/>
                  </a:ext>
                </a:extLst>
              </p:cNvPr>
              <p:cNvSpPr>
                <a:spLocks noChangeArrowheads="1"/>
              </p:cNvSpPr>
              <p:nvPr/>
            </p:nvSpPr>
            <p:spPr bwMode="auto">
              <a:xfrm>
                <a:off x="4043" y="1052"/>
                <a:ext cx="95"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9838" name="Line 30">
                <a:extLst>
                  <a:ext uri="{FF2B5EF4-FFF2-40B4-BE49-F238E27FC236}">
                    <a16:creationId xmlns:a16="http://schemas.microsoft.com/office/drawing/2014/main" id="{0E5EF4FC-F00E-7526-C599-90E2031B4D5D}"/>
                  </a:ext>
                </a:extLst>
              </p:cNvPr>
              <p:cNvSpPr>
                <a:spLocks noChangeShapeType="1"/>
              </p:cNvSpPr>
              <p:nvPr/>
            </p:nvSpPr>
            <p:spPr bwMode="auto">
              <a:xfrm>
                <a:off x="4500" y="879"/>
                <a:ext cx="75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39" name="Line 31">
                <a:extLst>
                  <a:ext uri="{FF2B5EF4-FFF2-40B4-BE49-F238E27FC236}">
                    <a16:creationId xmlns:a16="http://schemas.microsoft.com/office/drawing/2014/main" id="{C778BF3C-44B8-C57D-8715-1BBE5DE4E82B}"/>
                  </a:ext>
                </a:extLst>
              </p:cNvPr>
              <p:cNvSpPr>
                <a:spLocks noChangeShapeType="1"/>
              </p:cNvSpPr>
              <p:nvPr/>
            </p:nvSpPr>
            <p:spPr bwMode="auto">
              <a:xfrm flipV="1">
                <a:off x="4907" y="890"/>
                <a:ext cx="0" cy="13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40" name="Rectangle 32">
                <a:extLst>
                  <a:ext uri="{FF2B5EF4-FFF2-40B4-BE49-F238E27FC236}">
                    <a16:creationId xmlns:a16="http://schemas.microsoft.com/office/drawing/2014/main" id="{F2136BEB-0FA9-DA34-A46F-8F05619313E9}"/>
                  </a:ext>
                </a:extLst>
              </p:cNvPr>
              <p:cNvSpPr>
                <a:spLocks noChangeArrowheads="1"/>
              </p:cNvSpPr>
              <p:nvPr/>
            </p:nvSpPr>
            <p:spPr bwMode="auto">
              <a:xfrm>
                <a:off x="4863" y="1417"/>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9841" name="Text Box 33">
                <a:extLst>
                  <a:ext uri="{FF2B5EF4-FFF2-40B4-BE49-F238E27FC236}">
                    <a16:creationId xmlns:a16="http://schemas.microsoft.com/office/drawing/2014/main" id="{4A3D8872-B621-4B98-81E0-FA020644C228}"/>
                  </a:ext>
                </a:extLst>
              </p:cNvPr>
              <p:cNvSpPr txBox="1">
                <a:spLocks noChangeArrowheads="1"/>
              </p:cNvSpPr>
              <p:nvPr/>
            </p:nvSpPr>
            <p:spPr bwMode="auto">
              <a:xfrm>
                <a:off x="3548" y="864"/>
                <a:ext cx="62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be2</a:t>
                </a:r>
                <a:endParaRPr lang="en-US" altLang="zh-CN" b="1" i="0">
                  <a:solidFill>
                    <a:schemeClr val="tx1"/>
                  </a:solidFill>
                  <a:ea typeface="楷体_GB2312" pitchFamily="49" charset="-122"/>
                </a:endParaRPr>
              </a:p>
            </p:txBody>
          </p:sp>
          <p:sp>
            <p:nvSpPr>
              <p:cNvPr id="119842" name="Line 34">
                <a:extLst>
                  <a:ext uri="{FF2B5EF4-FFF2-40B4-BE49-F238E27FC236}">
                    <a16:creationId xmlns:a16="http://schemas.microsoft.com/office/drawing/2014/main" id="{37723EDE-42BC-BD2B-58D9-A4B144C777B8}"/>
                  </a:ext>
                </a:extLst>
              </p:cNvPr>
              <p:cNvSpPr>
                <a:spLocks noChangeShapeType="1"/>
              </p:cNvSpPr>
              <p:nvPr/>
            </p:nvSpPr>
            <p:spPr bwMode="auto">
              <a:xfrm flipH="1">
                <a:off x="4679" y="1055"/>
                <a:ext cx="0" cy="32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9843" name="Line 35">
                <a:extLst>
                  <a:ext uri="{FF2B5EF4-FFF2-40B4-BE49-F238E27FC236}">
                    <a16:creationId xmlns:a16="http://schemas.microsoft.com/office/drawing/2014/main" id="{9BF4A42A-8128-B0D1-0C44-2AEE5DA62F54}"/>
                  </a:ext>
                </a:extLst>
              </p:cNvPr>
              <p:cNvSpPr>
                <a:spLocks noChangeShapeType="1"/>
              </p:cNvSpPr>
              <p:nvPr/>
            </p:nvSpPr>
            <p:spPr bwMode="auto">
              <a:xfrm>
                <a:off x="3771" y="793"/>
                <a:ext cx="279"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9844" name="Line 36">
                <a:extLst>
                  <a:ext uri="{FF2B5EF4-FFF2-40B4-BE49-F238E27FC236}">
                    <a16:creationId xmlns:a16="http://schemas.microsoft.com/office/drawing/2014/main" id="{91AAADB7-E015-EDE6-A41B-E2BAD30228BE}"/>
                  </a:ext>
                </a:extLst>
              </p:cNvPr>
              <p:cNvSpPr>
                <a:spLocks noChangeShapeType="1"/>
              </p:cNvSpPr>
              <p:nvPr/>
            </p:nvSpPr>
            <p:spPr bwMode="auto">
              <a:xfrm flipV="1">
                <a:off x="3657"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45" name="Rectangle 37">
                <a:extLst>
                  <a:ext uri="{FF2B5EF4-FFF2-40B4-BE49-F238E27FC236}">
                    <a16:creationId xmlns:a16="http://schemas.microsoft.com/office/drawing/2014/main" id="{8AC749EE-A9FB-5C52-908C-6EC61895B1B7}"/>
                  </a:ext>
                </a:extLst>
              </p:cNvPr>
              <p:cNvSpPr>
                <a:spLocks noChangeArrowheads="1"/>
              </p:cNvSpPr>
              <p:nvPr/>
            </p:nvSpPr>
            <p:spPr bwMode="auto">
              <a:xfrm>
                <a:off x="3614" y="1385"/>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9846" name="Line 38">
                <a:extLst>
                  <a:ext uri="{FF2B5EF4-FFF2-40B4-BE49-F238E27FC236}">
                    <a16:creationId xmlns:a16="http://schemas.microsoft.com/office/drawing/2014/main" id="{382CF118-DB18-B181-E844-231B0FC93E9B}"/>
                  </a:ext>
                </a:extLst>
              </p:cNvPr>
              <p:cNvSpPr>
                <a:spLocks noChangeShapeType="1"/>
              </p:cNvSpPr>
              <p:nvPr/>
            </p:nvSpPr>
            <p:spPr bwMode="auto">
              <a:xfrm flipH="1">
                <a:off x="4452" y="793"/>
                <a:ext cx="34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9847" name="Text Box 39">
                <a:extLst>
                  <a:ext uri="{FF2B5EF4-FFF2-40B4-BE49-F238E27FC236}">
                    <a16:creationId xmlns:a16="http://schemas.microsoft.com/office/drawing/2014/main" id="{080721C2-3388-52F1-EF22-63367A59DE4A}"/>
                  </a:ext>
                </a:extLst>
              </p:cNvPr>
              <p:cNvSpPr txBox="1">
                <a:spLocks noChangeArrowheads="1"/>
              </p:cNvSpPr>
              <p:nvPr/>
            </p:nvSpPr>
            <p:spPr bwMode="auto">
              <a:xfrm>
                <a:off x="4433" y="1398"/>
                <a:ext cx="4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C2</a:t>
                </a:r>
                <a:endParaRPr lang="en-US" altLang="zh-CN" b="1" i="0">
                  <a:solidFill>
                    <a:schemeClr val="tx1"/>
                  </a:solidFill>
                  <a:ea typeface="楷体_GB2312" pitchFamily="49" charset="-122"/>
                </a:endParaRPr>
              </a:p>
            </p:txBody>
          </p:sp>
          <p:graphicFrame>
            <p:nvGraphicFramePr>
              <p:cNvPr id="119848" name="Object 40">
                <a:extLst>
                  <a:ext uri="{FF2B5EF4-FFF2-40B4-BE49-F238E27FC236}">
                    <a16:creationId xmlns:a16="http://schemas.microsoft.com/office/drawing/2014/main" id="{4FF173B6-D00E-FBA7-4502-B6BE812B2819}"/>
                  </a:ext>
                </a:extLst>
              </p:cNvPr>
              <p:cNvGraphicFramePr>
                <a:graphicFrameLocks/>
              </p:cNvGraphicFramePr>
              <p:nvPr/>
            </p:nvGraphicFramePr>
            <p:xfrm>
              <a:off x="5134" y="1391"/>
              <a:ext cx="233" cy="361"/>
            </p:xfrm>
            <a:graphic>
              <a:graphicData uri="http://schemas.openxmlformats.org/presentationml/2006/ole">
                <mc:AlternateContent xmlns:mc="http://schemas.openxmlformats.org/markup-compatibility/2006">
                  <mc:Choice xmlns:v="urn:schemas-microsoft-com:vml" Requires="v">
                    <p:oleObj r:id="rId11" imgW="203024" imgH="241091" progId="Equation.3">
                      <p:embed/>
                    </p:oleObj>
                  </mc:Choice>
                  <mc:Fallback>
                    <p:oleObj r:id="rId11" imgW="203024" imgH="241091" progId="Equation.3">
                      <p:embed/>
                      <p:pic>
                        <p:nvPicPr>
                          <p:cNvPr id="0" name="Object 4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134" y="1391"/>
                            <a:ext cx="233" cy="3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9849" name="Line 41">
                <a:extLst>
                  <a:ext uri="{FF2B5EF4-FFF2-40B4-BE49-F238E27FC236}">
                    <a16:creationId xmlns:a16="http://schemas.microsoft.com/office/drawing/2014/main" id="{75D6FEF4-A30C-CC1D-55D0-A5360B49C746}"/>
                  </a:ext>
                </a:extLst>
              </p:cNvPr>
              <p:cNvSpPr>
                <a:spLocks noChangeShapeType="1"/>
              </p:cNvSpPr>
              <p:nvPr/>
            </p:nvSpPr>
            <p:spPr bwMode="auto">
              <a:xfrm flipV="1">
                <a:off x="659" y="2273"/>
                <a:ext cx="25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50" name="Line 42">
                <a:extLst>
                  <a:ext uri="{FF2B5EF4-FFF2-40B4-BE49-F238E27FC236}">
                    <a16:creationId xmlns:a16="http://schemas.microsoft.com/office/drawing/2014/main" id="{64DFF7F0-3F15-A2DE-A229-1CAE05E34B40}"/>
                  </a:ext>
                </a:extLst>
              </p:cNvPr>
              <p:cNvSpPr>
                <a:spLocks noChangeShapeType="1"/>
              </p:cNvSpPr>
              <p:nvPr/>
            </p:nvSpPr>
            <p:spPr bwMode="auto">
              <a:xfrm>
                <a:off x="659" y="879"/>
                <a:ext cx="92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51" name="Text Box 43">
                <a:extLst>
                  <a:ext uri="{FF2B5EF4-FFF2-40B4-BE49-F238E27FC236}">
                    <a16:creationId xmlns:a16="http://schemas.microsoft.com/office/drawing/2014/main" id="{F80E4C0C-2886-B005-5173-8A7CFFA6D39C}"/>
                  </a:ext>
                </a:extLst>
              </p:cNvPr>
              <p:cNvSpPr txBox="1">
                <a:spLocks noChangeArrowheads="1"/>
              </p:cNvSpPr>
              <p:nvPr/>
            </p:nvSpPr>
            <p:spPr bwMode="auto">
              <a:xfrm>
                <a:off x="1072" y="966"/>
                <a:ext cx="60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be1</a:t>
                </a:r>
                <a:endParaRPr lang="en-US" altLang="zh-CN" b="1" i="0">
                  <a:solidFill>
                    <a:schemeClr val="tx1"/>
                  </a:solidFill>
                  <a:ea typeface="楷体_GB2312" pitchFamily="49" charset="-122"/>
                </a:endParaRPr>
              </a:p>
            </p:txBody>
          </p:sp>
          <p:sp>
            <p:nvSpPr>
              <p:cNvPr id="119852" name="Line 44">
                <a:extLst>
                  <a:ext uri="{FF2B5EF4-FFF2-40B4-BE49-F238E27FC236}">
                    <a16:creationId xmlns:a16="http://schemas.microsoft.com/office/drawing/2014/main" id="{9461427C-F077-D1E1-2B58-03518A1E37D4}"/>
                  </a:ext>
                </a:extLst>
              </p:cNvPr>
              <p:cNvSpPr>
                <a:spLocks noChangeShapeType="1"/>
              </p:cNvSpPr>
              <p:nvPr/>
            </p:nvSpPr>
            <p:spPr bwMode="auto">
              <a:xfrm>
                <a:off x="1186" y="823"/>
                <a:ext cx="372"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9853" name="Line 45">
                <a:extLst>
                  <a:ext uri="{FF2B5EF4-FFF2-40B4-BE49-F238E27FC236}">
                    <a16:creationId xmlns:a16="http://schemas.microsoft.com/office/drawing/2014/main" id="{B885D031-DC15-00A2-B6FA-13388C6937B8}"/>
                  </a:ext>
                </a:extLst>
              </p:cNvPr>
              <p:cNvSpPr>
                <a:spLocks noChangeShapeType="1"/>
              </p:cNvSpPr>
              <p:nvPr/>
            </p:nvSpPr>
            <p:spPr bwMode="auto">
              <a:xfrm flipH="1">
                <a:off x="2072" y="793"/>
                <a:ext cx="356"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9854" name="Line 46">
                <a:extLst>
                  <a:ext uri="{FF2B5EF4-FFF2-40B4-BE49-F238E27FC236}">
                    <a16:creationId xmlns:a16="http://schemas.microsoft.com/office/drawing/2014/main" id="{63A93C81-A08B-9601-708C-2909537D049B}"/>
                  </a:ext>
                </a:extLst>
              </p:cNvPr>
              <p:cNvSpPr>
                <a:spLocks noChangeShapeType="1"/>
              </p:cNvSpPr>
              <p:nvPr/>
            </p:nvSpPr>
            <p:spPr bwMode="auto">
              <a:xfrm flipV="1">
                <a:off x="3284" y="853"/>
                <a:ext cx="0" cy="1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55" name="Rectangle 47">
                <a:extLst>
                  <a:ext uri="{FF2B5EF4-FFF2-40B4-BE49-F238E27FC236}">
                    <a16:creationId xmlns:a16="http://schemas.microsoft.com/office/drawing/2014/main" id="{9A2DFDE4-DCAF-8B7A-02C2-3FE73F0DB8F3}"/>
                  </a:ext>
                </a:extLst>
              </p:cNvPr>
              <p:cNvSpPr>
                <a:spLocks noChangeArrowheads="1"/>
              </p:cNvSpPr>
              <p:nvPr/>
            </p:nvSpPr>
            <p:spPr bwMode="auto">
              <a:xfrm>
                <a:off x="3243" y="1390"/>
                <a:ext cx="96" cy="327"/>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graphicFrame>
            <p:nvGraphicFramePr>
              <p:cNvPr id="119856" name="Object 48">
                <a:extLst>
                  <a:ext uri="{FF2B5EF4-FFF2-40B4-BE49-F238E27FC236}">
                    <a16:creationId xmlns:a16="http://schemas.microsoft.com/office/drawing/2014/main" id="{1C52CE2E-28A5-4BAA-2360-C3ADD00C205E}"/>
                  </a:ext>
                </a:extLst>
              </p:cNvPr>
              <p:cNvGraphicFramePr>
                <a:graphicFrameLocks/>
              </p:cNvGraphicFramePr>
              <p:nvPr/>
            </p:nvGraphicFramePr>
            <p:xfrm>
              <a:off x="546" y="1307"/>
              <a:ext cx="261" cy="400"/>
            </p:xfrm>
            <a:graphic>
              <a:graphicData uri="http://schemas.openxmlformats.org/presentationml/2006/ole">
                <mc:AlternateContent xmlns:mc="http://schemas.openxmlformats.org/markup-compatibility/2006">
                  <mc:Choice xmlns:v="urn:schemas-microsoft-com:vml" Requires="v">
                    <p:oleObj r:id="rId13" imgW="190417" imgH="228501" progId="Equation.3">
                      <p:embed/>
                    </p:oleObj>
                  </mc:Choice>
                  <mc:Fallback>
                    <p:oleObj r:id="rId13" imgW="190417" imgH="228501" progId="Equation.3">
                      <p:embed/>
                      <p:pic>
                        <p:nvPicPr>
                          <p:cNvPr id="0" name="Object 48"/>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46" y="1307"/>
                            <a:ext cx="261" cy="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9857" name="Text Box 49">
                <a:extLst>
                  <a:ext uri="{FF2B5EF4-FFF2-40B4-BE49-F238E27FC236}">
                    <a16:creationId xmlns:a16="http://schemas.microsoft.com/office/drawing/2014/main" id="{11A569ED-B316-8DAD-E558-AECC703C37F5}"/>
                  </a:ext>
                </a:extLst>
              </p:cNvPr>
              <p:cNvSpPr txBox="1">
                <a:spLocks noChangeArrowheads="1"/>
              </p:cNvSpPr>
              <p:nvPr/>
            </p:nvSpPr>
            <p:spPr bwMode="auto">
              <a:xfrm>
                <a:off x="1088" y="1441"/>
                <a:ext cx="5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B1</a:t>
                </a:r>
                <a:endParaRPr lang="en-US" altLang="zh-CN" b="1" i="0">
                  <a:solidFill>
                    <a:schemeClr val="tx1"/>
                  </a:solidFill>
                  <a:ea typeface="楷体_GB2312" pitchFamily="49" charset="-122"/>
                </a:endParaRPr>
              </a:p>
            </p:txBody>
          </p:sp>
          <p:graphicFrame>
            <p:nvGraphicFramePr>
              <p:cNvPr id="119858" name="Object 50">
                <a:extLst>
                  <a:ext uri="{FF2B5EF4-FFF2-40B4-BE49-F238E27FC236}">
                    <a16:creationId xmlns:a16="http://schemas.microsoft.com/office/drawing/2014/main" id="{D1FD3112-37D4-70BF-5D5C-8C4667BC6036}"/>
                  </a:ext>
                </a:extLst>
              </p:cNvPr>
              <p:cNvGraphicFramePr>
                <a:graphicFrameLocks/>
              </p:cNvGraphicFramePr>
              <p:nvPr/>
            </p:nvGraphicFramePr>
            <p:xfrm>
              <a:off x="2880" y="1605"/>
              <a:ext cx="335" cy="287"/>
            </p:xfrm>
            <a:graphic>
              <a:graphicData uri="http://schemas.openxmlformats.org/presentationml/2006/ole">
                <mc:AlternateContent xmlns:mc="http://schemas.openxmlformats.org/markup-compatibility/2006">
                  <mc:Choice xmlns:v="urn:schemas-microsoft-com:vml" Requires="v">
                    <p:oleObj r:id="rId15" imgW="266353" imgH="240986" progId="Equation.3">
                      <p:embed/>
                    </p:oleObj>
                  </mc:Choice>
                  <mc:Fallback>
                    <p:oleObj r:id="rId15" imgW="266353" imgH="240986" progId="Equation.3">
                      <p:embed/>
                      <p:pic>
                        <p:nvPicPr>
                          <p:cNvPr id="0" name="Object 50"/>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880" y="1605"/>
                            <a:ext cx="335"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9859" name="Object 51">
                <a:extLst>
                  <a:ext uri="{FF2B5EF4-FFF2-40B4-BE49-F238E27FC236}">
                    <a16:creationId xmlns:a16="http://schemas.microsoft.com/office/drawing/2014/main" id="{460FCA3A-E868-780C-B842-6CAEAD7B63E7}"/>
                  </a:ext>
                </a:extLst>
              </p:cNvPr>
              <p:cNvGraphicFramePr>
                <a:graphicFrameLocks/>
              </p:cNvGraphicFramePr>
              <p:nvPr/>
            </p:nvGraphicFramePr>
            <p:xfrm>
              <a:off x="3312" y="1652"/>
              <a:ext cx="362" cy="291"/>
            </p:xfrm>
            <a:graphic>
              <a:graphicData uri="http://schemas.openxmlformats.org/presentationml/2006/ole">
                <mc:AlternateContent xmlns:mc="http://schemas.openxmlformats.org/markup-compatibility/2006">
                  <mc:Choice xmlns:v="urn:schemas-microsoft-com:vml" Requires="v">
                    <p:oleObj r:id="rId17" imgW="279279" imgH="241195" progId="Equation.3">
                      <p:embed/>
                    </p:oleObj>
                  </mc:Choice>
                  <mc:Fallback>
                    <p:oleObj r:id="rId17" imgW="279279" imgH="241195" progId="Equation.3">
                      <p:embed/>
                      <p:pic>
                        <p:nvPicPr>
                          <p:cNvPr id="0" name="Object 51"/>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312" y="1652"/>
                            <a:ext cx="36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9860" name="Object 52">
                <a:extLst>
                  <a:ext uri="{FF2B5EF4-FFF2-40B4-BE49-F238E27FC236}">
                    <a16:creationId xmlns:a16="http://schemas.microsoft.com/office/drawing/2014/main" id="{BFEC054A-27B2-449C-5DE2-089C7F233FAA}"/>
                  </a:ext>
                </a:extLst>
              </p:cNvPr>
              <p:cNvGraphicFramePr>
                <a:graphicFrameLocks/>
              </p:cNvGraphicFramePr>
              <p:nvPr/>
            </p:nvGraphicFramePr>
            <p:xfrm>
              <a:off x="1234" y="469"/>
              <a:ext cx="339" cy="344"/>
            </p:xfrm>
            <a:graphic>
              <a:graphicData uri="http://schemas.openxmlformats.org/presentationml/2006/ole">
                <mc:AlternateContent xmlns:mc="http://schemas.openxmlformats.org/markup-compatibility/2006">
                  <mc:Choice xmlns:v="urn:schemas-microsoft-com:vml" Requires="v">
                    <p:oleObj r:id="rId19" imgW="215619" imgH="240986" progId="Equation.3">
                      <p:embed/>
                    </p:oleObj>
                  </mc:Choice>
                  <mc:Fallback>
                    <p:oleObj r:id="rId19" imgW="215619" imgH="240986" progId="Equation.3">
                      <p:embed/>
                      <p:pic>
                        <p:nvPicPr>
                          <p:cNvPr id="0" name="Object 52"/>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34" y="469"/>
                            <a:ext cx="339"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9861" name="Object 53">
                <a:extLst>
                  <a:ext uri="{FF2B5EF4-FFF2-40B4-BE49-F238E27FC236}">
                    <a16:creationId xmlns:a16="http://schemas.microsoft.com/office/drawing/2014/main" id="{2895E044-48D9-6AAD-4E65-72ACC6D8D204}"/>
                  </a:ext>
                </a:extLst>
              </p:cNvPr>
              <p:cNvGraphicFramePr>
                <a:graphicFrameLocks/>
              </p:cNvGraphicFramePr>
              <p:nvPr/>
            </p:nvGraphicFramePr>
            <p:xfrm>
              <a:off x="4544" y="854"/>
              <a:ext cx="405" cy="280"/>
            </p:xfrm>
            <a:graphic>
              <a:graphicData uri="http://schemas.openxmlformats.org/presentationml/2006/ole">
                <mc:AlternateContent xmlns:mc="http://schemas.openxmlformats.org/markup-compatibility/2006">
                  <mc:Choice xmlns:v="urn:schemas-microsoft-com:vml" Requires="v">
                    <p:oleObj r:id="rId21" imgW="317225" imgH="241091" progId="Equation.3">
                      <p:embed/>
                    </p:oleObj>
                  </mc:Choice>
                  <mc:Fallback>
                    <p:oleObj r:id="rId21" imgW="317225" imgH="241091" progId="Equation.3">
                      <p:embed/>
                      <p:pic>
                        <p:nvPicPr>
                          <p:cNvPr id="0" name="Object 53"/>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544" y="854"/>
                            <a:ext cx="405"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9862" name="Object 54">
                <a:extLst>
                  <a:ext uri="{FF2B5EF4-FFF2-40B4-BE49-F238E27FC236}">
                    <a16:creationId xmlns:a16="http://schemas.microsoft.com/office/drawing/2014/main" id="{9CF94383-EC4D-B2EA-773C-5E7B84955059}"/>
                  </a:ext>
                </a:extLst>
              </p:cNvPr>
              <p:cNvGraphicFramePr>
                <a:graphicFrameLocks/>
              </p:cNvGraphicFramePr>
              <p:nvPr/>
            </p:nvGraphicFramePr>
            <p:xfrm>
              <a:off x="2053" y="879"/>
              <a:ext cx="371" cy="267"/>
            </p:xfrm>
            <a:graphic>
              <a:graphicData uri="http://schemas.openxmlformats.org/presentationml/2006/ole">
                <mc:AlternateContent xmlns:mc="http://schemas.openxmlformats.org/markup-compatibility/2006">
                  <mc:Choice xmlns:v="urn:schemas-microsoft-com:vml" Requires="v">
                    <p:oleObj r:id="rId23" imgW="304536" imgH="241091" progId="Equation.3">
                      <p:embed/>
                    </p:oleObj>
                  </mc:Choice>
                  <mc:Fallback>
                    <p:oleObj r:id="rId23" imgW="304536" imgH="241091" progId="Equation.3">
                      <p:embed/>
                      <p:pic>
                        <p:nvPicPr>
                          <p:cNvPr id="0" name="Object 54"/>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053" y="879"/>
                            <a:ext cx="371"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9863" name="Object 55">
                <a:extLst>
                  <a:ext uri="{FF2B5EF4-FFF2-40B4-BE49-F238E27FC236}">
                    <a16:creationId xmlns:a16="http://schemas.microsoft.com/office/drawing/2014/main" id="{1A3A9B64-B6A1-FE17-10DA-B870B9D59C21}"/>
                  </a:ext>
                </a:extLst>
              </p:cNvPr>
              <p:cNvGraphicFramePr>
                <a:graphicFrameLocks/>
              </p:cNvGraphicFramePr>
              <p:nvPr/>
            </p:nvGraphicFramePr>
            <p:xfrm>
              <a:off x="2083" y="416"/>
              <a:ext cx="372" cy="377"/>
            </p:xfrm>
            <a:graphic>
              <a:graphicData uri="http://schemas.openxmlformats.org/presentationml/2006/ole">
                <mc:AlternateContent xmlns:mc="http://schemas.openxmlformats.org/markup-compatibility/2006">
                  <mc:Choice xmlns:v="urn:schemas-microsoft-com:vml" Requires="v">
                    <p:oleObj r:id="rId25" imgW="215619" imgH="240986" progId="Equation.3">
                      <p:embed/>
                    </p:oleObj>
                  </mc:Choice>
                  <mc:Fallback>
                    <p:oleObj r:id="rId25" imgW="215619" imgH="240986" progId="Equation.3">
                      <p:embed/>
                      <p:pic>
                        <p:nvPicPr>
                          <p:cNvPr id="0" name="Object 55"/>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083" y="416"/>
                            <a:ext cx="372" cy="3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9864" name="Line 56">
                <a:extLst>
                  <a:ext uri="{FF2B5EF4-FFF2-40B4-BE49-F238E27FC236}">
                    <a16:creationId xmlns:a16="http://schemas.microsoft.com/office/drawing/2014/main" id="{5006BA5B-F4CF-A07F-E044-527990ACF714}"/>
                  </a:ext>
                </a:extLst>
              </p:cNvPr>
              <p:cNvSpPr>
                <a:spLocks noChangeShapeType="1"/>
              </p:cNvSpPr>
              <p:nvPr/>
            </p:nvSpPr>
            <p:spPr bwMode="auto">
              <a:xfrm>
                <a:off x="2192" y="1090"/>
                <a:ext cx="0" cy="27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19865" name="Line 57">
                <a:extLst>
                  <a:ext uri="{FF2B5EF4-FFF2-40B4-BE49-F238E27FC236}">
                    <a16:creationId xmlns:a16="http://schemas.microsoft.com/office/drawing/2014/main" id="{EE7470BA-C28C-873E-055C-D86844587099}"/>
                  </a:ext>
                </a:extLst>
              </p:cNvPr>
              <p:cNvSpPr>
                <a:spLocks noChangeShapeType="1"/>
              </p:cNvSpPr>
              <p:nvPr/>
            </p:nvSpPr>
            <p:spPr bwMode="auto">
              <a:xfrm flipV="1">
                <a:off x="1122" y="879"/>
                <a:ext cx="8" cy="139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66" name="Line 58">
                <a:extLst>
                  <a:ext uri="{FF2B5EF4-FFF2-40B4-BE49-F238E27FC236}">
                    <a16:creationId xmlns:a16="http://schemas.microsoft.com/office/drawing/2014/main" id="{A78A9EE7-12BB-ABFD-5F2E-CC3AB3FD4284}"/>
                  </a:ext>
                </a:extLst>
              </p:cNvPr>
              <p:cNvSpPr>
                <a:spLocks noChangeShapeType="1"/>
              </p:cNvSpPr>
              <p:nvPr/>
            </p:nvSpPr>
            <p:spPr bwMode="auto">
              <a:xfrm flipV="1">
                <a:off x="2023" y="890"/>
                <a:ext cx="2" cy="62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9867" name="Group 59">
                <a:extLst>
                  <a:ext uri="{FF2B5EF4-FFF2-40B4-BE49-F238E27FC236}">
                    <a16:creationId xmlns:a16="http://schemas.microsoft.com/office/drawing/2014/main" id="{FCF9EE70-BCAA-70BD-EC94-309076DA4F0A}"/>
                  </a:ext>
                </a:extLst>
              </p:cNvPr>
              <p:cNvGrpSpPr>
                <a:grpSpLocks/>
              </p:cNvGrpSpPr>
              <p:nvPr/>
            </p:nvGrpSpPr>
            <p:grpSpPr bwMode="auto">
              <a:xfrm>
                <a:off x="1930" y="1005"/>
                <a:ext cx="192" cy="369"/>
                <a:chOff x="4164" y="1968"/>
                <a:chExt cx="264" cy="420"/>
              </a:xfrm>
            </p:grpSpPr>
            <p:sp>
              <p:nvSpPr>
                <p:cNvPr id="119868" name="AutoShape 60">
                  <a:extLst>
                    <a:ext uri="{FF2B5EF4-FFF2-40B4-BE49-F238E27FC236}">
                      <a16:creationId xmlns:a16="http://schemas.microsoft.com/office/drawing/2014/main" id="{B670850F-3CB7-D400-1D25-DE0F3E99A598}"/>
                    </a:ext>
                  </a:extLst>
                </p:cNvPr>
                <p:cNvSpPr>
                  <a:spLocks noChangeArrowheads="1"/>
                </p:cNvSpPr>
                <p:nvPr/>
              </p:nvSpPr>
              <p:spPr bwMode="auto">
                <a:xfrm>
                  <a:off x="4164" y="1968"/>
                  <a:ext cx="264" cy="420"/>
                </a:xfrm>
                <a:prstGeom prst="diamond">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9869" name="Line 61">
                  <a:extLst>
                    <a:ext uri="{FF2B5EF4-FFF2-40B4-BE49-F238E27FC236}">
                      <a16:creationId xmlns:a16="http://schemas.microsoft.com/office/drawing/2014/main" id="{6288A45F-D0CC-9E57-2512-AE35668E9977}"/>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9870" name="Line 62">
                <a:extLst>
                  <a:ext uri="{FF2B5EF4-FFF2-40B4-BE49-F238E27FC236}">
                    <a16:creationId xmlns:a16="http://schemas.microsoft.com/office/drawing/2014/main" id="{2E0BF2BB-0963-612C-22A1-2F260662A8F9}"/>
                  </a:ext>
                </a:extLst>
              </p:cNvPr>
              <p:cNvSpPr>
                <a:spLocks noChangeShapeType="1"/>
              </p:cNvSpPr>
              <p:nvPr/>
            </p:nvSpPr>
            <p:spPr bwMode="auto">
              <a:xfrm flipH="1" flipV="1">
                <a:off x="1584"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71" name="Rectangle 63">
                <a:extLst>
                  <a:ext uri="{FF2B5EF4-FFF2-40B4-BE49-F238E27FC236}">
                    <a16:creationId xmlns:a16="http://schemas.microsoft.com/office/drawing/2014/main" id="{8B7CECC8-FCDC-E241-725D-8BBE0954B601}"/>
                  </a:ext>
                </a:extLst>
              </p:cNvPr>
              <p:cNvSpPr>
                <a:spLocks noChangeArrowheads="1"/>
              </p:cNvSpPr>
              <p:nvPr/>
            </p:nvSpPr>
            <p:spPr bwMode="auto">
              <a:xfrm>
                <a:off x="1542" y="1016"/>
                <a:ext cx="96"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9872" name="Rectangle 64">
                <a:extLst>
                  <a:ext uri="{FF2B5EF4-FFF2-40B4-BE49-F238E27FC236}">
                    <a16:creationId xmlns:a16="http://schemas.microsoft.com/office/drawing/2014/main" id="{1A5CAC08-4C9E-8FCD-4301-64A1BF383D7D}"/>
                  </a:ext>
                </a:extLst>
              </p:cNvPr>
              <p:cNvSpPr>
                <a:spLocks noChangeArrowheads="1"/>
              </p:cNvSpPr>
              <p:nvPr/>
            </p:nvSpPr>
            <p:spPr bwMode="auto">
              <a:xfrm>
                <a:off x="1074" y="1427"/>
                <a:ext cx="97" cy="328"/>
              </a:xfrm>
              <a:prstGeom prst="rect">
                <a:avLst/>
              </a:prstGeom>
              <a:solidFill>
                <a:srgbClr val="F6FAE6"/>
              </a:solidFill>
              <a:ln w="38100">
                <a:solidFill>
                  <a:schemeClr val="tx1"/>
                </a:solidFill>
                <a:miter lim="800000"/>
                <a:headEnd/>
                <a:tailEnd/>
              </a:ln>
            </p:spPr>
            <p:txBody>
              <a:bodyPr wrap="none" lIns="90000" tIns="46800" rIns="90000" bIns="46800" anchor="ctr">
                <a:spAutoFit/>
              </a:bodyPr>
              <a:lstStyle/>
              <a:p>
                <a:pPr>
                  <a:spcBef>
                    <a:spcPct val="50000"/>
                  </a:spcBef>
                </a:pPr>
                <a:endParaRPr lang="zh-CN" altLang="en-US"/>
              </a:p>
            </p:txBody>
          </p:sp>
          <p:sp>
            <p:nvSpPr>
              <p:cNvPr id="119873" name="Line 65">
                <a:extLst>
                  <a:ext uri="{FF2B5EF4-FFF2-40B4-BE49-F238E27FC236}">
                    <a16:creationId xmlns:a16="http://schemas.microsoft.com/office/drawing/2014/main" id="{A2C3BB4C-E92A-C834-9C03-7BC3F8DF6AC0}"/>
                  </a:ext>
                </a:extLst>
              </p:cNvPr>
              <p:cNvSpPr>
                <a:spLocks noChangeShapeType="1"/>
              </p:cNvSpPr>
              <p:nvPr/>
            </p:nvSpPr>
            <p:spPr bwMode="auto">
              <a:xfrm>
                <a:off x="2889" y="879"/>
                <a:ext cx="0" cy="6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74" name="Line 66">
                <a:extLst>
                  <a:ext uri="{FF2B5EF4-FFF2-40B4-BE49-F238E27FC236}">
                    <a16:creationId xmlns:a16="http://schemas.microsoft.com/office/drawing/2014/main" id="{56D2FE45-1679-EBA8-9FF8-4303D7892C92}"/>
                  </a:ext>
                </a:extLst>
              </p:cNvPr>
              <p:cNvSpPr>
                <a:spLocks noChangeShapeType="1"/>
              </p:cNvSpPr>
              <p:nvPr/>
            </p:nvSpPr>
            <p:spPr bwMode="auto">
              <a:xfrm>
                <a:off x="2012" y="879"/>
                <a:ext cx="53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75" name="Line 67">
                <a:extLst>
                  <a:ext uri="{FF2B5EF4-FFF2-40B4-BE49-F238E27FC236}">
                    <a16:creationId xmlns:a16="http://schemas.microsoft.com/office/drawing/2014/main" id="{8B5C7DF6-4B14-C398-F836-4B4326522F45}"/>
                  </a:ext>
                </a:extLst>
              </p:cNvPr>
              <p:cNvSpPr>
                <a:spLocks noChangeShapeType="1"/>
              </p:cNvSpPr>
              <p:nvPr/>
            </p:nvSpPr>
            <p:spPr bwMode="auto">
              <a:xfrm>
                <a:off x="1573" y="1513"/>
                <a:ext cx="123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76" name="Line 68">
                <a:extLst>
                  <a:ext uri="{FF2B5EF4-FFF2-40B4-BE49-F238E27FC236}">
                    <a16:creationId xmlns:a16="http://schemas.microsoft.com/office/drawing/2014/main" id="{01EB126C-6E80-A8E2-EE65-6581237E32C7}"/>
                  </a:ext>
                </a:extLst>
              </p:cNvPr>
              <p:cNvSpPr>
                <a:spLocks noChangeShapeType="1"/>
              </p:cNvSpPr>
              <p:nvPr/>
            </p:nvSpPr>
            <p:spPr bwMode="auto">
              <a:xfrm flipV="1">
                <a:off x="2542" y="890"/>
                <a:ext cx="0" cy="138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77" name="Line 69">
                <a:extLst>
                  <a:ext uri="{FF2B5EF4-FFF2-40B4-BE49-F238E27FC236}">
                    <a16:creationId xmlns:a16="http://schemas.microsoft.com/office/drawing/2014/main" id="{B759E1E2-5F82-D983-4EA6-92198FC33232}"/>
                  </a:ext>
                </a:extLst>
              </p:cNvPr>
              <p:cNvSpPr>
                <a:spLocks noChangeShapeType="1"/>
              </p:cNvSpPr>
              <p:nvPr/>
            </p:nvSpPr>
            <p:spPr bwMode="auto">
              <a:xfrm>
                <a:off x="2475" y="1513"/>
                <a:ext cx="4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78" name="Oval 70">
                <a:extLst>
                  <a:ext uri="{FF2B5EF4-FFF2-40B4-BE49-F238E27FC236}">
                    <a16:creationId xmlns:a16="http://schemas.microsoft.com/office/drawing/2014/main" id="{CB205CAA-2A97-0A59-32D1-F5C18E8F0658}"/>
                  </a:ext>
                </a:extLst>
              </p:cNvPr>
              <p:cNvSpPr>
                <a:spLocks noChangeArrowheads="1"/>
              </p:cNvSpPr>
              <p:nvPr/>
            </p:nvSpPr>
            <p:spPr bwMode="auto">
              <a:xfrm>
                <a:off x="1795" y="2252"/>
                <a:ext cx="47" cy="43"/>
              </a:xfrm>
              <a:prstGeom prst="ellipse">
                <a:avLst/>
              </a:prstGeom>
              <a:solidFill>
                <a:schemeClr val="tx1"/>
              </a:solidFill>
              <a:ln w="9525">
                <a:solidFill>
                  <a:schemeClr val="tx1"/>
                </a:solidFill>
                <a:round/>
                <a:headEnd/>
                <a:tailEnd/>
              </a:ln>
            </p:spPr>
            <p:txBody>
              <a:bodyPr wrap="none" anchor="ctr"/>
              <a:lstStyle/>
              <a:p>
                <a:pPr>
                  <a:spcBef>
                    <a:spcPct val="50000"/>
                  </a:spcBef>
                </a:pPr>
                <a:endParaRPr lang="zh-CN" altLang="en-US"/>
              </a:p>
            </p:txBody>
          </p:sp>
          <p:sp>
            <p:nvSpPr>
              <p:cNvPr id="119879" name="Text Box 71">
                <a:extLst>
                  <a:ext uri="{FF2B5EF4-FFF2-40B4-BE49-F238E27FC236}">
                    <a16:creationId xmlns:a16="http://schemas.microsoft.com/office/drawing/2014/main" id="{C4257ED3-AA96-5F57-15B5-01456E9833F7}"/>
                  </a:ext>
                </a:extLst>
              </p:cNvPr>
              <p:cNvSpPr txBox="1">
                <a:spLocks noChangeArrowheads="1"/>
              </p:cNvSpPr>
              <p:nvPr/>
            </p:nvSpPr>
            <p:spPr bwMode="auto">
              <a:xfrm>
                <a:off x="1349" y="1787"/>
                <a:ext cx="4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E1</a:t>
                </a:r>
                <a:endParaRPr lang="en-US" altLang="zh-CN" b="1" i="0">
                  <a:solidFill>
                    <a:schemeClr val="tx1"/>
                  </a:solidFill>
                  <a:ea typeface="楷体_GB2312" pitchFamily="49" charset="-122"/>
                </a:endParaRPr>
              </a:p>
            </p:txBody>
          </p:sp>
          <p:graphicFrame>
            <p:nvGraphicFramePr>
              <p:cNvPr id="119880" name="Object 72">
                <a:extLst>
                  <a:ext uri="{FF2B5EF4-FFF2-40B4-BE49-F238E27FC236}">
                    <a16:creationId xmlns:a16="http://schemas.microsoft.com/office/drawing/2014/main" id="{0F8074F3-19DC-F5ED-7E67-E0BBD4A591B7}"/>
                  </a:ext>
                </a:extLst>
              </p:cNvPr>
              <p:cNvGraphicFramePr>
                <a:graphicFrameLocks/>
              </p:cNvGraphicFramePr>
              <p:nvPr/>
            </p:nvGraphicFramePr>
            <p:xfrm>
              <a:off x="2068" y="1768"/>
              <a:ext cx="251" cy="312"/>
            </p:xfrm>
            <a:graphic>
              <a:graphicData uri="http://schemas.openxmlformats.org/presentationml/2006/ole">
                <mc:AlternateContent xmlns:mc="http://schemas.openxmlformats.org/markup-compatibility/2006">
                  <mc:Choice xmlns:v="urn:schemas-microsoft-com:vml" Requires="v">
                    <p:oleObj r:id="rId27" imgW="253780" imgH="241091" progId="Equation.3">
                      <p:embed/>
                    </p:oleObj>
                  </mc:Choice>
                  <mc:Fallback>
                    <p:oleObj r:id="rId27" imgW="253780" imgH="241091" progId="Equation.3">
                      <p:embed/>
                      <p:pic>
                        <p:nvPicPr>
                          <p:cNvPr id="0" name="Object 72"/>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068" y="1768"/>
                            <a:ext cx="251"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9881" name="Oval 73">
                <a:extLst>
                  <a:ext uri="{FF2B5EF4-FFF2-40B4-BE49-F238E27FC236}">
                    <a16:creationId xmlns:a16="http://schemas.microsoft.com/office/drawing/2014/main" id="{56CDB3BA-4F7E-368A-5D06-CCEAFF058579}"/>
                  </a:ext>
                </a:extLst>
              </p:cNvPr>
              <p:cNvSpPr>
                <a:spLocks noChangeArrowheads="1"/>
              </p:cNvSpPr>
              <p:nvPr/>
            </p:nvSpPr>
            <p:spPr bwMode="auto">
              <a:xfrm>
                <a:off x="613" y="856"/>
                <a:ext cx="50" cy="45"/>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9882" name="Oval 74">
                <a:extLst>
                  <a:ext uri="{FF2B5EF4-FFF2-40B4-BE49-F238E27FC236}">
                    <a16:creationId xmlns:a16="http://schemas.microsoft.com/office/drawing/2014/main" id="{E4D82F90-B9DC-19C4-BE19-982DE2BA84FF}"/>
                  </a:ext>
                </a:extLst>
              </p:cNvPr>
              <p:cNvSpPr>
                <a:spLocks noChangeArrowheads="1"/>
              </p:cNvSpPr>
              <p:nvPr/>
            </p:nvSpPr>
            <p:spPr bwMode="auto">
              <a:xfrm>
                <a:off x="613" y="2231"/>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9883" name="Line 75">
                <a:extLst>
                  <a:ext uri="{FF2B5EF4-FFF2-40B4-BE49-F238E27FC236}">
                    <a16:creationId xmlns:a16="http://schemas.microsoft.com/office/drawing/2014/main" id="{E1F7C2CA-62BB-AE2E-4C08-0FBF9F6E4E69}"/>
                  </a:ext>
                </a:extLst>
              </p:cNvPr>
              <p:cNvSpPr>
                <a:spLocks noChangeShapeType="1"/>
              </p:cNvSpPr>
              <p:nvPr/>
            </p:nvSpPr>
            <p:spPr bwMode="auto">
              <a:xfrm>
                <a:off x="4089" y="1565"/>
                <a:ext cx="4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9884" name="Text Box 76">
                <a:extLst>
                  <a:ext uri="{FF2B5EF4-FFF2-40B4-BE49-F238E27FC236}">
                    <a16:creationId xmlns:a16="http://schemas.microsoft.com/office/drawing/2014/main" id="{9B2A1DD8-1343-CC66-C286-0808A2B26D85}"/>
                  </a:ext>
                </a:extLst>
              </p:cNvPr>
              <p:cNvSpPr txBox="1">
                <a:spLocks noChangeArrowheads="1"/>
              </p:cNvSpPr>
              <p:nvPr/>
            </p:nvSpPr>
            <p:spPr bwMode="auto">
              <a:xfrm>
                <a:off x="5182" y="87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9885" name="Text Box 77">
                <a:extLst>
                  <a:ext uri="{FF2B5EF4-FFF2-40B4-BE49-F238E27FC236}">
                    <a16:creationId xmlns:a16="http://schemas.microsoft.com/office/drawing/2014/main" id="{4A3D8CE6-4855-B788-D9A7-3254B5DC3EEC}"/>
                  </a:ext>
                </a:extLst>
              </p:cNvPr>
              <p:cNvSpPr txBox="1">
                <a:spLocks noChangeArrowheads="1"/>
              </p:cNvSpPr>
              <p:nvPr/>
            </p:nvSpPr>
            <p:spPr bwMode="auto">
              <a:xfrm>
                <a:off x="5182" y="183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9886" name="Text Box 78">
                <a:extLst>
                  <a:ext uri="{FF2B5EF4-FFF2-40B4-BE49-F238E27FC236}">
                    <a16:creationId xmlns:a16="http://schemas.microsoft.com/office/drawing/2014/main" id="{24D79637-AAA1-CF89-D1E6-9A2C27BC29C8}"/>
                  </a:ext>
                </a:extLst>
              </p:cNvPr>
              <p:cNvSpPr txBox="1">
                <a:spLocks noChangeArrowheads="1"/>
              </p:cNvSpPr>
              <p:nvPr/>
            </p:nvSpPr>
            <p:spPr bwMode="auto">
              <a:xfrm>
                <a:off x="2066" y="143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9887" name="Text Box 79">
                <a:extLst>
                  <a:ext uri="{FF2B5EF4-FFF2-40B4-BE49-F238E27FC236}">
                    <a16:creationId xmlns:a16="http://schemas.microsoft.com/office/drawing/2014/main" id="{EBE1FE64-4CE7-280A-082D-438F32AE1DEE}"/>
                  </a:ext>
                </a:extLst>
              </p:cNvPr>
              <p:cNvSpPr txBox="1">
                <a:spLocks noChangeArrowheads="1"/>
              </p:cNvSpPr>
              <p:nvPr/>
            </p:nvSpPr>
            <p:spPr bwMode="auto">
              <a:xfrm>
                <a:off x="2093" y="1875"/>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9888" name="Text Box 80">
                <a:extLst>
                  <a:ext uri="{FF2B5EF4-FFF2-40B4-BE49-F238E27FC236}">
                    <a16:creationId xmlns:a16="http://schemas.microsoft.com/office/drawing/2014/main" id="{059C9D8A-E680-F888-2E0D-98C818E18120}"/>
                  </a:ext>
                </a:extLst>
              </p:cNvPr>
              <p:cNvSpPr txBox="1">
                <a:spLocks noChangeArrowheads="1"/>
              </p:cNvSpPr>
              <p:nvPr/>
            </p:nvSpPr>
            <p:spPr bwMode="auto">
              <a:xfrm>
                <a:off x="538" y="88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119889" name="Text Box 81">
                <a:extLst>
                  <a:ext uri="{FF2B5EF4-FFF2-40B4-BE49-F238E27FC236}">
                    <a16:creationId xmlns:a16="http://schemas.microsoft.com/office/drawing/2014/main" id="{7E512DB7-23D2-7F98-D6A5-A1AAA7BED29F}"/>
                  </a:ext>
                </a:extLst>
              </p:cNvPr>
              <p:cNvSpPr txBox="1">
                <a:spLocks noChangeArrowheads="1"/>
              </p:cNvSpPr>
              <p:nvPr/>
            </p:nvSpPr>
            <p:spPr bwMode="auto">
              <a:xfrm>
                <a:off x="537" y="1837"/>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_</a:t>
                </a:r>
              </a:p>
            </p:txBody>
          </p:sp>
          <p:sp>
            <p:nvSpPr>
              <p:cNvPr id="119890" name="Oval 82">
                <a:extLst>
                  <a:ext uri="{FF2B5EF4-FFF2-40B4-BE49-F238E27FC236}">
                    <a16:creationId xmlns:a16="http://schemas.microsoft.com/office/drawing/2014/main" id="{1878BB26-2062-E5A0-FFED-0FA011B3C1BD}"/>
                  </a:ext>
                </a:extLst>
              </p:cNvPr>
              <p:cNvSpPr>
                <a:spLocks noChangeArrowheads="1"/>
              </p:cNvSpPr>
              <p:nvPr/>
            </p:nvSpPr>
            <p:spPr bwMode="auto">
              <a:xfrm>
                <a:off x="5230" y="864"/>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9891" name="Oval 83">
                <a:extLst>
                  <a:ext uri="{FF2B5EF4-FFF2-40B4-BE49-F238E27FC236}">
                    <a16:creationId xmlns:a16="http://schemas.microsoft.com/office/drawing/2014/main" id="{C3FA99A3-169A-E6F2-2F2C-3300FA504CDD}"/>
                  </a:ext>
                </a:extLst>
              </p:cNvPr>
              <p:cNvSpPr>
                <a:spLocks noChangeArrowheads="1"/>
              </p:cNvSpPr>
              <p:nvPr/>
            </p:nvSpPr>
            <p:spPr bwMode="auto">
              <a:xfrm>
                <a:off x="5230" y="2246"/>
                <a:ext cx="50" cy="4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aphicFrame>
            <p:nvGraphicFramePr>
              <p:cNvPr id="119892" name="Object 84">
                <a:extLst>
                  <a:ext uri="{FF2B5EF4-FFF2-40B4-BE49-F238E27FC236}">
                    <a16:creationId xmlns:a16="http://schemas.microsoft.com/office/drawing/2014/main" id="{F28E1721-7D90-A85F-A6C2-035EC79543F7}"/>
                  </a:ext>
                </a:extLst>
              </p:cNvPr>
              <p:cNvGraphicFramePr>
                <a:graphicFrameLocks/>
              </p:cNvGraphicFramePr>
              <p:nvPr/>
            </p:nvGraphicFramePr>
            <p:xfrm>
              <a:off x="3950" y="1799"/>
              <a:ext cx="304" cy="241"/>
            </p:xfrm>
            <a:graphic>
              <a:graphicData uri="http://schemas.openxmlformats.org/presentationml/2006/ole">
                <mc:AlternateContent xmlns:mc="http://schemas.openxmlformats.org/markup-compatibility/2006">
                  <mc:Choice xmlns:v="urn:schemas-microsoft-com:vml" Requires="v">
                    <p:oleObj r:id="rId29" imgW="253670" imgH="215619" progId="Equation.3">
                      <p:embed/>
                    </p:oleObj>
                  </mc:Choice>
                  <mc:Fallback>
                    <p:oleObj r:id="rId29" imgW="253670" imgH="215619" progId="Equation.3">
                      <p:embed/>
                      <p:pic>
                        <p:nvPicPr>
                          <p:cNvPr id="0" name="Object 84"/>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3950" y="1799"/>
                            <a:ext cx="304" cy="2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6343"/>
                                        </p:tgtEl>
                                        <p:attrNameLst>
                                          <p:attrName>style.visibility</p:attrName>
                                        </p:attrNameLst>
                                      </p:cBhvr>
                                      <p:to>
                                        <p:strVal val="visible"/>
                                      </p:to>
                                    </p:set>
                                    <p:animEffect transition="in" filter="wipe(left)">
                                      <p:cBhvr>
                                        <p:cTn id="7" dur="500"/>
                                        <p:tgtEl>
                                          <p:spTgt spid="5263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26344"/>
                                        </p:tgtEl>
                                        <p:attrNameLst>
                                          <p:attrName>style.visibility</p:attrName>
                                        </p:attrNameLst>
                                      </p:cBhvr>
                                      <p:to>
                                        <p:strVal val="visible"/>
                                      </p:to>
                                    </p:set>
                                    <p:animEffect transition="in" filter="wipe(left)">
                                      <p:cBhvr>
                                        <p:cTn id="12" dur="500"/>
                                        <p:tgtEl>
                                          <p:spTgt spid="52634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26345"/>
                                        </p:tgtEl>
                                        <p:attrNameLst>
                                          <p:attrName>style.visibility</p:attrName>
                                        </p:attrNameLst>
                                      </p:cBhvr>
                                      <p:to>
                                        <p:strVal val="visible"/>
                                      </p:to>
                                    </p:set>
                                    <p:animEffect transition="in" filter="wipe(left)">
                                      <p:cBhvr>
                                        <p:cTn id="17" dur="500"/>
                                        <p:tgtEl>
                                          <p:spTgt spid="52634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26346"/>
                                        </p:tgtEl>
                                        <p:attrNameLst>
                                          <p:attrName>style.visibility</p:attrName>
                                        </p:attrNameLst>
                                      </p:cBhvr>
                                      <p:to>
                                        <p:strVal val="visible"/>
                                      </p:to>
                                    </p:set>
                                    <p:animEffect transition="in" filter="wipe(left)">
                                      <p:cBhvr>
                                        <p:cTn id="22" dur="500"/>
                                        <p:tgtEl>
                                          <p:spTgt spid="5263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6343" grpId="0"/>
      <p:bldP spid="526345" grpId="0"/>
    </p:bldLst>
  </p:timing>
</p:sld>
</file>

<file path=ppt/slides/slide107.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41346" name="Rectangle 2">
            <a:extLst>
              <a:ext uri="{FF2B5EF4-FFF2-40B4-BE49-F238E27FC236}">
                <a16:creationId xmlns:a16="http://schemas.microsoft.com/office/drawing/2014/main" id="{613C6C1B-9C6D-4399-7DEB-385C0224A5C1}"/>
              </a:ext>
            </a:extLst>
          </p:cNvPr>
          <p:cNvSpPr>
            <a:spLocks noGrp="1" noChangeArrowheads="1"/>
          </p:cNvSpPr>
          <p:nvPr>
            <p:ph type="ctrTitle"/>
          </p:nvPr>
        </p:nvSpPr>
        <p:spPr>
          <a:xfrm>
            <a:off x="566738" y="503238"/>
            <a:ext cx="7772400" cy="609600"/>
          </a:xfrm>
        </p:spPr>
        <p:txBody>
          <a:bodyPr/>
          <a:lstStyle/>
          <a:p>
            <a:pPr eaLnBrk="1" hangingPunct="1">
              <a:defRPr/>
            </a:pPr>
            <a:r>
              <a:rPr kumimoji="1" lang="en-US" altLang="zh-CN" sz="3600" b="1">
                <a:solidFill>
                  <a:schemeClr val="tx1"/>
                </a:solidFill>
                <a:effectLst>
                  <a:outerShdw blurRad="38100" dist="38100" dir="2700000" algn="tl">
                    <a:srgbClr val="C0C0C0"/>
                  </a:outerShdw>
                </a:effectLst>
                <a:ea typeface="楷体_GB2312" pitchFamily="49" charset="-122"/>
              </a:rPr>
              <a:t>10.6 </a:t>
            </a:r>
            <a:r>
              <a:rPr kumimoji="1" lang="zh-CN" altLang="en-US" sz="3600" b="1">
                <a:solidFill>
                  <a:schemeClr val="tx1"/>
                </a:solidFill>
                <a:effectLst>
                  <a:outerShdw blurRad="38100" dist="38100" dir="2700000" algn="tl">
                    <a:srgbClr val="C0C0C0"/>
                  </a:outerShdw>
                </a:effectLst>
                <a:ea typeface="楷体_GB2312" pitchFamily="49" charset="-122"/>
              </a:rPr>
              <a:t>互补对称功率放大电路</a:t>
            </a:r>
          </a:p>
        </p:txBody>
      </p:sp>
      <p:sp>
        <p:nvSpPr>
          <p:cNvPr id="120835" name="Line 4">
            <a:extLst>
              <a:ext uri="{FF2B5EF4-FFF2-40B4-BE49-F238E27FC236}">
                <a16:creationId xmlns:a16="http://schemas.microsoft.com/office/drawing/2014/main" id="{51B4EF65-FABE-A950-7749-7F72A17D82FD}"/>
              </a:ext>
            </a:extLst>
          </p:cNvPr>
          <p:cNvSpPr>
            <a:spLocks noChangeShapeType="1"/>
          </p:cNvSpPr>
          <p:nvPr/>
        </p:nvSpPr>
        <p:spPr bwMode="auto">
          <a:xfrm>
            <a:off x="7848600" y="394335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0836" name="Line 5">
            <a:extLst>
              <a:ext uri="{FF2B5EF4-FFF2-40B4-BE49-F238E27FC236}">
                <a16:creationId xmlns:a16="http://schemas.microsoft.com/office/drawing/2014/main" id="{7D8FC656-B586-E2C3-8AEB-A1421C873821}"/>
              </a:ext>
            </a:extLst>
          </p:cNvPr>
          <p:cNvSpPr>
            <a:spLocks noChangeShapeType="1"/>
          </p:cNvSpPr>
          <p:nvPr/>
        </p:nvSpPr>
        <p:spPr bwMode="auto">
          <a:xfrm>
            <a:off x="7772400" y="40386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1350" name="Rectangle 6">
            <a:extLst>
              <a:ext uri="{FF2B5EF4-FFF2-40B4-BE49-F238E27FC236}">
                <a16:creationId xmlns:a16="http://schemas.microsoft.com/office/drawing/2014/main" id="{929CE8CE-6FEB-78DC-63C6-C7A2E1C2D48C}"/>
              </a:ext>
            </a:extLst>
          </p:cNvPr>
          <p:cNvSpPr>
            <a:spLocks noChangeArrowheads="1"/>
          </p:cNvSpPr>
          <p:nvPr/>
        </p:nvSpPr>
        <p:spPr bwMode="auto">
          <a:xfrm>
            <a:off x="465138" y="1579563"/>
            <a:ext cx="8382000" cy="1758950"/>
          </a:xfrm>
          <a:prstGeom prst="rect">
            <a:avLst/>
          </a:prstGeom>
          <a:noFill/>
          <a:ln w="9525">
            <a:noFill/>
            <a:miter lim="800000"/>
          </a:ln>
          <a:effectLst/>
        </p:spPr>
        <p:txBody>
          <a:bodyPr>
            <a:spAutoFit/>
          </a:bodyPr>
          <a:lstStyle/>
          <a:p>
            <a:pPr>
              <a:lnSpc>
                <a:spcPct val="130000"/>
              </a:lnSpc>
              <a:defRPr/>
            </a:pPr>
            <a:r>
              <a:rPr kumimoji="1" lang="en-US" altLang="zh-CN" b="1" i="0" dirty="0">
                <a:solidFill>
                  <a:srgbClr val="CC0000"/>
                </a:solidFill>
                <a:latin typeface="宋体" panose="02010600030101010101" pitchFamily="2" charset="-122"/>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功率放大电路的作用：</a:t>
            </a:r>
            <a:r>
              <a:rPr kumimoji="1" lang="zh-CN" altLang="en-US" b="1" i="0" dirty="0">
                <a:solidFill>
                  <a:srgbClr val="0000FF"/>
                </a:solidFill>
                <a:latin typeface="宋体" panose="02010600030101010101" pitchFamily="2" charset="-122"/>
                <a:ea typeface="宋体" panose="02010600030101010101" pitchFamily="2" charset="-122"/>
                <a:cs typeface="+mn-cs"/>
              </a:rPr>
              <a:t>是放大电路的输出级，去推动负载工作。例如使扬声器发声、继电器动作、仪表指针偏转、电动机旋转等。</a:t>
            </a:r>
          </a:p>
        </p:txBody>
      </p:sp>
      <p:grpSp>
        <p:nvGrpSpPr>
          <p:cNvPr id="120838" name="Group 8">
            <a:extLst>
              <a:ext uri="{FF2B5EF4-FFF2-40B4-BE49-F238E27FC236}">
                <a16:creationId xmlns:a16="http://schemas.microsoft.com/office/drawing/2014/main" id="{66402079-D849-E070-B9B6-768E29834D8E}"/>
              </a:ext>
            </a:extLst>
          </p:cNvPr>
          <p:cNvGrpSpPr>
            <a:grpSpLocks/>
          </p:cNvGrpSpPr>
          <p:nvPr/>
        </p:nvGrpSpPr>
        <p:grpSpPr bwMode="auto">
          <a:xfrm>
            <a:off x="1377950" y="1179513"/>
            <a:ext cx="6208713" cy="134937"/>
            <a:chOff x="288" y="618"/>
            <a:chExt cx="4896" cy="108"/>
          </a:xfrm>
        </p:grpSpPr>
        <p:pic>
          <p:nvPicPr>
            <p:cNvPr id="120839" name="Picture 9" descr="Green and Black Diamond">
              <a:extLst>
                <a:ext uri="{FF2B5EF4-FFF2-40B4-BE49-F238E27FC236}">
                  <a16:creationId xmlns:a16="http://schemas.microsoft.com/office/drawing/2014/main" id="{1E623747-C437-91F6-7611-C0E63BE60A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40" name="Picture 10" descr="Green and Black Diamond">
              <a:extLst>
                <a:ext uri="{FF2B5EF4-FFF2-40B4-BE49-F238E27FC236}">
                  <a16:creationId xmlns:a16="http://schemas.microsoft.com/office/drawing/2014/main" id="{3CE6EF5A-C669-5DF5-BC4E-A2362C595E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41" name="Picture 11" descr="Green and Black Diamond">
              <a:extLst>
                <a:ext uri="{FF2B5EF4-FFF2-40B4-BE49-F238E27FC236}">
                  <a16:creationId xmlns:a16="http://schemas.microsoft.com/office/drawing/2014/main" id="{6BC03143-E322-D7B1-0924-490177AF4B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42" name="Picture 12" descr="Green and Black Diamond">
              <a:extLst>
                <a:ext uri="{FF2B5EF4-FFF2-40B4-BE49-F238E27FC236}">
                  <a16:creationId xmlns:a16="http://schemas.microsoft.com/office/drawing/2014/main" id="{E8337B55-9958-1DAD-5284-4722634752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43" name="Picture 13" descr="Green and Black Diamond">
              <a:extLst>
                <a:ext uri="{FF2B5EF4-FFF2-40B4-BE49-F238E27FC236}">
                  <a16:creationId xmlns:a16="http://schemas.microsoft.com/office/drawing/2014/main" id="{8057F536-7FDB-B84C-404D-8587C363D10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44" name="Picture 14" descr="Green and Black Diamond">
              <a:extLst>
                <a:ext uri="{FF2B5EF4-FFF2-40B4-BE49-F238E27FC236}">
                  <a16:creationId xmlns:a16="http://schemas.microsoft.com/office/drawing/2014/main" id="{FB1C3146-8820-C1FF-28F8-8E5EAA7629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45" name="Picture 15" descr="Green and Black Diamond">
              <a:extLst>
                <a:ext uri="{FF2B5EF4-FFF2-40B4-BE49-F238E27FC236}">
                  <a16:creationId xmlns:a16="http://schemas.microsoft.com/office/drawing/2014/main" id="{1936F28A-27A5-0520-FD77-EA14BA0BCD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46" name="Picture 16" descr="Green and Black Diamond">
              <a:extLst>
                <a:ext uri="{FF2B5EF4-FFF2-40B4-BE49-F238E27FC236}">
                  <a16:creationId xmlns:a16="http://schemas.microsoft.com/office/drawing/2014/main" id="{7510AE91-2CA0-A342-DC99-E59C493D6E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47" name="Picture 17" descr="Green and Black Diamond">
              <a:extLst>
                <a:ext uri="{FF2B5EF4-FFF2-40B4-BE49-F238E27FC236}">
                  <a16:creationId xmlns:a16="http://schemas.microsoft.com/office/drawing/2014/main" id="{8C583033-2213-C73A-EA46-4ECAD930F1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48" name="Picture 18" descr="Green and Black Diamond">
              <a:extLst>
                <a:ext uri="{FF2B5EF4-FFF2-40B4-BE49-F238E27FC236}">
                  <a16:creationId xmlns:a16="http://schemas.microsoft.com/office/drawing/2014/main" id="{7F4204F3-DEC0-3B68-B4CE-369F676B4F2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49" name="Picture 19" descr="Green and Black Diamond">
              <a:extLst>
                <a:ext uri="{FF2B5EF4-FFF2-40B4-BE49-F238E27FC236}">
                  <a16:creationId xmlns:a16="http://schemas.microsoft.com/office/drawing/2014/main" id="{ABA8EA44-714D-CF60-7E9E-08DF0DA8EF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50" name="Picture 20" descr="Green and Black Diamond">
              <a:extLst>
                <a:ext uri="{FF2B5EF4-FFF2-40B4-BE49-F238E27FC236}">
                  <a16:creationId xmlns:a16="http://schemas.microsoft.com/office/drawing/2014/main" id="{9937CD28-3E06-787B-EEF5-3AD6A51E0D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51" name="Picture 21" descr="Green and Black Diamond">
              <a:extLst>
                <a:ext uri="{FF2B5EF4-FFF2-40B4-BE49-F238E27FC236}">
                  <a16:creationId xmlns:a16="http://schemas.microsoft.com/office/drawing/2014/main" id="{CB861D13-5CCD-E57A-18C8-8CB4D54A21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52" name="Picture 22" descr="Green and Black Diamond">
              <a:extLst>
                <a:ext uri="{FF2B5EF4-FFF2-40B4-BE49-F238E27FC236}">
                  <a16:creationId xmlns:a16="http://schemas.microsoft.com/office/drawing/2014/main" id="{1529D9D4-1BA1-D581-EDA4-412168B7E0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53" name="Picture 23" descr="Green and Black Diamond">
              <a:extLst>
                <a:ext uri="{FF2B5EF4-FFF2-40B4-BE49-F238E27FC236}">
                  <a16:creationId xmlns:a16="http://schemas.microsoft.com/office/drawing/2014/main" id="{83832C81-C310-FE47-C357-46545A1C9D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54" name="Picture 24" descr="Green and Black Diamond">
              <a:extLst>
                <a:ext uri="{FF2B5EF4-FFF2-40B4-BE49-F238E27FC236}">
                  <a16:creationId xmlns:a16="http://schemas.microsoft.com/office/drawing/2014/main" id="{B018276C-DB6E-F472-7B40-E501A78BF4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55" name="Picture 25" descr="Green and Black Diamond">
              <a:extLst>
                <a:ext uri="{FF2B5EF4-FFF2-40B4-BE49-F238E27FC236}">
                  <a16:creationId xmlns:a16="http://schemas.microsoft.com/office/drawing/2014/main" id="{82AC1D00-1EAB-82F9-F649-C1B39B8FC9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56" name="Picture 26" descr="Green and Black Diamond">
              <a:extLst>
                <a:ext uri="{FF2B5EF4-FFF2-40B4-BE49-F238E27FC236}">
                  <a16:creationId xmlns:a16="http://schemas.microsoft.com/office/drawing/2014/main" id="{FCA62943-B414-6ECF-2724-67A9B6A26E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57" name="Picture 27" descr="Green and Black Diamond">
              <a:extLst>
                <a:ext uri="{FF2B5EF4-FFF2-40B4-BE49-F238E27FC236}">
                  <a16:creationId xmlns:a16="http://schemas.microsoft.com/office/drawing/2014/main" id="{1EF14180-0EB6-ECBF-0099-B619AD0358C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58" name="Picture 28" descr="Green and Black Diamond">
              <a:extLst>
                <a:ext uri="{FF2B5EF4-FFF2-40B4-BE49-F238E27FC236}">
                  <a16:creationId xmlns:a16="http://schemas.microsoft.com/office/drawing/2014/main" id="{F0957E99-BC72-601C-4666-C842AA7EC6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59" name="Picture 29" descr="Green and Black Diamond">
              <a:extLst>
                <a:ext uri="{FF2B5EF4-FFF2-40B4-BE49-F238E27FC236}">
                  <a16:creationId xmlns:a16="http://schemas.microsoft.com/office/drawing/2014/main" id="{1FE7CFC3-7546-26D6-CF6A-D452B6D981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60" name="Picture 30" descr="Green and Black Diamond">
              <a:extLst>
                <a:ext uri="{FF2B5EF4-FFF2-40B4-BE49-F238E27FC236}">
                  <a16:creationId xmlns:a16="http://schemas.microsoft.com/office/drawing/2014/main" id="{41EA2AFD-47C0-2418-CEB0-A0313EE7DE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61" name="Picture 31" descr="Green and Black Diamond">
              <a:extLst>
                <a:ext uri="{FF2B5EF4-FFF2-40B4-BE49-F238E27FC236}">
                  <a16:creationId xmlns:a16="http://schemas.microsoft.com/office/drawing/2014/main" id="{29AE0306-E449-FBEC-43F7-CF2835E9BE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62" name="Picture 32" descr="Green and Black Diamond">
              <a:extLst>
                <a:ext uri="{FF2B5EF4-FFF2-40B4-BE49-F238E27FC236}">
                  <a16:creationId xmlns:a16="http://schemas.microsoft.com/office/drawing/2014/main" id="{6FE6422C-E637-DA86-C9FE-34ECB0B9330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63" name="Picture 33" descr="Green and Black Diamond">
              <a:extLst>
                <a:ext uri="{FF2B5EF4-FFF2-40B4-BE49-F238E27FC236}">
                  <a16:creationId xmlns:a16="http://schemas.microsoft.com/office/drawing/2014/main" id="{246DEF58-49C5-3690-D483-F5D2F06B0D8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64" name="Picture 34" descr="Green and Black Diamond">
              <a:extLst>
                <a:ext uri="{FF2B5EF4-FFF2-40B4-BE49-F238E27FC236}">
                  <a16:creationId xmlns:a16="http://schemas.microsoft.com/office/drawing/2014/main" id="{9B07063C-7A3F-253F-746A-B1B35E91E1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65" name="Picture 35" descr="Green and Black Diamond">
              <a:extLst>
                <a:ext uri="{FF2B5EF4-FFF2-40B4-BE49-F238E27FC236}">
                  <a16:creationId xmlns:a16="http://schemas.microsoft.com/office/drawing/2014/main" id="{18A07988-0531-961D-6B62-CBF98E33BD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66" name="Picture 36" descr="Green and Black Diamond">
              <a:extLst>
                <a:ext uri="{FF2B5EF4-FFF2-40B4-BE49-F238E27FC236}">
                  <a16:creationId xmlns:a16="http://schemas.microsoft.com/office/drawing/2014/main" id="{096D0C5A-A9A6-3AC9-A993-CD277447467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67" name="Picture 37" descr="Green and Black Diamond">
              <a:extLst>
                <a:ext uri="{FF2B5EF4-FFF2-40B4-BE49-F238E27FC236}">
                  <a16:creationId xmlns:a16="http://schemas.microsoft.com/office/drawing/2014/main" id="{68C8AE71-6C32-0C44-A942-0B9F91BE79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68" name="Picture 38" descr="Green and Black Diamond">
              <a:extLst>
                <a:ext uri="{FF2B5EF4-FFF2-40B4-BE49-F238E27FC236}">
                  <a16:creationId xmlns:a16="http://schemas.microsoft.com/office/drawing/2014/main" id="{AE581E16-8B02-CF96-5B7A-6F695DF822C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69" name="Picture 39" descr="Green and Black Diamond">
              <a:extLst>
                <a:ext uri="{FF2B5EF4-FFF2-40B4-BE49-F238E27FC236}">
                  <a16:creationId xmlns:a16="http://schemas.microsoft.com/office/drawing/2014/main" id="{55ACE96D-B51E-5B25-680A-9A224C7F2C7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70" name="Picture 40" descr="Green and Black Diamond">
              <a:extLst>
                <a:ext uri="{FF2B5EF4-FFF2-40B4-BE49-F238E27FC236}">
                  <a16:creationId xmlns:a16="http://schemas.microsoft.com/office/drawing/2014/main" id="{88B911A7-6AF0-BA07-F060-310B0A71F42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71" name="Picture 41" descr="Green and Black Diamond">
              <a:extLst>
                <a:ext uri="{FF2B5EF4-FFF2-40B4-BE49-F238E27FC236}">
                  <a16:creationId xmlns:a16="http://schemas.microsoft.com/office/drawing/2014/main" id="{6615209B-0EB4-EE8B-3484-AFCD497D42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72" name="Picture 42" descr="Green and Black Diamond">
              <a:extLst>
                <a:ext uri="{FF2B5EF4-FFF2-40B4-BE49-F238E27FC236}">
                  <a16:creationId xmlns:a16="http://schemas.microsoft.com/office/drawing/2014/main" id="{95C72199-235A-3AB8-0B42-3E2A46A2F5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73" name="Picture 43" descr="Green and Black Diamond">
              <a:extLst>
                <a:ext uri="{FF2B5EF4-FFF2-40B4-BE49-F238E27FC236}">
                  <a16:creationId xmlns:a16="http://schemas.microsoft.com/office/drawing/2014/main" id="{62F1B310-FB64-4983-2DB6-C4920D3761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74" name="Picture 44" descr="Green and Black Diamond">
              <a:extLst>
                <a:ext uri="{FF2B5EF4-FFF2-40B4-BE49-F238E27FC236}">
                  <a16:creationId xmlns:a16="http://schemas.microsoft.com/office/drawing/2014/main" id="{BDA10A95-AA93-0724-3739-0CAE1D051E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75" name="Picture 45" descr="Green and Black Diamond">
              <a:extLst>
                <a:ext uri="{FF2B5EF4-FFF2-40B4-BE49-F238E27FC236}">
                  <a16:creationId xmlns:a16="http://schemas.microsoft.com/office/drawing/2014/main" id="{105DE877-57B1-5C5B-4F19-E0E4867137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76" name="Picture 46" descr="Green and Black Diamond">
              <a:extLst>
                <a:ext uri="{FF2B5EF4-FFF2-40B4-BE49-F238E27FC236}">
                  <a16:creationId xmlns:a16="http://schemas.microsoft.com/office/drawing/2014/main" id="{478FDC46-CD5E-C972-37B6-0A13767DF9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77" name="Picture 47" descr="Green and Black Diamond">
              <a:extLst>
                <a:ext uri="{FF2B5EF4-FFF2-40B4-BE49-F238E27FC236}">
                  <a16:creationId xmlns:a16="http://schemas.microsoft.com/office/drawing/2014/main" id="{60552E64-58F0-0C12-C359-F1FB5A43919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78" name="Picture 48" descr="Green and Black Diamond">
              <a:extLst>
                <a:ext uri="{FF2B5EF4-FFF2-40B4-BE49-F238E27FC236}">
                  <a16:creationId xmlns:a16="http://schemas.microsoft.com/office/drawing/2014/main" id="{9F2E803B-78E1-976D-753A-9E181DFD7E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79" name="Picture 49" descr="Green and Black Diamond">
              <a:extLst>
                <a:ext uri="{FF2B5EF4-FFF2-40B4-BE49-F238E27FC236}">
                  <a16:creationId xmlns:a16="http://schemas.microsoft.com/office/drawing/2014/main" id="{750178C4-1E9C-3E44-EF71-FE5E1741DE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80" name="Picture 50" descr="Green and Black Diamond">
              <a:extLst>
                <a:ext uri="{FF2B5EF4-FFF2-40B4-BE49-F238E27FC236}">
                  <a16:creationId xmlns:a16="http://schemas.microsoft.com/office/drawing/2014/main" id="{E73E98D6-4559-7FB9-D4F1-A94FC26514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81" name="Picture 51" descr="Green and Black Diamond">
              <a:extLst>
                <a:ext uri="{FF2B5EF4-FFF2-40B4-BE49-F238E27FC236}">
                  <a16:creationId xmlns:a16="http://schemas.microsoft.com/office/drawing/2014/main" id="{F0CF8458-FDDB-9FD5-59B2-1B7BAFC2DD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82" name="Picture 52" descr="Green and Black Diamond">
              <a:extLst>
                <a:ext uri="{FF2B5EF4-FFF2-40B4-BE49-F238E27FC236}">
                  <a16:creationId xmlns:a16="http://schemas.microsoft.com/office/drawing/2014/main" id="{391F2D9B-1EAE-EB77-42CF-54FA2E1E335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83" name="Picture 53" descr="Green and Black Diamond">
              <a:extLst>
                <a:ext uri="{FF2B5EF4-FFF2-40B4-BE49-F238E27FC236}">
                  <a16:creationId xmlns:a16="http://schemas.microsoft.com/office/drawing/2014/main" id="{A098B773-6752-AEA2-2F75-7C8DAD2BE0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0884" name="Group 54">
              <a:extLst>
                <a:ext uri="{FF2B5EF4-FFF2-40B4-BE49-F238E27FC236}">
                  <a16:creationId xmlns:a16="http://schemas.microsoft.com/office/drawing/2014/main" id="{52532C60-CD0A-DD8C-D35F-DF9C20F5CF63}"/>
                </a:ext>
              </a:extLst>
            </p:cNvPr>
            <p:cNvGrpSpPr>
              <a:grpSpLocks/>
            </p:cNvGrpSpPr>
            <p:nvPr/>
          </p:nvGrpSpPr>
          <p:grpSpPr bwMode="auto">
            <a:xfrm>
              <a:off x="288" y="618"/>
              <a:ext cx="582" cy="102"/>
              <a:chOff x="4698" y="720"/>
              <a:chExt cx="582" cy="102"/>
            </a:xfrm>
          </p:grpSpPr>
          <p:pic>
            <p:nvPicPr>
              <p:cNvPr id="120885" name="Picture 55" descr="Green and Black Diamond">
                <a:extLst>
                  <a:ext uri="{FF2B5EF4-FFF2-40B4-BE49-F238E27FC236}">
                    <a16:creationId xmlns:a16="http://schemas.microsoft.com/office/drawing/2014/main" id="{7DF565C9-2C13-BC1C-053D-CAF90E2C98A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86" name="Picture 56" descr="Green and Black Diamond">
                <a:extLst>
                  <a:ext uri="{FF2B5EF4-FFF2-40B4-BE49-F238E27FC236}">
                    <a16:creationId xmlns:a16="http://schemas.microsoft.com/office/drawing/2014/main" id="{458EBADB-B643-9CFD-21AC-8D38B3A8E2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87" name="Picture 57" descr="Green and Black Diamond">
                <a:extLst>
                  <a:ext uri="{FF2B5EF4-FFF2-40B4-BE49-F238E27FC236}">
                    <a16:creationId xmlns:a16="http://schemas.microsoft.com/office/drawing/2014/main" id="{271C3B8B-4369-DCBB-017A-D5A2C4EF08D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88" name="Picture 58" descr="Green and Black Diamond">
                <a:extLst>
                  <a:ext uri="{FF2B5EF4-FFF2-40B4-BE49-F238E27FC236}">
                    <a16:creationId xmlns:a16="http://schemas.microsoft.com/office/drawing/2014/main" id="{51AD9575-6213-3C6D-90B6-0C4778CB237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89" name="Picture 59" descr="Green and Black Diamond">
                <a:extLst>
                  <a:ext uri="{FF2B5EF4-FFF2-40B4-BE49-F238E27FC236}">
                    <a16:creationId xmlns:a16="http://schemas.microsoft.com/office/drawing/2014/main" id="{51A63422-B9CD-DD38-FE82-1D61CC4F34B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0890" name="Picture 60" descr="Green and Black Diamond">
                <a:extLst>
                  <a:ext uri="{FF2B5EF4-FFF2-40B4-BE49-F238E27FC236}">
                    <a16:creationId xmlns:a16="http://schemas.microsoft.com/office/drawing/2014/main" id="{428EED18-3403-8928-44A2-C5F04465D4D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0891" name="Line 61">
            <a:extLst>
              <a:ext uri="{FF2B5EF4-FFF2-40B4-BE49-F238E27FC236}">
                <a16:creationId xmlns:a16="http://schemas.microsoft.com/office/drawing/2014/main" id="{04C5F475-0D46-07CC-46B2-561CE55FA028}"/>
              </a:ext>
            </a:extLst>
          </p:cNvPr>
          <p:cNvSpPr>
            <a:spLocks noChangeShapeType="1"/>
          </p:cNvSpPr>
          <p:nvPr/>
        </p:nvSpPr>
        <p:spPr bwMode="auto">
          <a:xfrm>
            <a:off x="7651750" y="44958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0892" name="AutoShape 62">
            <a:hlinkClick r:id="" action="ppaction://hlinkshowjump?jump=previousslide" highlightClick="1"/>
            <a:extLst>
              <a:ext uri="{FF2B5EF4-FFF2-40B4-BE49-F238E27FC236}">
                <a16:creationId xmlns:a16="http://schemas.microsoft.com/office/drawing/2014/main" id="{8A85A285-EA55-7BE8-5EEF-418DEF77F738}"/>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0893" name="AutoShape 63">
            <a:hlinkClick r:id="" action="ppaction://hlinkshowjump?jump=nextslide" highlightClick="1"/>
            <a:extLst>
              <a:ext uri="{FF2B5EF4-FFF2-40B4-BE49-F238E27FC236}">
                <a16:creationId xmlns:a16="http://schemas.microsoft.com/office/drawing/2014/main" id="{6A8D3536-8E2F-4556-7875-2F14DC5E11C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0894" name="AutoShape 64">
            <a:hlinkClick r:id="" action="ppaction://hlinkshowjump?jump=firstslide" highlightClick="1"/>
            <a:extLst>
              <a:ext uri="{FF2B5EF4-FFF2-40B4-BE49-F238E27FC236}">
                <a16:creationId xmlns:a16="http://schemas.microsoft.com/office/drawing/2014/main" id="{E5AE0294-C00D-2300-83BC-FC545F5E184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0895" name="AutoShape 65">
            <a:hlinkClick r:id="" action="ppaction://hlinkshowjump?jump=lastslideviewed" highlightClick="1"/>
            <a:extLst>
              <a:ext uri="{FF2B5EF4-FFF2-40B4-BE49-F238E27FC236}">
                <a16:creationId xmlns:a16="http://schemas.microsoft.com/office/drawing/2014/main" id="{346F0050-A5F6-10C8-1CF3-9EBC67C2060E}"/>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41416" name="Text Box 72">
            <a:extLst>
              <a:ext uri="{FF2B5EF4-FFF2-40B4-BE49-F238E27FC236}">
                <a16:creationId xmlns:a16="http://schemas.microsoft.com/office/drawing/2014/main" id="{D6186BB9-C31E-E46B-DD28-6DBAADAA3C3D}"/>
              </a:ext>
            </a:extLst>
          </p:cNvPr>
          <p:cNvSpPr txBox="1">
            <a:spLocks noChangeArrowheads="1"/>
          </p:cNvSpPr>
          <p:nvPr/>
        </p:nvSpPr>
        <p:spPr bwMode="auto">
          <a:xfrm>
            <a:off x="611188" y="3562350"/>
            <a:ext cx="7696200" cy="1244600"/>
          </a:xfrm>
          <a:prstGeom prst="rect">
            <a:avLst/>
          </a:prstGeom>
          <a:noFill/>
          <a:ln w="9525">
            <a:noFill/>
            <a:miter lim="800000"/>
          </a:ln>
          <a:effectLst/>
        </p:spPr>
        <p:txBody>
          <a:bodyPr>
            <a:spAutoFit/>
          </a:bodyPr>
          <a:lstStyle/>
          <a:p>
            <a:pPr>
              <a:lnSpc>
                <a:spcPct val="135000"/>
              </a:lnSpc>
              <a:defRPr/>
            </a:pPr>
            <a:r>
              <a:rPr kumimoji="1" lang="en-US" altLang="zh-CN" b="1" i="0" dirty="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    </a:t>
            </a:r>
            <a:r>
              <a:rPr kumimoji="1" lang="zh-CN" altLang="en-US" b="1" i="0" dirty="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功率放大器一般作为通信接收器或发射器的最后一级，以提供信号功率给扬声器或发射天线。</a:t>
            </a:r>
          </a:p>
        </p:txBody>
      </p:sp>
    </p:spTree>
  </p:cSld>
  <p:clrMapOvr>
    <a:overrideClrMapping bg1="lt1" tx1="dk1" bg2="lt2" tx2="dk2" accent1="accent1" accent2="accent2" accent3="accent3" accent4="accent4" accent5="accent5" accent6="accent6" hlink="hlink" folHlink="folHlink"/>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1350"/>
                                        </p:tgtEl>
                                        <p:attrNameLst>
                                          <p:attrName>style.visibility</p:attrName>
                                        </p:attrNameLst>
                                      </p:cBhvr>
                                      <p:to>
                                        <p:strVal val="visible"/>
                                      </p:to>
                                    </p:set>
                                    <p:animEffect transition="in" filter="wipe(left)">
                                      <p:cBhvr>
                                        <p:cTn id="7" dur="500"/>
                                        <p:tgtEl>
                                          <p:spTgt spid="44135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1416"/>
                                        </p:tgtEl>
                                        <p:attrNameLst>
                                          <p:attrName>style.visibility</p:attrName>
                                        </p:attrNameLst>
                                      </p:cBhvr>
                                      <p:to>
                                        <p:strVal val="visible"/>
                                      </p:to>
                                    </p:set>
                                    <p:animEffect transition="in" filter="wipe(left)">
                                      <p:cBhvr>
                                        <p:cTn id="12" dur="500"/>
                                        <p:tgtEl>
                                          <p:spTgt spid="4414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1350" grpId="0"/>
      <p:bldP spid="441416" grpId="0"/>
    </p:bldLst>
  </p:timing>
</p:sld>
</file>

<file path=ppt/slides/slide10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21857" name="图片 65" descr="图2.png">
            <a:extLst>
              <a:ext uri="{FF2B5EF4-FFF2-40B4-BE49-F238E27FC236}">
                <a16:creationId xmlns:a16="http://schemas.microsoft.com/office/drawing/2014/main" id="{0BCAF8B9-C7BE-B991-E736-0F3A19914D3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41346" name="Rectangle 2">
            <a:extLst>
              <a:ext uri="{FF2B5EF4-FFF2-40B4-BE49-F238E27FC236}">
                <a16:creationId xmlns:a16="http://schemas.microsoft.com/office/drawing/2014/main" id="{0A7DD7BF-3465-444C-4F44-FFD57F0B6CC1}"/>
              </a:ext>
            </a:extLst>
          </p:cNvPr>
          <p:cNvSpPr>
            <a:spLocks noGrp="1" noChangeArrowheads="1"/>
          </p:cNvSpPr>
          <p:nvPr>
            <p:ph type="ctrTitle"/>
          </p:nvPr>
        </p:nvSpPr>
        <p:spPr>
          <a:xfrm>
            <a:off x="566738" y="503238"/>
            <a:ext cx="7772400" cy="609600"/>
          </a:xfrm>
        </p:spPr>
        <p:txBody>
          <a:bodyPr/>
          <a:lstStyle/>
          <a:p>
            <a:pPr eaLnBrk="1" hangingPunct="1">
              <a:defRPr/>
            </a:pPr>
            <a:r>
              <a:rPr kumimoji="1" lang="en-US" altLang="zh-CN" sz="3600" b="1" dirty="0">
                <a:solidFill>
                  <a:schemeClr val="tx1"/>
                </a:solidFill>
                <a:effectLst>
                  <a:outerShdw blurRad="38100" dist="38100" dir="2700000" algn="tl">
                    <a:srgbClr val="C0C0C0"/>
                  </a:outerShdw>
                </a:effectLst>
                <a:ea typeface="楷体_GB2312" pitchFamily="49" charset="-122"/>
              </a:rPr>
              <a:t>10.6 </a:t>
            </a:r>
            <a:r>
              <a:rPr kumimoji="1" lang="zh-CN" altLang="en-US" sz="3600" b="1" dirty="0">
                <a:solidFill>
                  <a:schemeClr val="tx1"/>
                </a:solidFill>
                <a:effectLst>
                  <a:outerShdw blurRad="38100" dist="38100" dir="2700000" algn="tl">
                    <a:srgbClr val="C0C0C0"/>
                  </a:outerShdw>
                </a:effectLst>
                <a:ea typeface="楷体_GB2312" pitchFamily="49" charset="-122"/>
              </a:rPr>
              <a:t>互补对称功率放大电路</a:t>
            </a:r>
          </a:p>
        </p:txBody>
      </p:sp>
      <p:sp>
        <p:nvSpPr>
          <p:cNvPr id="121859" name="Line 4">
            <a:extLst>
              <a:ext uri="{FF2B5EF4-FFF2-40B4-BE49-F238E27FC236}">
                <a16:creationId xmlns:a16="http://schemas.microsoft.com/office/drawing/2014/main" id="{F2ABC3E2-CD10-431A-A097-458562C927C9}"/>
              </a:ext>
            </a:extLst>
          </p:cNvPr>
          <p:cNvSpPr>
            <a:spLocks noChangeShapeType="1"/>
          </p:cNvSpPr>
          <p:nvPr/>
        </p:nvSpPr>
        <p:spPr bwMode="auto">
          <a:xfrm>
            <a:off x="7848600" y="394335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1860" name="Line 5">
            <a:extLst>
              <a:ext uri="{FF2B5EF4-FFF2-40B4-BE49-F238E27FC236}">
                <a16:creationId xmlns:a16="http://schemas.microsoft.com/office/drawing/2014/main" id="{CDE60B5C-4107-E249-5FF1-4FA27CEAA991}"/>
              </a:ext>
            </a:extLst>
          </p:cNvPr>
          <p:cNvSpPr>
            <a:spLocks noChangeShapeType="1"/>
          </p:cNvSpPr>
          <p:nvPr/>
        </p:nvSpPr>
        <p:spPr bwMode="auto">
          <a:xfrm>
            <a:off x="7772400" y="40386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21861" name="Group 8">
            <a:extLst>
              <a:ext uri="{FF2B5EF4-FFF2-40B4-BE49-F238E27FC236}">
                <a16:creationId xmlns:a16="http://schemas.microsoft.com/office/drawing/2014/main" id="{19502C6D-477C-7286-BF7E-A7401B2A45ED}"/>
              </a:ext>
            </a:extLst>
          </p:cNvPr>
          <p:cNvGrpSpPr>
            <a:grpSpLocks/>
          </p:cNvGrpSpPr>
          <p:nvPr/>
        </p:nvGrpSpPr>
        <p:grpSpPr bwMode="auto">
          <a:xfrm>
            <a:off x="1430338" y="1250950"/>
            <a:ext cx="6208712" cy="88900"/>
            <a:chOff x="288" y="618"/>
            <a:chExt cx="4896" cy="108"/>
          </a:xfrm>
        </p:grpSpPr>
        <p:pic>
          <p:nvPicPr>
            <p:cNvPr id="121862" name="Picture 9" descr="Green and Black Diamond">
              <a:extLst>
                <a:ext uri="{FF2B5EF4-FFF2-40B4-BE49-F238E27FC236}">
                  <a16:creationId xmlns:a16="http://schemas.microsoft.com/office/drawing/2014/main" id="{B0207E1B-0914-DF4D-3DE6-004EACC5D2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3" name="Picture 10" descr="Green and Black Diamond">
              <a:extLst>
                <a:ext uri="{FF2B5EF4-FFF2-40B4-BE49-F238E27FC236}">
                  <a16:creationId xmlns:a16="http://schemas.microsoft.com/office/drawing/2014/main" id="{7D8464DE-43FC-E9C4-4CF7-23C4AF8203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4" name="Picture 11" descr="Green and Black Diamond">
              <a:extLst>
                <a:ext uri="{FF2B5EF4-FFF2-40B4-BE49-F238E27FC236}">
                  <a16:creationId xmlns:a16="http://schemas.microsoft.com/office/drawing/2014/main" id="{20471E32-61CC-721E-FA27-B1A3E40069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5" name="Picture 12" descr="Green and Black Diamond">
              <a:extLst>
                <a:ext uri="{FF2B5EF4-FFF2-40B4-BE49-F238E27FC236}">
                  <a16:creationId xmlns:a16="http://schemas.microsoft.com/office/drawing/2014/main" id="{80670713-455C-CE6E-40A8-493BC47A287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6" name="Picture 13" descr="Green and Black Diamond">
              <a:extLst>
                <a:ext uri="{FF2B5EF4-FFF2-40B4-BE49-F238E27FC236}">
                  <a16:creationId xmlns:a16="http://schemas.microsoft.com/office/drawing/2014/main" id="{A8977538-4FDB-8262-3FEF-7892D7B53E0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7" name="Picture 14" descr="Green and Black Diamond">
              <a:extLst>
                <a:ext uri="{FF2B5EF4-FFF2-40B4-BE49-F238E27FC236}">
                  <a16:creationId xmlns:a16="http://schemas.microsoft.com/office/drawing/2014/main" id="{E23848A6-A52F-27F3-1FC4-41B2E59D18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8" name="Picture 15" descr="Green and Black Diamond">
              <a:extLst>
                <a:ext uri="{FF2B5EF4-FFF2-40B4-BE49-F238E27FC236}">
                  <a16:creationId xmlns:a16="http://schemas.microsoft.com/office/drawing/2014/main" id="{D1231976-5C42-C3FD-0BB7-144F45A4E4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69" name="Picture 16" descr="Green and Black Diamond">
              <a:extLst>
                <a:ext uri="{FF2B5EF4-FFF2-40B4-BE49-F238E27FC236}">
                  <a16:creationId xmlns:a16="http://schemas.microsoft.com/office/drawing/2014/main" id="{A3F99419-9BBF-22DE-4726-D2E5EDA8D2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70" name="Picture 17" descr="Green and Black Diamond">
              <a:extLst>
                <a:ext uri="{FF2B5EF4-FFF2-40B4-BE49-F238E27FC236}">
                  <a16:creationId xmlns:a16="http://schemas.microsoft.com/office/drawing/2014/main" id="{78756299-433D-3C37-4076-F18D5EFA1F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71" name="Picture 18" descr="Green and Black Diamond">
              <a:extLst>
                <a:ext uri="{FF2B5EF4-FFF2-40B4-BE49-F238E27FC236}">
                  <a16:creationId xmlns:a16="http://schemas.microsoft.com/office/drawing/2014/main" id="{157D59AB-D655-496F-EBD7-A425304BFA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72" name="Picture 19" descr="Green and Black Diamond">
              <a:extLst>
                <a:ext uri="{FF2B5EF4-FFF2-40B4-BE49-F238E27FC236}">
                  <a16:creationId xmlns:a16="http://schemas.microsoft.com/office/drawing/2014/main" id="{4D9ADEE3-932F-119A-E163-CC0B2DE548B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73" name="Picture 20" descr="Green and Black Diamond">
              <a:extLst>
                <a:ext uri="{FF2B5EF4-FFF2-40B4-BE49-F238E27FC236}">
                  <a16:creationId xmlns:a16="http://schemas.microsoft.com/office/drawing/2014/main" id="{1C97BF2E-27FE-01AC-EC71-7257ED9E22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74" name="Picture 21" descr="Green and Black Diamond">
              <a:extLst>
                <a:ext uri="{FF2B5EF4-FFF2-40B4-BE49-F238E27FC236}">
                  <a16:creationId xmlns:a16="http://schemas.microsoft.com/office/drawing/2014/main" id="{9597EEE0-C025-BC52-C124-D49A22AE02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75" name="Picture 22" descr="Green and Black Diamond">
              <a:extLst>
                <a:ext uri="{FF2B5EF4-FFF2-40B4-BE49-F238E27FC236}">
                  <a16:creationId xmlns:a16="http://schemas.microsoft.com/office/drawing/2014/main" id="{FF418FEE-6EBE-2876-650B-528968C240A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76" name="Picture 23" descr="Green and Black Diamond">
              <a:extLst>
                <a:ext uri="{FF2B5EF4-FFF2-40B4-BE49-F238E27FC236}">
                  <a16:creationId xmlns:a16="http://schemas.microsoft.com/office/drawing/2014/main" id="{B00CB721-1782-4E31-8679-9A31125422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77" name="Picture 24" descr="Green and Black Diamond">
              <a:extLst>
                <a:ext uri="{FF2B5EF4-FFF2-40B4-BE49-F238E27FC236}">
                  <a16:creationId xmlns:a16="http://schemas.microsoft.com/office/drawing/2014/main" id="{16E67B94-0874-33E3-2D17-20B2C4FA3D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78" name="Picture 25" descr="Green and Black Diamond">
              <a:extLst>
                <a:ext uri="{FF2B5EF4-FFF2-40B4-BE49-F238E27FC236}">
                  <a16:creationId xmlns:a16="http://schemas.microsoft.com/office/drawing/2014/main" id="{19D39DA8-E866-3187-4D06-9363D99731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79" name="Picture 26" descr="Green and Black Diamond">
              <a:extLst>
                <a:ext uri="{FF2B5EF4-FFF2-40B4-BE49-F238E27FC236}">
                  <a16:creationId xmlns:a16="http://schemas.microsoft.com/office/drawing/2014/main" id="{1A631E82-475F-17EB-4525-FA8196A30AD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80" name="Picture 27" descr="Green and Black Diamond">
              <a:extLst>
                <a:ext uri="{FF2B5EF4-FFF2-40B4-BE49-F238E27FC236}">
                  <a16:creationId xmlns:a16="http://schemas.microsoft.com/office/drawing/2014/main" id="{C4603348-8034-C10C-FE55-052559B195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81" name="Picture 28" descr="Green and Black Diamond">
              <a:extLst>
                <a:ext uri="{FF2B5EF4-FFF2-40B4-BE49-F238E27FC236}">
                  <a16:creationId xmlns:a16="http://schemas.microsoft.com/office/drawing/2014/main" id="{58BCDCFF-F3ED-3EA0-558D-7CEB858D80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82" name="Picture 29" descr="Green and Black Diamond">
              <a:extLst>
                <a:ext uri="{FF2B5EF4-FFF2-40B4-BE49-F238E27FC236}">
                  <a16:creationId xmlns:a16="http://schemas.microsoft.com/office/drawing/2014/main" id="{955C45A8-910C-48D2-B53E-351BD6995B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83" name="Picture 30" descr="Green and Black Diamond">
              <a:extLst>
                <a:ext uri="{FF2B5EF4-FFF2-40B4-BE49-F238E27FC236}">
                  <a16:creationId xmlns:a16="http://schemas.microsoft.com/office/drawing/2014/main" id="{941DDEB7-086D-1B7C-D6AE-C22EFB66FF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84" name="Picture 31" descr="Green and Black Diamond">
              <a:extLst>
                <a:ext uri="{FF2B5EF4-FFF2-40B4-BE49-F238E27FC236}">
                  <a16:creationId xmlns:a16="http://schemas.microsoft.com/office/drawing/2014/main" id="{2BC4F481-744F-6533-3B73-FDF384D217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85" name="Picture 32" descr="Green and Black Diamond">
              <a:extLst>
                <a:ext uri="{FF2B5EF4-FFF2-40B4-BE49-F238E27FC236}">
                  <a16:creationId xmlns:a16="http://schemas.microsoft.com/office/drawing/2014/main" id="{F9F78FC7-ECC8-C5C1-A1EF-AE6B6C67DE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86" name="Picture 33" descr="Green and Black Diamond">
              <a:extLst>
                <a:ext uri="{FF2B5EF4-FFF2-40B4-BE49-F238E27FC236}">
                  <a16:creationId xmlns:a16="http://schemas.microsoft.com/office/drawing/2014/main" id="{F39CA753-C4DD-D213-8A26-5C1E732F165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87" name="Picture 34" descr="Green and Black Diamond">
              <a:extLst>
                <a:ext uri="{FF2B5EF4-FFF2-40B4-BE49-F238E27FC236}">
                  <a16:creationId xmlns:a16="http://schemas.microsoft.com/office/drawing/2014/main" id="{B8D641EB-1B4B-2687-2054-8A9BD34A19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88" name="Picture 35" descr="Green and Black Diamond">
              <a:extLst>
                <a:ext uri="{FF2B5EF4-FFF2-40B4-BE49-F238E27FC236}">
                  <a16:creationId xmlns:a16="http://schemas.microsoft.com/office/drawing/2014/main" id="{108AF25A-4EA6-E689-9739-691BF6C12E2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89" name="Picture 36" descr="Green and Black Diamond">
              <a:extLst>
                <a:ext uri="{FF2B5EF4-FFF2-40B4-BE49-F238E27FC236}">
                  <a16:creationId xmlns:a16="http://schemas.microsoft.com/office/drawing/2014/main" id="{1A8EB2FE-5D5E-0B59-ACF8-0CA05D2528B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90" name="Picture 37" descr="Green and Black Diamond">
              <a:extLst>
                <a:ext uri="{FF2B5EF4-FFF2-40B4-BE49-F238E27FC236}">
                  <a16:creationId xmlns:a16="http://schemas.microsoft.com/office/drawing/2014/main" id="{C9415556-9C84-3294-3AF4-EB0D031B75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91" name="Picture 38" descr="Green and Black Diamond">
              <a:extLst>
                <a:ext uri="{FF2B5EF4-FFF2-40B4-BE49-F238E27FC236}">
                  <a16:creationId xmlns:a16="http://schemas.microsoft.com/office/drawing/2014/main" id="{4F1DA2BF-4B46-5AF6-CBDE-A6B0E2A6BE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92" name="Picture 39" descr="Green and Black Diamond">
              <a:extLst>
                <a:ext uri="{FF2B5EF4-FFF2-40B4-BE49-F238E27FC236}">
                  <a16:creationId xmlns:a16="http://schemas.microsoft.com/office/drawing/2014/main" id="{D31D8E4A-ADBA-0DDF-A851-4ED37AB21D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93" name="Picture 40" descr="Green and Black Diamond">
              <a:extLst>
                <a:ext uri="{FF2B5EF4-FFF2-40B4-BE49-F238E27FC236}">
                  <a16:creationId xmlns:a16="http://schemas.microsoft.com/office/drawing/2014/main" id="{AEF6A551-A1D5-4080-E647-76181F1AFC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94" name="Picture 41" descr="Green and Black Diamond">
              <a:extLst>
                <a:ext uri="{FF2B5EF4-FFF2-40B4-BE49-F238E27FC236}">
                  <a16:creationId xmlns:a16="http://schemas.microsoft.com/office/drawing/2014/main" id="{DD67E4D2-4AC7-BB74-0005-6D1FEBC6E4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95" name="Picture 42" descr="Green and Black Diamond">
              <a:extLst>
                <a:ext uri="{FF2B5EF4-FFF2-40B4-BE49-F238E27FC236}">
                  <a16:creationId xmlns:a16="http://schemas.microsoft.com/office/drawing/2014/main" id="{B9D51AC4-A659-0E61-BA2E-E5143462B4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96" name="Picture 43" descr="Green and Black Diamond">
              <a:extLst>
                <a:ext uri="{FF2B5EF4-FFF2-40B4-BE49-F238E27FC236}">
                  <a16:creationId xmlns:a16="http://schemas.microsoft.com/office/drawing/2014/main" id="{5EE8C601-622C-9BC2-E3D5-3768DD830B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97" name="Picture 44" descr="Green and Black Diamond">
              <a:extLst>
                <a:ext uri="{FF2B5EF4-FFF2-40B4-BE49-F238E27FC236}">
                  <a16:creationId xmlns:a16="http://schemas.microsoft.com/office/drawing/2014/main" id="{2364724B-7B17-4550-ED0F-2FD755A4DE1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98" name="Picture 45" descr="Green and Black Diamond">
              <a:extLst>
                <a:ext uri="{FF2B5EF4-FFF2-40B4-BE49-F238E27FC236}">
                  <a16:creationId xmlns:a16="http://schemas.microsoft.com/office/drawing/2014/main" id="{3A246215-89EE-6C60-0618-B16E0AF98D1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899" name="Picture 46" descr="Green and Black Diamond">
              <a:extLst>
                <a:ext uri="{FF2B5EF4-FFF2-40B4-BE49-F238E27FC236}">
                  <a16:creationId xmlns:a16="http://schemas.microsoft.com/office/drawing/2014/main" id="{2565C910-D7D0-0C5F-CC1C-5CC3BBEF55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00" name="Picture 47" descr="Green and Black Diamond">
              <a:extLst>
                <a:ext uri="{FF2B5EF4-FFF2-40B4-BE49-F238E27FC236}">
                  <a16:creationId xmlns:a16="http://schemas.microsoft.com/office/drawing/2014/main" id="{752F4294-B009-5E9A-1A0F-3DF7AFFCD8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01" name="Picture 48" descr="Green and Black Diamond">
              <a:extLst>
                <a:ext uri="{FF2B5EF4-FFF2-40B4-BE49-F238E27FC236}">
                  <a16:creationId xmlns:a16="http://schemas.microsoft.com/office/drawing/2014/main" id="{4F8F1350-4D4B-242C-84E2-13E4911F6A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02" name="Picture 49" descr="Green and Black Diamond">
              <a:extLst>
                <a:ext uri="{FF2B5EF4-FFF2-40B4-BE49-F238E27FC236}">
                  <a16:creationId xmlns:a16="http://schemas.microsoft.com/office/drawing/2014/main" id="{68CEE063-F57A-082F-AA61-8646F42E84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03" name="Picture 50" descr="Green and Black Diamond">
              <a:extLst>
                <a:ext uri="{FF2B5EF4-FFF2-40B4-BE49-F238E27FC236}">
                  <a16:creationId xmlns:a16="http://schemas.microsoft.com/office/drawing/2014/main" id="{96C6373E-AD21-D8B2-DDBC-F0C258025A9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04" name="Picture 51" descr="Green and Black Diamond">
              <a:extLst>
                <a:ext uri="{FF2B5EF4-FFF2-40B4-BE49-F238E27FC236}">
                  <a16:creationId xmlns:a16="http://schemas.microsoft.com/office/drawing/2014/main" id="{EF200745-E37D-2FE2-79AA-BEC0E56896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05" name="Picture 52" descr="Green and Black Diamond">
              <a:extLst>
                <a:ext uri="{FF2B5EF4-FFF2-40B4-BE49-F238E27FC236}">
                  <a16:creationId xmlns:a16="http://schemas.microsoft.com/office/drawing/2014/main" id="{DEC41401-9F8A-0C64-818A-1BFBFA5DAA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06" name="Picture 53" descr="Green and Black Diamond">
              <a:extLst>
                <a:ext uri="{FF2B5EF4-FFF2-40B4-BE49-F238E27FC236}">
                  <a16:creationId xmlns:a16="http://schemas.microsoft.com/office/drawing/2014/main" id="{E7224F39-37C2-1612-E03B-72F184E4CB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1907" name="Group 54">
              <a:extLst>
                <a:ext uri="{FF2B5EF4-FFF2-40B4-BE49-F238E27FC236}">
                  <a16:creationId xmlns:a16="http://schemas.microsoft.com/office/drawing/2014/main" id="{0A7AFBFB-16CE-1A2D-CCBD-DF58FBAD73F1}"/>
                </a:ext>
              </a:extLst>
            </p:cNvPr>
            <p:cNvGrpSpPr>
              <a:grpSpLocks/>
            </p:cNvGrpSpPr>
            <p:nvPr/>
          </p:nvGrpSpPr>
          <p:grpSpPr bwMode="auto">
            <a:xfrm>
              <a:off x="288" y="618"/>
              <a:ext cx="582" cy="102"/>
              <a:chOff x="4698" y="720"/>
              <a:chExt cx="582" cy="102"/>
            </a:xfrm>
          </p:grpSpPr>
          <p:pic>
            <p:nvPicPr>
              <p:cNvPr id="121908" name="Picture 55" descr="Green and Black Diamond">
                <a:extLst>
                  <a:ext uri="{FF2B5EF4-FFF2-40B4-BE49-F238E27FC236}">
                    <a16:creationId xmlns:a16="http://schemas.microsoft.com/office/drawing/2014/main" id="{09F59ACC-EE03-09BF-7614-DC414854B1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09" name="Picture 56" descr="Green and Black Diamond">
                <a:extLst>
                  <a:ext uri="{FF2B5EF4-FFF2-40B4-BE49-F238E27FC236}">
                    <a16:creationId xmlns:a16="http://schemas.microsoft.com/office/drawing/2014/main" id="{B25A03E0-FC39-0D66-EE3D-DD63C6D540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10" name="Picture 57" descr="Green and Black Diamond">
                <a:extLst>
                  <a:ext uri="{FF2B5EF4-FFF2-40B4-BE49-F238E27FC236}">
                    <a16:creationId xmlns:a16="http://schemas.microsoft.com/office/drawing/2014/main" id="{641E4C1E-EB7D-F132-4A93-95064682D3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11" name="Picture 58" descr="Green and Black Diamond">
                <a:extLst>
                  <a:ext uri="{FF2B5EF4-FFF2-40B4-BE49-F238E27FC236}">
                    <a16:creationId xmlns:a16="http://schemas.microsoft.com/office/drawing/2014/main" id="{310EFCD3-0926-39FF-B164-A75E5B7196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12" name="Picture 59" descr="Green and Black Diamond">
                <a:extLst>
                  <a:ext uri="{FF2B5EF4-FFF2-40B4-BE49-F238E27FC236}">
                    <a16:creationId xmlns:a16="http://schemas.microsoft.com/office/drawing/2014/main" id="{C91FBBC2-CEC9-BDCC-B4A4-326513B31E1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1913" name="Picture 60" descr="Green and Black Diamond">
                <a:extLst>
                  <a:ext uri="{FF2B5EF4-FFF2-40B4-BE49-F238E27FC236}">
                    <a16:creationId xmlns:a16="http://schemas.microsoft.com/office/drawing/2014/main" id="{366D057C-5AF2-1E6D-161A-BC06A54EE9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1914" name="Line 61">
            <a:extLst>
              <a:ext uri="{FF2B5EF4-FFF2-40B4-BE49-F238E27FC236}">
                <a16:creationId xmlns:a16="http://schemas.microsoft.com/office/drawing/2014/main" id="{766B8B55-6BB3-2BBB-B1D1-5E401BB89FC3}"/>
              </a:ext>
            </a:extLst>
          </p:cNvPr>
          <p:cNvSpPr>
            <a:spLocks noChangeShapeType="1"/>
          </p:cNvSpPr>
          <p:nvPr/>
        </p:nvSpPr>
        <p:spPr bwMode="auto">
          <a:xfrm>
            <a:off x="7651750" y="44958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1915" name="AutoShape 62">
            <a:hlinkClick r:id="" action="ppaction://hlinkshowjump?jump=previousslide" highlightClick="1"/>
            <a:extLst>
              <a:ext uri="{FF2B5EF4-FFF2-40B4-BE49-F238E27FC236}">
                <a16:creationId xmlns:a16="http://schemas.microsoft.com/office/drawing/2014/main" id="{C38954D1-98C4-0DEE-98FB-10E5A1503D0F}"/>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1916" name="AutoShape 63">
            <a:hlinkClick r:id="" action="ppaction://hlinkshowjump?jump=nextslide" highlightClick="1"/>
            <a:extLst>
              <a:ext uri="{FF2B5EF4-FFF2-40B4-BE49-F238E27FC236}">
                <a16:creationId xmlns:a16="http://schemas.microsoft.com/office/drawing/2014/main" id="{2088A0FF-64B0-1F87-7751-3AACD8CEFD69}"/>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1917" name="AutoShape 64">
            <a:hlinkClick r:id="" action="ppaction://hlinkshowjump?jump=firstslide" highlightClick="1"/>
            <a:extLst>
              <a:ext uri="{FF2B5EF4-FFF2-40B4-BE49-F238E27FC236}">
                <a16:creationId xmlns:a16="http://schemas.microsoft.com/office/drawing/2014/main" id="{E45B1D16-88B9-601C-0315-59179ABF799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1918" name="AutoShape 65">
            <a:hlinkClick r:id="" action="ppaction://hlinkshowjump?jump=lastslideviewed" highlightClick="1"/>
            <a:extLst>
              <a:ext uri="{FF2B5EF4-FFF2-40B4-BE49-F238E27FC236}">
                <a16:creationId xmlns:a16="http://schemas.microsoft.com/office/drawing/2014/main" id="{BB731BF8-CCED-F737-768C-38A3A6DC092E}"/>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7" name="Text Box 72">
            <a:extLst>
              <a:ext uri="{FF2B5EF4-FFF2-40B4-BE49-F238E27FC236}">
                <a16:creationId xmlns:a16="http://schemas.microsoft.com/office/drawing/2014/main" id="{17D70CD2-9D62-A88F-0379-A97F5727C5D7}"/>
              </a:ext>
            </a:extLst>
          </p:cNvPr>
          <p:cNvSpPr txBox="1">
            <a:spLocks noChangeArrowheads="1"/>
          </p:cNvSpPr>
          <p:nvPr/>
        </p:nvSpPr>
        <p:spPr bwMode="auto">
          <a:xfrm>
            <a:off x="349250" y="1384300"/>
            <a:ext cx="8001000" cy="674688"/>
          </a:xfrm>
          <a:prstGeom prst="rect">
            <a:avLst/>
          </a:prstGeom>
          <a:noFill/>
          <a:ln w="9525">
            <a:noFill/>
            <a:miter lim="800000"/>
          </a:ln>
          <a:effectLst/>
        </p:spPr>
        <p:txBody>
          <a:bodyPr>
            <a:spAutoFit/>
          </a:bodyPr>
          <a:lstStyle/>
          <a:p>
            <a:pPr>
              <a:lnSpc>
                <a:spcPct val="135000"/>
              </a:lnSpc>
              <a:defRPr/>
            </a:pPr>
            <a:r>
              <a:rPr kumimoji="1" lang="en-US" altLang="zh-CN" b="1" i="0" dirty="0">
                <a:solidFill>
                  <a:schemeClr val="accent2"/>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    </a:t>
            </a:r>
            <a:r>
              <a:rPr kumimoji="1" lang="zh-CN" altLang="en-US" b="1" i="0" dirty="0">
                <a:solidFill>
                  <a:schemeClr val="accent2"/>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电压放大电路与功率放大电路相同点与不同点：</a:t>
            </a:r>
          </a:p>
        </p:txBody>
      </p:sp>
      <p:sp>
        <p:nvSpPr>
          <p:cNvPr id="68" name="Text Box 72">
            <a:extLst>
              <a:ext uri="{FF2B5EF4-FFF2-40B4-BE49-F238E27FC236}">
                <a16:creationId xmlns:a16="http://schemas.microsoft.com/office/drawing/2014/main" id="{2F3EC07A-D381-8976-2DAE-B12FCF91A1E4}"/>
              </a:ext>
            </a:extLst>
          </p:cNvPr>
          <p:cNvSpPr txBox="1">
            <a:spLocks noChangeArrowheads="1"/>
          </p:cNvSpPr>
          <p:nvPr/>
        </p:nvSpPr>
        <p:spPr bwMode="auto">
          <a:xfrm>
            <a:off x="838200" y="2043113"/>
            <a:ext cx="5734050" cy="674687"/>
          </a:xfrm>
          <a:prstGeom prst="rect">
            <a:avLst/>
          </a:prstGeom>
          <a:noFill/>
          <a:ln w="9525">
            <a:noFill/>
            <a:miter lim="800000"/>
          </a:ln>
          <a:effectLst/>
        </p:spPr>
        <p:txBody>
          <a:bodyPr>
            <a:spAutoFit/>
          </a:bodyPr>
          <a:lstStyle/>
          <a:p>
            <a:pPr>
              <a:lnSpc>
                <a:spcPct val="135000"/>
              </a:lnSpc>
              <a:defRPr/>
            </a:pPr>
            <a:r>
              <a:rPr kumimoji="1" lang="zh-CN" altLang="en-US" b="1" i="0" dirty="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相同点：放大信号</a:t>
            </a:r>
          </a:p>
        </p:txBody>
      </p:sp>
      <p:sp>
        <p:nvSpPr>
          <p:cNvPr id="69" name="Text Box 72">
            <a:extLst>
              <a:ext uri="{FF2B5EF4-FFF2-40B4-BE49-F238E27FC236}">
                <a16:creationId xmlns:a16="http://schemas.microsoft.com/office/drawing/2014/main" id="{2B2F028B-1CD9-8255-6AC5-968F72FDD385}"/>
              </a:ext>
            </a:extLst>
          </p:cNvPr>
          <p:cNvSpPr txBox="1">
            <a:spLocks noChangeArrowheads="1"/>
          </p:cNvSpPr>
          <p:nvPr/>
        </p:nvSpPr>
        <p:spPr bwMode="auto">
          <a:xfrm>
            <a:off x="793750" y="2706688"/>
            <a:ext cx="7778750" cy="1255712"/>
          </a:xfrm>
          <a:prstGeom prst="rect">
            <a:avLst/>
          </a:prstGeom>
          <a:noFill/>
          <a:ln w="9525">
            <a:noFill/>
            <a:miter lim="800000"/>
          </a:ln>
          <a:effectLst/>
        </p:spPr>
        <p:txBody>
          <a:bodyPr>
            <a:spAutoFit/>
          </a:bodyPr>
          <a:lstStyle/>
          <a:p>
            <a:pPr>
              <a:lnSpc>
                <a:spcPct val="135000"/>
              </a:lnSpc>
              <a:defRPr/>
            </a:pPr>
            <a:r>
              <a:rPr kumimoji="1" lang="zh-CN" altLang="en-US" b="1" i="0" dirty="0">
                <a:solidFill>
                  <a:schemeClr val="tx1"/>
                </a:solidFill>
                <a:effectLst>
                  <a:outerShdw blurRad="38100" dist="38100" dir="2700000" algn="tl">
                    <a:srgbClr val="C0C0C0"/>
                  </a:outerShdw>
                </a:effectLst>
                <a:latin typeface="+mj-lt"/>
                <a:ea typeface="华文中宋" panose="02010600040101010101" pitchFamily="2" charset="-122"/>
                <a:cs typeface="+mn-cs"/>
              </a:rPr>
              <a:t>不同点：</a:t>
            </a:r>
            <a:r>
              <a:rPr kumimoji="1" lang="en-US" altLang="zh-CN" b="1" i="0" dirty="0">
                <a:solidFill>
                  <a:schemeClr val="tx1"/>
                </a:solidFill>
                <a:effectLst>
                  <a:outerShdw blurRad="38100" dist="38100" dir="2700000" algn="tl">
                    <a:srgbClr val="C0C0C0"/>
                  </a:outerShdw>
                </a:effectLst>
                <a:latin typeface="+mj-lt"/>
                <a:ea typeface="华文中宋" panose="02010600040101010101" pitchFamily="2" charset="-122"/>
                <a:cs typeface="+mn-cs"/>
              </a:rPr>
              <a:t>1</a:t>
            </a:r>
            <a:r>
              <a:rPr kumimoji="1" lang="zh-CN" altLang="en-US" b="1" i="0" dirty="0">
                <a:solidFill>
                  <a:schemeClr val="tx1"/>
                </a:solidFill>
                <a:effectLst>
                  <a:outerShdw blurRad="38100" dist="38100" dir="2700000" algn="tl">
                    <a:srgbClr val="C0C0C0"/>
                  </a:outerShdw>
                </a:effectLst>
                <a:latin typeface="+mj-lt"/>
                <a:ea typeface="华文中宋" panose="02010600040101010101" pitchFamily="2" charset="-122"/>
                <a:cs typeface="+mn-cs"/>
              </a:rPr>
              <a:t>电压放大电路输出足够大的电压信号</a:t>
            </a:r>
            <a:endParaRPr kumimoji="1" lang="en-US" altLang="zh-CN" b="1" i="0" dirty="0">
              <a:solidFill>
                <a:schemeClr val="tx1"/>
              </a:solidFill>
              <a:effectLst>
                <a:outerShdw blurRad="38100" dist="38100" dir="2700000" algn="tl">
                  <a:srgbClr val="C0C0C0"/>
                </a:outerShdw>
              </a:effectLst>
              <a:latin typeface="+mj-lt"/>
              <a:ea typeface="华文中宋" panose="02010600040101010101" pitchFamily="2" charset="-122"/>
              <a:cs typeface="+mn-cs"/>
            </a:endParaRPr>
          </a:p>
          <a:p>
            <a:pPr>
              <a:lnSpc>
                <a:spcPct val="135000"/>
              </a:lnSpc>
              <a:defRPr/>
            </a:pPr>
            <a:r>
              <a:rPr kumimoji="1" lang="en-US" altLang="zh-CN" b="1" i="0" dirty="0">
                <a:solidFill>
                  <a:schemeClr val="tx1"/>
                </a:solidFill>
                <a:effectLst>
                  <a:outerShdw blurRad="38100" dist="38100" dir="2700000" algn="tl">
                    <a:srgbClr val="C0C0C0"/>
                  </a:outerShdw>
                </a:effectLst>
                <a:latin typeface="+mj-lt"/>
                <a:ea typeface="华文中宋" panose="02010600040101010101" pitchFamily="2" charset="-122"/>
                <a:cs typeface="+mn-cs"/>
              </a:rPr>
              <a:t>                 </a:t>
            </a:r>
            <a:r>
              <a:rPr kumimoji="1" lang="zh-CN" altLang="en-US" b="1" i="0" dirty="0">
                <a:solidFill>
                  <a:schemeClr val="tx1"/>
                </a:solidFill>
                <a:effectLst>
                  <a:outerShdw blurRad="38100" dist="38100" dir="2700000" algn="tl">
                    <a:srgbClr val="C0C0C0"/>
                  </a:outerShdw>
                </a:effectLst>
                <a:latin typeface="+mj-lt"/>
                <a:ea typeface="华文中宋" panose="02010600040101010101" pitchFamily="2" charset="-122"/>
                <a:cs typeface="+mn-cs"/>
              </a:rPr>
              <a:t>功率放大电路要求输出最大功率</a:t>
            </a:r>
          </a:p>
        </p:txBody>
      </p:sp>
      <p:sp>
        <p:nvSpPr>
          <p:cNvPr id="70" name="Text Box 72">
            <a:extLst>
              <a:ext uri="{FF2B5EF4-FFF2-40B4-BE49-F238E27FC236}">
                <a16:creationId xmlns:a16="http://schemas.microsoft.com/office/drawing/2014/main" id="{EE3AD2D0-A012-9BCC-82B6-63CC99C0B698}"/>
              </a:ext>
            </a:extLst>
          </p:cNvPr>
          <p:cNvSpPr txBox="1">
            <a:spLocks noChangeArrowheads="1"/>
          </p:cNvSpPr>
          <p:nvPr/>
        </p:nvSpPr>
        <p:spPr bwMode="auto">
          <a:xfrm>
            <a:off x="1149350" y="3951288"/>
            <a:ext cx="7778750" cy="1255712"/>
          </a:xfrm>
          <a:prstGeom prst="rect">
            <a:avLst/>
          </a:prstGeom>
          <a:noFill/>
          <a:ln w="9525">
            <a:noFill/>
            <a:miter lim="800000"/>
          </a:ln>
          <a:effectLst/>
        </p:spPr>
        <p:txBody>
          <a:bodyPr>
            <a:spAutoFit/>
          </a:bodyPr>
          <a:lstStyle/>
          <a:p>
            <a:pPr>
              <a:lnSpc>
                <a:spcPct val="135000"/>
              </a:lnSpc>
              <a:defRPr/>
            </a:pPr>
            <a:r>
              <a:rPr kumimoji="1" lang="en-US" altLang="zh-CN" b="1" i="0" dirty="0">
                <a:solidFill>
                  <a:schemeClr val="tx1"/>
                </a:solidFill>
                <a:effectLst>
                  <a:outerShdw blurRad="38100" dist="38100" dir="2700000" algn="tl">
                    <a:srgbClr val="C0C0C0"/>
                  </a:outerShdw>
                </a:effectLst>
                <a:latin typeface="+mn-lt"/>
                <a:ea typeface="华文中宋" panose="02010600040101010101" pitchFamily="2" charset="-122"/>
                <a:cs typeface="+mn-cs"/>
              </a:rPr>
              <a:t>            2</a:t>
            </a:r>
            <a:r>
              <a:rPr kumimoji="1" lang="zh-CN" altLang="en-US" b="1" i="0" dirty="0">
                <a:solidFill>
                  <a:schemeClr val="tx1"/>
                </a:solidFill>
                <a:effectLst>
                  <a:outerShdw blurRad="38100" dist="38100" dir="2700000" algn="tl">
                    <a:srgbClr val="C0C0C0"/>
                  </a:outerShdw>
                </a:effectLst>
                <a:latin typeface="+mn-lt"/>
                <a:ea typeface="华文中宋" panose="02010600040101010101" pitchFamily="2" charset="-122"/>
                <a:cs typeface="+mn-cs"/>
              </a:rPr>
              <a:t>电压放大电路工作在小信号下</a:t>
            </a:r>
            <a:endParaRPr kumimoji="1" lang="en-US" altLang="zh-CN" b="1" i="0" dirty="0">
              <a:solidFill>
                <a:schemeClr val="tx1"/>
              </a:solidFill>
              <a:effectLst>
                <a:outerShdw blurRad="38100" dist="38100" dir="2700000" algn="tl">
                  <a:srgbClr val="C0C0C0"/>
                </a:outerShdw>
              </a:effectLst>
              <a:latin typeface="+mn-lt"/>
              <a:ea typeface="华文中宋" panose="02010600040101010101" pitchFamily="2" charset="-122"/>
              <a:cs typeface="+mn-cs"/>
            </a:endParaRPr>
          </a:p>
          <a:p>
            <a:pPr>
              <a:lnSpc>
                <a:spcPct val="135000"/>
              </a:lnSpc>
              <a:defRPr/>
            </a:pPr>
            <a:r>
              <a:rPr kumimoji="1" lang="en-US" altLang="zh-CN" b="1" i="0" dirty="0">
                <a:solidFill>
                  <a:schemeClr val="tx1"/>
                </a:solidFill>
                <a:effectLst>
                  <a:outerShdw blurRad="38100" dist="38100" dir="2700000" algn="tl">
                    <a:srgbClr val="C0C0C0"/>
                  </a:outerShdw>
                </a:effectLst>
                <a:latin typeface="+mn-lt"/>
                <a:ea typeface="华文中宋" panose="02010600040101010101" pitchFamily="2" charset="-122"/>
                <a:cs typeface="+mn-cs"/>
              </a:rPr>
              <a:t>              </a:t>
            </a:r>
            <a:r>
              <a:rPr kumimoji="1" lang="zh-CN" altLang="en-US" b="1" i="0" dirty="0">
                <a:solidFill>
                  <a:schemeClr val="tx1"/>
                </a:solidFill>
                <a:effectLst>
                  <a:outerShdw blurRad="38100" dist="38100" dir="2700000" algn="tl">
                    <a:srgbClr val="C0C0C0"/>
                  </a:outerShdw>
                </a:effectLst>
                <a:latin typeface="+mn-lt"/>
                <a:ea typeface="华文中宋" panose="02010600040101010101" pitchFamily="2" charset="-122"/>
                <a:cs typeface="+mn-cs"/>
              </a:rPr>
              <a:t>功率放大电路工作在大信号下</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wipe(left)">
                                      <p:cBhvr>
                                        <p:cTn id="7" dur="500"/>
                                        <p:tgtEl>
                                          <p:spTgt spid="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9"/>
                                        </p:tgtEl>
                                        <p:attrNameLst>
                                          <p:attrName>style.visibility</p:attrName>
                                        </p:attrNameLst>
                                      </p:cBhvr>
                                      <p:to>
                                        <p:strVal val="visible"/>
                                      </p:to>
                                    </p:set>
                                    <p:animEffect transition="in" filter="wipe(left)">
                                      <p:cBhvr>
                                        <p:cTn id="12" dur="500"/>
                                        <p:tgtEl>
                                          <p:spTgt spid="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0"/>
                                        </p:tgtEl>
                                        <p:attrNameLst>
                                          <p:attrName>style.visibility</p:attrName>
                                        </p:attrNameLst>
                                      </p:cBhvr>
                                      <p:to>
                                        <p:strVal val="visible"/>
                                      </p:to>
                                    </p:set>
                                    <p:animEffect transition="in" filter="wipe(left)">
                                      <p:cBhvr>
                                        <p:cTn id="17" dur="500"/>
                                        <p:tgtEl>
                                          <p:spTgt spid="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Lst>
  </p:timing>
</p:sld>
</file>

<file path=ppt/slides/slide109.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619522" name="Rectangle 2">
            <a:extLst>
              <a:ext uri="{FF2B5EF4-FFF2-40B4-BE49-F238E27FC236}">
                <a16:creationId xmlns:a16="http://schemas.microsoft.com/office/drawing/2014/main" id="{737D10CE-DBF5-FCA0-5533-DC329C45A1A6}"/>
              </a:ext>
            </a:extLst>
          </p:cNvPr>
          <p:cNvSpPr>
            <a:spLocks noGrp="1" noChangeArrowheads="1"/>
          </p:cNvSpPr>
          <p:nvPr>
            <p:ph type="ctrTitle"/>
          </p:nvPr>
        </p:nvSpPr>
        <p:spPr>
          <a:xfrm>
            <a:off x="762000" y="457200"/>
            <a:ext cx="7772400" cy="609600"/>
          </a:xfrm>
        </p:spPr>
        <p:txBody>
          <a:bodyPr/>
          <a:lstStyle/>
          <a:p>
            <a:pPr eaLnBrk="1" hangingPunct="1">
              <a:defRPr/>
            </a:pPr>
            <a:r>
              <a:rPr kumimoji="1" lang="en-US" altLang="zh-CN" sz="3600" b="1">
                <a:solidFill>
                  <a:schemeClr val="tx1"/>
                </a:solidFill>
                <a:effectLst>
                  <a:outerShdw blurRad="38100" dist="38100" dir="2700000" algn="tl">
                    <a:srgbClr val="C0C0C0"/>
                  </a:outerShdw>
                </a:effectLst>
                <a:ea typeface="楷体_GB2312" pitchFamily="49" charset="-122"/>
              </a:rPr>
              <a:t>10.6 </a:t>
            </a:r>
            <a:r>
              <a:rPr kumimoji="1" lang="zh-CN" altLang="en-US" sz="3600" b="1">
                <a:solidFill>
                  <a:schemeClr val="tx1"/>
                </a:solidFill>
                <a:effectLst>
                  <a:outerShdw blurRad="38100" dist="38100" dir="2700000" algn="tl">
                    <a:srgbClr val="C0C0C0"/>
                  </a:outerShdw>
                </a:effectLst>
                <a:ea typeface="楷体_GB2312" pitchFamily="49" charset="-122"/>
              </a:rPr>
              <a:t>互补对称功率放大电路</a:t>
            </a:r>
          </a:p>
        </p:txBody>
      </p:sp>
      <p:sp>
        <p:nvSpPr>
          <p:cNvPr id="619523" name="Rectangle 3">
            <a:extLst>
              <a:ext uri="{FF2B5EF4-FFF2-40B4-BE49-F238E27FC236}">
                <a16:creationId xmlns:a16="http://schemas.microsoft.com/office/drawing/2014/main" id="{9B05AC37-2A6C-1414-F171-1115F25DDE7E}"/>
              </a:ext>
            </a:extLst>
          </p:cNvPr>
          <p:cNvSpPr>
            <a:spLocks noGrp="1" noChangeArrowheads="1"/>
          </p:cNvSpPr>
          <p:nvPr>
            <p:ph type="subTitle" idx="1"/>
          </p:nvPr>
        </p:nvSpPr>
        <p:spPr>
          <a:xfrm>
            <a:off x="611188" y="1651000"/>
            <a:ext cx="7315200" cy="533400"/>
          </a:xfrm>
        </p:spPr>
        <p:txBody>
          <a:bodyPr/>
          <a:lstStyle/>
          <a:p>
            <a:pPr algn="l" eaLnBrk="1" hangingPunct="1">
              <a:defRPr/>
            </a:pPr>
            <a:r>
              <a:rPr kumimoji="1" lang="en-US" altLang="zh-CN" b="1" dirty="0">
                <a:solidFill>
                  <a:srgbClr val="000099"/>
                </a:solidFill>
                <a:effectLst>
                  <a:outerShdw blurRad="38100" dist="38100" dir="2700000" algn="tl">
                    <a:srgbClr val="C0C0C0"/>
                  </a:outerShdw>
                </a:effectLst>
                <a:ea typeface="华文中宋" panose="02010600040101010101" pitchFamily="2" charset="-122"/>
              </a:rPr>
              <a:t>15.8.1  </a:t>
            </a:r>
            <a:r>
              <a:rPr kumimoji="1" lang="zh-CN" altLang="en-US" b="1" dirty="0">
                <a:solidFill>
                  <a:srgbClr val="000099"/>
                </a:solidFill>
                <a:effectLst>
                  <a:outerShdw blurRad="38100" dist="38100" dir="2700000" algn="tl">
                    <a:srgbClr val="C0C0C0"/>
                  </a:outerShdw>
                </a:effectLst>
                <a:ea typeface="华文中宋" panose="02010600040101010101" pitchFamily="2" charset="-122"/>
              </a:rPr>
              <a:t>对功率放大电路的基本要求</a:t>
            </a:r>
          </a:p>
        </p:txBody>
      </p:sp>
      <p:sp>
        <p:nvSpPr>
          <p:cNvPr id="122884" name="Line 4">
            <a:extLst>
              <a:ext uri="{FF2B5EF4-FFF2-40B4-BE49-F238E27FC236}">
                <a16:creationId xmlns:a16="http://schemas.microsoft.com/office/drawing/2014/main" id="{98D1D9BE-33DD-26AF-D8F1-0DD1E44FD3B0}"/>
              </a:ext>
            </a:extLst>
          </p:cNvPr>
          <p:cNvSpPr>
            <a:spLocks noChangeShapeType="1"/>
          </p:cNvSpPr>
          <p:nvPr/>
        </p:nvSpPr>
        <p:spPr bwMode="auto">
          <a:xfrm>
            <a:off x="7848600" y="394335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885" name="Line 5">
            <a:extLst>
              <a:ext uri="{FF2B5EF4-FFF2-40B4-BE49-F238E27FC236}">
                <a16:creationId xmlns:a16="http://schemas.microsoft.com/office/drawing/2014/main" id="{4FAAF38B-2CB6-1A90-F9F3-117027910A1E}"/>
              </a:ext>
            </a:extLst>
          </p:cNvPr>
          <p:cNvSpPr>
            <a:spLocks noChangeShapeType="1"/>
          </p:cNvSpPr>
          <p:nvPr/>
        </p:nvSpPr>
        <p:spPr bwMode="auto">
          <a:xfrm>
            <a:off x="8037513" y="40386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886" name="AutoShape 7">
            <a:extLst>
              <a:ext uri="{FF2B5EF4-FFF2-40B4-BE49-F238E27FC236}">
                <a16:creationId xmlns:a16="http://schemas.microsoft.com/office/drawing/2014/main" id="{6BFFF73C-00D3-2786-768A-B9055B61BC1B}"/>
              </a:ext>
            </a:extLst>
          </p:cNvPr>
          <p:cNvSpPr>
            <a:spLocks noChangeArrowheads="1"/>
          </p:cNvSpPr>
          <p:nvPr/>
        </p:nvSpPr>
        <p:spPr bwMode="auto">
          <a:xfrm>
            <a:off x="152400" y="76200"/>
            <a:ext cx="838200" cy="838200"/>
          </a:xfrm>
          <a:prstGeom prst="star4">
            <a:avLst>
              <a:gd name="adj" fmla="val 12500"/>
            </a:avLst>
          </a:prstGeom>
          <a:gradFill rotWithShape="0">
            <a:gsLst>
              <a:gs pos="0">
                <a:srgbClr val="FFFFFF"/>
              </a:gs>
              <a:gs pos="100000">
                <a:srgbClr val="99CCFF"/>
              </a:gs>
            </a:gsLst>
            <a:path path="shape">
              <a:fillToRect l="50000" t="50000" r="50000" b="50000"/>
            </a:path>
          </a:gradFill>
          <a:ln w="0" cap="sq">
            <a:solidFill>
              <a:schemeClr val="accent1"/>
            </a:solidFill>
            <a:miter lim="800000"/>
            <a:headEnd type="none" w="sm" len="sm"/>
            <a:tailEnd type="none" w="sm" len="sm"/>
          </a:ln>
        </p:spPr>
        <p:txBody>
          <a:bodyPr wrap="none" anchor="ctr"/>
          <a:lstStyle/>
          <a:p>
            <a:pPr>
              <a:spcBef>
                <a:spcPct val="50000"/>
              </a:spcBef>
            </a:pPr>
            <a:endParaRPr lang="zh-CN" altLang="en-US"/>
          </a:p>
        </p:txBody>
      </p:sp>
      <p:grpSp>
        <p:nvGrpSpPr>
          <p:cNvPr id="122887" name="Group 8">
            <a:extLst>
              <a:ext uri="{FF2B5EF4-FFF2-40B4-BE49-F238E27FC236}">
                <a16:creationId xmlns:a16="http://schemas.microsoft.com/office/drawing/2014/main" id="{12752448-3A61-1905-362C-5658E95DC4CF}"/>
              </a:ext>
            </a:extLst>
          </p:cNvPr>
          <p:cNvGrpSpPr>
            <a:grpSpLocks/>
          </p:cNvGrpSpPr>
          <p:nvPr/>
        </p:nvGrpSpPr>
        <p:grpSpPr bwMode="auto">
          <a:xfrm>
            <a:off x="1377950" y="1177925"/>
            <a:ext cx="6389688" cy="90488"/>
            <a:chOff x="288" y="618"/>
            <a:chExt cx="4896" cy="108"/>
          </a:xfrm>
        </p:grpSpPr>
        <p:pic>
          <p:nvPicPr>
            <p:cNvPr id="122888" name="Picture 9" descr="Green and Black Diamond">
              <a:extLst>
                <a:ext uri="{FF2B5EF4-FFF2-40B4-BE49-F238E27FC236}">
                  <a16:creationId xmlns:a16="http://schemas.microsoft.com/office/drawing/2014/main" id="{2BE9917F-4C14-FFEB-476B-218F986AFAC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89" name="Picture 10" descr="Green and Black Diamond">
              <a:extLst>
                <a:ext uri="{FF2B5EF4-FFF2-40B4-BE49-F238E27FC236}">
                  <a16:creationId xmlns:a16="http://schemas.microsoft.com/office/drawing/2014/main" id="{639190D1-6C69-A4F0-EA93-ECA4353EF7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0" name="Picture 11" descr="Green and Black Diamond">
              <a:extLst>
                <a:ext uri="{FF2B5EF4-FFF2-40B4-BE49-F238E27FC236}">
                  <a16:creationId xmlns:a16="http://schemas.microsoft.com/office/drawing/2014/main" id="{AAC925C1-6563-0879-936D-21583D6BFD0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1" name="Picture 12" descr="Green and Black Diamond">
              <a:extLst>
                <a:ext uri="{FF2B5EF4-FFF2-40B4-BE49-F238E27FC236}">
                  <a16:creationId xmlns:a16="http://schemas.microsoft.com/office/drawing/2014/main" id="{C4F343D0-69D2-6095-F801-E94AE4E71A5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2" name="Picture 13" descr="Green and Black Diamond">
              <a:extLst>
                <a:ext uri="{FF2B5EF4-FFF2-40B4-BE49-F238E27FC236}">
                  <a16:creationId xmlns:a16="http://schemas.microsoft.com/office/drawing/2014/main" id="{A2D8F08D-E2CD-749B-2198-BBFEC05B34F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3" name="Picture 14" descr="Green and Black Diamond">
              <a:extLst>
                <a:ext uri="{FF2B5EF4-FFF2-40B4-BE49-F238E27FC236}">
                  <a16:creationId xmlns:a16="http://schemas.microsoft.com/office/drawing/2014/main" id="{D788ED2F-2A0F-9D23-71B3-C99973CD14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4" name="Picture 15" descr="Green and Black Diamond">
              <a:extLst>
                <a:ext uri="{FF2B5EF4-FFF2-40B4-BE49-F238E27FC236}">
                  <a16:creationId xmlns:a16="http://schemas.microsoft.com/office/drawing/2014/main" id="{A744FF7C-9603-BFB3-23D4-83AA4AB3FE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5" name="Picture 16" descr="Green and Black Diamond">
              <a:extLst>
                <a:ext uri="{FF2B5EF4-FFF2-40B4-BE49-F238E27FC236}">
                  <a16:creationId xmlns:a16="http://schemas.microsoft.com/office/drawing/2014/main" id="{1D878079-2405-906E-5EFC-B580E22FA0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6" name="Picture 17" descr="Green and Black Diamond">
              <a:extLst>
                <a:ext uri="{FF2B5EF4-FFF2-40B4-BE49-F238E27FC236}">
                  <a16:creationId xmlns:a16="http://schemas.microsoft.com/office/drawing/2014/main" id="{0B4648A0-F6F2-AD52-EFD8-8E1FBA5BC4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7" name="Picture 18" descr="Green and Black Diamond">
              <a:extLst>
                <a:ext uri="{FF2B5EF4-FFF2-40B4-BE49-F238E27FC236}">
                  <a16:creationId xmlns:a16="http://schemas.microsoft.com/office/drawing/2014/main" id="{DA725489-F6E7-25F8-EC47-EFFC8C47811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8" name="Picture 19" descr="Green and Black Diamond">
              <a:extLst>
                <a:ext uri="{FF2B5EF4-FFF2-40B4-BE49-F238E27FC236}">
                  <a16:creationId xmlns:a16="http://schemas.microsoft.com/office/drawing/2014/main" id="{0098BD08-580A-1520-9383-A868E9A530F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899" name="Picture 20" descr="Green and Black Diamond">
              <a:extLst>
                <a:ext uri="{FF2B5EF4-FFF2-40B4-BE49-F238E27FC236}">
                  <a16:creationId xmlns:a16="http://schemas.microsoft.com/office/drawing/2014/main" id="{C354B7CF-08E4-BB04-7C10-4E11BB0558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0" name="Picture 21" descr="Green and Black Diamond">
              <a:extLst>
                <a:ext uri="{FF2B5EF4-FFF2-40B4-BE49-F238E27FC236}">
                  <a16:creationId xmlns:a16="http://schemas.microsoft.com/office/drawing/2014/main" id="{E1B8E394-4236-FCC9-CBDA-E14D675A8DE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1" name="Picture 22" descr="Green and Black Diamond">
              <a:extLst>
                <a:ext uri="{FF2B5EF4-FFF2-40B4-BE49-F238E27FC236}">
                  <a16:creationId xmlns:a16="http://schemas.microsoft.com/office/drawing/2014/main" id="{79E7E2F0-CE9F-D157-10A2-143628D813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2" name="Picture 23" descr="Green and Black Diamond">
              <a:extLst>
                <a:ext uri="{FF2B5EF4-FFF2-40B4-BE49-F238E27FC236}">
                  <a16:creationId xmlns:a16="http://schemas.microsoft.com/office/drawing/2014/main" id="{BD2AF856-2B22-6902-8138-060EF021AE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3" name="Picture 24" descr="Green and Black Diamond">
              <a:extLst>
                <a:ext uri="{FF2B5EF4-FFF2-40B4-BE49-F238E27FC236}">
                  <a16:creationId xmlns:a16="http://schemas.microsoft.com/office/drawing/2014/main" id="{D665F870-F6A7-8F67-40B3-95B8F2A593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9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4" name="Picture 25" descr="Green and Black Diamond">
              <a:extLst>
                <a:ext uri="{FF2B5EF4-FFF2-40B4-BE49-F238E27FC236}">
                  <a16:creationId xmlns:a16="http://schemas.microsoft.com/office/drawing/2014/main" id="{2B118E89-276D-E74B-3395-72E93EBCDB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5" name="Picture 26" descr="Green and Black Diamond">
              <a:extLst>
                <a:ext uri="{FF2B5EF4-FFF2-40B4-BE49-F238E27FC236}">
                  <a16:creationId xmlns:a16="http://schemas.microsoft.com/office/drawing/2014/main" id="{11043AE2-2DA9-5594-202F-3E73F47D6FC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6" name="Picture 27" descr="Green and Black Diamond">
              <a:extLst>
                <a:ext uri="{FF2B5EF4-FFF2-40B4-BE49-F238E27FC236}">
                  <a16:creationId xmlns:a16="http://schemas.microsoft.com/office/drawing/2014/main" id="{2688F032-9EDB-D99A-562B-DDE7AB3D47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8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7" name="Picture 28" descr="Green and Black Diamond">
              <a:extLst>
                <a:ext uri="{FF2B5EF4-FFF2-40B4-BE49-F238E27FC236}">
                  <a16:creationId xmlns:a16="http://schemas.microsoft.com/office/drawing/2014/main" id="{DCA31AE0-FFC8-94B6-3362-0AB9281C2C4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7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8" name="Picture 29" descr="Green and Black Diamond">
              <a:extLst>
                <a:ext uri="{FF2B5EF4-FFF2-40B4-BE49-F238E27FC236}">
                  <a16:creationId xmlns:a16="http://schemas.microsoft.com/office/drawing/2014/main" id="{DF57397D-7079-F298-68C7-E3BC2B7EB3C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7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09" name="Picture 30" descr="Green and Black Diamond">
              <a:extLst>
                <a:ext uri="{FF2B5EF4-FFF2-40B4-BE49-F238E27FC236}">
                  <a16:creationId xmlns:a16="http://schemas.microsoft.com/office/drawing/2014/main" id="{E8E132E9-247D-8BD3-93F2-AF360FCFFEA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6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0" name="Picture 31" descr="Green and Black Diamond">
              <a:extLst>
                <a:ext uri="{FF2B5EF4-FFF2-40B4-BE49-F238E27FC236}">
                  <a16:creationId xmlns:a16="http://schemas.microsoft.com/office/drawing/2014/main" id="{4E755977-1721-F4E5-158A-3690345651C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1" name="Picture 32" descr="Green and Black Diamond">
              <a:extLst>
                <a:ext uri="{FF2B5EF4-FFF2-40B4-BE49-F238E27FC236}">
                  <a16:creationId xmlns:a16="http://schemas.microsoft.com/office/drawing/2014/main" id="{D8A99E27-AE3B-84EF-6954-A75A07918A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2" name="Picture 33" descr="Green and Black Diamond">
              <a:extLst>
                <a:ext uri="{FF2B5EF4-FFF2-40B4-BE49-F238E27FC236}">
                  <a16:creationId xmlns:a16="http://schemas.microsoft.com/office/drawing/2014/main" id="{2F602E6D-A719-3554-F774-9FAD0D1810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3" name="Picture 34" descr="Green and Black Diamond">
              <a:extLst>
                <a:ext uri="{FF2B5EF4-FFF2-40B4-BE49-F238E27FC236}">
                  <a16:creationId xmlns:a16="http://schemas.microsoft.com/office/drawing/2014/main" id="{40621A12-6421-1F9B-03EC-F85A548A1F4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5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4" name="Picture 35" descr="Green and Black Diamond">
              <a:extLst>
                <a:ext uri="{FF2B5EF4-FFF2-40B4-BE49-F238E27FC236}">
                  <a16:creationId xmlns:a16="http://schemas.microsoft.com/office/drawing/2014/main" id="{B4A53334-587B-1EF7-9054-AAA167A6B9D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5" name="Picture 36" descr="Green and Black Diamond">
              <a:extLst>
                <a:ext uri="{FF2B5EF4-FFF2-40B4-BE49-F238E27FC236}">
                  <a16:creationId xmlns:a16="http://schemas.microsoft.com/office/drawing/2014/main" id="{4A28A7D9-845B-085E-9B8E-C461FE0261F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6" name="Picture 37" descr="Green and Black Diamond">
              <a:extLst>
                <a:ext uri="{FF2B5EF4-FFF2-40B4-BE49-F238E27FC236}">
                  <a16:creationId xmlns:a16="http://schemas.microsoft.com/office/drawing/2014/main" id="{A26F19B4-3A5B-74CA-B904-C7040DFCCAE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7" name="Picture 38" descr="Green and Black Diamond">
              <a:extLst>
                <a:ext uri="{FF2B5EF4-FFF2-40B4-BE49-F238E27FC236}">
                  <a16:creationId xmlns:a16="http://schemas.microsoft.com/office/drawing/2014/main" id="{9C153B47-9FBA-547D-254D-50251E2FE2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8" name="Picture 39" descr="Green and Black Diamond">
              <a:extLst>
                <a:ext uri="{FF2B5EF4-FFF2-40B4-BE49-F238E27FC236}">
                  <a16:creationId xmlns:a16="http://schemas.microsoft.com/office/drawing/2014/main" id="{522DFDEB-9EE9-5C95-4F6C-8D8D97E756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7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19" name="Picture 40" descr="Green and Black Diamond">
              <a:extLst>
                <a:ext uri="{FF2B5EF4-FFF2-40B4-BE49-F238E27FC236}">
                  <a16:creationId xmlns:a16="http://schemas.microsoft.com/office/drawing/2014/main" id="{8B936FEE-D4BD-6D0A-4F1C-58758E644A7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0" name="Picture 41" descr="Green and Black Diamond">
              <a:extLst>
                <a:ext uri="{FF2B5EF4-FFF2-40B4-BE49-F238E27FC236}">
                  <a16:creationId xmlns:a16="http://schemas.microsoft.com/office/drawing/2014/main" id="{04D0CF04-246B-5EEA-77C5-7B07A516591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1" name="Picture 42" descr="Green and Black Diamond">
              <a:extLst>
                <a:ext uri="{FF2B5EF4-FFF2-40B4-BE49-F238E27FC236}">
                  <a16:creationId xmlns:a16="http://schemas.microsoft.com/office/drawing/2014/main" id="{66755CD8-CE5A-4E40-6F3D-B8BED8B151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2" name="Picture 43" descr="Green and Black Diamond">
              <a:extLst>
                <a:ext uri="{FF2B5EF4-FFF2-40B4-BE49-F238E27FC236}">
                  <a16:creationId xmlns:a16="http://schemas.microsoft.com/office/drawing/2014/main" id="{313A47C8-1FE1-3AC6-A075-D208D38B13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1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3" name="Picture 44" descr="Green and Black Diamond">
              <a:extLst>
                <a:ext uri="{FF2B5EF4-FFF2-40B4-BE49-F238E27FC236}">
                  <a16:creationId xmlns:a16="http://schemas.microsoft.com/office/drawing/2014/main" id="{414FA223-453A-D868-AD80-9C00475BDB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1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4" name="Picture 45" descr="Green and Black Diamond">
              <a:extLst>
                <a:ext uri="{FF2B5EF4-FFF2-40B4-BE49-F238E27FC236}">
                  <a16:creationId xmlns:a16="http://schemas.microsoft.com/office/drawing/2014/main" id="{BB2076F7-B443-40CC-A228-FE9B9BB689A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5" name="Picture 46" descr="Green and Black Diamond">
              <a:extLst>
                <a:ext uri="{FF2B5EF4-FFF2-40B4-BE49-F238E27FC236}">
                  <a16:creationId xmlns:a16="http://schemas.microsoft.com/office/drawing/2014/main" id="{02442013-F8B5-691F-17AF-C5C31C1F49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0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6" name="Picture 47" descr="Green and Black Diamond">
              <a:extLst>
                <a:ext uri="{FF2B5EF4-FFF2-40B4-BE49-F238E27FC236}">
                  <a16:creationId xmlns:a16="http://schemas.microsoft.com/office/drawing/2014/main" id="{16B8CBEA-2A90-94BD-8931-87FD1C63A3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7" name="Picture 48" descr="Green and Black Diamond">
              <a:extLst>
                <a:ext uri="{FF2B5EF4-FFF2-40B4-BE49-F238E27FC236}">
                  <a16:creationId xmlns:a16="http://schemas.microsoft.com/office/drawing/2014/main" id="{A8FA9676-C5B0-5F05-371A-CF9A244B9D8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8" name="Picture 49" descr="Green and Black Diamond">
              <a:extLst>
                <a:ext uri="{FF2B5EF4-FFF2-40B4-BE49-F238E27FC236}">
                  <a16:creationId xmlns:a16="http://schemas.microsoft.com/office/drawing/2014/main" id="{34A9C9BD-06C1-2F16-7ECF-811E34F96EC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9" name="Picture 50" descr="Green and Black Diamond">
              <a:extLst>
                <a:ext uri="{FF2B5EF4-FFF2-40B4-BE49-F238E27FC236}">
                  <a16:creationId xmlns:a16="http://schemas.microsoft.com/office/drawing/2014/main" id="{1BC95AF7-10ED-3AE1-F094-B3FF86EAAD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0" name="Picture 51" descr="Green and Black Diamond">
              <a:extLst>
                <a:ext uri="{FF2B5EF4-FFF2-40B4-BE49-F238E27FC236}">
                  <a16:creationId xmlns:a16="http://schemas.microsoft.com/office/drawing/2014/main" id="{08F93333-C6CE-1AF8-494D-354757DDE24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1" name="Picture 52" descr="Green and Black Diamond">
              <a:extLst>
                <a:ext uri="{FF2B5EF4-FFF2-40B4-BE49-F238E27FC236}">
                  <a16:creationId xmlns:a16="http://schemas.microsoft.com/office/drawing/2014/main" id="{A33371BD-B07B-AFDF-8EC7-79EF64C23CB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2" name="Picture 53" descr="Green and Black Diamond">
              <a:extLst>
                <a:ext uri="{FF2B5EF4-FFF2-40B4-BE49-F238E27FC236}">
                  <a16:creationId xmlns:a16="http://schemas.microsoft.com/office/drawing/2014/main" id="{FCF82FAC-4306-B0FF-2599-9C2689E766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2933" name="Group 54">
              <a:extLst>
                <a:ext uri="{FF2B5EF4-FFF2-40B4-BE49-F238E27FC236}">
                  <a16:creationId xmlns:a16="http://schemas.microsoft.com/office/drawing/2014/main" id="{1BEEB2F6-CEDC-58E8-C44E-AB73CA5FF261}"/>
                </a:ext>
              </a:extLst>
            </p:cNvPr>
            <p:cNvGrpSpPr>
              <a:grpSpLocks/>
            </p:cNvGrpSpPr>
            <p:nvPr/>
          </p:nvGrpSpPr>
          <p:grpSpPr bwMode="auto">
            <a:xfrm>
              <a:off x="288" y="618"/>
              <a:ext cx="582" cy="102"/>
              <a:chOff x="4698" y="720"/>
              <a:chExt cx="582" cy="102"/>
            </a:xfrm>
          </p:grpSpPr>
          <p:pic>
            <p:nvPicPr>
              <p:cNvPr id="122934" name="Picture 55" descr="Green and Black Diamond">
                <a:extLst>
                  <a:ext uri="{FF2B5EF4-FFF2-40B4-BE49-F238E27FC236}">
                    <a16:creationId xmlns:a16="http://schemas.microsoft.com/office/drawing/2014/main" id="{9D658256-72CD-2549-7C29-97859EEA1CA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5" name="Picture 56" descr="Green and Black Diamond">
                <a:extLst>
                  <a:ext uri="{FF2B5EF4-FFF2-40B4-BE49-F238E27FC236}">
                    <a16:creationId xmlns:a16="http://schemas.microsoft.com/office/drawing/2014/main" id="{B4E0E127-9A12-E744-93CA-0F122ED3C48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6" name="Picture 57" descr="Green and Black Diamond">
                <a:extLst>
                  <a:ext uri="{FF2B5EF4-FFF2-40B4-BE49-F238E27FC236}">
                    <a16:creationId xmlns:a16="http://schemas.microsoft.com/office/drawing/2014/main" id="{82B98165-DDC2-0A7F-9D67-DA23C3B586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7" name="Picture 58" descr="Green and Black Diamond">
                <a:extLst>
                  <a:ext uri="{FF2B5EF4-FFF2-40B4-BE49-F238E27FC236}">
                    <a16:creationId xmlns:a16="http://schemas.microsoft.com/office/drawing/2014/main" id="{561301AB-E5EF-E0D8-AF08-662E8AB6BF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8" name="Picture 59" descr="Green and Black Diamond">
                <a:extLst>
                  <a:ext uri="{FF2B5EF4-FFF2-40B4-BE49-F238E27FC236}">
                    <a16:creationId xmlns:a16="http://schemas.microsoft.com/office/drawing/2014/main" id="{F141387B-663C-4278-0017-EAD614F39CE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9" name="Picture 60" descr="Green and Black Diamond">
                <a:extLst>
                  <a:ext uri="{FF2B5EF4-FFF2-40B4-BE49-F238E27FC236}">
                    <a16:creationId xmlns:a16="http://schemas.microsoft.com/office/drawing/2014/main" id="{AC91846F-A103-455D-AB1D-475E1B4DACA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2940" name="Line 61">
            <a:extLst>
              <a:ext uri="{FF2B5EF4-FFF2-40B4-BE49-F238E27FC236}">
                <a16:creationId xmlns:a16="http://schemas.microsoft.com/office/drawing/2014/main" id="{DD82683F-CC9E-1FC1-F9F0-61FC0495FC61}"/>
              </a:ext>
            </a:extLst>
          </p:cNvPr>
          <p:cNvSpPr>
            <a:spLocks noChangeShapeType="1"/>
          </p:cNvSpPr>
          <p:nvPr/>
        </p:nvSpPr>
        <p:spPr bwMode="auto">
          <a:xfrm>
            <a:off x="7916863" y="4495800"/>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2941" name="AutoShape 62">
            <a:hlinkClick r:id="" action="ppaction://hlinkshowjump?jump=previousslide" highlightClick="1"/>
            <a:extLst>
              <a:ext uri="{FF2B5EF4-FFF2-40B4-BE49-F238E27FC236}">
                <a16:creationId xmlns:a16="http://schemas.microsoft.com/office/drawing/2014/main" id="{931CDCDC-46F8-D6C3-3A29-47E7A34B21B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2942" name="AutoShape 63">
            <a:hlinkClick r:id="" action="ppaction://hlinkshowjump?jump=nextslide" highlightClick="1"/>
            <a:extLst>
              <a:ext uri="{FF2B5EF4-FFF2-40B4-BE49-F238E27FC236}">
                <a16:creationId xmlns:a16="http://schemas.microsoft.com/office/drawing/2014/main" id="{178C9D14-24AA-BC4A-3D61-D920ED7170E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2943" name="AutoShape 64">
            <a:hlinkClick r:id="" action="ppaction://hlinkshowjump?jump=firstslide" highlightClick="1"/>
            <a:extLst>
              <a:ext uri="{FF2B5EF4-FFF2-40B4-BE49-F238E27FC236}">
                <a16:creationId xmlns:a16="http://schemas.microsoft.com/office/drawing/2014/main" id="{20962E29-2C01-C895-1092-E9CA1AB1DB2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2944" name="AutoShape 65">
            <a:hlinkClick r:id="" action="ppaction://hlinkshowjump?jump=lastslideviewed" highlightClick="1"/>
            <a:extLst>
              <a:ext uri="{FF2B5EF4-FFF2-40B4-BE49-F238E27FC236}">
                <a16:creationId xmlns:a16="http://schemas.microsoft.com/office/drawing/2014/main" id="{6C89E27C-89AE-E8A5-620F-6F8A6B05A2BB}"/>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19586" name="Text Box 66">
            <a:extLst>
              <a:ext uri="{FF2B5EF4-FFF2-40B4-BE49-F238E27FC236}">
                <a16:creationId xmlns:a16="http://schemas.microsoft.com/office/drawing/2014/main" id="{66598440-831B-B3CA-73A0-09C129B7F73E}"/>
              </a:ext>
            </a:extLst>
          </p:cNvPr>
          <p:cNvSpPr txBox="1">
            <a:spLocks noChangeArrowheads="1"/>
          </p:cNvSpPr>
          <p:nvPr/>
        </p:nvSpPr>
        <p:spPr bwMode="auto">
          <a:xfrm>
            <a:off x="1173163" y="2484438"/>
            <a:ext cx="7673975" cy="604837"/>
          </a:xfrm>
          <a:prstGeom prst="rect">
            <a:avLst/>
          </a:prstGeom>
          <a:noFill/>
          <a:ln w="9525">
            <a:noFill/>
            <a:miter lim="800000"/>
          </a:ln>
          <a:effectLst/>
        </p:spPr>
        <p:txBody>
          <a:bodyPr>
            <a:spAutoFit/>
          </a:bodyPr>
          <a:lstStyle/>
          <a:p>
            <a:pPr>
              <a:lnSpc>
                <a:spcPct val="120000"/>
              </a:lnSpc>
              <a:defRPr/>
            </a:pPr>
            <a:r>
              <a:rPr kumimoji="1" lang="en-US" altLang="zh-CN" b="1" i="0">
                <a:solidFill>
                  <a:schemeClr val="tx1"/>
                </a:solidFill>
                <a:effectLst>
                  <a:outerShdw blurRad="38100" dist="38100" dir="2700000" algn="tl">
                    <a:srgbClr val="C0C0C0"/>
                  </a:outerShdw>
                </a:effectLst>
                <a:ea typeface="华文中宋" panose="02010600040101010101" pitchFamily="2" charset="-122"/>
                <a:cs typeface="+mn-cs"/>
              </a:rPr>
              <a:t>1. </a:t>
            </a:r>
            <a:r>
              <a:rPr kumimoji="1" lang="zh-CN" altLang="en-US" b="1" i="0">
                <a:solidFill>
                  <a:schemeClr val="tx1"/>
                </a:solidFill>
                <a:effectLst>
                  <a:outerShdw blurRad="38100" dist="38100" dir="2700000" algn="tl">
                    <a:srgbClr val="C0C0C0"/>
                  </a:outerShdw>
                </a:effectLst>
                <a:ea typeface="华文中宋" panose="02010600040101010101" pitchFamily="2" charset="-122"/>
                <a:cs typeface="+mn-cs"/>
              </a:rPr>
              <a:t>在不失真的情况下能输出尽可能大的功率。</a:t>
            </a:r>
          </a:p>
        </p:txBody>
      </p:sp>
      <p:sp>
        <p:nvSpPr>
          <p:cNvPr id="619587" name="Text Box 67">
            <a:extLst>
              <a:ext uri="{FF2B5EF4-FFF2-40B4-BE49-F238E27FC236}">
                <a16:creationId xmlns:a16="http://schemas.microsoft.com/office/drawing/2014/main" id="{278D6B9D-D4D5-B9ED-4F2C-A448699ED7D7}"/>
              </a:ext>
            </a:extLst>
          </p:cNvPr>
          <p:cNvSpPr txBox="1">
            <a:spLocks noChangeArrowheads="1"/>
          </p:cNvSpPr>
          <p:nvPr/>
        </p:nvSpPr>
        <p:spPr bwMode="auto">
          <a:xfrm>
            <a:off x="1208088" y="3249613"/>
            <a:ext cx="6378575" cy="604837"/>
          </a:xfrm>
          <a:prstGeom prst="rect">
            <a:avLst/>
          </a:prstGeom>
          <a:noFill/>
          <a:ln w="9525">
            <a:noFill/>
            <a:miter lim="800000"/>
          </a:ln>
          <a:effectLst/>
        </p:spPr>
        <p:txBody>
          <a:bodyPr>
            <a:spAutoFit/>
          </a:bodyPr>
          <a:lstStyle/>
          <a:p>
            <a:pPr>
              <a:lnSpc>
                <a:spcPct val="120000"/>
              </a:lnSpc>
              <a:defRPr/>
            </a:pPr>
            <a:r>
              <a:rPr kumimoji="1" lang="en-US" altLang="zh-CN" b="1" i="0">
                <a:solidFill>
                  <a:schemeClr val="tx1"/>
                </a:solidFill>
                <a:effectLst>
                  <a:outerShdw blurRad="38100" dist="38100" dir="2700000" algn="tl">
                    <a:srgbClr val="C0C0C0"/>
                  </a:outerShdw>
                </a:effectLst>
                <a:ea typeface="华文中宋" panose="02010600040101010101" pitchFamily="2" charset="-122"/>
                <a:cs typeface="+mn-cs"/>
              </a:rPr>
              <a:t>2. </a:t>
            </a:r>
            <a:r>
              <a:rPr kumimoji="1" lang="zh-CN" altLang="en-US" b="1" i="0">
                <a:solidFill>
                  <a:schemeClr val="tx1"/>
                </a:solidFill>
                <a:effectLst>
                  <a:outerShdw blurRad="38100" dist="38100" dir="2700000" algn="tl">
                    <a:srgbClr val="C0C0C0"/>
                  </a:outerShdw>
                </a:effectLst>
                <a:ea typeface="华文中宋" panose="02010600040101010101" pitchFamily="2" charset="-122"/>
                <a:cs typeface="+mn-cs"/>
              </a:rPr>
              <a:t>由于功率较大，就要求提高效率。</a:t>
            </a:r>
          </a:p>
        </p:txBody>
      </p:sp>
      <p:graphicFrame>
        <p:nvGraphicFramePr>
          <p:cNvPr id="619588" name="Object 68">
            <a:extLst>
              <a:ext uri="{FF2B5EF4-FFF2-40B4-BE49-F238E27FC236}">
                <a16:creationId xmlns:a16="http://schemas.microsoft.com/office/drawing/2014/main" id="{82EC8323-A30D-C7D4-E71C-CFE4592ABC21}"/>
              </a:ext>
            </a:extLst>
          </p:cNvPr>
          <p:cNvGraphicFramePr>
            <a:graphicFrameLocks/>
          </p:cNvGraphicFramePr>
          <p:nvPr/>
        </p:nvGraphicFramePr>
        <p:xfrm>
          <a:off x="2058988" y="4284663"/>
          <a:ext cx="4892675" cy="998537"/>
        </p:xfrm>
        <a:graphic>
          <a:graphicData uri="http://schemas.openxmlformats.org/presentationml/2006/ole">
            <mc:AlternateContent xmlns:mc="http://schemas.openxmlformats.org/markup-compatibility/2006">
              <mc:Choice xmlns:v="urn:schemas-microsoft-com:vml" Requires="v">
                <p:oleObj r:id="rId5" imgW="2032000" imgH="419100" progId="Equation.3">
                  <p:embed/>
                </p:oleObj>
              </mc:Choice>
              <mc:Fallback>
                <p:oleObj r:id="rId5" imgW="2032000" imgH="419100" progId="Equation.3">
                  <p:embed/>
                  <p:pic>
                    <p:nvPicPr>
                      <p:cNvPr id="0" name="Object 6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8988" y="4284663"/>
                        <a:ext cx="4892675" cy="998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19589" name="Line 69">
            <a:extLst>
              <a:ext uri="{FF2B5EF4-FFF2-40B4-BE49-F238E27FC236}">
                <a16:creationId xmlns:a16="http://schemas.microsoft.com/office/drawing/2014/main" id="{54E6750A-F267-9F4E-0B82-0BD097C5BEA1}"/>
              </a:ext>
            </a:extLst>
          </p:cNvPr>
          <p:cNvSpPr>
            <a:spLocks noChangeShapeType="1"/>
          </p:cNvSpPr>
          <p:nvPr/>
        </p:nvSpPr>
        <p:spPr bwMode="auto">
          <a:xfrm>
            <a:off x="6591300" y="4875213"/>
            <a:ext cx="0" cy="5334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19590" name="Line 70">
            <a:extLst>
              <a:ext uri="{FF2B5EF4-FFF2-40B4-BE49-F238E27FC236}">
                <a16:creationId xmlns:a16="http://schemas.microsoft.com/office/drawing/2014/main" id="{343FE684-F5C3-9B93-7CAD-E4A8EA449B86}"/>
              </a:ext>
            </a:extLst>
          </p:cNvPr>
          <p:cNvSpPr>
            <a:spLocks noChangeShapeType="1"/>
          </p:cNvSpPr>
          <p:nvPr/>
        </p:nvSpPr>
        <p:spPr bwMode="auto">
          <a:xfrm flipV="1">
            <a:off x="2674938" y="4146550"/>
            <a:ext cx="0" cy="60960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19523">
                                            <p:txEl>
                                              <p:pRg st="0" end="0"/>
                                            </p:txEl>
                                          </p:spTgt>
                                        </p:tgtEl>
                                        <p:attrNameLst>
                                          <p:attrName>style.visibility</p:attrName>
                                        </p:attrNameLst>
                                      </p:cBhvr>
                                      <p:to>
                                        <p:strVal val="visible"/>
                                      </p:to>
                                    </p:set>
                                    <p:animEffect transition="in" filter="wipe(left)">
                                      <p:cBhvr>
                                        <p:cTn id="7" dur="500"/>
                                        <p:tgtEl>
                                          <p:spTgt spid="61952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9586"/>
                                        </p:tgtEl>
                                        <p:attrNameLst>
                                          <p:attrName>style.visibility</p:attrName>
                                        </p:attrNameLst>
                                      </p:cBhvr>
                                      <p:to>
                                        <p:strVal val="visible"/>
                                      </p:to>
                                    </p:set>
                                    <p:animEffect transition="in" filter="wipe(left)">
                                      <p:cBhvr>
                                        <p:cTn id="12" dur="500"/>
                                        <p:tgtEl>
                                          <p:spTgt spid="61958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19587"/>
                                        </p:tgtEl>
                                        <p:attrNameLst>
                                          <p:attrName>style.visibility</p:attrName>
                                        </p:attrNameLst>
                                      </p:cBhvr>
                                      <p:to>
                                        <p:strVal val="visible"/>
                                      </p:to>
                                    </p:set>
                                    <p:animEffect transition="in" filter="wipe(left)">
                                      <p:cBhvr>
                                        <p:cTn id="17" dur="500"/>
                                        <p:tgtEl>
                                          <p:spTgt spid="61958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19588"/>
                                        </p:tgtEl>
                                        <p:attrNameLst>
                                          <p:attrName>style.visibility</p:attrName>
                                        </p:attrNameLst>
                                      </p:cBhvr>
                                      <p:to>
                                        <p:strVal val="visible"/>
                                      </p:to>
                                    </p:set>
                                    <p:animEffect transition="in" filter="wipe(left)">
                                      <p:cBhvr>
                                        <p:cTn id="22" dur="500"/>
                                        <p:tgtEl>
                                          <p:spTgt spid="61958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nodeType="clickEffect">
                                  <p:stCondLst>
                                    <p:cond delay="0"/>
                                  </p:stCondLst>
                                  <p:childTnLst>
                                    <p:set>
                                      <p:cBhvr>
                                        <p:cTn id="26" dur="1" fill="hold">
                                          <p:stCondLst>
                                            <p:cond delay="0"/>
                                          </p:stCondLst>
                                        </p:cTn>
                                        <p:tgtEl>
                                          <p:spTgt spid="619589"/>
                                        </p:tgtEl>
                                        <p:attrNameLst>
                                          <p:attrName>style.visibility</p:attrName>
                                        </p:attrNameLst>
                                      </p:cBhvr>
                                      <p:to>
                                        <p:strVal val="visible"/>
                                      </p:to>
                                    </p:set>
                                    <p:animEffect transition="in" filter="wipe(up)">
                                      <p:cBhvr>
                                        <p:cTn id="27" dur="500"/>
                                        <p:tgtEl>
                                          <p:spTgt spid="619589"/>
                                        </p:tgtEl>
                                      </p:cBhvr>
                                    </p:animEffect>
                                  </p:childTnLst>
                                  <p:subTnLst>
                                    <p:audio>
                                      <p:cMediaNode>
                                        <p:cTn display="0" masterRel="sameClick">
                                          <p:stCondLst>
                                            <p:cond evt="begin" delay="0">
                                              <p:tn val="25"/>
                                            </p:cond>
                                          </p:stCondLst>
                                          <p:endCondLst>
                                            <p:cond evt="onStopAudio" delay="0">
                                              <p:tgtEl>
                                                <p:sldTgt/>
                                              </p:tgtEl>
                                            </p:cond>
                                          </p:endCondLst>
                                        </p:cTn>
                                        <p:tgtEl>
                                          <p:sndTgt r:embed="rId2" name="感叹时奏幻想空间.wav"/>
                                        </p:tgtEl>
                                      </p:cMediaNode>
                                    </p:audio>
                                  </p:sub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4" fill="hold" nodeType="clickEffect">
                                  <p:stCondLst>
                                    <p:cond delay="0"/>
                                  </p:stCondLst>
                                  <p:childTnLst>
                                    <p:set>
                                      <p:cBhvr>
                                        <p:cTn id="31" dur="1" fill="hold">
                                          <p:stCondLst>
                                            <p:cond delay="0"/>
                                          </p:stCondLst>
                                        </p:cTn>
                                        <p:tgtEl>
                                          <p:spTgt spid="619590"/>
                                        </p:tgtEl>
                                        <p:attrNameLst>
                                          <p:attrName>style.visibility</p:attrName>
                                        </p:attrNameLst>
                                      </p:cBhvr>
                                      <p:to>
                                        <p:strVal val="visible"/>
                                      </p:to>
                                    </p:set>
                                    <p:animEffect transition="in" filter="wipe(down)">
                                      <p:cBhvr>
                                        <p:cTn id="32" dur="500"/>
                                        <p:tgtEl>
                                          <p:spTgt spid="619590"/>
                                        </p:tgtEl>
                                      </p:cBhvr>
                                    </p:animEffect>
                                  </p:childTnLst>
                                  <p:subTnLst>
                                    <p:audio>
                                      <p:cMediaNode>
                                        <p:cTn display="0" masterRel="sameClick">
                                          <p:stCondLst>
                                            <p:cond evt="begin" delay="0">
                                              <p:tn val="30"/>
                                            </p:cond>
                                          </p:stCondLst>
                                          <p:endCondLst>
                                            <p:cond evt="onStopAudio" delay="0">
                                              <p:tgtEl>
                                                <p:sldTgt/>
                                              </p:tgtEl>
                                            </p:cond>
                                          </p:endCondLst>
                                        </p:cTn>
                                        <p:tgtEl>
                                          <p:sndTgt r:embed="rId2" name="感叹时奏幻想空间.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9523" grpId="0" build="p"/>
      <p:bldP spid="619586" grpId="0"/>
      <p:bldP spid="61958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04834" name="Rectangle 2">
            <a:extLst>
              <a:ext uri="{FF2B5EF4-FFF2-40B4-BE49-F238E27FC236}">
                <a16:creationId xmlns:a16="http://schemas.microsoft.com/office/drawing/2014/main" id="{62F1E969-26AD-8C64-289D-F56D2241B196}"/>
              </a:ext>
            </a:extLst>
          </p:cNvPr>
          <p:cNvSpPr>
            <a:spLocks noGrp="1" noChangeArrowheads="1"/>
          </p:cNvSpPr>
          <p:nvPr>
            <p:ph type="title"/>
          </p:nvPr>
        </p:nvSpPr>
        <p:spPr>
          <a:xfrm>
            <a:off x="685800" y="177800"/>
            <a:ext cx="7772400" cy="685800"/>
          </a:xfrm>
        </p:spPr>
        <p:txBody>
          <a:bodyPr/>
          <a:lstStyle/>
          <a:p>
            <a:pPr eaLnBrk="1" hangingPunct="1">
              <a:defRPr/>
            </a:pPr>
            <a:r>
              <a:rPr kumimoji="1" lang="en-US" altLang="zh-CN" sz="4000" b="1">
                <a:solidFill>
                  <a:schemeClr val="tx1"/>
                </a:solidFill>
                <a:effectLst>
                  <a:outerShdw blurRad="38100" dist="38100" dir="2700000" algn="tl">
                    <a:srgbClr val="C0C0C0"/>
                  </a:outerShdw>
                </a:effectLst>
                <a:ea typeface="华文新魏" panose="02010800040101010101" pitchFamily="2" charset="-122"/>
              </a:rPr>
              <a:t>10.1</a:t>
            </a:r>
            <a:r>
              <a:rPr kumimoji="1" lang="en-US" altLang="zh-CN" sz="40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40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基本放大电路的组成</a:t>
            </a:r>
          </a:p>
        </p:txBody>
      </p:sp>
      <p:sp>
        <p:nvSpPr>
          <p:cNvPr id="504835" name="Rectangle 3">
            <a:extLst>
              <a:ext uri="{FF2B5EF4-FFF2-40B4-BE49-F238E27FC236}">
                <a16:creationId xmlns:a16="http://schemas.microsoft.com/office/drawing/2014/main" id="{A6B197D6-A003-AAE4-DBD3-F696669F0E44}"/>
              </a:ext>
            </a:extLst>
          </p:cNvPr>
          <p:cNvSpPr>
            <a:spLocks noChangeArrowheads="1"/>
          </p:cNvSpPr>
          <p:nvPr/>
        </p:nvSpPr>
        <p:spPr bwMode="auto">
          <a:xfrm>
            <a:off x="461963" y="1046163"/>
            <a:ext cx="6092825" cy="585787"/>
          </a:xfrm>
          <a:prstGeom prst="rect">
            <a:avLst/>
          </a:prstGeom>
          <a:noFill/>
          <a:ln w="38100">
            <a:noFill/>
            <a:miter lim="800000"/>
          </a:ln>
          <a:effectLst/>
        </p:spPr>
        <p:txBody>
          <a:bodyPr wrap="none" lIns="90000" tIns="46800" rIns="90000" bIns="46800" anchor="ctr">
            <a:spAutoFit/>
          </a:bodyPr>
          <a:lstStyle/>
          <a:p>
            <a:pPr algn="ctr">
              <a:defRPr/>
            </a:pPr>
            <a:r>
              <a:rPr kumimoji="1" lang="en-US" altLang="zh-CN" sz="3200" b="1" i="0">
                <a:solidFill>
                  <a:srgbClr val="000099"/>
                </a:solidFill>
                <a:effectLst>
                  <a:outerShdw blurRad="38100" dist="38100" dir="2700000" algn="tl">
                    <a:srgbClr val="C0C0C0"/>
                  </a:outerShdw>
                </a:effectLst>
                <a:ea typeface="宋体" panose="02010600030101010101" pitchFamily="2" charset="-122"/>
                <a:cs typeface="+mn-cs"/>
              </a:rPr>
              <a:t>10</a:t>
            </a:r>
            <a:r>
              <a:rPr kumimoji="1" lang="en-US" altLang="zh-CN" sz="3200" b="1" i="0">
                <a:solidFill>
                  <a:srgbClr val="000099"/>
                </a:solidFill>
                <a:effectLst>
                  <a:outerShdw blurRad="38100" dist="38100" dir="2700000" algn="tl">
                    <a:srgbClr val="C0C0C0"/>
                  </a:outerShdw>
                </a:effectLst>
                <a:ea typeface="楷体_GB2312" pitchFamily="49" charset="-122"/>
                <a:cs typeface="+mn-cs"/>
              </a:rPr>
              <a:t>.</a:t>
            </a:r>
            <a:r>
              <a:rPr kumimoji="1" lang="en-US" altLang="zh-CN" sz="3200" b="1" i="0">
                <a:solidFill>
                  <a:srgbClr val="000099"/>
                </a:solidFill>
                <a:effectLst>
                  <a:outerShdw blurRad="38100" dist="38100" dir="2700000" algn="tl">
                    <a:srgbClr val="C0C0C0"/>
                  </a:outerShdw>
                </a:effectLst>
                <a:ea typeface="宋体" panose="02010600030101010101" pitchFamily="2" charset="-122"/>
                <a:cs typeface="+mn-cs"/>
              </a:rPr>
              <a:t>1.2   </a:t>
            </a:r>
            <a:r>
              <a:rPr kumimoji="1" lang="zh-CN" altLang="en-US" sz="3200" b="1" i="0">
                <a:solidFill>
                  <a:srgbClr val="000099"/>
                </a:solidFill>
                <a:effectLst>
                  <a:outerShdw blurRad="38100" dist="38100" dir="2700000" algn="tl">
                    <a:srgbClr val="C0C0C0"/>
                  </a:outerShdw>
                </a:effectLst>
                <a:ea typeface="宋体" panose="02010600030101010101" pitchFamily="2" charset="-122"/>
                <a:cs typeface="+mn-cs"/>
              </a:rPr>
              <a:t>基本放大电路各元件作用 </a:t>
            </a:r>
          </a:p>
        </p:txBody>
      </p:sp>
      <p:sp>
        <p:nvSpPr>
          <p:cNvPr id="504837" name="AutoShape 5" descr="80%">
            <a:extLst>
              <a:ext uri="{FF2B5EF4-FFF2-40B4-BE49-F238E27FC236}">
                <a16:creationId xmlns:a16="http://schemas.microsoft.com/office/drawing/2014/main" id="{71C3409D-E58A-ACC3-C312-A036EEC3D53F}"/>
              </a:ext>
            </a:extLst>
          </p:cNvPr>
          <p:cNvSpPr>
            <a:spLocks noChangeArrowheads="1"/>
          </p:cNvSpPr>
          <p:nvPr/>
        </p:nvSpPr>
        <p:spPr bwMode="auto">
          <a:xfrm>
            <a:off x="6083300" y="2152650"/>
            <a:ext cx="2719388" cy="2490788"/>
          </a:xfrm>
          <a:prstGeom prst="wedgeRoundRectCallout">
            <a:avLst>
              <a:gd name="adj1" fmla="val -43870"/>
              <a:gd name="adj2" fmla="val 38116"/>
              <a:gd name="adj3" fmla="val 16667"/>
            </a:avLst>
          </a:prstGeom>
          <a:noFill/>
          <a:ln w="38100">
            <a:noFill/>
            <a:miter lim="800000"/>
          </a:ln>
          <a:effectLst/>
        </p:spPr>
        <p:txBody>
          <a:bodyPr lIns="90000" tIns="46800" rIns="90000" bIns="46800" anchor="ctr">
            <a:spAutoFit/>
          </a:bodyPr>
          <a:lstStyle/>
          <a:p>
            <a:pPr>
              <a:lnSpc>
                <a:spcPct val="130000"/>
              </a:lnSpc>
              <a:spcBef>
                <a:spcPct val="50000"/>
              </a:spcBef>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集电极电阻</a:t>
            </a:r>
            <a:r>
              <a:rPr kumimoji="1" lang="en-US" altLang="zh-CN" b="1">
                <a:solidFill>
                  <a:schemeClr val="tx1"/>
                </a:solidFill>
                <a:effectLst>
                  <a:outerShdw blurRad="38100" dist="38100" dir="2700000" algn="tl">
                    <a:srgbClr val="C0C0C0"/>
                  </a:outerShdw>
                </a:effectLst>
                <a:ea typeface="宋体" panose="02010600030101010101" pitchFamily="2" charset="-122"/>
                <a:cs typeface="+mn-cs"/>
              </a:rPr>
              <a:t>R</a:t>
            </a:r>
            <a:r>
              <a:rPr kumimoji="1" lang="en-US" altLang="zh-CN" b="1" i="0" baseline="-25000">
                <a:solidFill>
                  <a:schemeClr val="tx1"/>
                </a:solidFill>
                <a:effectLst>
                  <a:outerShdw blurRad="38100" dist="38100" dir="2700000" algn="tl">
                    <a:srgbClr val="C0C0C0"/>
                  </a:outerShdw>
                </a:effectLst>
                <a:ea typeface="宋体" panose="02010600030101010101" pitchFamily="2" charset="-122"/>
                <a:cs typeface="+mn-cs"/>
              </a:rPr>
              <a:t>C</a:t>
            </a: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将变化的电流转变为变化的电压。</a:t>
            </a:r>
          </a:p>
        </p:txBody>
      </p:sp>
      <p:sp>
        <p:nvSpPr>
          <p:cNvPr id="504838" name="Text Box 6">
            <a:extLst>
              <a:ext uri="{FF2B5EF4-FFF2-40B4-BE49-F238E27FC236}">
                <a16:creationId xmlns:a16="http://schemas.microsoft.com/office/drawing/2014/main" id="{0AD91144-8EBA-F6BE-E05D-FF64F60E8DCA}"/>
              </a:ext>
            </a:extLst>
          </p:cNvPr>
          <p:cNvSpPr txBox="1">
            <a:spLocks noChangeArrowheads="1"/>
          </p:cNvSpPr>
          <p:nvPr/>
        </p:nvSpPr>
        <p:spPr bwMode="auto">
          <a:xfrm>
            <a:off x="1511300" y="5519738"/>
            <a:ext cx="3217863" cy="519112"/>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共发射极基本电路</a:t>
            </a:r>
          </a:p>
        </p:txBody>
      </p:sp>
      <p:sp>
        <p:nvSpPr>
          <p:cNvPr id="18438" name="AutoShape 10">
            <a:hlinkClick r:id="" action="ppaction://hlinkshowjump?jump=previousslide" highlightClick="1"/>
            <a:extLst>
              <a:ext uri="{FF2B5EF4-FFF2-40B4-BE49-F238E27FC236}">
                <a16:creationId xmlns:a16="http://schemas.microsoft.com/office/drawing/2014/main" id="{7B0CC23A-B189-4303-90F4-111A638817C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8439" name="AutoShape 11">
            <a:hlinkClick r:id="" action="ppaction://hlinkshowjump?jump=nextslide" highlightClick="1"/>
            <a:extLst>
              <a:ext uri="{FF2B5EF4-FFF2-40B4-BE49-F238E27FC236}">
                <a16:creationId xmlns:a16="http://schemas.microsoft.com/office/drawing/2014/main" id="{5799C53D-D25E-42D7-1A45-321E2E780B23}"/>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8440" name="AutoShape 12">
            <a:hlinkClick r:id="" action="ppaction://hlinkshowjump?jump=firstslide" highlightClick="1"/>
            <a:extLst>
              <a:ext uri="{FF2B5EF4-FFF2-40B4-BE49-F238E27FC236}">
                <a16:creationId xmlns:a16="http://schemas.microsoft.com/office/drawing/2014/main" id="{F0EC7C21-F947-2471-2821-3231BE9805C0}"/>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8441" name="Group 14">
            <a:extLst>
              <a:ext uri="{FF2B5EF4-FFF2-40B4-BE49-F238E27FC236}">
                <a16:creationId xmlns:a16="http://schemas.microsoft.com/office/drawing/2014/main" id="{C9B50380-AB3E-3E7F-FBC4-FE59C396F4E7}"/>
              </a:ext>
            </a:extLst>
          </p:cNvPr>
          <p:cNvGrpSpPr>
            <a:grpSpLocks/>
          </p:cNvGrpSpPr>
          <p:nvPr/>
        </p:nvGrpSpPr>
        <p:grpSpPr bwMode="auto">
          <a:xfrm>
            <a:off x="457200" y="1882775"/>
            <a:ext cx="5284788" cy="3498850"/>
            <a:chOff x="288" y="1060"/>
            <a:chExt cx="3329" cy="2204"/>
          </a:xfrm>
        </p:grpSpPr>
        <p:sp>
          <p:nvSpPr>
            <p:cNvPr id="18442" name="Line 15">
              <a:extLst>
                <a:ext uri="{FF2B5EF4-FFF2-40B4-BE49-F238E27FC236}">
                  <a16:creationId xmlns:a16="http://schemas.microsoft.com/office/drawing/2014/main" id="{BA659F75-79E9-CEB1-60FA-FBE21E1906D7}"/>
                </a:ext>
              </a:extLst>
            </p:cNvPr>
            <p:cNvSpPr>
              <a:spLocks noChangeShapeType="1"/>
            </p:cNvSpPr>
            <p:nvPr/>
          </p:nvSpPr>
          <p:spPr bwMode="auto">
            <a:xfrm flipH="1" flipV="1">
              <a:off x="1976" y="1061"/>
              <a:ext cx="0" cy="17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8443" name="Line 16">
              <a:extLst>
                <a:ext uri="{FF2B5EF4-FFF2-40B4-BE49-F238E27FC236}">
                  <a16:creationId xmlns:a16="http://schemas.microsoft.com/office/drawing/2014/main" id="{087C4E16-B96C-DEB3-4ACC-85395B30416C}"/>
                </a:ext>
              </a:extLst>
            </p:cNvPr>
            <p:cNvSpPr>
              <a:spLocks noChangeShapeType="1"/>
            </p:cNvSpPr>
            <p:nvPr/>
          </p:nvSpPr>
          <p:spPr bwMode="auto">
            <a:xfrm flipV="1">
              <a:off x="1975" y="1070"/>
              <a:ext cx="1216"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4" name="Rectangle 17">
              <a:extLst>
                <a:ext uri="{FF2B5EF4-FFF2-40B4-BE49-F238E27FC236}">
                  <a16:creationId xmlns:a16="http://schemas.microsoft.com/office/drawing/2014/main" id="{962F8967-9640-3CDB-429B-262DCC63C0CD}"/>
                </a:ext>
              </a:extLst>
            </p:cNvPr>
            <p:cNvSpPr>
              <a:spLocks noChangeArrowheads="1"/>
            </p:cNvSpPr>
            <p:nvPr/>
          </p:nvSpPr>
          <p:spPr bwMode="auto">
            <a:xfrm>
              <a:off x="3283" y="1825"/>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C</a:t>
              </a:r>
            </a:p>
          </p:txBody>
        </p:sp>
        <p:sp>
          <p:nvSpPr>
            <p:cNvPr id="18445" name="Text Box 18">
              <a:extLst>
                <a:ext uri="{FF2B5EF4-FFF2-40B4-BE49-F238E27FC236}">
                  <a16:creationId xmlns:a16="http://schemas.microsoft.com/office/drawing/2014/main" id="{CD9E2371-325B-2112-ED6A-5F89948C6C0D}"/>
                </a:ext>
              </a:extLst>
            </p:cNvPr>
            <p:cNvSpPr txBox="1">
              <a:spLocks noChangeArrowheads="1"/>
            </p:cNvSpPr>
            <p:nvPr/>
          </p:nvSpPr>
          <p:spPr bwMode="auto">
            <a:xfrm>
              <a:off x="288" y="2234"/>
              <a:ext cx="3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S</a:t>
              </a:r>
              <a:endParaRPr lang="en-US" altLang="zh-CN" sz="2400" b="1" i="0">
                <a:solidFill>
                  <a:schemeClr val="tx2"/>
                </a:solidFill>
                <a:ea typeface="楷体_GB2312" pitchFamily="49" charset="-122"/>
              </a:endParaRPr>
            </a:p>
          </p:txBody>
        </p:sp>
        <p:sp>
          <p:nvSpPr>
            <p:cNvPr id="18446" name="Text Box 19">
              <a:extLst>
                <a:ext uri="{FF2B5EF4-FFF2-40B4-BE49-F238E27FC236}">
                  <a16:creationId xmlns:a16="http://schemas.microsoft.com/office/drawing/2014/main" id="{E4872316-8D30-1259-98CF-4D4B94E4B4FF}"/>
                </a:ext>
              </a:extLst>
            </p:cNvPr>
            <p:cNvSpPr txBox="1">
              <a:spLocks noChangeArrowheads="1"/>
            </p:cNvSpPr>
            <p:nvPr/>
          </p:nvSpPr>
          <p:spPr bwMode="auto">
            <a:xfrm>
              <a:off x="330" y="2714"/>
              <a:ext cx="25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a:solidFill>
                    <a:srgbClr val="FF0000"/>
                  </a:solidFill>
                  <a:ea typeface="楷体_GB2312" pitchFamily="49" charset="-122"/>
                </a:rPr>
                <a:t>e</a:t>
              </a:r>
              <a:r>
                <a:rPr lang="en-US" altLang="zh-CN" sz="2400" b="1" i="0" baseline="-25000">
                  <a:solidFill>
                    <a:srgbClr val="FF0000"/>
                  </a:solidFill>
                  <a:ea typeface="楷体_GB2312" pitchFamily="49" charset="-122"/>
                </a:rPr>
                <a:t>s</a:t>
              </a:r>
              <a:endParaRPr lang="en-US" altLang="zh-CN" sz="2400" b="1" i="0">
                <a:solidFill>
                  <a:srgbClr val="FF0000"/>
                </a:solidFill>
                <a:ea typeface="楷体_GB2312" pitchFamily="49" charset="-122"/>
              </a:endParaRPr>
            </a:p>
          </p:txBody>
        </p:sp>
        <p:sp>
          <p:nvSpPr>
            <p:cNvPr id="18447" name="Line 20">
              <a:extLst>
                <a:ext uri="{FF2B5EF4-FFF2-40B4-BE49-F238E27FC236}">
                  <a16:creationId xmlns:a16="http://schemas.microsoft.com/office/drawing/2014/main" id="{192D4A8D-5102-7F62-D0DD-C8B016999061}"/>
                </a:ext>
              </a:extLst>
            </p:cNvPr>
            <p:cNvSpPr>
              <a:spLocks noChangeShapeType="1"/>
            </p:cNvSpPr>
            <p:nvPr/>
          </p:nvSpPr>
          <p:spPr bwMode="auto">
            <a:xfrm>
              <a:off x="3193" y="1060"/>
              <a:ext cx="0" cy="78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48" name="Line 21">
              <a:extLst>
                <a:ext uri="{FF2B5EF4-FFF2-40B4-BE49-F238E27FC236}">
                  <a16:creationId xmlns:a16="http://schemas.microsoft.com/office/drawing/2014/main" id="{D855EBA7-F2E5-9AF7-EF7A-EED6B16085CB}"/>
                </a:ext>
              </a:extLst>
            </p:cNvPr>
            <p:cNvSpPr>
              <a:spLocks noChangeShapeType="1"/>
            </p:cNvSpPr>
            <p:nvPr/>
          </p:nvSpPr>
          <p:spPr bwMode="auto">
            <a:xfrm flipV="1">
              <a:off x="1334" y="2130"/>
              <a:ext cx="0" cy="17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8449" name="Group 22">
              <a:extLst>
                <a:ext uri="{FF2B5EF4-FFF2-40B4-BE49-F238E27FC236}">
                  <a16:creationId xmlns:a16="http://schemas.microsoft.com/office/drawing/2014/main" id="{F61244C0-DD01-C82C-7C76-88CD805F7671}"/>
                </a:ext>
              </a:extLst>
            </p:cNvPr>
            <p:cNvGrpSpPr>
              <a:grpSpLocks/>
            </p:cNvGrpSpPr>
            <p:nvPr/>
          </p:nvGrpSpPr>
          <p:grpSpPr bwMode="auto">
            <a:xfrm>
              <a:off x="1186" y="2790"/>
              <a:ext cx="280" cy="85"/>
              <a:chOff x="1854" y="3200"/>
              <a:chExt cx="474" cy="160"/>
            </a:xfrm>
          </p:grpSpPr>
          <p:sp>
            <p:nvSpPr>
              <p:cNvPr id="18450" name="Line 23">
                <a:extLst>
                  <a:ext uri="{FF2B5EF4-FFF2-40B4-BE49-F238E27FC236}">
                    <a16:creationId xmlns:a16="http://schemas.microsoft.com/office/drawing/2014/main" id="{486A5D86-01EC-E62D-E785-6CCF1508922B}"/>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8451" name="Line 24">
                <a:extLst>
                  <a:ext uri="{FF2B5EF4-FFF2-40B4-BE49-F238E27FC236}">
                    <a16:creationId xmlns:a16="http://schemas.microsoft.com/office/drawing/2014/main" id="{B4F055BA-BD40-9CF1-C539-0A3773715F83}"/>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8452" name="Line 25">
              <a:extLst>
                <a:ext uri="{FF2B5EF4-FFF2-40B4-BE49-F238E27FC236}">
                  <a16:creationId xmlns:a16="http://schemas.microsoft.com/office/drawing/2014/main" id="{8674F89F-6841-11B1-9EC2-E345190795DF}"/>
                </a:ext>
              </a:extLst>
            </p:cNvPr>
            <p:cNvSpPr>
              <a:spLocks noChangeShapeType="1"/>
            </p:cNvSpPr>
            <p:nvPr/>
          </p:nvSpPr>
          <p:spPr bwMode="auto">
            <a:xfrm rot="5400000">
              <a:off x="1246" y="2687"/>
              <a:ext cx="163"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8453" name="Line 26">
              <a:extLst>
                <a:ext uri="{FF2B5EF4-FFF2-40B4-BE49-F238E27FC236}">
                  <a16:creationId xmlns:a16="http://schemas.microsoft.com/office/drawing/2014/main" id="{1F14B1A3-1CAB-9E43-80D1-5E10C8A06AB2}"/>
                </a:ext>
              </a:extLst>
            </p:cNvPr>
            <p:cNvSpPr>
              <a:spLocks noChangeShapeType="1"/>
            </p:cNvSpPr>
            <p:nvPr/>
          </p:nvSpPr>
          <p:spPr bwMode="auto">
            <a:xfrm rot="5400000">
              <a:off x="1214" y="2990"/>
              <a:ext cx="21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8454" name="Line 27">
              <a:extLst>
                <a:ext uri="{FF2B5EF4-FFF2-40B4-BE49-F238E27FC236}">
                  <a16:creationId xmlns:a16="http://schemas.microsoft.com/office/drawing/2014/main" id="{8B6663CB-4B8D-AF03-E24F-8EE71B52F20F}"/>
                </a:ext>
              </a:extLst>
            </p:cNvPr>
            <p:cNvSpPr>
              <a:spLocks noChangeShapeType="1"/>
            </p:cNvSpPr>
            <p:nvPr/>
          </p:nvSpPr>
          <p:spPr bwMode="auto">
            <a:xfrm>
              <a:off x="1832" y="2000"/>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8455" name="Line 28">
              <a:extLst>
                <a:ext uri="{FF2B5EF4-FFF2-40B4-BE49-F238E27FC236}">
                  <a16:creationId xmlns:a16="http://schemas.microsoft.com/office/drawing/2014/main" id="{73BF5B96-6BDA-4AD2-B25A-2484C003813B}"/>
                </a:ext>
              </a:extLst>
            </p:cNvPr>
            <p:cNvSpPr>
              <a:spLocks noChangeShapeType="1"/>
            </p:cNvSpPr>
            <p:nvPr/>
          </p:nvSpPr>
          <p:spPr bwMode="auto">
            <a:xfrm>
              <a:off x="1832" y="2135"/>
              <a:ext cx="137" cy="139"/>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8456" name="Line 29">
              <a:extLst>
                <a:ext uri="{FF2B5EF4-FFF2-40B4-BE49-F238E27FC236}">
                  <a16:creationId xmlns:a16="http://schemas.microsoft.com/office/drawing/2014/main" id="{9BD7418F-8B9E-2269-4D49-CD2D82705A42}"/>
                </a:ext>
              </a:extLst>
            </p:cNvPr>
            <p:cNvSpPr>
              <a:spLocks noChangeShapeType="1"/>
            </p:cNvSpPr>
            <p:nvPr/>
          </p:nvSpPr>
          <p:spPr bwMode="auto">
            <a:xfrm flipV="1">
              <a:off x="1832" y="2004"/>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8457" name="Line 30">
              <a:extLst>
                <a:ext uri="{FF2B5EF4-FFF2-40B4-BE49-F238E27FC236}">
                  <a16:creationId xmlns:a16="http://schemas.microsoft.com/office/drawing/2014/main" id="{315DAA77-5831-A2DE-9F18-2C42E3E6F50E}"/>
                </a:ext>
              </a:extLst>
            </p:cNvPr>
            <p:cNvSpPr>
              <a:spLocks noChangeShapeType="1"/>
            </p:cNvSpPr>
            <p:nvPr/>
          </p:nvSpPr>
          <p:spPr bwMode="auto">
            <a:xfrm>
              <a:off x="1966" y="1542"/>
              <a:ext cx="5" cy="46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8458" name="Line 31">
              <a:extLst>
                <a:ext uri="{FF2B5EF4-FFF2-40B4-BE49-F238E27FC236}">
                  <a16:creationId xmlns:a16="http://schemas.microsoft.com/office/drawing/2014/main" id="{7E81EC73-FC6D-C1DE-A771-2EC88017F745}"/>
                </a:ext>
              </a:extLst>
            </p:cNvPr>
            <p:cNvSpPr>
              <a:spLocks noChangeShapeType="1"/>
            </p:cNvSpPr>
            <p:nvPr/>
          </p:nvSpPr>
          <p:spPr bwMode="auto">
            <a:xfrm>
              <a:off x="1961" y="2264"/>
              <a:ext cx="0" cy="84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8459" name="Line 32">
              <a:extLst>
                <a:ext uri="{FF2B5EF4-FFF2-40B4-BE49-F238E27FC236}">
                  <a16:creationId xmlns:a16="http://schemas.microsoft.com/office/drawing/2014/main" id="{B825763B-8587-7321-1E5E-1C51B7BD8826}"/>
                </a:ext>
              </a:extLst>
            </p:cNvPr>
            <p:cNvSpPr>
              <a:spLocks noChangeShapeType="1"/>
            </p:cNvSpPr>
            <p:nvPr/>
          </p:nvSpPr>
          <p:spPr bwMode="auto">
            <a:xfrm flipV="1">
              <a:off x="645" y="3102"/>
              <a:ext cx="253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8460" name="Text Box 33">
              <a:extLst>
                <a:ext uri="{FF2B5EF4-FFF2-40B4-BE49-F238E27FC236}">
                  <a16:creationId xmlns:a16="http://schemas.microsoft.com/office/drawing/2014/main" id="{788CF2B6-5974-F1FB-AD77-5B2767044655}"/>
                </a:ext>
              </a:extLst>
            </p:cNvPr>
            <p:cNvSpPr txBox="1">
              <a:spLocks noChangeArrowheads="1"/>
            </p:cNvSpPr>
            <p:nvPr/>
          </p:nvSpPr>
          <p:spPr bwMode="auto">
            <a:xfrm>
              <a:off x="1358" y="2306"/>
              <a:ext cx="3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18461" name="Rectangle 34">
              <a:extLst>
                <a:ext uri="{FF2B5EF4-FFF2-40B4-BE49-F238E27FC236}">
                  <a16:creationId xmlns:a16="http://schemas.microsoft.com/office/drawing/2014/main" id="{0E44C5D2-C482-90BC-3BE2-6990035751FA}"/>
                </a:ext>
              </a:extLst>
            </p:cNvPr>
            <p:cNvSpPr>
              <a:spLocks noChangeArrowheads="1"/>
            </p:cNvSpPr>
            <p:nvPr/>
          </p:nvSpPr>
          <p:spPr bwMode="auto">
            <a:xfrm>
              <a:off x="1925" y="1232"/>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8462" name="Rectangle 35">
              <a:extLst>
                <a:ext uri="{FF2B5EF4-FFF2-40B4-BE49-F238E27FC236}">
                  <a16:creationId xmlns:a16="http://schemas.microsoft.com/office/drawing/2014/main" id="{46CD5EEA-456F-3249-2DAA-231AAB670055}"/>
                </a:ext>
              </a:extLst>
            </p:cNvPr>
            <p:cNvSpPr>
              <a:spLocks noChangeArrowheads="1"/>
            </p:cNvSpPr>
            <p:nvPr/>
          </p:nvSpPr>
          <p:spPr bwMode="auto">
            <a:xfrm>
              <a:off x="1295" y="2313"/>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8463" name="Text Box 36">
              <a:extLst>
                <a:ext uri="{FF2B5EF4-FFF2-40B4-BE49-F238E27FC236}">
                  <a16:creationId xmlns:a16="http://schemas.microsoft.com/office/drawing/2014/main" id="{92DE4748-44B6-B03E-7F8C-CD8BCF7ED6D2}"/>
                </a:ext>
              </a:extLst>
            </p:cNvPr>
            <p:cNvSpPr txBox="1">
              <a:spLocks noChangeArrowheads="1"/>
            </p:cNvSpPr>
            <p:nvPr/>
          </p:nvSpPr>
          <p:spPr bwMode="auto">
            <a:xfrm>
              <a:off x="1431" y="2686"/>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a:solidFill>
                    <a:schemeClr val="tx2"/>
                  </a:solidFill>
                  <a:ea typeface="楷体_GB2312" pitchFamily="49" charset="-122"/>
                </a:rPr>
                <a:t>E</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grpSp>
          <p:nvGrpSpPr>
            <p:cNvPr id="18464" name="Group 37">
              <a:extLst>
                <a:ext uri="{FF2B5EF4-FFF2-40B4-BE49-F238E27FC236}">
                  <a16:creationId xmlns:a16="http://schemas.microsoft.com/office/drawing/2014/main" id="{0D6047E8-395D-7F97-0565-C7DA71626F30}"/>
                </a:ext>
              </a:extLst>
            </p:cNvPr>
            <p:cNvGrpSpPr>
              <a:grpSpLocks/>
            </p:cNvGrpSpPr>
            <p:nvPr/>
          </p:nvGrpSpPr>
          <p:grpSpPr bwMode="auto">
            <a:xfrm>
              <a:off x="983" y="2010"/>
              <a:ext cx="67" cy="245"/>
              <a:chOff x="3454" y="2018"/>
              <a:chExt cx="96" cy="328"/>
            </a:xfrm>
          </p:grpSpPr>
          <p:sp>
            <p:nvSpPr>
              <p:cNvPr id="18465" name="Line 38">
                <a:extLst>
                  <a:ext uri="{FF2B5EF4-FFF2-40B4-BE49-F238E27FC236}">
                    <a16:creationId xmlns:a16="http://schemas.microsoft.com/office/drawing/2014/main" id="{AEA02EEF-4E54-4C59-7252-6BD0041A01A5}"/>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66" name="Line 39">
                <a:extLst>
                  <a:ext uri="{FF2B5EF4-FFF2-40B4-BE49-F238E27FC236}">
                    <a16:creationId xmlns:a16="http://schemas.microsoft.com/office/drawing/2014/main" id="{08D0957A-D657-0811-1B21-731064DC11BA}"/>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8467" name="Line 40">
              <a:extLst>
                <a:ext uri="{FF2B5EF4-FFF2-40B4-BE49-F238E27FC236}">
                  <a16:creationId xmlns:a16="http://schemas.microsoft.com/office/drawing/2014/main" id="{1B6A94A2-CB7D-559F-E682-6B414A3056D1}"/>
                </a:ext>
              </a:extLst>
            </p:cNvPr>
            <p:cNvSpPr>
              <a:spLocks noChangeShapeType="1"/>
            </p:cNvSpPr>
            <p:nvPr/>
          </p:nvSpPr>
          <p:spPr bwMode="auto">
            <a:xfrm flipV="1">
              <a:off x="645" y="2134"/>
              <a:ext cx="34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8468" name="Group 41">
              <a:extLst>
                <a:ext uri="{FF2B5EF4-FFF2-40B4-BE49-F238E27FC236}">
                  <a16:creationId xmlns:a16="http://schemas.microsoft.com/office/drawing/2014/main" id="{A418639D-251A-4A77-2952-27F011BD18F1}"/>
                </a:ext>
              </a:extLst>
            </p:cNvPr>
            <p:cNvGrpSpPr>
              <a:grpSpLocks/>
            </p:cNvGrpSpPr>
            <p:nvPr/>
          </p:nvGrpSpPr>
          <p:grpSpPr bwMode="auto">
            <a:xfrm flipH="1">
              <a:off x="2279" y="1585"/>
              <a:ext cx="67" cy="245"/>
              <a:chOff x="3454" y="2018"/>
              <a:chExt cx="96" cy="328"/>
            </a:xfrm>
          </p:grpSpPr>
          <p:sp>
            <p:nvSpPr>
              <p:cNvPr id="18469" name="Line 42">
                <a:extLst>
                  <a:ext uri="{FF2B5EF4-FFF2-40B4-BE49-F238E27FC236}">
                    <a16:creationId xmlns:a16="http://schemas.microsoft.com/office/drawing/2014/main" id="{AA2E5FD6-91BC-E6DE-35EC-CBFBF270AAEA}"/>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70" name="Line 43">
                <a:extLst>
                  <a:ext uri="{FF2B5EF4-FFF2-40B4-BE49-F238E27FC236}">
                    <a16:creationId xmlns:a16="http://schemas.microsoft.com/office/drawing/2014/main" id="{6B8B7EDC-4F1E-9C7A-EF41-609AE14C46E6}"/>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8471" name="Line 44">
              <a:extLst>
                <a:ext uri="{FF2B5EF4-FFF2-40B4-BE49-F238E27FC236}">
                  <a16:creationId xmlns:a16="http://schemas.microsoft.com/office/drawing/2014/main" id="{DC4790FA-4411-5766-7D74-149FD1297994}"/>
                </a:ext>
              </a:extLst>
            </p:cNvPr>
            <p:cNvSpPr>
              <a:spLocks noChangeShapeType="1"/>
            </p:cNvSpPr>
            <p:nvPr/>
          </p:nvSpPr>
          <p:spPr bwMode="auto">
            <a:xfrm flipH="1">
              <a:off x="2346" y="1692"/>
              <a:ext cx="29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72" name="Line 45">
              <a:extLst>
                <a:ext uri="{FF2B5EF4-FFF2-40B4-BE49-F238E27FC236}">
                  <a16:creationId xmlns:a16="http://schemas.microsoft.com/office/drawing/2014/main" id="{BCE7848A-F063-EF86-D259-2827401506C2}"/>
                </a:ext>
              </a:extLst>
            </p:cNvPr>
            <p:cNvSpPr>
              <a:spLocks noChangeShapeType="1"/>
            </p:cNvSpPr>
            <p:nvPr/>
          </p:nvSpPr>
          <p:spPr bwMode="auto">
            <a:xfrm flipV="1">
              <a:off x="1974" y="1693"/>
              <a:ext cx="29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73" name="Text Box 46">
              <a:extLst>
                <a:ext uri="{FF2B5EF4-FFF2-40B4-BE49-F238E27FC236}">
                  <a16:creationId xmlns:a16="http://schemas.microsoft.com/office/drawing/2014/main" id="{0FC9B615-FE44-959A-8C65-3948105E7263}"/>
                </a:ext>
              </a:extLst>
            </p:cNvPr>
            <p:cNvSpPr txBox="1">
              <a:spLocks noChangeArrowheads="1"/>
            </p:cNvSpPr>
            <p:nvPr/>
          </p:nvSpPr>
          <p:spPr bwMode="auto">
            <a:xfrm>
              <a:off x="1611" y="121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18474" name="Text Box 47">
              <a:extLst>
                <a:ext uri="{FF2B5EF4-FFF2-40B4-BE49-F238E27FC236}">
                  <a16:creationId xmlns:a16="http://schemas.microsoft.com/office/drawing/2014/main" id="{FBD2A7B9-88CC-1DBA-3903-324D8BE9604C}"/>
                </a:ext>
              </a:extLst>
            </p:cNvPr>
            <p:cNvSpPr txBox="1">
              <a:spLocks noChangeArrowheads="1"/>
            </p:cNvSpPr>
            <p:nvPr/>
          </p:nvSpPr>
          <p:spPr bwMode="auto">
            <a:xfrm>
              <a:off x="887" y="1710"/>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18475" name="Text Box 48">
              <a:extLst>
                <a:ext uri="{FF2B5EF4-FFF2-40B4-BE49-F238E27FC236}">
                  <a16:creationId xmlns:a16="http://schemas.microsoft.com/office/drawing/2014/main" id="{9E640A98-6EE8-F3D1-8CB0-EBB2E75DE760}"/>
                </a:ext>
              </a:extLst>
            </p:cNvPr>
            <p:cNvSpPr txBox="1">
              <a:spLocks noChangeArrowheads="1"/>
            </p:cNvSpPr>
            <p:nvPr/>
          </p:nvSpPr>
          <p:spPr bwMode="auto">
            <a:xfrm>
              <a:off x="2195" y="1327"/>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18476" name="Text Box 49">
              <a:extLst>
                <a:ext uri="{FF2B5EF4-FFF2-40B4-BE49-F238E27FC236}">
                  <a16:creationId xmlns:a16="http://schemas.microsoft.com/office/drawing/2014/main" id="{44A56B8A-3E50-318A-81D6-C4DB2AA81123}"/>
                </a:ext>
              </a:extLst>
            </p:cNvPr>
            <p:cNvSpPr txBox="1">
              <a:spLocks noChangeArrowheads="1"/>
            </p:cNvSpPr>
            <p:nvPr/>
          </p:nvSpPr>
          <p:spPr bwMode="auto">
            <a:xfrm>
              <a:off x="1867" y="1997"/>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18477" name="Text Box 50">
              <a:extLst>
                <a:ext uri="{FF2B5EF4-FFF2-40B4-BE49-F238E27FC236}">
                  <a16:creationId xmlns:a16="http://schemas.microsoft.com/office/drawing/2014/main" id="{27D484DA-C9EF-8CDA-D8FC-BA90E3FA6718}"/>
                </a:ext>
              </a:extLst>
            </p:cNvPr>
            <p:cNvSpPr txBox="1">
              <a:spLocks noChangeArrowheads="1"/>
            </p:cNvSpPr>
            <p:nvPr/>
          </p:nvSpPr>
          <p:spPr bwMode="auto">
            <a:xfrm>
              <a:off x="1038" y="1897"/>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8478" name="Text Box 51">
              <a:extLst>
                <a:ext uri="{FF2B5EF4-FFF2-40B4-BE49-F238E27FC236}">
                  <a16:creationId xmlns:a16="http://schemas.microsoft.com/office/drawing/2014/main" id="{4C4B0454-3D24-ADF3-411E-72B7683E37A2}"/>
                </a:ext>
              </a:extLst>
            </p:cNvPr>
            <p:cNvSpPr txBox="1">
              <a:spLocks noChangeArrowheads="1"/>
            </p:cNvSpPr>
            <p:nvPr/>
          </p:nvSpPr>
          <p:spPr bwMode="auto">
            <a:xfrm>
              <a:off x="2094" y="1455"/>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8479" name="Line 52">
              <a:extLst>
                <a:ext uri="{FF2B5EF4-FFF2-40B4-BE49-F238E27FC236}">
                  <a16:creationId xmlns:a16="http://schemas.microsoft.com/office/drawing/2014/main" id="{5181772C-D8BF-5543-62C2-63AA4CCF7DAD}"/>
                </a:ext>
              </a:extLst>
            </p:cNvPr>
            <p:cNvSpPr>
              <a:spLocks noChangeShapeType="1"/>
            </p:cNvSpPr>
            <p:nvPr/>
          </p:nvSpPr>
          <p:spPr bwMode="auto">
            <a:xfrm>
              <a:off x="645" y="2552"/>
              <a:ext cx="0" cy="5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80" name="Rectangle 53">
              <a:extLst>
                <a:ext uri="{FF2B5EF4-FFF2-40B4-BE49-F238E27FC236}">
                  <a16:creationId xmlns:a16="http://schemas.microsoft.com/office/drawing/2014/main" id="{FAF48795-F713-2609-7AEB-865EAF0FC6AF}"/>
                </a:ext>
              </a:extLst>
            </p:cNvPr>
            <p:cNvSpPr>
              <a:spLocks noChangeArrowheads="1"/>
            </p:cNvSpPr>
            <p:nvPr/>
          </p:nvSpPr>
          <p:spPr bwMode="auto">
            <a:xfrm>
              <a:off x="594" y="2259"/>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8481" name="Oval 54">
              <a:extLst>
                <a:ext uri="{FF2B5EF4-FFF2-40B4-BE49-F238E27FC236}">
                  <a16:creationId xmlns:a16="http://schemas.microsoft.com/office/drawing/2014/main" id="{C071E145-5302-C4F7-CF69-CA9F21B765F2}"/>
                </a:ext>
              </a:extLst>
            </p:cNvPr>
            <p:cNvSpPr>
              <a:spLocks noChangeArrowheads="1"/>
            </p:cNvSpPr>
            <p:nvPr/>
          </p:nvSpPr>
          <p:spPr bwMode="auto">
            <a:xfrm>
              <a:off x="549" y="2780"/>
              <a:ext cx="200" cy="227"/>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sp>
          <p:nvSpPr>
            <p:cNvPr id="18482" name="Text Box 55">
              <a:extLst>
                <a:ext uri="{FF2B5EF4-FFF2-40B4-BE49-F238E27FC236}">
                  <a16:creationId xmlns:a16="http://schemas.microsoft.com/office/drawing/2014/main" id="{BD96AB32-745F-C748-2CA8-138071B242EB}"/>
                </a:ext>
              </a:extLst>
            </p:cNvPr>
            <p:cNvSpPr txBox="1">
              <a:spLocks noChangeArrowheads="1"/>
            </p:cNvSpPr>
            <p:nvPr/>
          </p:nvSpPr>
          <p:spPr bwMode="auto">
            <a:xfrm>
              <a:off x="478" y="2548"/>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8483" name="Text Box 56">
              <a:extLst>
                <a:ext uri="{FF2B5EF4-FFF2-40B4-BE49-F238E27FC236}">
                  <a16:creationId xmlns:a16="http://schemas.microsoft.com/office/drawing/2014/main" id="{0FD7E91B-DD1B-7C67-56C0-A6D4678DEA7D}"/>
                </a:ext>
              </a:extLst>
            </p:cNvPr>
            <p:cNvSpPr txBox="1">
              <a:spLocks noChangeArrowheads="1"/>
            </p:cNvSpPr>
            <p:nvPr/>
          </p:nvSpPr>
          <p:spPr bwMode="auto">
            <a:xfrm>
              <a:off x="478" y="2894"/>
              <a:ext cx="1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8484" name="Line 57">
              <a:extLst>
                <a:ext uri="{FF2B5EF4-FFF2-40B4-BE49-F238E27FC236}">
                  <a16:creationId xmlns:a16="http://schemas.microsoft.com/office/drawing/2014/main" id="{076BA631-2882-D427-9B3E-84B808DAEBB8}"/>
                </a:ext>
              </a:extLst>
            </p:cNvPr>
            <p:cNvSpPr>
              <a:spLocks noChangeShapeType="1"/>
            </p:cNvSpPr>
            <p:nvPr/>
          </p:nvSpPr>
          <p:spPr bwMode="auto">
            <a:xfrm>
              <a:off x="2633" y="2592"/>
              <a:ext cx="0" cy="51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85" name="Rectangle 58">
              <a:extLst>
                <a:ext uri="{FF2B5EF4-FFF2-40B4-BE49-F238E27FC236}">
                  <a16:creationId xmlns:a16="http://schemas.microsoft.com/office/drawing/2014/main" id="{668F261A-2963-4375-F296-0FA911594CB7}"/>
                </a:ext>
              </a:extLst>
            </p:cNvPr>
            <p:cNvSpPr>
              <a:spLocks noChangeArrowheads="1"/>
            </p:cNvSpPr>
            <p:nvPr/>
          </p:nvSpPr>
          <p:spPr bwMode="auto">
            <a:xfrm>
              <a:off x="2584" y="2295"/>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8486" name="Text Box 59">
              <a:extLst>
                <a:ext uri="{FF2B5EF4-FFF2-40B4-BE49-F238E27FC236}">
                  <a16:creationId xmlns:a16="http://schemas.microsoft.com/office/drawing/2014/main" id="{FE1703C9-2D91-DCC9-BD53-F34312E8CC17}"/>
                </a:ext>
              </a:extLst>
            </p:cNvPr>
            <p:cNvSpPr txBox="1">
              <a:spLocks noChangeArrowheads="1"/>
            </p:cNvSpPr>
            <p:nvPr/>
          </p:nvSpPr>
          <p:spPr bwMode="auto">
            <a:xfrm>
              <a:off x="2308" y="2248"/>
              <a:ext cx="3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L</a:t>
              </a:r>
              <a:endParaRPr lang="en-US" altLang="zh-CN" sz="2400" b="1" i="0">
                <a:solidFill>
                  <a:schemeClr val="tx2"/>
                </a:solidFill>
                <a:ea typeface="楷体_GB2312" pitchFamily="49" charset="-122"/>
              </a:endParaRPr>
            </a:p>
          </p:txBody>
        </p:sp>
        <p:sp>
          <p:nvSpPr>
            <p:cNvPr id="18487" name="Rectangle 60">
              <a:extLst>
                <a:ext uri="{FF2B5EF4-FFF2-40B4-BE49-F238E27FC236}">
                  <a16:creationId xmlns:a16="http://schemas.microsoft.com/office/drawing/2014/main" id="{52FD0F6D-FE4A-BA59-F987-F44BE1CB04DE}"/>
                </a:ext>
              </a:extLst>
            </p:cNvPr>
            <p:cNvSpPr>
              <a:spLocks noChangeArrowheads="1"/>
            </p:cNvSpPr>
            <p:nvPr/>
          </p:nvSpPr>
          <p:spPr bwMode="auto">
            <a:xfrm>
              <a:off x="3184" y="1575"/>
              <a:ext cx="1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8488" name="Rectangle 61">
              <a:extLst>
                <a:ext uri="{FF2B5EF4-FFF2-40B4-BE49-F238E27FC236}">
                  <a16:creationId xmlns:a16="http://schemas.microsoft.com/office/drawing/2014/main" id="{48CF15BF-E559-8856-84FD-B8728FD3BA24}"/>
                </a:ext>
              </a:extLst>
            </p:cNvPr>
            <p:cNvSpPr>
              <a:spLocks noChangeArrowheads="1"/>
            </p:cNvSpPr>
            <p:nvPr/>
          </p:nvSpPr>
          <p:spPr bwMode="auto">
            <a:xfrm flipH="1">
              <a:off x="1093" y="2557"/>
              <a:ext cx="3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8489" name="Rectangle 62">
              <a:extLst>
                <a:ext uri="{FF2B5EF4-FFF2-40B4-BE49-F238E27FC236}">
                  <a16:creationId xmlns:a16="http://schemas.microsoft.com/office/drawing/2014/main" id="{14DBBDB2-5CA0-95FF-60C3-EC81FDA1EDED}"/>
                </a:ext>
              </a:extLst>
            </p:cNvPr>
            <p:cNvSpPr>
              <a:spLocks noChangeArrowheads="1"/>
            </p:cNvSpPr>
            <p:nvPr/>
          </p:nvSpPr>
          <p:spPr bwMode="auto">
            <a:xfrm>
              <a:off x="1145" y="2789"/>
              <a:ext cx="17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8490" name="Rectangle 63">
              <a:extLst>
                <a:ext uri="{FF2B5EF4-FFF2-40B4-BE49-F238E27FC236}">
                  <a16:creationId xmlns:a16="http://schemas.microsoft.com/office/drawing/2014/main" id="{A1C369BD-813B-02B2-F17F-C895F4DA9DBE}"/>
                </a:ext>
              </a:extLst>
            </p:cNvPr>
            <p:cNvSpPr>
              <a:spLocks noChangeArrowheads="1"/>
            </p:cNvSpPr>
            <p:nvPr/>
          </p:nvSpPr>
          <p:spPr bwMode="auto">
            <a:xfrm>
              <a:off x="3167" y="2030"/>
              <a:ext cx="23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8491" name="Line 64">
              <a:extLst>
                <a:ext uri="{FF2B5EF4-FFF2-40B4-BE49-F238E27FC236}">
                  <a16:creationId xmlns:a16="http://schemas.microsoft.com/office/drawing/2014/main" id="{A20F5EEE-6A8A-0F8A-70E6-8EFE21184837}"/>
                </a:ext>
              </a:extLst>
            </p:cNvPr>
            <p:cNvSpPr>
              <a:spLocks noChangeShapeType="1"/>
            </p:cNvSpPr>
            <p:nvPr/>
          </p:nvSpPr>
          <p:spPr bwMode="auto">
            <a:xfrm flipV="1">
              <a:off x="1043" y="2138"/>
              <a:ext cx="79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492" name="Rectangle 65">
              <a:extLst>
                <a:ext uri="{FF2B5EF4-FFF2-40B4-BE49-F238E27FC236}">
                  <a16:creationId xmlns:a16="http://schemas.microsoft.com/office/drawing/2014/main" id="{839D94C6-B69A-0903-F41F-3CF27F81F68D}"/>
                </a:ext>
              </a:extLst>
            </p:cNvPr>
            <p:cNvSpPr>
              <a:spLocks noChangeArrowheads="1"/>
            </p:cNvSpPr>
            <p:nvPr/>
          </p:nvSpPr>
          <p:spPr bwMode="auto">
            <a:xfrm>
              <a:off x="672" y="2437"/>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i</a:t>
              </a:r>
            </a:p>
          </p:txBody>
        </p:sp>
        <p:sp>
          <p:nvSpPr>
            <p:cNvPr id="18493" name="Rectangle 66">
              <a:extLst>
                <a:ext uri="{FF2B5EF4-FFF2-40B4-BE49-F238E27FC236}">
                  <a16:creationId xmlns:a16="http://schemas.microsoft.com/office/drawing/2014/main" id="{F68AEE3B-BFAD-6C2F-4867-4A1ECC7E7AB1}"/>
                </a:ext>
              </a:extLst>
            </p:cNvPr>
            <p:cNvSpPr>
              <a:spLocks noChangeArrowheads="1"/>
            </p:cNvSpPr>
            <p:nvPr/>
          </p:nvSpPr>
          <p:spPr bwMode="auto">
            <a:xfrm>
              <a:off x="784" y="212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8494" name="Rectangle 67">
              <a:extLst>
                <a:ext uri="{FF2B5EF4-FFF2-40B4-BE49-F238E27FC236}">
                  <a16:creationId xmlns:a16="http://schemas.microsoft.com/office/drawing/2014/main" id="{02A2FF2A-FC7A-5DB9-1403-0351FC30585D}"/>
                </a:ext>
              </a:extLst>
            </p:cNvPr>
            <p:cNvSpPr>
              <a:spLocks noChangeArrowheads="1"/>
            </p:cNvSpPr>
            <p:nvPr/>
          </p:nvSpPr>
          <p:spPr bwMode="auto">
            <a:xfrm>
              <a:off x="788" y="2829"/>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8495" name="Rectangle 68">
              <a:extLst>
                <a:ext uri="{FF2B5EF4-FFF2-40B4-BE49-F238E27FC236}">
                  <a16:creationId xmlns:a16="http://schemas.microsoft.com/office/drawing/2014/main" id="{230E3752-1DFC-12F5-612C-3404FDAAD3F9}"/>
                </a:ext>
              </a:extLst>
            </p:cNvPr>
            <p:cNvSpPr>
              <a:spLocks noChangeArrowheads="1"/>
            </p:cNvSpPr>
            <p:nvPr/>
          </p:nvSpPr>
          <p:spPr bwMode="auto">
            <a:xfrm>
              <a:off x="2665" y="2291"/>
              <a:ext cx="2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o</a:t>
              </a:r>
            </a:p>
          </p:txBody>
        </p:sp>
        <p:sp>
          <p:nvSpPr>
            <p:cNvPr id="18496" name="Rectangle 69">
              <a:extLst>
                <a:ext uri="{FF2B5EF4-FFF2-40B4-BE49-F238E27FC236}">
                  <a16:creationId xmlns:a16="http://schemas.microsoft.com/office/drawing/2014/main" id="{1DFC3792-DF4D-B6E4-44F8-5385564E8B55}"/>
                </a:ext>
              </a:extLst>
            </p:cNvPr>
            <p:cNvSpPr>
              <a:spLocks noChangeArrowheads="1"/>
            </p:cNvSpPr>
            <p:nvPr/>
          </p:nvSpPr>
          <p:spPr bwMode="auto">
            <a:xfrm>
              <a:off x="2680" y="206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504902" name="Rectangle 70">
              <a:extLst>
                <a:ext uri="{FF2B5EF4-FFF2-40B4-BE49-F238E27FC236}">
                  <a16:creationId xmlns:a16="http://schemas.microsoft.com/office/drawing/2014/main" id="{3CBBF370-90CA-4DDF-C83F-B719FDB60DFA}"/>
                </a:ext>
              </a:extLst>
            </p:cNvPr>
            <p:cNvSpPr>
              <a:spLocks noChangeArrowheads="1"/>
            </p:cNvSpPr>
            <p:nvPr/>
          </p:nvSpPr>
          <p:spPr bwMode="auto">
            <a:xfrm>
              <a:off x="2690" y="2571"/>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8498" name="Line 71">
              <a:extLst>
                <a:ext uri="{FF2B5EF4-FFF2-40B4-BE49-F238E27FC236}">
                  <a16:creationId xmlns:a16="http://schemas.microsoft.com/office/drawing/2014/main" id="{3DAC4D7E-22BD-3642-0884-1A7E8700DDB0}"/>
                </a:ext>
              </a:extLst>
            </p:cNvPr>
            <p:cNvSpPr>
              <a:spLocks noChangeShapeType="1"/>
            </p:cNvSpPr>
            <p:nvPr/>
          </p:nvSpPr>
          <p:spPr bwMode="auto">
            <a:xfrm flipH="1">
              <a:off x="2633" y="1700"/>
              <a:ext cx="1" cy="57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8499" name="Group 72">
              <a:extLst>
                <a:ext uri="{FF2B5EF4-FFF2-40B4-BE49-F238E27FC236}">
                  <a16:creationId xmlns:a16="http://schemas.microsoft.com/office/drawing/2014/main" id="{0A102CFF-4E8B-0168-F69C-B57384DC62EE}"/>
                </a:ext>
              </a:extLst>
            </p:cNvPr>
            <p:cNvGrpSpPr>
              <a:grpSpLocks/>
            </p:cNvGrpSpPr>
            <p:nvPr/>
          </p:nvGrpSpPr>
          <p:grpSpPr bwMode="auto">
            <a:xfrm>
              <a:off x="3048" y="1842"/>
              <a:ext cx="280" cy="85"/>
              <a:chOff x="1854" y="3200"/>
              <a:chExt cx="474" cy="160"/>
            </a:xfrm>
          </p:grpSpPr>
          <p:sp>
            <p:nvSpPr>
              <p:cNvPr id="18500" name="Line 73">
                <a:extLst>
                  <a:ext uri="{FF2B5EF4-FFF2-40B4-BE49-F238E27FC236}">
                    <a16:creationId xmlns:a16="http://schemas.microsoft.com/office/drawing/2014/main" id="{2557F357-B654-3FC9-21EA-D093ED90D7C4}"/>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8501" name="Line 74">
                <a:extLst>
                  <a:ext uri="{FF2B5EF4-FFF2-40B4-BE49-F238E27FC236}">
                    <a16:creationId xmlns:a16="http://schemas.microsoft.com/office/drawing/2014/main" id="{F0DA032E-6557-FAE7-FC19-BE235A51C2BF}"/>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grpSp>
          <p:nvGrpSpPr>
            <p:cNvPr id="18502" name="Group 75">
              <a:extLst>
                <a:ext uri="{FF2B5EF4-FFF2-40B4-BE49-F238E27FC236}">
                  <a16:creationId xmlns:a16="http://schemas.microsoft.com/office/drawing/2014/main" id="{CCE5329D-ABF7-DE6F-D263-BFB4BEEFC139}"/>
                </a:ext>
              </a:extLst>
            </p:cNvPr>
            <p:cNvGrpSpPr>
              <a:grpSpLocks/>
            </p:cNvGrpSpPr>
            <p:nvPr/>
          </p:nvGrpSpPr>
          <p:grpSpPr bwMode="auto">
            <a:xfrm>
              <a:off x="3039" y="2011"/>
              <a:ext cx="280" cy="85"/>
              <a:chOff x="1854" y="3200"/>
              <a:chExt cx="474" cy="160"/>
            </a:xfrm>
          </p:grpSpPr>
          <p:sp>
            <p:nvSpPr>
              <p:cNvPr id="18503" name="Line 76">
                <a:extLst>
                  <a:ext uri="{FF2B5EF4-FFF2-40B4-BE49-F238E27FC236}">
                    <a16:creationId xmlns:a16="http://schemas.microsoft.com/office/drawing/2014/main" id="{59868EBF-E2F1-4AFE-8FE0-64CE95F9AEC4}"/>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8504" name="Line 77">
                <a:extLst>
                  <a:ext uri="{FF2B5EF4-FFF2-40B4-BE49-F238E27FC236}">
                    <a16:creationId xmlns:a16="http://schemas.microsoft.com/office/drawing/2014/main" id="{1CDA9979-9D96-40E9-0A92-9DD0CFD43020}"/>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8505" name="Text Box 78">
              <a:extLst>
                <a:ext uri="{FF2B5EF4-FFF2-40B4-BE49-F238E27FC236}">
                  <a16:creationId xmlns:a16="http://schemas.microsoft.com/office/drawing/2014/main" id="{22BB10FB-2E61-DEA4-4FC6-50B0C5130046}"/>
                </a:ext>
              </a:extLst>
            </p:cNvPr>
            <p:cNvSpPr txBox="1">
              <a:spLocks noChangeArrowheads="1"/>
            </p:cNvSpPr>
            <p:nvPr/>
          </p:nvSpPr>
          <p:spPr bwMode="auto">
            <a:xfrm>
              <a:off x="1609" y="2066"/>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18506" name="Text Box 79">
              <a:extLst>
                <a:ext uri="{FF2B5EF4-FFF2-40B4-BE49-F238E27FC236}">
                  <a16:creationId xmlns:a16="http://schemas.microsoft.com/office/drawing/2014/main" id="{D22D78A5-A42B-8655-0A9D-3A6B6CB1560D}"/>
                </a:ext>
              </a:extLst>
            </p:cNvPr>
            <p:cNvSpPr txBox="1">
              <a:spLocks noChangeArrowheads="1"/>
            </p:cNvSpPr>
            <p:nvPr/>
          </p:nvSpPr>
          <p:spPr bwMode="auto">
            <a:xfrm>
              <a:off x="2052" y="1717"/>
              <a:ext cx="3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504912" name="Rectangle 80">
              <a:extLst>
                <a:ext uri="{FF2B5EF4-FFF2-40B4-BE49-F238E27FC236}">
                  <a16:creationId xmlns:a16="http://schemas.microsoft.com/office/drawing/2014/main" id="{88D95A76-620E-05BB-6704-5013AE0BE3AC}"/>
                </a:ext>
              </a:extLst>
            </p:cNvPr>
            <p:cNvSpPr>
              <a:spLocks noChangeArrowheads="1"/>
            </p:cNvSpPr>
            <p:nvPr/>
          </p:nvSpPr>
          <p:spPr bwMode="auto">
            <a:xfrm>
              <a:off x="1761" y="2371"/>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8508" name="Rectangle 81">
              <a:extLst>
                <a:ext uri="{FF2B5EF4-FFF2-40B4-BE49-F238E27FC236}">
                  <a16:creationId xmlns:a16="http://schemas.microsoft.com/office/drawing/2014/main" id="{3C673CE1-A95E-CA08-A8E2-393AC8E78EFB}"/>
                </a:ext>
              </a:extLst>
            </p:cNvPr>
            <p:cNvSpPr>
              <a:spLocks noChangeArrowheads="1"/>
            </p:cNvSpPr>
            <p:nvPr/>
          </p:nvSpPr>
          <p:spPr bwMode="auto">
            <a:xfrm>
              <a:off x="1530" y="2208"/>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18509" name="Rectangle 82">
              <a:extLst>
                <a:ext uri="{FF2B5EF4-FFF2-40B4-BE49-F238E27FC236}">
                  <a16:creationId xmlns:a16="http://schemas.microsoft.com/office/drawing/2014/main" id="{6B0AED98-E955-6504-0591-A6102BDE1484}"/>
                </a:ext>
              </a:extLst>
            </p:cNvPr>
            <p:cNvSpPr>
              <a:spLocks noChangeArrowheads="1"/>
            </p:cNvSpPr>
            <p:nvPr/>
          </p:nvSpPr>
          <p:spPr bwMode="auto">
            <a:xfrm>
              <a:off x="1972" y="199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504915" name="Rectangle 83">
              <a:extLst>
                <a:ext uri="{FF2B5EF4-FFF2-40B4-BE49-F238E27FC236}">
                  <a16:creationId xmlns:a16="http://schemas.microsoft.com/office/drawing/2014/main" id="{E171336D-EB75-E172-AFEE-8FABAE2FF58D}"/>
                </a:ext>
              </a:extLst>
            </p:cNvPr>
            <p:cNvSpPr>
              <a:spLocks noChangeArrowheads="1"/>
            </p:cNvSpPr>
            <p:nvPr/>
          </p:nvSpPr>
          <p:spPr bwMode="auto">
            <a:xfrm>
              <a:off x="2047" y="2278"/>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8511" name="Line 84">
              <a:extLst>
                <a:ext uri="{FF2B5EF4-FFF2-40B4-BE49-F238E27FC236}">
                  <a16:creationId xmlns:a16="http://schemas.microsoft.com/office/drawing/2014/main" id="{A276BF3C-C9E6-F6E8-0F27-59C19DEE2849}"/>
                </a:ext>
              </a:extLst>
            </p:cNvPr>
            <p:cNvSpPr>
              <a:spLocks noChangeShapeType="1"/>
            </p:cNvSpPr>
            <p:nvPr/>
          </p:nvSpPr>
          <p:spPr bwMode="auto">
            <a:xfrm>
              <a:off x="1906" y="1684"/>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512" name="Rectangle 85">
              <a:extLst>
                <a:ext uri="{FF2B5EF4-FFF2-40B4-BE49-F238E27FC236}">
                  <a16:creationId xmlns:a16="http://schemas.microsoft.com/office/drawing/2014/main" id="{2E4BA8C9-955C-033E-3F9A-61F0E0BE9C19}"/>
                </a:ext>
              </a:extLst>
            </p:cNvPr>
            <p:cNvSpPr>
              <a:spLocks noChangeArrowheads="1"/>
            </p:cNvSpPr>
            <p:nvPr/>
          </p:nvSpPr>
          <p:spPr bwMode="auto">
            <a:xfrm>
              <a:off x="1554" y="1646"/>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18513" name="Line 86">
              <a:extLst>
                <a:ext uri="{FF2B5EF4-FFF2-40B4-BE49-F238E27FC236}">
                  <a16:creationId xmlns:a16="http://schemas.microsoft.com/office/drawing/2014/main" id="{2A09BC00-B554-FBD6-2551-4D2913489F0F}"/>
                </a:ext>
              </a:extLst>
            </p:cNvPr>
            <p:cNvSpPr>
              <a:spLocks noChangeShapeType="1"/>
            </p:cNvSpPr>
            <p:nvPr/>
          </p:nvSpPr>
          <p:spPr bwMode="auto">
            <a:xfrm>
              <a:off x="1401" y="2079"/>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514" name="Rectangle 87">
              <a:extLst>
                <a:ext uri="{FF2B5EF4-FFF2-40B4-BE49-F238E27FC236}">
                  <a16:creationId xmlns:a16="http://schemas.microsoft.com/office/drawing/2014/main" id="{DE4D1731-D1D4-0306-4387-FBCCAFB80B13}"/>
                </a:ext>
              </a:extLst>
            </p:cNvPr>
            <p:cNvSpPr>
              <a:spLocks noChangeArrowheads="1"/>
            </p:cNvSpPr>
            <p:nvPr/>
          </p:nvSpPr>
          <p:spPr bwMode="auto">
            <a:xfrm>
              <a:off x="1295" y="178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18515" name="Line 88">
              <a:extLst>
                <a:ext uri="{FF2B5EF4-FFF2-40B4-BE49-F238E27FC236}">
                  <a16:creationId xmlns:a16="http://schemas.microsoft.com/office/drawing/2014/main" id="{24DC1EF4-6ED2-2A84-E355-8ACFCC8D794F}"/>
                </a:ext>
              </a:extLst>
            </p:cNvPr>
            <p:cNvSpPr>
              <a:spLocks noChangeShapeType="1"/>
            </p:cNvSpPr>
            <p:nvPr/>
          </p:nvSpPr>
          <p:spPr bwMode="auto">
            <a:xfrm>
              <a:off x="2008" y="2633"/>
              <a:ext cx="0"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8516" name="Rectangle 89">
              <a:extLst>
                <a:ext uri="{FF2B5EF4-FFF2-40B4-BE49-F238E27FC236}">
                  <a16:creationId xmlns:a16="http://schemas.microsoft.com/office/drawing/2014/main" id="{844EF2CD-9538-FA81-A76C-34D58CA12850}"/>
                </a:ext>
              </a:extLst>
            </p:cNvPr>
            <p:cNvSpPr>
              <a:spLocks noChangeArrowheads="1"/>
            </p:cNvSpPr>
            <p:nvPr/>
          </p:nvSpPr>
          <p:spPr bwMode="auto">
            <a:xfrm>
              <a:off x="1898" y="2587"/>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E</a:t>
              </a:r>
            </a:p>
          </p:txBody>
        </p:sp>
        <p:sp>
          <p:nvSpPr>
            <p:cNvPr id="18517" name="Line 90">
              <a:extLst>
                <a:ext uri="{FF2B5EF4-FFF2-40B4-BE49-F238E27FC236}">
                  <a16:creationId xmlns:a16="http://schemas.microsoft.com/office/drawing/2014/main" id="{33931500-556F-E0DE-9AB2-4EB7E96DE45B}"/>
                </a:ext>
              </a:extLst>
            </p:cNvPr>
            <p:cNvSpPr>
              <a:spLocks noChangeShapeType="1"/>
            </p:cNvSpPr>
            <p:nvPr/>
          </p:nvSpPr>
          <p:spPr bwMode="auto">
            <a:xfrm>
              <a:off x="1968" y="3072"/>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518" name="Line 91">
              <a:extLst>
                <a:ext uri="{FF2B5EF4-FFF2-40B4-BE49-F238E27FC236}">
                  <a16:creationId xmlns:a16="http://schemas.microsoft.com/office/drawing/2014/main" id="{26635365-2582-5923-97B8-11FA8EF7FE04}"/>
                </a:ext>
              </a:extLst>
            </p:cNvPr>
            <p:cNvSpPr>
              <a:spLocks noChangeShapeType="1"/>
            </p:cNvSpPr>
            <p:nvPr/>
          </p:nvSpPr>
          <p:spPr bwMode="auto">
            <a:xfrm>
              <a:off x="1872" y="3264"/>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519" name="Oval 92">
              <a:extLst>
                <a:ext uri="{FF2B5EF4-FFF2-40B4-BE49-F238E27FC236}">
                  <a16:creationId xmlns:a16="http://schemas.microsoft.com/office/drawing/2014/main" id="{F47AB783-BE4C-D71E-8879-9096897DBD65}"/>
                </a:ext>
              </a:extLst>
            </p:cNvPr>
            <p:cNvSpPr>
              <a:spLocks noChangeArrowheads="1"/>
            </p:cNvSpPr>
            <p:nvPr/>
          </p:nvSpPr>
          <p:spPr bwMode="auto">
            <a:xfrm>
              <a:off x="1938" y="3072"/>
              <a:ext cx="48" cy="48"/>
            </a:xfrm>
            <a:prstGeom prst="ellipse">
              <a:avLst/>
            </a:prstGeom>
            <a:solidFill>
              <a:schemeClr val="tx1"/>
            </a:solidFill>
            <a:ln w="38100">
              <a:solidFill>
                <a:schemeClr val="tx1"/>
              </a:solidFill>
              <a:round/>
              <a:headEnd/>
              <a:tailEnd/>
            </a:ln>
          </p:spPr>
          <p:txBody>
            <a:bodyPr wrap="none" anchor="ctr"/>
            <a:lstStyle/>
            <a:p>
              <a:pPr>
                <a:spcBef>
                  <a:spcPct val="50000"/>
                </a:spcBef>
              </a:pPr>
              <a:endParaRPr lang="zh-CN" altLang="en-US"/>
            </a:p>
          </p:txBody>
        </p:sp>
        <p:sp>
          <p:nvSpPr>
            <p:cNvPr id="18520" name="Line 93">
              <a:extLst>
                <a:ext uri="{FF2B5EF4-FFF2-40B4-BE49-F238E27FC236}">
                  <a16:creationId xmlns:a16="http://schemas.microsoft.com/office/drawing/2014/main" id="{136138E8-FCFF-3B74-6342-5F1E14B28CFF}"/>
                </a:ext>
              </a:extLst>
            </p:cNvPr>
            <p:cNvSpPr>
              <a:spLocks noChangeShapeType="1"/>
            </p:cNvSpPr>
            <p:nvPr/>
          </p:nvSpPr>
          <p:spPr bwMode="auto">
            <a:xfrm>
              <a:off x="3189" y="2112"/>
              <a:ext cx="0" cy="100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8521" name="Line 94">
              <a:extLst>
                <a:ext uri="{FF2B5EF4-FFF2-40B4-BE49-F238E27FC236}">
                  <a16:creationId xmlns:a16="http://schemas.microsoft.com/office/drawing/2014/main" id="{0AB3A2D7-9D4A-BE26-22D2-1B265BCBCF48}"/>
                </a:ext>
              </a:extLst>
            </p:cNvPr>
            <p:cNvSpPr>
              <a:spLocks noChangeShapeType="1"/>
            </p:cNvSpPr>
            <p:nvPr/>
          </p:nvSpPr>
          <p:spPr bwMode="auto">
            <a:xfrm>
              <a:off x="646" y="2121"/>
              <a:ext cx="0" cy="13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4837"/>
                                        </p:tgtEl>
                                        <p:attrNameLst>
                                          <p:attrName>style.visibility</p:attrName>
                                        </p:attrNameLst>
                                      </p:cBhvr>
                                      <p:to>
                                        <p:strVal val="visible"/>
                                      </p:to>
                                    </p:set>
                                    <p:animEffect transition="in" filter="wipe(left)">
                                      <p:cBhvr>
                                        <p:cTn id="7" dur="500"/>
                                        <p:tgtEl>
                                          <p:spTgt spid="5048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4837" grpId="0"/>
    </p:bldLst>
  </p:timing>
</p:sld>
</file>

<file path=ppt/slides/slide11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3906" name="AutoShape 2">
            <a:hlinkClick r:id="" action="ppaction://hlinkshowjump?jump=previousslide" highlightClick="1"/>
            <a:extLst>
              <a:ext uri="{FF2B5EF4-FFF2-40B4-BE49-F238E27FC236}">
                <a16:creationId xmlns:a16="http://schemas.microsoft.com/office/drawing/2014/main" id="{6F6B4663-B41A-E715-85A8-18476D37069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3907" name="AutoShape 3">
            <a:hlinkClick r:id="" action="ppaction://hlinkshowjump?jump=nextslide" highlightClick="1"/>
            <a:extLst>
              <a:ext uri="{FF2B5EF4-FFF2-40B4-BE49-F238E27FC236}">
                <a16:creationId xmlns:a16="http://schemas.microsoft.com/office/drawing/2014/main" id="{C84231A7-0493-655B-3A73-70B7B3C6FDA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3908" name="AutoShape 4">
            <a:hlinkClick r:id="" action="ppaction://hlinkshowjump?jump=firstslide" highlightClick="1"/>
            <a:extLst>
              <a:ext uri="{FF2B5EF4-FFF2-40B4-BE49-F238E27FC236}">
                <a16:creationId xmlns:a16="http://schemas.microsoft.com/office/drawing/2014/main" id="{35DAB82A-C97C-F133-2FDD-85DF835EAD4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3909" name="AutoShape 5">
            <a:hlinkClick r:id="" action="ppaction://hlinkshowjump?jump=lastslideviewed" highlightClick="1"/>
            <a:extLst>
              <a:ext uri="{FF2B5EF4-FFF2-40B4-BE49-F238E27FC236}">
                <a16:creationId xmlns:a16="http://schemas.microsoft.com/office/drawing/2014/main" id="{164FE009-5F18-F5EB-5713-412019245219}"/>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6">
            <a:extLst>
              <a:ext uri="{FF2B5EF4-FFF2-40B4-BE49-F238E27FC236}">
                <a16:creationId xmlns:a16="http://schemas.microsoft.com/office/drawing/2014/main" id="{50D725E6-614C-5F33-B6DF-131CA1530652}"/>
              </a:ext>
            </a:extLst>
          </p:cNvPr>
          <p:cNvGrpSpPr>
            <a:grpSpLocks/>
          </p:cNvGrpSpPr>
          <p:nvPr/>
        </p:nvGrpSpPr>
        <p:grpSpPr bwMode="auto">
          <a:xfrm>
            <a:off x="2097088" y="3411538"/>
            <a:ext cx="5322887" cy="1817687"/>
            <a:chOff x="384" y="144"/>
            <a:chExt cx="3725" cy="1272"/>
          </a:xfrm>
        </p:grpSpPr>
        <p:sp>
          <p:nvSpPr>
            <p:cNvPr id="123911" name="Line 7">
              <a:extLst>
                <a:ext uri="{FF2B5EF4-FFF2-40B4-BE49-F238E27FC236}">
                  <a16:creationId xmlns:a16="http://schemas.microsoft.com/office/drawing/2014/main" id="{0256EC16-E29C-3DCD-B23C-4A01BFD1D02B}"/>
                </a:ext>
              </a:extLst>
            </p:cNvPr>
            <p:cNvSpPr>
              <a:spLocks noChangeShapeType="1"/>
            </p:cNvSpPr>
            <p:nvPr/>
          </p:nvSpPr>
          <p:spPr bwMode="auto">
            <a:xfrm>
              <a:off x="650" y="206"/>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3912" name="Text Box 8">
              <a:extLst>
                <a:ext uri="{FF2B5EF4-FFF2-40B4-BE49-F238E27FC236}">
                  <a16:creationId xmlns:a16="http://schemas.microsoft.com/office/drawing/2014/main" id="{4502E41E-76D3-9F73-F83B-9F01010180C2}"/>
                </a:ext>
              </a:extLst>
            </p:cNvPr>
            <p:cNvSpPr txBox="1">
              <a:spLocks noChangeArrowheads="1"/>
            </p:cNvSpPr>
            <p:nvPr/>
          </p:nvSpPr>
          <p:spPr bwMode="auto">
            <a:xfrm>
              <a:off x="384" y="144"/>
              <a:ext cx="399"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I</a:t>
              </a:r>
              <a:r>
                <a:rPr lang="en-US" altLang="zh-CN" sz="2400"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3913" name="Line 9">
              <a:extLst>
                <a:ext uri="{FF2B5EF4-FFF2-40B4-BE49-F238E27FC236}">
                  <a16:creationId xmlns:a16="http://schemas.microsoft.com/office/drawing/2014/main" id="{157FECD4-DCAD-76D4-EF95-A86D82FDF0C3}"/>
                </a:ext>
              </a:extLst>
            </p:cNvPr>
            <p:cNvSpPr>
              <a:spLocks noChangeShapeType="1"/>
            </p:cNvSpPr>
            <p:nvPr/>
          </p:nvSpPr>
          <p:spPr bwMode="auto">
            <a:xfrm>
              <a:off x="641" y="468"/>
              <a:ext cx="1018" cy="63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14" name="Text Box 10">
              <a:extLst>
                <a:ext uri="{FF2B5EF4-FFF2-40B4-BE49-F238E27FC236}">
                  <a16:creationId xmlns:a16="http://schemas.microsoft.com/office/drawing/2014/main" id="{8074A037-7814-DBEB-7233-CFEAB20E0261}"/>
                </a:ext>
              </a:extLst>
            </p:cNvPr>
            <p:cNvSpPr txBox="1">
              <a:spLocks noChangeArrowheads="1"/>
            </p:cNvSpPr>
            <p:nvPr/>
          </p:nvSpPr>
          <p:spPr bwMode="auto">
            <a:xfrm>
              <a:off x="1650" y="1061"/>
              <a:ext cx="539"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U</a:t>
              </a:r>
              <a:r>
                <a:rPr lang="en-US" altLang="zh-CN" sz="2400" b="1" i="0" baseline="-25000">
                  <a:solidFill>
                    <a:schemeClr val="tx1"/>
                  </a:solidFill>
                  <a:ea typeface="宋体" panose="02010600030101010101" pitchFamily="2" charset="-122"/>
                </a:rPr>
                <a:t>CE</a:t>
              </a:r>
              <a:endParaRPr lang="en-US" altLang="zh-CN" sz="2400" b="1">
                <a:solidFill>
                  <a:schemeClr val="tx1"/>
                </a:solidFill>
                <a:ea typeface="宋体" panose="02010600030101010101" pitchFamily="2" charset="-122"/>
              </a:endParaRPr>
            </a:p>
          </p:txBody>
        </p:sp>
        <p:sp>
          <p:nvSpPr>
            <p:cNvPr id="123915" name="Line 11">
              <a:extLst>
                <a:ext uri="{FF2B5EF4-FFF2-40B4-BE49-F238E27FC236}">
                  <a16:creationId xmlns:a16="http://schemas.microsoft.com/office/drawing/2014/main" id="{BAC98AC0-6104-09ED-FEE3-6B9527B26A2A}"/>
                </a:ext>
              </a:extLst>
            </p:cNvPr>
            <p:cNvSpPr>
              <a:spLocks noChangeShapeType="1"/>
            </p:cNvSpPr>
            <p:nvPr/>
          </p:nvSpPr>
          <p:spPr bwMode="auto">
            <a:xfrm>
              <a:off x="649" y="1085"/>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3916" name="Text Box 12">
              <a:extLst>
                <a:ext uri="{FF2B5EF4-FFF2-40B4-BE49-F238E27FC236}">
                  <a16:creationId xmlns:a16="http://schemas.microsoft.com/office/drawing/2014/main" id="{8DCCA53D-B961-5C2E-8E49-79954504C1A0}"/>
                </a:ext>
              </a:extLst>
            </p:cNvPr>
            <p:cNvSpPr txBox="1">
              <a:spLocks noChangeArrowheads="1"/>
            </p:cNvSpPr>
            <p:nvPr/>
          </p:nvSpPr>
          <p:spPr bwMode="auto">
            <a:xfrm>
              <a:off x="395" y="999"/>
              <a:ext cx="267"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3917" name="Line 13">
              <a:extLst>
                <a:ext uri="{FF2B5EF4-FFF2-40B4-BE49-F238E27FC236}">
                  <a16:creationId xmlns:a16="http://schemas.microsoft.com/office/drawing/2014/main" id="{4E5C449D-114A-EE01-E2C6-F4E7805A179D}"/>
                </a:ext>
              </a:extLst>
            </p:cNvPr>
            <p:cNvSpPr>
              <a:spLocks noChangeShapeType="1"/>
            </p:cNvSpPr>
            <p:nvPr/>
          </p:nvSpPr>
          <p:spPr bwMode="auto">
            <a:xfrm>
              <a:off x="1104" y="792"/>
              <a:ext cx="2352" cy="24"/>
            </a:xfrm>
            <a:prstGeom prst="line">
              <a:avLst/>
            </a:prstGeom>
            <a:noFill/>
            <a:ln w="381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3918" name="Oval 14">
              <a:extLst>
                <a:ext uri="{FF2B5EF4-FFF2-40B4-BE49-F238E27FC236}">
                  <a16:creationId xmlns:a16="http://schemas.microsoft.com/office/drawing/2014/main" id="{FE8A55BE-BF51-6EEE-DC75-0220F3AD2702}"/>
                </a:ext>
              </a:extLst>
            </p:cNvPr>
            <p:cNvSpPr>
              <a:spLocks noChangeArrowheads="1"/>
            </p:cNvSpPr>
            <p:nvPr/>
          </p:nvSpPr>
          <p:spPr bwMode="auto">
            <a:xfrm>
              <a:off x="1104" y="749"/>
              <a:ext cx="68" cy="61"/>
            </a:xfrm>
            <a:prstGeom prst="ellipse">
              <a:avLst/>
            </a:prstGeom>
            <a:solidFill>
              <a:srgbClr val="FF0000"/>
            </a:solidFill>
            <a:ln w="38100">
              <a:solidFill>
                <a:srgbClr val="FF0000"/>
              </a:solidFill>
              <a:round/>
              <a:headEnd/>
              <a:tailEnd/>
            </a:ln>
          </p:spPr>
          <p:txBody>
            <a:bodyPr wrap="none" anchor="ctr">
              <a:spAutoFit/>
            </a:bodyPr>
            <a:lstStyle/>
            <a:p>
              <a:pPr>
                <a:spcBef>
                  <a:spcPct val="50000"/>
                </a:spcBef>
              </a:pPr>
              <a:endParaRPr lang="zh-CN" altLang="en-US"/>
            </a:p>
          </p:txBody>
        </p:sp>
        <p:sp>
          <p:nvSpPr>
            <p:cNvPr id="123919" name="Text Box 15">
              <a:extLst>
                <a:ext uri="{FF2B5EF4-FFF2-40B4-BE49-F238E27FC236}">
                  <a16:creationId xmlns:a16="http://schemas.microsoft.com/office/drawing/2014/main" id="{BE0AF6FF-AD89-806D-5103-0C71D97F6E37}"/>
                </a:ext>
              </a:extLst>
            </p:cNvPr>
            <p:cNvSpPr txBox="1">
              <a:spLocks noChangeArrowheads="1"/>
            </p:cNvSpPr>
            <p:nvPr/>
          </p:nvSpPr>
          <p:spPr bwMode="auto">
            <a:xfrm>
              <a:off x="1099" y="534"/>
              <a:ext cx="295"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0">
                  <a:solidFill>
                    <a:schemeClr val="tx1"/>
                  </a:solidFill>
                  <a:ea typeface="宋体" panose="02010600030101010101" pitchFamily="2" charset="-122"/>
                </a:rPr>
                <a:t>Q</a:t>
              </a:r>
              <a:endParaRPr lang="en-US" altLang="zh-CN" b="1" i="0">
                <a:solidFill>
                  <a:schemeClr val="tx1"/>
                </a:solidFill>
                <a:ea typeface="宋体" panose="02010600030101010101" pitchFamily="2" charset="-122"/>
              </a:endParaRPr>
            </a:p>
          </p:txBody>
        </p:sp>
        <p:sp>
          <p:nvSpPr>
            <p:cNvPr id="123920" name="Line 16">
              <a:extLst>
                <a:ext uri="{FF2B5EF4-FFF2-40B4-BE49-F238E27FC236}">
                  <a16:creationId xmlns:a16="http://schemas.microsoft.com/office/drawing/2014/main" id="{8C50DB75-B24D-9AF9-7469-B07EF9BB39F6}"/>
                </a:ext>
              </a:extLst>
            </p:cNvPr>
            <p:cNvSpPr>
              <a:spLocks noChangeShapeType="1"/>
            </p:cNvSpPr>
            <p:nvPr/>
          </p:nvSpPr>
          <p:spPr bwMode="auto">
            <a:xfrm>
              <a:off x="2426" y="206"/>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3921" name="Text Box 17">
              <a:extLst>
                <a:ext uri="{FF2B5EF4-FFF2-40B4-BE49-F238E27FC236}">
                  <a16:creationId xmlns:a16="http://schemas.microsoft.com/office/drawing/2014/main" id="{D59ABE00-0B51-99C8-C138-FAAD26151D0D}"/>
                </a:ext>
              </a:extLst>
            </p:cNvPr>
            <p:cNvSpPr txBox="1">
              <a:spLocks noChangeArrowheads="1"/>
            </p:cNvSpPr>
            <p:nvPr/>
          </p:nvSpPr>
          <p:spPr bwMode="auto">
            <a:xfrm>
              <a:off x="2160" y="144"/>
              <a:ext cx="399"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i</a:t>
              </a:r>
              <a:r>
                <a:rPr lang="en-US" altLang="zh-CN" sz="2400" b="1" i="0" baseline="-25000">
                  <a:solidFill>
                    <a:schemeClr val="tx1"/>
                  </a:solidFill>
                  <a:ea typeface="宋体" panose="02010600030101010101" pitchFamily="2" charset="-122"/>
                </a:rPr>
                <a:t>C</a:t>
              </a:r>
              <a:endParaRPr lang="en-US" altLang="zh-CN" sz="2400" b="1">
                <a:solidFill>
                  <a:schemeClr val="tx1"/>
                </a:solidFill>
                <a:ea typeface="宋体" panose="02010600030101010101" pitchFamily="2" charset="-122"/>
              </a:endParaRPr>
            </a:p>
          </p:txBody>
        </p:sp>
        <p:sp>
          <p:nvSpPr>
            <p:cNvPr id="123922" name="Text Box 18">
              <a:extLst>
                <a:ext uri="{FF2B5EF4-FFF2-40B4-BE49-F238E27FC236}">
                  <a16:creationId xmlns:a16="http://schemas.microsoft.com/office/drawing/2014/main" id="{4BD0C545-9596-E9C1-7295-939A60C63D2D}"/>
                </a:ext>
              </a:extLst>
            </p:cNvPr>
            <p:cNvSpPr txBox="1">
              <a:spLocks noChangeArrowheads="1"/>
            </p:cNvSpPr>
            <p:nvPr/>
          </p:nvSpPr>
          <p:spPr bwMode="auto">
            <a:xfrm>
              <a:off x="3571" y="1053"/>
              <a:ext cx="538"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t</a:t>
              </a:r>
            </a:p>
          </p:txBody>
        </p:sp>
        <p:sp>
          <p:nvSpPr>
            <p:cNvPr id="123923" name="Line 19">
              <a:extLst>
                <a:ext uri="{FF2B5EF4-FFF2-40B4-BE49-F238E27FC236}">
                  <a16:creationId xmlns:a16="http://schemas.microsoft.com/office/drawing/2014/main" id="{7A0B4694-6D36-9347-22CB-7785B3B2CE3B}"/>
                </a:ext>
              </a:extLst>
            </p:cNvPr>
            <p:cNvSpPr>
              <a:spLocks noChangeShapeType="1"/>
            </p:cNvSpPr>
            <p:nvPr/>
          </p:nvSpPr>
          <p:spPr bwMode="auto">
            <a:xfrm>
              <a:off x="2425" y="1085"/>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3924" name="Text Box 20">
              <a:extLst>
                <a:ext uri="{FF2B5EF4-FFF2-40B4-BE49-F238E27FC236}">
                  <a16:creationId xmlns:a16="http://schemas.microsoft.com/office/drawing/2014/main" id="{0150B871-BAA5-5E19-B12B-CED626F5A1A4}"/>
                </a:ext>
              </a:extLst>
            </p:cNvPr>
            <p:cNvSpPr txBox="1">
              <a:spLocks noChangeArrowheads="1"/>
            </p:cNvSpPr>
            <p:nvPr/>
          </p:nvSpPr>
          <p:spPr bwMode="auto">
            <a:xfrm>
              <a:off x="2224" y="1053"/>
              <a:ext cx="266"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grpSp>
          <p:nvGrpSpPr>
            <p:cNvPr id="123925" name="Group 21">
              <a:extLst>
                <a:ext uri="{FF2B5EF4-FFF2-40B4-BE49-F238E27FC236}">
                  <a16:creationId xmlns:a16="http://schemas.microsoft.com/office/drawing/2014/main" id="{5DF8E2E4-6BDA-F049-B78D-35E12053BB62}"/>
                </a:ext>
              </a:extLst>
            </p:cNvPr>
            <p:cNvGrpSpPr>
              <a:grpSpLocks/>
            </p:cNvGrpSpPr>
            <p:nvPr/>
          </p:nvGrpSpPr>
          <p:grpSpPr bwMode="auto">
            <a:xfrm>
              <a:off x="2433" y="498"/>
              <a:ext cx="891" cy="538"/>
              <a:chOff x="2836" y="498"/>
              <a:chExt cx="891" cy="538"/>
            </a:xfrm>
          </p:grpSpPr>
          <p:sp>
            <p:nvSpPr>
              <p:cNvPr id="123926" name="Freeform 22">
                <a:extLst>
                  <a:ext uri="{FF2B5EF4-FFF2-40B4-BE49-F238E27FC236}">
                    <a16:creationId xmlns:a16="http://schemas.microsoft.com/office/drawing/2014/main" id="{6FDA6C53-85C8-17B8-0251-09664B6F4BF4}"/>
                  </a:ext>
                </a:extLst>
              </p:cNvPr>
              <p:cNvSpPr>
                <a:spLocks noChangeArrowheads="1"/>
              </p:cNvSpPr>
              <p:nvPr/>
            </p:nvSpPr>
            <p:spPr bwMode="auto">
              <a:xfrm>
                <a:off x="3145" y="782"/>
                <a:ext cx="300" cy="254"/>
              </a:xfrm>
              <a:custGeom>
                <a:avLst/>
                <a:gdLst>
                  <a:gd name="T0" fmla="*/ 300 w 300"/>
                  <a:gd name="T1" fmla="*/ 0 h 254"/>
                  <a:gd name="T2" fmla="*/ 168 w 300"/>
                  <a:gd name="T3" fmla="*/ 253 h 254"/>
                  <a:gd name="T4" fmla="*/ 0 w 300"/>
                  <a:gd name="T5" fmla="*/ 9 h 254"/>
                </a:gdLst>
                <a:ahLst/>
                <a:cxnLst>
                  <a:cxn ang="0">
                    <a:pos x="T0" y="T1"/>
                  </a:cxn>
                  <a:cxn ang="0">
                    <a:pos x="T2" y="T3"/>
                  </a:cxn>
                  <a:cxn ang="0">
                    <a:pos x="T4" y="T5"/>
                  </a:cxn>
                </a:cxnLst>
                <a:rect l="0" t="0" r="r" b="b"/>
                <a:pathLst>
                  <a:path w="300" h="254">
                    <a:moveTo>
                      <a:pt x="300" y="0"/>
                    </a:moveTo>
                    <a:cubicBezTo>
                      <a:pt x="279" y="42"/>
                      <a:pt x="218" y="252"/>
                      <a:pt x="168" y="253"/>
                    </a:cubicBezTo>
                    <a:cubicBezTo>
                      <a:pt x="118" y="254"/>
                      <a:pt x="35" y="60"/>
                      <a:pt x="0" y="9"/>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3927" name="Freeform 23">
                <a:extLst>
                  <a:ext uri="{FF2B5EF4-FFF2-40B4-BE49-F238E27FC236}">
                    <a16:creationId xmlns:a16="http://schemas.microsoft.com/office/drawing/2014/main" id="{111D8541-F87B-230B-6ACE-EAAD1629915D}"/>
                  </a:ext>
                </a:extLst>
              </p:cNvPr>
              <p:cNvSpPr>
                <a:spLocks noChangeArrowheads="1"/>
              </p:cNvSpPr>
              <p:nvPr/>
            </p:nvSpPr>
            <p:spPr bwMode="auto">
              <a:xfrm>
                <a:off x="2836" y="498"/>
                <a:ext cx="300" cy="293"/>
              </a:xfrm>
              <a:custGeom>
                <a:avLst/>
                <a:gdLst>
                  <a:gd name="T0" fmla="*/ 300 w 300"/>
                  <a:gd name="T1" fmla="*/ 282 h 293"/>
                  <a:gd name="T2" fmla="*/ 155 w 300"/>
                  <a:gd name="T3" fmla="*/ 2 h 293"/>
                  <a:gd name="T4" fmla="*/ 0 w 300"/>
                  <a:gd name="T5" fmla="*/ 293 h 293"/>
                </a:gdLst>
                <a:ahLst/>
                <a:cxnLst>
                  <a:cxn ang="0">
                    <a:pos x="T0" y="T1"/>
                  </a:cxn>
                  <a:cxn ang="0">
                    <a:pos x="T2" y="T3"/>
                  </a:cxn>
                  <a:cxn ang="0">
                    <a:pos x="T4" y="T5"/>
                  </a:cxn>
                </a:cxnLst>
                <a:rect l="0" t="0" r="r" b="b"/>
                <a:pathLst>
                  <a:path w="300" h="293">
                    <a:moveTo>
                      <a:pt x="300" y="282"/>
                    </a:moveTo>
                    <a:cubicBezTo>
                      <a:pt x="276" y="235"/>
                      <a:pt x="205" y="0"/>
                      <a:pt x="155" y="2"/>
                    </a:cubicBezTo>
                    <a:cubicBezTo>
                      <a:pt x="105" y="4"/>
                      <a:pt x="32" y="233"/>
                      <a:pt x="0" y="293"/>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3928" name="Freeform 24">
                <a:extLst>
                  <a:ext uri="{FF2B5EF4-FFF2-40B4-BE49-F238E27FC236}">
                    <a16:creationId xmlns:a16="http://schemas.microsoft.com/office/drawing/2014/main" id="{193CF26B-177C-692C-0684-FF72C89885BB}"/>
                  </a:ext>
                </a:extLst>
              </p:cNvPr>
              <p:cNvSpPr>
                <a:spLocks noChangeArrowheads="1"/>
              </p:cNvSpPr>
              <p:nvPr/>
            </p:nvSpPr>
            <p:spPr bwMode="auto">
              <a:xfrm>
                <a:off x="3436" y="515"/>
                <a:ext cx="291" cy="285"/>
              </a:xfrm>
              <a:custGeom>
                <a:avLst/>
                <a:gdLst>
                  <a:gd name="T0" fmla="*/ 291 w 291"/>
                  <a:gd name="T1" fmla="*/ 265 h 285"/>
                  <a:gd name="T2" fmla="*/ 155 w 291"/>
                  <a:gd name="T3" fmla="*/ 3 h 285"/>
                  <a:gd name="T4" fmla="*/ 0 w 291"/>
                  <a:gd name="T5" fmla="*/ 285 h 285"/>
                </a:gdLst>
                <a:ahLst/>
                <a:cxnLst>
                  <a:cxn ang="0">
                    <a:pos x="T0" y="T1"/>
                  </a:cxn>
                  <a:cxn ang="0">
                    <a:pos x="T2" y="T3"/>
                  </a:cxn>
                  <a:cxn ang="0">
                    <a:pos x="T4" y="T5"/>
                  </a:cxn>
                </a:cxnLst>
                <a:rect l="0" t="0" r="r" b="b"/>
                <a:pathLst>
                  <a:path w="291" h="285">
                    <a:moveTo>
                      <a:pt x="291" y="265"/>
                    </a:moveTo>
                    <a:cubicBezTo>
                      <a:pt x="268" y="221"/>
                      <a:pt x="203" y="0"/>
                      <a:pt x="155" y="3"/>
                    </a:cubicBezTo>
                    <a:cubicBezTo>
                      <a:pt x="107" y="6"/>
                      <a:pt x="32" y="226"/>
                      <a:pt x="0" y="285"/>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sp>
        <p:nvSpPr>
          <p:cNvPr id="442427" name="Text Box 59">
            <a:extLst>
              <a:ext uri="{FF2B5EF4-FFF2-40B4-BE49-F238E27FC236}">
                <a16:creationId xmlns:a16="http://schemas.microsoft.com/office/drawing/2014/main" id="{0B49C8A0-47FE-9F81-4346-39D8C837F76B}"/>
              </a:ext>
            </a:extLst>
          </p:cNvPr>
          <p:cNvSpPr txBox="1">
            <a:spLocks noChangeArrowheads="1"/>
          </p:cNvSpPr>
          <p:nvPr/>
        </p:nvSpPr>
        <p:spPr bwMode="auto">
          <a:xfrm>
            <a:off x="746125" y="414338"/>
            <a:ext cx="3041650" cy="519112"/>
          </a:xfrm>
          <a:prstGeom prst="rect">
            <a:avLst/>
          </a:prstGeom>
          <a:noFill/>
          <a:ln w="9525">
            <a:noFill/>
            <a:miter lim="800000"/>
          </a:ln>
          <a:effectLst/>
        </p:spPr>
        <p:txBody>
          <a:bodyPr wrap="none">
            <a:spAutoFit/>
          </a:bodyPr>
          <a:lstStyle/>
          <a:p>
            <a:pPr algn="ctr">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功率放大器的分类</a:t>
            </a:r>
          </a:p>
        </p:txBody>
      </p:sp>
      <p:sp>
        <p:nvSpPr>
          <p:cNvPr id="442428" name="Text Box 60">
            <a:extLst>
              <a:ext uri="{FF2B5EF4-FFF2-40B4-BE49-F238E27FC236}">
                <a16:creationId xmlns:a16="http://schemas.microsoft.com/office/drawing/2014/main" id="{DA40DFD2-2590-0AC7-40A0-6448D4BECA73}"/>
              </a:ext>
            </a:extLst>
          </p:cNvPr>
          <p:cNvSpPr txBox="1">
            <a:spLocks noChangeArrowheads="1"/>
          </p:cNvSpPr>
          <p:nvPr/>
        </p:nvSpPr>
        <p:spPr bwMode="auto">
          <a:xfrm>
            <a:off x="1062038" y="5153025"/>
            <a:ext cx="7335837" cy="1531938"/>
          </a:xfrm>
          <a:prstGeom prst="rect">
            <a:avLst/>
          </a:prstGeom>
          <a:noFill/>
          <a:ln w="9525">
            <a:noFill/>
            <a:miter lim="800000"/>
          </a:ln>
          <a:effectLst/>
        </p:spPr>
        <p:txBody>
          <a:bodyPr>
            <a:spAutoFit/>
          </a:bodyPr>
          <a:lstStyle/>
          <a:p>
            <a:pPr algn="just">
              <a:lnSpc>
                <a:spcPct val="130000"/>
              </a:lnSpc>
              <a:defRPr/>
            </a:pPr>
            <a:r>
              <a:rPr kumimoji="1" lang="zh-CN" altLang="en-US" sz="2400" b="1" i="0" dirty="0">
                <a:solidFill>
                  <a:srgbClr val="0000FF"/>
                </a:solidFill>
                <a:effectLst>
                  <a:outerShdw blurRad="38100" dist="38100" dir="2700000" algn="tl">
                    <a:srgbClr val="C0C0C0"/>
                  </a:outerShdw>
                </a:effectLst>
                <a:ea typeface="宋体" panose="02010600030101010101" pitchFamily="2" charset="-122"/>
                <a:cs typeface="+mn-cs"/>
              </a:rPr>
              <a:t>甲类工作状态：</a:t>
            </a:r>
            <a:r>
              <a:rPr kumimoji="1" lang="zh-CN" altLang="en-US" sz="2400" b="1" i="0" dirty="0">
                <a:solidFill>
                  <a:schemeClr val="tx1"/>
                </a:solidFill>
                <a:ea typeface="宋体" panose="02010600030101010101" pitchFamily="2" charset="-122"/>
                <a:cs typeface="+mn-cs"/>
              </a:rPr>
              <a:t>晶体管在输入信号的整个周期都导</a:t>
            </a:r>
            <a:r>
              <a:rPr kumimoji="1" lang="zh-CN" altLang="en-US" sz="2400" b="1" i="0" dirty="0">
                <a:solidFill>
                  <a:schemeClr val="tx1"/>
                </a:solidFill>
                <a:ea typeface="长城楷体" pitchFamily="49" charset="-122"/>
                <a:cs typeface="+mn-cs"/>
              </a:rPr>
              <a:t>通</a:t>
            </a:r>
          </a:p>
          <a:p>
            <a:pPr algn="just">
              <a:lnSpc>
                <a:spcPct val="130000"/>
              </a:lnSpc>
              <a:defRPr/>
            </a:pPr>
            <a:r>
              <a:rPr kumimoji="1" lang="zh-CN" altLang="en-US" sz="2400" b="1" i="0" dirty="0">
                <a:solidFill>
                  <a:schemeClr val="tx1"/>
                </a:solidFill>
                <a:ea typeface="长城楷体" pitchFamily="49" charset="-122"/>
                <a:cs typeface="+mn-cs"/>
              </a:rPr>
              <a:t>         </a:t>
            </a:r>
            <a:r>
              <a:rPr kumimoji="1" lang="zh-CN" altLang="en-US" sz="2400" b="1" i="0" dirty="0">
                <a:solidFill>
                  <a:schemeClr val="tx1"/>
                </a:solidFill>
                <a:ea typeface="宋体" panose="02010600030101010101" pitchFamily="2" charset="-122"/>
                <a:cs typeface="+mn-cs"/>
              </a:rPr>
              <a:t>即在线性区工作，静态</a:t>
            </a:r>
            <a:r>
              <a:rPr kumimoji="1" lang="en-US" altLang="zh-CN" sz="2400" b="1" dirty="0">
                <a:solidFill>
                  <a:schemeClr val="tx1"/>
                </a:solidFill>
                <a:ea typeface="宋体" panose="02010600030101010101" pitchFamily="2" charset="-122"/>
                <a:cs typeface="+mn-cs"/>
              </a:rPr>
              <a:t>I</a:t>
            </a:r>
            <a:r>
              <a:rPr kumimoji="1" lang="en-US" altLang="zh-CN" sz="2400" b="1" i="0" baseline="-25000" dirty="0">
                <a:solidFill>
                  <a:schemeClr val="tx1"/>
                </a:solidFill>
                <a:ea typeface="宋体" panose="02010600030101010101" pitchFamily="2" charset="-122"/>
                <a:cs typeface="+mn-cs"/>
              </a:rPr>
              <a:t>C</a:t>
            </a:r>
            <a:r>
              <a:rPr kumimoji="1" lang="zh-CN" altLang="en-US" sz="2400" b="1" i="0" dirty="0">
                <a:solidFill>
                  <a:schemeClr val="tx1"/>
                </a:solidFill>
                <a:ea typeface="宋体" panose="02010600030101010101" pitchFamily="2" charset="-122"/>
                <a:cs typeface="+mn-cs"/>
              </a:rPr>
              <a:t>较大，波形好，管耗</a:t>
            </a:r>
          </a:p>
          <a:p>
            <a:pPr algn="just">
              <a:lnSpc>
                <a:spcPct val="130000"/>
              </a:lnSpc>
              <a:defRPr/>
            </a:pPr>
            <a:r>
              <a:rPr kumimoji="1" lang="zh-CN" altLang="en-US" sz="2400" b="1" i="0" dirty="0">
                <a:solidFill>
                  <a:schemeClr val="tx1"/>
                </a:solidFill>
                <a:ea typeface="宋体" panose="02010600030101010101" pitchFamily="2" charset="-122"/>
                <a:cs typeface="+mn-cs"/>
              </a:rPr>
              <a:t>         大，效率低，低于</a:t>
            </a:r>
            <a:r>
              <a:rPr kumimoji="1" lang="en-US" altLang="zh-CN" sz="2400" b="1" i="0" dirty="0">
                <a:solidFill>
                  <a:schemeClr val="tx1"/>
                </a:solidFill>
                <a:ea typeface="宋体" panose="02010600030101010101" pitchFamily="2" charset="-122"/>
                <a:cs typeface="+mn-cs"/>
              </a:rPr>
              <a:t>50%</a:t>
            </a:r>
            <a:r>
              <a:rPr kumimoji="1" lang="zh-CN" altLang="en-US" sz="2400" b="1" i="0" dirty="0">
                <a:solidFill>
                  <a:schemeClr val="tx1"/>
                </a:solidFill>
                <a:ea typeface="宋体" panose="02010600030101010101" pitchFamily="2" charset="-122"/>
                <a:cs typeface="+mn-cs"/>
              </a:rPr>
              <a:t>。</a:t>
            </a:r>
          </a:p>
        </p:txBody>
      </p:sp>
      <p:sp>
        <p:nvSpPr>
          <p:cNvPr id="442431" name="Text Box 63">
            <a:extLst>
              <a:ext uri="{FF2B5EF4-FFF2-40B4-BE49-F238E27FC236}">
                <a16:creationId xmlns:a16="http://schemas.microsoft.com/office/drawing/2014/main" id="{9DBDC192-2127-E36D-C55E-1FE8B9EA583F}"/>
              </a:ext>
            </a:extLst>
          </p:cNvPr>
          <p:cNvSpPr txBox="1">
            <a:spLocks noChangeArrowheads="1"/>
          </p:cNvSpPr>
          <p:nvPr/>
        </p:nvSpPr>
        <p:spPr bwMode="auto">
          <a:xfrm>
            <a:off x="881063" y="954088"/>
            <a:ext cx="7335837" cy="1052512"/>
          </a:xfrm>
          <a:prstGeom prst="rect">
            <a:avLst/>
          </a:prstGeom>
          <a:noFill/>
          <a:ln w="9525">
            <a:noFill/>
            <a:miter lim="800000"/>
          </a:ln>
          <a:effectLst/>
        </p:spPr>
        <p:txBody>
          <a:bodyPr>
            <a:spAutoFit/>
          </a:bodyPr>
          <a:lstStyle/>
          <a:p>
            <a:pPr algn="just">
              <a:lnSpc>
                <a:spcPct val="130000"/>
              </a:lnSpc>
              <a:defRPr/>
            </a:pPr>
            <a:r>
              <a:rPr kumimoji="1" lang="en-US" altLang="zh-CN" sz="2400" b="1" i="0" dirty="0">
                <a:solidFill>
                  <a:schemeClr val="accent6"/>
                </a:solidFill>
                <a:effectLst>
                  <a:outerShdw blurRad="38100" dist="38100" dir="2700000" algn="tl">
                    <a:srgbClr val="C0C0C0"/>
                  </a:outerShdw>
                </a:effectLst>
                <a:ea typeface="宋体" panose="02010600030101010101" pitchFamily="2" charset="-122"/>
                <a:cs typeface="+mn-cs"/>
              </a:rPr>
              <a:t>        </a:t>
            </a:r>
            <a:r>
              <a:rPr kumimoji="1" lang="zh-CN" altLang="en-US" sz="2400" b="1" i="0" dirty="0">
                <a:solidFill>
                  <a:schemeClr val="accent6"/>
                </a:solidFill>
                <a:effectLst>
                  <a:outerShdw blurRad="38100" dist="38100" dir="2700000" algn="tl">
                    <a:srgbClr val="C0C0C0"/>
                  </a:outerShdw>
                </a:effectLst>
                <a:ea typeface="宋体" panose="02010600030101010101" pitchFamily="2" charset="-122"/>
                <a:cs typeface="+mn-cs"/>
              </a:rPr>
              <a:t>功率放大器的分类是以输入信号的一个周期内，放大器工作在线性区的百分比为标准进行分类。</a:t>
            </a:r>
          </a:p>
        </p:txBody>
      </p:sp>
      <p:sp>
        <p:nvSpPr>
          <p:cNvPr id="442432" name="Rectangle 64">
            <a:extLst>
              <a:ext uri="{FF2B5EF4-FFF2-40B4-BE49-F238E27FC236}">
                <a16:creationId xmlns:a16="http://schemas.microsoft.com/office/drawing/2014/main" id="{B0E8DF38-A613-0208-DDA9-A7DDB1BFBEE7}"/>
              </a:ext>
            </a:extLst>
          </p:cNvPr>
          <p:cNvSpPr>
            <a:spLocks noChangeArrowheads="1"/>
          </p:cNvSpPr>
          <p:nvPr/>
        </p:nvSpPr>
        <p:spPr bwMode="auto">
          <a:xfrm>
            <a:off x="881063" y="2667000"/>
            <a:ext cx="2584450" cy="582613"/>
          </a:xfrm>
          <a:prstGeom prst="rect">
            <a:avLst/>
          </a:prstGeom>
          <a:noFill/>
          <a:ln w="38100">
            <a:noFill/>
            <a:miter lim="800000"/>
          </a:ln>
          <a:effectLst/>
        </p:spPr>
        <p:txBody>
          <a:bodyPr wrap="none">
            <a:spAutoFit/>
          </a:bodyPr>
          <a:lstStyle/>
          <a:p>
            <a:pPr>
              <a:lnSpc>
                <a:spcPct val="115000"/>
              </a:lnSpc>
              <a:defRPr/>
            </a:pPr>
            <a:r>
              <a:rPr kumimoji="1" lang="en-US" altLang="zh-CN" b="1" i="0">
                <a:solidFill>
                  <a:srgbClr val="CC0000"/>
                </a:solidFill>
                <a:effectLst>
                  <a:outerShdw blurRad="38100" dist="38100" dir="2700000" algn="tl">
                    <a:srgbClr val="C0C0C0"/>
                  </a:outerShdw>
                </a:effectLst>
                <a:ea typeface="长城楷体" pitchFamily="49" charset="-122"/>
                <a:cs typeface="+mn-cs"/>
              </a:rPr>
              <a:t>1 </a:t>
            </a:r>
            <a:r>
              <a:rPr kumimoji="1" lang="zh-CN" altLang="en-US" b="1" i="0">
                <a:solidFill>
                  <a:srgbClr val="CC0000"/>
                </a:solidFill>
                <a:effectLst>
                  <a:outerShdw blurRad="38100" dist="38100" dir="2700000" algn="tl">
                    <a:srgbClr val="C0C0C0"/>
                  </a:outerShdw>
                </a:effectLst>
                <a:ea typeface="长城楷体" pitchFamily="49" charset="-122"/>
                <a:cs typeface="+mn-cs"/>
              </a:rPr>
              <a:t>甲类工作状态</a:t>
            </a:r>
          </a:p>
        </p:txBody>
      </p:sp>
      <p:sp>
        <p:nvSpPr>
          <p:cNvPr id="442433" name="Text Box 65">
            <a:extLst>
              <a:ext uri="{FF2B5EF4-FFF2-40B4-BE49-F238E27FC236}">
                <a16:creationId xmlns:a16="http://schemas.microsoft.com/office/drawing/2014/main" id="{970CC691-5DF9-6AE4-C596-B6DC58F50072}"/>
              </a:ext>
            </a:extLst>
          </p:cNvPr>
          <p:cNvSpPr txBox="1">
            <a:spLocks noChangeArrowheads="1"/>
          </p:cNvSpPr>
          <p:nvPr/>
        </p:nvSpPr>
        <p:spPr bwMode="auto">
          <a:xfrm>
            <a:off x="2636838" y="2033588"/>
            <a:ext cx="3041650" cy="519112"/>
          </a:xfrm>
          <a:prstGeom prst="rect">
            <a:avLst/>
          </a:prstGeom>
          <a:noFill/>
          <a:ln w="9525">
            <a:noFill/>
            <a:miter lim="800000"/>
          </a:ln>
          <a:effectLst/>
        </p:spPr>
        <p:txBody>
          <a:bodyPr wrap="none">
            <a:spAutoFit/>
          </a:bodyPr>
          <a:lstStyle/>
          <a:p>
            <a:pPr algn="ctr">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晶体管的工作状态</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42427"/>
                                        </p:tgtEl>
                                        <p:attrNameLst>
                                          <p:attrName>style.visibility</p:attrName>
                                        </p:attrNameLst>
                                      </p:cBhvr>
                                      <p:to>
                                        <p:strVal val="visible"/>
                                      </p:to>
                                    </p:set>
                                    <p:animEffect transition="in" filter="blinds(horizontal)">
                                      <p:cBhvr>
                                        <p:cTn id="7" dur="500"/>
                                        <p:tgtEl>
                                          <p:spTgt spid="4424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42431"/>
                                        </p:tgtEl>
                                        <p:attrNameLst>
                                          <p:attrName>style.visibility</p:attrName>
                                        </p:attrNameLst>
                                      </p:cBhvr>
                                      <p:to>
                                        <p:strVal val="visible"/>
                                      </p:to>
                                    </p:set>
                                    <p:animEffect transition="in" filter="blinds(horizontal)">
                                      <p:cBhvr>
                                        <p:cTn id="12" dur="500"/>
                                        <p:tgtEl>
                                          <p:spTgt spid="4424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42433"/>
                                        </p:tgtEl>
                                        <p:attrNameLst>
                                          <p:attrName>style.visibility</p:attrName>
                                        </p:attrNameLst>
                                      </p:cBhvr>
                                      <p:to>
                                        <p:strVal val="visible"/>
                                      </p:to>
                                    </p:set>
                                    <p:animEffect transition="in" filter="blinds(horizontal)">
                                      <p:cBhvr>
                                        <p:cTn id="17" dur="500"/>
                                        <p:tgtEl>
                                          <p:spTgt spid="44243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442432"/>
                                        </p:tgtEl>
                                        <p:attrNameLst>
                                          <p:attrName>style.visibility</p:attrName>
                                        </p:attrNameLst>
                                      </p:cBhvr>
                                      <p:to>
                                        <p:strVal val="visible"/>
                                      </p:to>
                                    </p:set>
                                    <p:animEffect transition="in" filter="blinds(horizontal)">
                                      <p:cBhvr>
                                        <p:cTn id="22" dur="500"/>
                                        <p:tgtEl>
                                          <p:spTgt spid="4424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left)">
                                      <p:cBhvr>
                                        <p:cTn id="27" dur="500"/>
                                        <p:tgtEl>
                                          <p:spTgt spid="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442428"/>
                                        </p:tgtEl>
                                        <p:attrNameLst>
                                          <p:attrName>style.visibility</p:attrName>
                                        </p:attrNameLst>
                                      </p:cBhvr>
                                      <p:to>
                                        <p:strVal val="visible"/>
                                      </p:to>
                                    </p:set>
                                    <p:animEffect transition="in" filter="blinds(horizontal)">
                                      <p:cBhvr>
                                        <p:cTn id="32" dur="500"/>
                                        <p:tgtEl>
                                          <p:spTgt spid="4424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2427" grpId="0"/>
      <p:bldP spid="442428" grpId="0"/>
      <p:bldP spid="442431" grpId="0"/>
      <p:bldP spid="442432" grpId="0"/>
      <p:bldP spid="442433" grpId="0"/>
    </p:bldLst>
  </p:timing>
</p:sld>
</file>

<file path=ppt/slides/slide11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4930" name="AutoShape 2">
            <a:hlinkClick r:id="" action="ppaction://hlinkshowjump?jump=previousslide" highlightClick="1"/>
            <a:extLst>
              <a:ext uri="{FF2B5EF4-FFF2-40B4-BE49-F238E27FC236}">
                <a16:creationId xmlns:a16="http://schemas.microsoft.com/office/drawing/2014/main" id="{DEE1EBEC-D4D4-33DE-8325-3F8045E4FFF6}"/>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4931" name="AutoShape 3">
            <a:hlinkClick r:id="" action="ppaction://hlinkshowjump?jump=nextslide" highlightClick="1"/>
            <a:extLst>
              <a:ext uri="{FF2B5EF4-FFF2-40B4-BE49-F238E27FC236}">
                <a16:creationId xmlns:a16="http://schemas.microsoft.com/office/drawing/2014/main" id="{5E131C75-8AA8-1C4E-90A6-E0B0D8C4701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4932" name="AutoShape 4">
            <a:hlinkClick r:id="" action="ppaction://hlinkshowjump?jump=firstslide" highlightClick="1"/>
            <a:extLst>
              <a:ext uri="{FF2B5EF4-FFF2-40B4-BE49-F238E27FC236}">
                <a16:creationId xmlns:a16="http://schemas.microsoft.com/office/drawing/2014/main" id="{1B7D8093-1601-A590-98DE-95F6141C223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4933" name="AutoShape 5">
            <a:hlinkClick r:id="" action="ppaction://hlinkshowjump?jump=lastslideviewed" highlightClick="1"/>
            <a:extLst>
              <a:ext uri="{FF2B5EF4-FFF2-40B4-BE49-F238E27FC236}">
                <a16:creationId xmlns:a16="http://schemas.microsoft.com/office/drawing/2014/main" id="{8E8D178D-13FF-5C42-75CF-B8E4F815DE25}"/>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25">
            <a:extLst>
              <a:ext uri="{FF2B5EF4-FFF2-40B4-BE49-F238E27FC236}">
                <a16:creationId xmlns:a16="http://schemas.microsoft.com/office/drawing/2014/main" id="{42D3C310-FBEE-CDDA-600C-9BAACF2A3987}"/>
              </a:ext>
            </a:extLst>
          </p:cNvPr>
          <p:cNvGrpSpPr>
            <a:grpSpLocks/>
          </p:cNvGrpSpPr>
          <p:nvPr/>
        </p:nvGrpSpPr>
        <p:grpSpPr bwMode="auto">
          <a:xfrm>
            <a:off x="1962150" y="2198688"/>
            <a:ext cx="5322888" cy="1816100"/>
            <a:chOff x="336" y="1311"/>
            <a:chExt cx="3725" cy="1271"/>
          </a:xfrm>
        </p:grpSpPr>
        <p:sp>
          <p:nvSpPr>
            <p:cNvPr id="124935" name="Line 26">
              <a:extLst>
                <a:ext uri="{FF2B5EF4-FFF2-40B4-BE49-F238E27FC236}">
                  <a16:creationId xmlns:a16="http://schemas.microsoft.com/office/drawing/2014/main" id="{10304767-FBAD-8C9C-2B96-C1611C6D8B2D}"/>
                </a:ext>
              </a:extLst>
            </p:cNvPr>
            <p:cNvSpPr>
              <a:spLocks noChangeShapeType="1"/>
            </p:cNvSpPr>
            <p:nvPr/>
          </p:nvSpPr>
          <p:spPr bwMode="auto">
            <a:xfrm>
              <a:off x="650" y="1373"/>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4936" name="Text Box 27">
              <a:extLst>
                <a:ext uri="{FF2B5EF4-FFF2-40B4-BE49-F238E27FC236}">
                  <a16:creationId xmlns:a16="http://schemas.microsoft.com/office/drawing/2014/main" id="{9D3193AA-B63B-964A-E13C-F40B6E38E6CC}"/>
                </a:ext>
              </a:extLst>
            </p:cNvPr>
            <p:cNvSpPr txBox="1">
              <a:spLocks noChangeArrowheads="1"/>
            </p:cNvSpPr>
            <p:nvPr/>
          </p:nvSpPr>
          <p:spPr bwMode="auto">
            <a:xfrm>
              <a:off x="336" y="1311"/>
              <a:ext cx="399"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I</a:t>
              </a:r>
              <a:r>
                <a:rPr lang="en-US" altLang="zh-CN" sz="2400"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4937" name="Line 28">
              <a:extLst>
                <a:ext uri="{FF2B5EF4-FFF2-40B4-BE49-F238E27FC236}">
                  <a16:creationId xmlns:a16="http://schemas.microsoft.com/office/drawing/2014/main" id="{B4633DCD-4F16-CCE3-029E-9C2EE226FFB0}"/>
                </a:ext>
              </a:extLst>
            </p:cNvPr>
            <p:cNvSpPr>
              <a:spLocks noChangeShapeType="1"/>
            </p:cNvSpPr>
            <p:nvPr/>
          </p:nvSpPr>
          <p:spPr bwMode="auto">
            <a:xfrm>
              <a:off x="641" y="1635"/>
              <a:ext cx="1018" cy="63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4938" name="Text Box 29">
              <a:extLst>
                <a:ext uri="{FF2B5EF4-FFF2-40B4-BE49-F238E27FC236}">
                  <a16:creationId xmlns:a16="http://schemas.microsoft.com/office/drawing/2014/main" id="{5FDE8C02-2D98-B056-2A4F-C513E2D81EB4}"/>
                </a:ext>
              </a:extLst>
            </p:cNvPr>
            <p:cNvSpPr txBox="1">
              <a:spLocks noChangeArrowheads="1"/>
            </p:cNvSpPr>
            <p:nvPr/>
          </p:nvSpPr>
          <p:spPr bwMode="auto">
            <a:xfrm>
              <a:off x="1651" y="2219"/>
              <a:ext cx="538"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U</a:t>
              </a:r>
              <a:r>
                <a:rPr lang="en-US" altLang="zh-CN" sz="2400" b="1" i="0" baseline="-25000">
                  <a:solidFill>
                    <a:schemeClr val="tx1"/>
                  </a:solidFill>
                  <a:ea typeface="宋体" panose="02010600030101010101" pitchFamily="2" charset="-122"/>
                </a:rPr>
                <a:t>CE</a:t>
              </a:r>
              <a:endParaRPr lang="en-US" altLang="zh-CN" sz="2400" b="1">
                <a:solidFill>
                  <a:schemeClr val="tx1"/>
                </a:solidFill>
                <a:ea typeface="宋体" panose="02010600030101010101" pitchFamily="2" charset="-122"/>
              </a:endParaRPr>
            </a:p>
          </p:txBody>
        </p:sp>
        <p:sp>
          <p:nvSpPr>
            <p:cNvPr id="124939" name="Line 30">
              <a:extLst>
                <a:ext uri="{FF2B5EF4-FFF2-40B4-BE49-F238E27FC236}">
                  <a16:creationId xmlns:a16="http://schemas.microsoft.com/office/drawing/2014/main" id="{A1A8A472-60D8-C1F7-B2D5-DBE22B4FB5FC}"/>
                </a:ext>
              </a:extLst>
            </p:cNvPr>
            <p:cNvSpPr>
              <a:spLocks noChangeShapeType="1"/>
            </p:cNvSpPr>
            <p:nvPr/>
          </p:nvSpPr>
          <p:spPr bwMode="auto">
            <a:xfrm>
              <a:off x="649" y="2253"/>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4940" name="Text Box 31">
              <a:extLst>
                <a:ext uri="{FF2B5EF4-FFF2-40B4-BE49-F238E27FC236}">
                  <a16:creationId xmlns:a16="http://schemas.microsoft.com/office/drawing/2014/main" id="{1819480C-9357-D642-DE06-008EE0820DB8}"/>
                </a:ext>
              </a:extLst>
            </p:cNvPr>
            <p:cNvSpPr txBox="1">
              <a:spLocks noChangeArrowheads="1"/>
            </p:cNvSpPr>
            <p:nvPr/>
          </p:nvSpPr>
          <p:spPr bwMode="auto">
            <a:xfrm>
              <a:off x="395" y="2166"/>
              <a:ext cx="267"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4941" name="Oval 32">
              <a:extLst>
                <a:ext uri="{FF2B5EF4-FFF2-40B4-BE49-F238E27FC236}">
                  <a16:creationId xmlns:a16="http://schemas.microsoft.com/office/drawing/2014/main" id="{5DB5313A-D369-41AE-3E87-283A7E8D65BD}"/>
                </a:ext>
              </a:extLst>
            </p:cNvPr>
            <p:cNvSpPr>
              <a:spLocks noChangeArrowheads="1"/>
            </p:cNvSpPr>
            <p:nvPr/>
          </p:nvSpPr>
          <p:spPr bwMode="auto">
            <a:xfrm>
              <a:off x="1584" y="2218"/>
              <a:ext cx="68" cy="62"/>
            </a:xfrm>
            <a:prstGeom prst="ellipse">
              <a:avLst/>
            </a:prstGeom>
            <a:solidFill>
              <a:srgbClr val="FF0000"/>
            </a:solidFill>
            <a:ln w="38100">
              <a:solidFill>
                <a:srgbClr val="FF0000"/>
              </a:solidFill>
              <a:round/>
              <a:headEnd/>
              <a:tailEnd/>
            </a:ln>
          </p:spPr>
          <p:txBody>
            <a:bodyPr wrap="none" anchor="ctr">
              <a:spAutoFit/>
            </a:bodyPr>
            <a:lstStyle/>
            <a:p>
              <a:pPr>
                <a:spcBef>
                  <a:spcPct val="50000"/>
                </a:spcBef>
              </a:pPr>
              <a:endParaRPr lang="zh-CN" altLang="en-US"/>
            </a:p>
          </p:txBody>
        </p:sp>
        <p:sp>
          <p:nvSpPr>
            <p:cNvPr id="124942" name="Text Box 33">
              <a:extLst>
                <a:ext uri="{FF2B5EF4-FFF2-40B4-BE49-F238E27FC236}">
                  <a16:creationId xmlns:a16="http://schemas.microsoft.com/office/drawing/2014/main" id="{3EEDA64E-3398-0C97-04C5-102B009C25F6}"/>
                </a:ext>
              </a:extLst>
            </p:cNvPr>
            <p:cNvSpPr txBox="1">
              <a:spLocks noChangeArrowheads="1"/>
            </p:cNvSpPr>
            <p:nvPr/>
          </p:nvSpPr>
          <p:spPr bwMode="auto">
            <a:xfrm>
              <a:off x="1531" y="1948"/>
              <a:ext cx="295"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0">
                  <a:solidFill>
                    <a:schemeClr val="tx1"/>
                  </a:solidFill>
                  <a:ea typeface="宋体" panose="02010600030101010101" pitchFamily="2" charset="-122"/>
                </a:rPr>
                <a:t>Q</a:t>
              </a:r>
              <a:endParaRPr lang="en-US" altLang="zh-CN" b="1" i="0">
                <a:solidFill>
                  <a:schemeClr val="tx1"/>
                </a:solidFill>
                <a:ea typeface="宋体" panose="02010600030101010101" pitchFamily="2" charset="-122"/>
              </a:endParaRPr>
            </a:p>
          </p:txBody>
        </p:sp>
        <p:sp>
          <p:nvSpPr>
            <p:cNvPr id="124943" name="Line 34">
              <a:extLst>
                <a:ext uri="{FF2B5EF4-FFF2-40B4-BE49-F238E27FC236}">
                  <a16:creationId xmlns:a16="http://schemas.microsoft.com/office/drawing/2014/main" id="{38EDA82C-AD28-E4E5-01DE-98641D5BFF72}"/>
                </a:ext>
              </a:extLst>
            </p:cNvPr>
            <p:cNvSpPr>
              <a:spLocks noChangeShapeType="1"/>
            </p:cNvSpPr>
            <p:nvPr/>
          </p:nvSpPr>
          <p:spPr bwMode="auto">
            <a:xfrm>
              <a:off x="2426" y="1373"/>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4944" name="Text Box 35">
              <a:extLst>
                <a:ext uri="{FF2B5EF4-FFF2-40B4-BE49-F238E27FC236}">
                  <a16:creationId xmlns:a16="http://schemas.microsoft.com/office/drawing/2014/main" id="{A750736A-21FD-2BFC-9678-8F098A040CD2}"/>
                </a:ext>
              </a:extLst>
            </p:cNvPr>
            <p:cNvSpPr txBox="1">
              <a:spLocks noChangeArrowheads="1"/>
            </p:cNvSpPr>
            <p:nvPr/>
          </p:nvSpPr>
          <p:spPr bwMode="auto">
            <a:xfrm>
              <a:off x="2160" y="1311"/>
              <a:ext cx="399"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i</a:t>
              </a:r>
              <a:r>
                <a:rPr lang="en-US" altLang="zh-CN"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4945" name="Text Box 36">
              <a:extLst>
                <a:ext uri="{FF2B5EF4-FFF2-40B4-BE49-F238E27FC236}">
                  <a16:creationId xmlns:a16="http://schemas.microsoft.com/office/drawing/2014/main" id="{EDC209B7-4FDD-9D6C-491E-11150182A690}"/>
                </a:ext>
              </a:extLst>
            </p:cNvPr>
            <p:cNvSpPr txBox="1">
              <a:spLocks noChangeArrowheads="1"/>
            </p:cNvSpPr>
            <p:nvPr/>
          </p:nvSpPr>
          <p:spPr bwMode="auto">
            <a:xfrm>
              <a:off x="3523" y="2219"/>
              <a:ext cx="538"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t</a:t>
              </a:r>
            </a:p>
          </p:txBody>
        </p:sp>
        <p:sp>
          <p:nvSpPr>
            <p:cNvPr id="124946" name="Line 37">
              <a:extLst>
                <a:ext uri="{FF2B5EF4-FFF2-40B4-BE49-F238E27FC236}">
                  <a16:creationId xmlns:a16="http://schemas.microsoft.com/office/drawing/2014/main" id="{BC880FB5-B2CA-266F-1B81-786D3F00B517}"/>
                </a:ext>
              </a:extLst>
            </p:cNvPr>
            <p:cNvSpPr>
              <a:spLocks noChangeShapeType="1"/>
            </p:cNvSpPr>
            <p:nvPr/>
          </p:nvSpPr>
          <p:spPr bwMode="auto">
            <a:xfrm>
              <a:off x="2425" y="2253"/>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4947" name="Text Box 38">
              <a:extLst>
                <a:ext uri="{FF2B5EF4-FFF2-40B4-BE49-F238E27FC236}">
                  <a16:creationId xmlns:a16="http://schemas.microsoft.com/office/drawing/2014/main" id="{5A188204-7E2D-BFC9-509B-EBA6BD136D94}"/>
                </a:ext>
              </a:extLst>
            </p:cNvPr>
            <p:cNvSpPr txBox="1">
              <a:spLocks noChangeArrowheads="1"/>
            </p:cNvSpPr>
            <p:nvPr/>
          </p:nvSpPr>
          <p:spPr bwMode="auto">
            <a:xfrm>
              <a:off x="2223" y="2219"/>
              <a:ext cx="267"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4948" name="Freeform 39">
              <a:extLst>
                <a:ext uri="{FF2B5EF4-FFF2-40B4-BE49-F238E27FC236}">
                  <a16:creationId xmlns:a16="http://schemas.microsoft.com/office/drawing/2014/main" id="{514B9C86-6E15-2876-A9BB-B01B2406EC45}"/>
                </a:ext>
              </a:extLst>
            </p:cNvPr>
            <p:cNvSpPr>
              <a:spLocks noChangeArrowheads="1"/>
            </p:cNvSpPr>
            <p:nvPr/>
          </p:nvSpPr>
          <p:spPr bwMode="auto">
            <a:xfrm>
              <a:off x="2429" y="1698"/>
              <a:ext cx="336" cy="564"/>
            </a:xfrm>
            <a:custGeom>
              <a:avLst/>
              <a:gdLst>
                <a:gd name="T0" fmla="*/ 0 w 336"/>
                <a:gd name="T1" fmla="*/ 626 h 626"/>
                <a:gd name="T2" fmla="*/ 160 w 336"/>
                <a:gd name="T3" fmla="*/ 0 h 626"/>
                <a:gd name="T4" fmla="*/ 336 w 336"/>
                <a:gd name="T5" fmla="*/ 626 h 626"/>
              </a:gdLst>
              <a:ahLst/>
              <a:cxnLst>
                <a:cxn ang="0">
                  <a:pos x="T0" y="T1"/>
                </a:cxn>
                <a:cxn ang="0">
                  <a:pos x="T2" y="T3"/>
                </a:cxn>
                <a:cxn ang="0">
                  <a:pos x="T4" y="T5"/>
                </a:cxn>
              </a:cxnLst>
              <a:rect l="0" t="0" r="r" b="b"/>
              <a:pathLst>
                <a:path w="336" h="626">
                  <a:moveTo>
                    <a:pt x="0" y="626"/>
                  </a:moveTo>
                  <a:cubicBezTo>
                    <a:pt x="27" y="522"/>
                    <a:pt x="104" y="0"/>
                    <a:pt x="160" y="0"/>
                  </a:cubicBezTo>
                  <a:cubicBezTo>
                    <a:pt x="216" y="0"/>
                    <a:pt x="299" y="496"/>
                    <a:pt x="336" y="626"/>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4949" name="Freeform 40">
              <a:extLst>
                <a:ext uri="{FF2B5EF4-FFF2-40B4-BE49-F238E27FC236}">
                  <a16:creationId xmlns:a16="http://schemas.microsoft.com/office/drawing/2014/main" id="{FAD39613-36E6-EE3D-2947-D5EA51B9365B}"/>
                </a:ext>
              </a:extLst>
            </p:cNvPr>
            <p:cNvSpPr>
              <a:spLocks noChangeArrowheads="1"/>
            </p:cNvSpPr>
            <p:nvPr/>
          </p:nvSpPr>
          <p:spPr bwMode="auto">
            <a:xfrm>
              <a:off x="3053" y="1700"/>
              <a:ext cx="336" cy="563"/>
            </a:xfrm>
            <a:custGeom>
              <a:avLst/>
              <a:gdLst>
                <a:gd name="T0" fmla="*/ 0 w 336"/>
                <a:gd name="T1" fmla="*/ 626 h 626"/>
                <a:gd name="T2" fmla="*/ 160 w 336"/>
                <a:gd name="T3" fmla="*/ 0 h 626"/>
                <a:gd name="T4" fmla="*/ 336 w 336"/>
                <a:gd name="T5" fmla="*/ 626 h 626"/>
              </a:gdLst>
              <a:ahLst/>
              <a:cxnLst>
                <a:cxn ang="0">
                  <a:pos x="T0" y="T1"/>
                </a:cxn>
                <a:cxn ang="0">
                  <a:pos x="T2" y="T3"/>
                </a:cxn>
                <a:cxn ang="0">
                  <a:pos x="T4" y="T5"/>
                </a:cxn>
              </a:cxnLst>
              <a:rect l="0" t="0" r="r" b="b"/>
              <a:pathLst>
                <a:path w="336" h="626">
                  <a:moveTo>
                    <a:pt x="0" y="626"/>
                  </a:moveTo>
                  <a:cubicBezTo>
                    <a:pt x="27" y="522"/>
                    <a:pt x="104" y="0"/>
                    <a:pt x="160" y="0"/>
                  </a:cubicBezTo>
                  <a:cubicBezTo>
                    <a:pt x="216" y="0"/>
                    <a:pt x="299" y="496"/>
                    <a:pt x="336" y="626"/>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620605" name="Text Box 61">
            <a:extLst>
              <a:ext uri="{FF2B5EF4-FFF2-40B4-BE49-F238E27FC236}">
                <a16:creationId xmlns:a16="http://schemas.microsoft.com/office/drawing/2014/main" id="{5DFF3067-37BF-1792-10F6-DAB8DD443657}"/>
              </a:ext>
            </a:extLst>
          </p:cNvPr>
          <p:cNvSpPr txBox="1">
            <a:spLocks noChangeArrowheads="1"/>
          </p:cNvSpPr>
          <p:nvPr/>
        </p:nvSpPr>
        <p:spPr bwMode="auto">
          <a:xfrm>
            <a:off x="927100" y="4241800"/>
            <a:ext cx="7650163" cy="1887538"/>
          </a:xfrm>
          <a:prstGeom prst="rect">
            <a:avLst/>
          </a:prstGeom>
          <a:noFill/>
          <a:ln w="9525">
            <a:noFill/>
            <a:miter lim="800000"/>
          </a:ln>
          <a:effectLst/>
        </p:spPr>
        <p:txBody>
          <a:bodyPr>
            <a:spAutoFit/>
          </a:bodyPr>
          <a:lstStyle/>
          <a:p>
            <a:pPr algn="just">
              <a:lnSpc>
                <a:spcPct val="140000"/>
              </a:lnSpc>
              <a:defRPr/>
            </a:pPr>
            <a:r>
              <a:rPr kumimoji="1" lang="zh-CN" altLang="en-US" b="1" i="0">
                <a:solidFill>
                  <a:srgbClr val="CC0000"/>
                </a:solidFill>
                <a:effectLst>
                  <a:outerShdw blurRad="38100" dist="38100" dir="2700000" algn="tl">
                    <a:srgbClr val="C0C0C0"/>
                  </a:outerShdw>
                </a:effectLst>
                <a:ea typeface="宋体" panose="02010600030101010101" pitchFamily="2" charset="-122"/>
                <a:cs typeface="+mn-cs"/>
              </a:rPr>
              <a:t>乙类工作状态：</a:t>
            </a:r>
            <a:r>
              <a:rPr kumimoji="1" lang="zh-CN" altLang="en-US" b="1" i="0">
                <a:solidFill>
                  <a:schemeClr val="tx1"/>
                </a:solidFill>
                <a:ea typeface="宋体" panose="02010600030101010101" pitchFamily="2" charset="-122"/>
                <a:cs typeface="+mn-cs"/>
              </a:rPr>
              <a:t>晶体管只在输入信号的半个周</a:t>
            </a:r>
          </a:p>
          <a:p>
            <a:pPr algn="just">
              <a:lnSpc>
                <a:spcPct val="140000"/>
              </a:lnSpc>
              <a:defRPr/>
            </a:pPr>
            <a:r>
              <a:rPr kumimoji="1" lang="zh-CN" altLang="en-US" b="1" i="0">
                <a:solidFill>
                  <a:schemeClr val="tx1"/>
                </a:solidFill>
                <a:ea typeface="宋体" panose="02010600030101010101" pitchFamily="2" charset="-122"/>
                <a:cs typeface="+mn-cs"/>
              </a:rPr>
              <a:t>        期内导通，   静态</a:t>
            </a:r>
            <a:r>
              <a:rPr kumimoji="1" lang="en-US" altLang="zh-CN" b="1">
                <a:solidFill>
                  <a:schemeClr val="tx1"/>
                </a:solidFill>
                <a:ea typeface="宋体" panose="02010600030101010101" pitchFamily="2" charset="-122"/>
                <a:cs typeface="+mn-cs"/>
              </a:rPr>
              <a:t>I</a:t>
            </a:r>
            <a:r>
              <a:rPr kumimoji="1" lang="en-US" altLang="zh-CN" b="1" i="0" baseline="-25000">
                <a:solidFill>
                  <a:schemeClr val="tx1"/>
                </a:solidFill>
                <a:ea typeface="宋体" panose="02010600030101010101" pitchFamily="2" charset="-122"/>
                <a:cs typeface="+mn-cs"/>
              </a:rPr>
              <a:t>C</a:t>
            </a:r>
            <a:r>
              <a:rPr kumimoji="1" lang="en-US" altLang="zh-CN" b="1" i="0">
                <a:solidFill>
                  <a:schemeClr val="tx1"/>
                </a:solidFill>
                <a:ea typeface="宋体" panose="02010600030101010101" pitchFamily="2" charset="-122"/>
                <a:cs typeface="+mn-cs"/>
              </a:rPr>
              <a:t>=0</a:t>
            </a:r>
            <a:r>
              <a:rPr kumimoji="1" lang="zh-CN" altLang="en-US" b="1" i="0">
                <a:solidFill>
                  <a:schemeClr val="tx1"/>
                </a:solidFill>
                <a:ea typeface="宋体" panose="02010600030101010101" pitchFamily="2" charset="-122"/>
                <a:cs typeface="+mn-cs"/>
              </a:rPr>
              <a:t>，波形严重失真，管</a:t>
            </a:r>
          </a:p>
          <a:p>
            <a:pPr algn="just">
              <a:lnSpc>
                <a:spcPct val="140000"/>
              </a:lnSpc>
              <a:defRPr/>
            </a:pPr>
            <a:r>
              <a:rPr kumimoji="1" lang="zh-CN" altLang="en-US" b="1" i="0">
                <a:solidFill>
                  <a:schemeClr val="tx1"/>
                </a:solidFill>
                <a:ea typeface="宋体" panose="02010600030101010101" pitchFamily="2" charset="-122"/>
                <a:cs typeface="+mn-cs"/>
              </a:rPr>
              <a:t>        耗小效率高。</a:t>
            </a:r>
          </a:p>
        </p:txBody>
      </p:sp>
      <p:sp>
        <p:nvSpPr>
          <p:cNvPr id="620607" name="Rectangle 63">
            <a:extLst>
              <a:ext uri="{FF2B5EF4-FFF2-40B4-BE49-F238E27FC236}">
                <a16:creationId xmlns:a16="http://schemas.microsoft.com/office/drawing/2014/main" id="{162D479B-97F3-E1F1-0E7D-13180CFC058A}"/>
              </a:ext>
            </a:extLst>
          </p:cNvPr>
          <p:cNvSpPr>
            <a:spLocks noChangeArrowheads="1"/>
          </p:cNvSpPr>
          <p:nvPr/>
        </p:nvSpPr>
        <p:spPr bwMode="auto">
          <a:xfrm>
            <a:off x="701675" y="1271588"/>
            <a:ext cx="2673350" cy="582612"/>
          </a:xfrm>
          <a:prstGeom prst="rect">
            <a:avLst/>
          </a:prstGeom>
          <a:noFill/>
          <a:ln w="38100">
            <a:noFill/>
            <a:miter lim="800000"/>
          </a:ln>
          <a:effectLst/>
        </p:spPr>
        <p:txBody>
          <a:bodyPr wrap="none">
            <a:spAutoFit/>
          </a:bodyPr>
          <a:lstStyle/>
          <a:p>
            <a:pPr>
              <a:lnSpc>
                <a:spcPct val="115000"/>
              </a:lnSpc>
              <a:defRPr/>
            </a:pPr>
            <a:r>
              <a:rPr kumimoji="1" lang="en-US" altLang="zh-CN" b="1" i="0">
                <a:solidFill>
                  <a:srgbClr val="CC0000"/>
                </a:solidFill>
                <a:effectLst>
                  <a:outerShdw blurRad="38100" dist="38100" dir="2700000" algn="tl">
                    <a:srgbClr val="C0C0C0"/>
                  </a:outerShdw>
                </a:effectLst>
                <a:ea typeface="长城楷体" pitchFamily="49" charset="-122"/>
                <a:cs typeface="+mn-cs"/>
              </a:rPr>
              <a:t>2  </a:t>
            </a:r>
            <a:r>
              <a:rPr kumimoji="1" lang="zh-CN" altLang="en-US" b="1" i="0">
                <a:solidFill>
                  <a:srgbClr val="CC0000"/>
                </a:solidFill>
                <a:effectLst>
                  <a:outerShdw blurRad="38100" dist="38100" dir="2700000" algn="tl">
                    <a:srgbClr val="C0C0C0"/>
                  </a:outerShdw>
                </a:effectLst>
                <a:ea typeface="长城楷体" pitchFamily="49" charset="-122"/>
                <a:cs typeface="+mn-cs"/>
              </a:rPr>
              <a:t>乙类工作状态</a:t>
            </a:r>
          </a:p>
        </p:txBody>
      </p:sp>
      <p:sp>
        <p:nvSpPr>
          <p:cNvPr id="620608" name="Text Box 64">
            <a:extLst>
              <a:ext uri="{FF2B5EF4-FFF2-40B4-BE49-F238E27FC236}">
                <a16:creationId xmlns:a16="http://schemas.microsoft.com/office/drawing/2014/main" id="{781B8525-A006-C25E-6200-CAB6D592885C}"/>
              </a:ext>
            </a:extLst>
          </p:cNvPr>
          <p:cNvSpPr txBox="1">
            <a:spLocks noChangeArrowheads="1"/>
          </p:cNvSpPr>
          <p:nvPr/>
        </p:nvSpPr>
        <p:spPr bwMode="auto">
          <a:xfrm>
            <a:off x="2681288" y="479425"/>
            <a:ext cx="3041650" cy="519113"/>
          </a:xfrm>
          <a:prstGeom prst="rect">
            <a:avLst/>
          </a:prstGeom>
          <a:noFill/>
          <a:ln w="9525">
            <a:noFill/>
            <a:miter lim="800000"/>
          </a:ln>
          <a:effectLst/>
        </p:spPr>
        <p:txBody>
          <a:bodyPr wrap="none">
            <a:spAutoFit/>
          </a:bodyPr>
          <a:lstStyle/>
          <a:p>
            <a:pPr algn="ctr">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晶体管的工作状态</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20607"/>
                                        </p:tgtEl>
                                        <p:attrNameLst>
                                          <p:attrName>style.visibility</p:attrName>
                                        </p:attrNameLst>
                                      </p:cBhvr>
                                      <p:to>
                                        <p:strVal val="visible"/>
                                      </p:to>
                                    </p:set>
                                    <p:animEffect transition="in" filter="blinds(horizontal)">
                                      <p:cBhvr>
                                        <p:cTn id="7" dur="500"/>
                                        <p:tgtEl>
                                          <p:spTgt spid="6206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20605"/>
                                        </p:tgtEl>
                                        <p:attrNameLst>
                                          <p:attrName>style.visibility</p:attrName>
                                        </p:attrNameLst>
                                      </p:cBhvr>
                                      <p:to>
                                        <p:strVal val="visible"/>
                                      </p:to>
                                    </p:set>
                                    <p:animEffect transition="in" filter="blinds(horizontal)">
                                      <p:cBhvr>
                                        <p:cTn id="17" dur="500"/>
                                        <p:tgtEl>
                                          <p:spTgt spid="6206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0605" grpId="0"/>
      <p:bldP spid="620607" grpId="0"/>
    </p:bldLst>
  </p:timing>
</p:sld>
</file>

<file path=ppt/slides/slide1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5954" name="AutoShape 2">
            <a:hlinkClick r:id="" action="ppaction://hlinkshowjump?jump=previousslide" highlightClick="1"/>
            <a:extLst>
              <a:ext uri="{FF2B5EF4-FFF2-40B4-BE49-F238E27FC236}">
                <a16:creationId xmlns:a16="http://schemas.microsoft.com/office/drawing/2014/main" id="{CB89943C-E7AD-1776-FBB9-33651F78DDB9}"/>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5955" name="AutoShape 3">
            <a:hlinkClick r:id="" action="ppaction://hlinkshowjump?jump=nextslide" highlightClick="1"/>
            <a:extLst>
              <a:ext uri="{FF2B5EF4-FFF2-40B4-BE49-F238E27FC236}">
                <a16:creationId xmlns:a16="http://schemas.microsoft.com/office/drawing/2014/main" id="{DCD21306-24AA-4280-D63A-723E8672B1F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5956" name="AutoShape 4">
            <a:hlinkClick r:id="" action="ppaction://hlinkshowjump?jump=firstslide" highlightClick="1"/>
            <a:extLst>
              <a:ext uri="{FF2B5EF4-FFF2-40B4-BE49-F238E27FC236}">
                <a16:creationId xmlns:a16="http://schemas.microsoft.com/office/drawing/2014/main" id="{90F3264E-00D8-642C-6229-71A30ADF466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5957" name="AutoShape 5">
            <a:hlinkClick r:id="" action="ppaction://hlinkshowjump?jump=lastslideviewed" highlightClick="1"/>
            <a:extLst>
              <a:ext uri="{FF2B5EF4-FFF2-40B4-BE49-F238E27FC236}">
                <a16:creationId xmlns:a16="http://schemas.microsoft.com/office/drawing/2014/main" id="{01364EB8-DBF5-7202-A627-E28EE1219D81}"/>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41">
            <a:extLst>
              <a:ext uri="{FF2B5EF4-FFF2-40B4-BE49-F238E27FC236}">
                <a16:creationId xmlns:a16="http://schemas.microsoft.com/office/drawing/2014/main" id="{42B278CE-7091-8E47-D04A-B9FAB27A8FB8}"/>
              </a:ext>
            </a:extLst>
          </p:cNvPr>
          <p:cNvGrpSpPr>
            <a:grpSpLocks/>
          </p:cNvGrpSpPr>
          <p:nvPr/>
        </p:nvGrpSpPr>
        <p:grpSpPr bwMode="auto">
          <a:xfrm>
            <a:off x="1781175" y="2528888"/>
            <a:ext cx="5322888" cy="1814512"/>
            <a:chOff x="336" y="2356"/>
            <a:chExt cx="3725" cy="1270"/>
          </a:xfrm>
        </p:grpSpPr>
        <p:sp>
          <p:nvSpPr>
            <p:cNvPr id="125959" name="Line 42">
              <a:extLst>
                <a:ext uri="{FF2B5EF4-FFF2-40B4-BE49-F238E27FC236}">
                  <a16:creationId xmlns:a16="http://schemas.microsoft.com/office/drawing/2014/main" id="{A797AEBD-40B6-0885-D0E7-05C7F97C6038}"/>
                </a:ext>
              </a:extLst>
            </p:cNvPr>
            <p:cNvSpPr>
              <a:spLocks noChangeShapeType="1"/>
            </p:cNvSpPr>
            <p:nvPr/>
          </p:nvSpPr>
          <p:spPr bwMode="auto">
            <a:xfrm flipV="1">
              <a:off x="1440" y="3168"/>
              <a:ext cx="2016" cy="1"/>
            </a:xfrm>
            <a:prstGeom prst="line">
              <a:avLst/>
            </a:prstGeom>
            <a:noFill/>
            <a:ln w="381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5960" name="Line 43">
              <a:extLst>
                <a:ext uri="{FF2B5EF4-FFF2-40B4-BE49-F238E27FC236}">
                  <a16:creationId xmlns:a16="http://schemas.microsoft.com/office/drawing/2014/main" id="{D6B8A125-22E9-DF50-0171-044449FA94A2}"/>
                </a:ext>
              </a:extLst>
            </p:cNvPr>
            <p:cNvSpPr>
              <a:spLocks noChangeShapeType="1"/>
            </p:cNvSpPr>
            <p:nvPr/>
          </p:nvSpPr>
          <p:spPr bwMode="auto">
            <a:xfrm>
              <a:off x="650" y="2418"/>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5961" name="Text Box 44">
              <a:extLst>
                <a:ext uri="{FF2B5EF4-FFF2-40B4-BE49-F238E27FC236}">
                  <a16:creationId xmlns:a16="http://schemas.microsoft.com/office/drawing/2014/main" id="{7DDA9460-BB7F-D659-4854-470DFAB384FE}"/>
                </a:ext>
              </a:extLst>
            </p:cNvPr>
            <p:cNvSpPr txBox="1">
              <a:spLocks noChangeArrowheads="1"/>
            </p:cNvSpPr>
            <p:nvPr/>
          </p:nvSpPr>
          <p:spPr bwMode="auto">
            <a:xfrm>
              <a:off x="336" y="2356"/>
              <a:ext cx="399"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I</a:t>
              </a:r>
              <a:r>
                <a:rPr lang="en-US" altLang="zh-CN" sz="2400"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5962" name="Line 45">
              <a:extLst>
                <a:ext uri="{FF2B5EF4-FFF2-40B4-BE49-F238E27FC236}">
                  <a16:creationId xmlns:a16="http://schemas.microsoft.com/office/drawing/2014/main" id="{CA9DBC57-D3DD-EC78-C016-BF8C5BB853F5}"/>
                </a:ext>
              </a:extLst>
            </p:cNvPr>
            <p:cNvSpPr>
              <a:spLocks noChangeShapeType="1"/>
            </p:cNvSpPr>
            <p:nvPr/>
          </p:nvSpPr>
          <p:spPr bwMode="auto">
            <a:xfrm>
              <a:off x="641" y="2680"/>
              <a:ext cx="1018" cy="63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5963" name="Text Box 46">
              <a:extLst>
                <a:ext uri="{FF2B5EF4-FFF2-40B4-BE49-F238E27FC236}">
                  <a16:creationId xmlns:a16="http://schemas.microsoft.com/office/drawing/2014/main" id="{D1B4F26B-7879-8DFB-4B69-2E2D4750A194}"/>
                </a:ext>
              </a:extLst>
            </p:cNvPr>
            <p:cNvSpPr txBox="1">
              <a:spLocks noChangeArrowheads="1"/>
            </p:cNvSpPr>
            <p:nvPr/>
          </p:nvSpPr>
          <p:spPr bwMode="auto">
            <a:xfrm>
              <a:off x="1651" y="3264"/>
              <a:ext cx="538"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U</a:t>
              </a:r>
              <a:r>
                <a:rPr lang="en-US" altLang="zh-CN" sz="2400" b="1" i="0" baseline="-25000">
                  <a:solidFill>
                    <a:schemeClr val="tx1"/>
                  </a:solidFill>
                  <a:ea typeface="宋体" panose="02010600030101010101" pitchFamily="2" charset="-122"/>
                </a:rPr>
                <a:t>CE</a:t>
              </a:r>
              <a:endParaRPr lang="en-US" altLang="zh-CN" sz="2400" b="1">
                <a:solidFill>
                  <a:schemeClr val="tx1"/>
                </a:solidFill>
                <a:ea typeface="宋体" panose="02010600030101010101" pitchFamily="2" charset="-122"/>
              </a:endParaRPr>
            </a:p>
          </p:txBody>
        </p:sp>
        <p:sp>
          <p:nvSpPr>
            <p:cNvPr id="125964" name="Line 47">
              <a:extLst>
                <a:ext uri="{FF2B5EF4-FFF2-40B4-BE49-F238E27FC236}">
                  <a16:creationId xmlns:a16="http://schemas.microsoft.com/office/drawing/2014/main" id="{906FB8AB-441F-65C8-4457-1B0D5CA7DDE9}"/>
                </a:ext>
              </a:extLst>
            </p:cNvPr>
            <p:cNvSpPr>
              <a:spLocks noChangeShapeType="1"/>
            </p:cNvSpPr>
            <p:nvPr/>
          </p:nvSpPr>
          <p:spPr bwMode="auto">
            <a:xfrm>
              <a:off x="649" y="3298"/>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5965" name="Text Box 48">
              <a:extLst>
                <a:ext uri="{FF2B5EF4-FFF2-40B4-BE49-F238E27FC236}">
                  <a16:creationId xmlns:a16="http://schemas.microsoft.com/office/drawing/2014/main" id="{49A1D71F-733A-C075-55D9-FFC23EBD875F}"/>
                </a:ext>
              </a:extLst>
            </p:cNvPr>
            <p:cNvSpPr txBox="1">
              <a:spLocks noChangeArrowheads="1"/>
            </p:cNvSpPr>
            <p:nvPr/>
          </p:nvSpPr>
          <p:spPr bwMode="auto">
            <a:xfrm>
              <a:off x="395" y="3211"/>
              <a:ext cx="267"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5966" name="Oval 49">
              <a:extLst>
                <a:ext uri="{FF2B5EF4-FFF2-40B4-BE49-F238E27FC236}">
                  <a16:creationId xmlns:a16="http://schemas.microsoft.com/office/drawing/2014/main" id="{D09E1193-386F-49E4-D264-DBE014167007}"/>
                </a:ext>
              </a:extLst>
            </p:cNvPr>
            <p:cNvSpPr>
              <a:spLocks noChangeArrowheads="1"/>
            </p:cNvSpPr>
            <p:nvPr/>
          </p:nvSpPr>
          <p:spPr bwMode="auto">
            <a:xfrm>
              <a:off x="1392" y="3151"/>
              <a:ext cx="68" cy="61"/>
            </a:xfrm>
            <a:prstGeom prst="ellipse">
              <a:avLst/>
            </a:prstGeom>
            <a:solidFill>
              <a:srgbClr val="FF0000"/>
            </a:solidFill>
            <a:ln w="38100">
              <a:solidFill>
                <a:srgbClr val="FF0000"/>
              </a:solidFill>
              <a:round/>
              <a:headEnd/>
              <a:tailEnd/>
            </a:ln>
          </p:spPr>
          <p:txBody>
            <a:bodyPr wrap="none" anchor="ctr">
              <a:spAutoFit/>
            </a:bodyPr>
            <a:lstStyle/>
            <a:p>
              <a:pPr>
                <a:spcBef>
                  <a:spcPct val="50000"/>
                </a:spcBef>
              </a:pPr>
              <a:endParaRPr lang="zh-CN" altLang="en-US"/>
            </a:p>
          </p:txBody>
        </p:sp>
        <p:sp>
          <p:nvSpPr>
            <p:cNvPr id="125967" name="Text Box 50">
              <a:extLst>
                <a:ext uri="{FF2B5EF4-FFF2-40B4-BE49-F238E27FC236}">
                  <a16:creationId xmlns:a16="http://schemas.microsoft.com/office/drawing/2014/main" id="{1977FB37-5264-D5A6-B204-4829AE24D2EE}"/>
                </a:ext>
              </a:extLst>
            </p:cNvPr>
            <p:cNvSpPr txBox="1">
              <a:spLocks noChangeArrowheads="1"/>
            </p:cNvSpPr>
            <p:nvPr/>
          </p:nvSpPr>
          <p:spPr bwMode="auto">
            <a:xfrm>
              <a:off x="1341" y="2908"/>
              <a:ext cx="295"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0">
                  <a:solidFill>
                    <a:schemeClr val="tx1"/>
                  </a:solidFill>
                  <a:ea typeface="宋体" panose="02010600030101010101" pitchFamily="2" charset="-122"/>
                </a:rPr>
                <a:t>Q</a:t>
              </a:r>
              <a:endParaRPr lang="en-US" altLang="zh-CN" b="1" i="0">
                <a:solidFill>
                  <a:schemeClr val="tx1"/>
                </a:solidFill>
                <a:ea typeface="宋体" panose="02010600030101010101" pitchFamily="2" charset="-122"/>
              </a:endParaRPr>
            </a:p>
          </p:txBody>
        </p:sp>
        <p:sp>
          <p:nvSpPr>
            <p:cNvPr id="125968" name="Line 51">
              <a:extLst>
                <a:ext uri="{FF2B5EF4-FFF2-40B4-BE49-F238E27FC236}">
                  <a16:creationId xmlns:a16="http://schemas.microsoft.com/office/drawing/2014/main" id="{84E6F59C-8990-CDAE-D172-D13900D5E93B}"/>
                </a:ext>
              </a:extLst>
            </p:cNvPr>
            <p:cNvSpPr>
              <a:spLocks noChangeShapeType="1"/>
            </p:cNvSpPr>
            <p:nvPr/>
          </p:nvSpPr>
          <p:spPr bwMode="auto">
            <a:xfrm>
              <a:off x="2426" y="2418"/>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5969" name="Text Box 52">
              <a:extLst>
                <a:ext uri="{FF2B5EF4-FFF2-40B4-BE49-F238E27FC236}">
                  <a16:creationId xmlns:a16="http://schemas.microsoft.com/office/drawing/2014/main" id="{F6930BB2-6196-D718-0FCE-44BE993A977E}"/>
                </a:ext>
              </a:extLst>
            </p:cNvPr>
            <p:cNvSpPr txBox="1">
              <a:spLocks noChangeArrowheads="1"/>
            </p:cNvSpPr>
            <p:nvPr/>
          </p:nvSpPr>
          <p:spPr bwMode="auto">
            <a:xfrm>
              <a:off x="2160" y="2356"/>
              <a:ext cx="399"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i</a:t>
              </a:r>
              <a:r>
                <a:rPr lang="en-US" altLang="zh-CN"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5970" name="Text Box 53">
              <a:extLst>
                <a:ext uri="{FF2B5EF4-FFF2-40B4-BE49-F238E27FC236}">
                  <a16:creationId xmlns:a16="http://schemas.microsoft.com/office/drawing/2014/main" id="{58B1A2E6-D05F-17FA-D3AE-15011D7DBE12}"/>
                </a:ext>
              </a:extLst>
            </p:cNvPr>
            <p:cNvSpPr txBox="1">
              <a:spLocks noChangeArrowheads="1"/>
            </p:cNvSpPr>
            <p:nvPr/>
          </p:nvSpPr>
          <p:spPr bwMode="auto">
            <a:xfrm>
              <a:off x="3523" y="3263"/>
              <a:ext cx="538"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t</a:t>
              </a:r>
            </a:p>
          </p:txBody>
        </p:sp>
        <p:sp>
          <p:nvSpPr>
            <p:cNvPr id="125971" name="Line 54">
              <a:extLst>
                <a:ext uri="{FF2B5EF4-FFF2-40B4-BE49-F238E27FC236}">
                  <a16:creationId xmlns:a16="http://schemas.microsoft.com/office/drawing/2014/main" id="{57B7B4F2-E9B7-2643-5F6C-712B8A60F940}"/>
                </a:ext>
              </a:extLst>
            </p:cNvPr>
            <p:cNvSpPr>
              <a:spLocks noChangeShapeType="1"/>
            </p:cNvSpPr>
            <p:nvPr/>
          </p:nvSpPr>
          <p:spPr bwMode="auto">
            <a:xfrm>
              <a:off x="2425" y="3298"/>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5972" name="Text Box 55">
              <a:extLst>
                <a:ext uri="{FF2B5EF4-FFF2-40B4-BE49-F238E27FC236}">
                  <a16:creationId xmlns:a16="http://schemas.microsoft.com/office/drawing/2014/main" id="{34607AEA-D3B3-A37E-F383-9237B7BBDAC5}"/>
                </a:ext>
              </a:extLst>
            </p:cNvPr>
            <p:cNvSpPr txBox="1">
              <a:spLocks noChangeArrowheads="1"/>
            </p:cNvSpPr>
            <p:nvPr/>
          </p:nvSpPr>
          <p:spPr bwMode="auto">
            <a:xfrm>
              <a:off x="2223" y="3263"/>
              <a:ext cx="267"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5973" name="Freeform 56">
              <a:extLst>
                <a:ext uri="{FF2B5EF4-FFF2-40B4-BE49-F238E27FC236}">
                  <a16:creationId xmlns:a16="http://schemas.microsoft.com/office/drawing/2014/main" id="{02F4EAC6-56C7-BE0D-4AFF-67D6E1774AF8}"/>
                </a:ext>
              </a:extLst>
            </p:cNvPr>
            <p:cNvSpPr>
              <a:spLocks noChangeArrowheads="1"/>
            </p:cNvSpPr>
            <p:nvPr/>
          </p:nvSpPr>
          <p:spPr bwMode="auto">
            <a:xfrm>
              <a:off x="2453" y="2730"/>
              <a:ext cx="300" cy="523"/>
            </a:xfrm>
            <a:custGeom>
              <a:avLst/>
              <a:gdLst>
                <a:gd name="T0" fmla="*/ 0 w 300"/>
                <a:gd name="T1" fmla="*/ 499 h 581"/>
                <a:gd name="T2" fmla="*/ 136 w 300"/>
                <a:gd name="T3" fmla="*/ 14 h 581"/>
                <a:gd name="T4" fmla="*/ 300 w 300"/>
                <a:gd name="T5" fmla="*/ 581 h 581"/>
              </a:gdLst>
              <a:ahLst/>
              <a:cxnLst>
                <a:cxn ang="0">
                  <a:pos x="T0" y="T1"/>
                </a:cxn>
                <a:cxn ang="0">
                  <a:pos x="T2" y="T3"/>
                </a:cxn>
                <a:cxn ang="0">
                  <a:pos x="T4" y="T5"/>
                </a:cxn>
              </a:cxnLst>
              <a:rect l="0" t="0" r="r" b="b"/>
              <a:pathLst>
                <a:path w="300" h="581">
                  <a:moveTo>
                    <a:pt x="0" y="499"/>
                  </a:moveTo>
                  <a:cubicBezTo>
                    <a:pt x="23" y="417"/>
                    <a:pt x="86" y="0"/>
                    <a:pt x="136" y="14"/>
                  </a:cubicBezTo>
                  <a:cubicBezTo>
                    <a:pt x="186" y="28"/>
                    <a:pt x="266" y="463"/>
                    <a:pt x="300" y="581"/>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5974" name="Freeform 57">
              <a:extLst>
                <a:ext uri="{FF2B5EF4-FFF2-40B4-BE49-F238E27FC236}">
                  <a16:creationId xmlns:a16="http://schemas.microsoft.com/office/drawing/2014/main" id="{BAC02E65-6FFF-F048-353D-5171BC8D4529}"/>
                </a:ext>
              </a:extLst>
            </p:cNvPr>
            <p:cNvSpPr>
              <a:spLocks noChangeArrowheads="1"/>
            </p:cNvSpPr>
            <p:nvPr/>
          </p:nvSpPr>
          <p:spPr bwMode="auto">
            <a:xfrm>
              <a:off x="3053" y="2739"/>
              <a:ext cx="318" cy="506"/>
            </a:xfrm>
            <a:custGeom>
              <a:avLst/>
              <a:gdLst>
                <a:gd name="T0" fmla="*/ 0 w 318"/>
                <a:gd name="T1" fmla="*/ 562 h 562"/>
                <a:gd name="T2" fmla="*/ 160 w 318"/>
                <a:gd name="T3" fmla="*/ 6 h 562"/>
                <a:gd name="T4" fmla="*/ 318 w 318"/>
                <a:gd name="T5" fmla="*/ 525 h 562"/>
              </a:gdLst>
              <a:ahLst/>
              <a:cxnLst>
                <a:cxn ang="0">
                  <a:pos x="T0" y="T1"/>
                </a:cxn>
                <a:cxn ang="0">
                  <a:pos x="T2" y="T3"/>
                </a:cxn>
                <a:cxn ang="0">
                  <a:pos x="T4" y="T5"/>
                </a:cxn>
              </a:cxnLst>
              <a:rect l="0" t="0" r="r" b="b"/>
              <a:pathLst>
                <a:path w="318" h="562">
                  <a:moveTo>
                    <a:pt x="0" y="562"/>
                  </a:moveTo>
                  <a:cubicBezTo>
                    <a:pt x="27" y="468"/>
                    <a:pt x="107" y="12"/>
                    <a:pt x="160" y="6"/>
                  </a:cubicBezTo>
                  <a:cubicBezTo>
                    <a:pt x="213" y="0"/>
                    <a:pt x="285" y="417"/>
                    <a:pt x="318" y="525"/>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5975" name="Freeform 58">
              <a:extLst>
                <a:ext uri="{FF2B5EF4-FFF2-40B4-BE49-F238E27FC236}">
                  <a16:creationId xmlns:a16="http://schemas.microsoft.com/office/drawing/2014/main" id="{4CB3A310-CB4A-0A3D-C590-1E155D62F287}"/>
                </a:ext>
              </a:extLst>
            </p:cNvPr>
            <p:cNvSpPr>
              <a:spLocks noChangeArrowheads="1"/>
            </p:cNvSpPr>
            <p:nvPr/>
          </p:nvSpPr>
          <p:spPr bwMode="auto">
            <a:xfrm>
              <a:off x="2753" y="3220"/>
              <a:ext cx="309" cy="66"/>
            </a:xfrm>
            <a:custGeom>
              <a:avLst/>
              <a:gdLst>
                <a:gd name="T0" fmla="*/ 0 w 309"/>
                <a:gd name="T1" fmla="*/ 9 h 73"/>
                <a:gd name="T2" fmla="*/ 54 w 309"/>
                <a:gd name="T3" fmla="*/ 64 h 73"/>
                <a:gd name="T4" fmla="*/ 127 w 309"/>
                <a:gd name="T5" fmla="*/ 73 h 73"/>
                <a:gd name="T6" fmla="*/ 254 w 309"/>
                <a:gd name="T7" fmla="*/ 64 h 73"/>
                <a:gd name="T8" fmla="*/ 309 w 309"/>
                <a:gd name="T9" fmla="*/ 0 h 73"/>
              </a:gdLst>
              <a:ahLst/>
              <a:cxnLst>
                <a:cxn ang="0">
                  <a:pos x="T0" y="T1"/>
                </a:cxn>
                <a:cxn ang="0">
                  <a:pos x="T2" y="T3"/>
                </a:cxn>
                <a:cxn ang="0">
                  <a:pos x="T4" y="T5"/>
                </a:cxn>
                <a:cxn ang="0">
                  <a:pos x="T6" y="T7"/>
                </a:cxn>
                <a:cxn ang="0">
                  <a:pos x="T8" y="T9"/>
                </a:cxn>
              </a:cxnLst>
              <a:rect l="0" t="0" r="r" b="b"/>
              <a:pathLst>
                <a:path w="309" h="73">
                  <a:moveTo>
                    <a:pt x="0" y="9"/>
                  </a:moveTo>
                  <a:lnTo>
                    <a:pt x="54" y="64"/>
                  </a:lnTo>
                  <a:lnTo>
                    <a:pt x="127" y="73"/>
                  </a:lnTo>
                  <a:lnTo>
                    <a:pt x="254" y="64"/>
                  </a:lnTo>
                  <a:lnTo>
                    <a:pt x="309" y="0"/>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621627" name="Text Box 59">
            <a:extLst>
              <a:ext uri="{FF2B5EF4-FFF2-40B4-BE49-F238E27FC236}">
                <a16:creationId xmlns:a16="http://schemas.microsoft.com/office/drawing/2014/main" id="{678FF7BC-A59C-A2DF-6686-F9E2A874A9E2}"/>
              </a:ext>
            </a:extLst>
          </p:cNvPr>
          <p:cNvSpPr txBox="1">
            <a:spLocks noChangeArrowheads="1"/>
          </p:cNvSpPr>
          <p:nvPr/>
        </p:nvSpPr>
        <p:spPr bwMode="auto">
          <a:xfrm>
            <a:off x="2636838" y="549275"/>
            <a:ext cx="3041650" cy="519113"/>
          </a:xfrm>
          <a:prstGeom prst="rect">
            <a:avLst/>
          </a:prstGeom>
          <a:noFill/>
          <a:ln w="9525">
            <a:noFill/>
            <a:miter lim="800000"/>
          </a:ln>
          <a:effectLst/>
        </p:spPr>
        <p:txBody>
          <a:bodyPr wrap="none">
            <a:spAutoFit/>
          </a:bodyPr>
          <a:lstStyle/>
          <a:p>
            <a:pPr algn="ctr">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晶体管的工作状态</a:t>
            </a:r>
          </a:p>
        </p:txBody>
      </p:sp>
      <p:sp>
        <p:nvSpPr>
          <p:cNvPr id="621630" name="Text Box 62">
            <a:extLst>
              <a:ext uri="{FF2B5EF4-FFF2-40B4-BE49-F238E27FC236}">
                <a16:creationId xmlns:a16="http://schemas.microsoft.com/office/drawing/2014/main" id="{4C2EB377-483D-14FA-4B25-135CDCF46598}"/>
              </a:ext>
            </a:extLst>
          </p:cNvPr>
          <p:cNvSpPr txBox="1">
            <a:spLocks noChangeArrowheads="1"/>
          </p:cNvSpPr>
          <p:nvPr/>
        </p:nvSpPr>
        <p:spPr bwMode="auto">
          <a:xfrm>
            <a:off x="1106488" y="4475163"/>
            <a:ext cx="7156450" cy="1289050"/>
          </a:xfrm>
          <a:prstGeom prst="rect">
            <a:avLst/>
          </a:prstGeom>
          <a:noFill/>
          <a:ln w="9525">
            <a:noFill/>
            <a:miter lim="800000"/>
          </a:ln>
          <a:effectLst/>
        </p:spPr>
        <p:txBody>
          <a:bodyPr>
            <a:spAutoFit/>
          </a:bodyPr>
          <a:lstStyle/>
          <a:p>
            <a:pPr algn="just">
              <a:lnSpc>
                <a:spcPct val="140000"/>
              </a:lnSpc>
              <a:defRPr/>
            </a:pPr>
            <a:r>
              <a:rPr kumimoji="1" lang="zh-CN" altLang="en-US" b="1" i="0">
                <a:solidFill>
                  <a:srgbClr val="CC0000"/>
                </a:solidFill>
                <a:effectLst>
                  <a:outerShdw blurRad="38100" dist="38100" dir="2700000" algn="tl">
                    <a:srgbClr val="C0C0C0"/>
                  </a:outerShdw>
                </a:effectLst>
                <a:ea typeface="宋体" panose="02010600030101010101" pitchFamily="2" charset="-122"/>
                <a:cs typeface="+mn-cs"/>
              </a:rPr>
              <a:t>甲乙类工作状态：</a:t>
            </a:r>
            <a:r>
              <a:rPr kumimoji="1" lang="zh-CN" altLang="en-US" b="1" i="0">
                <a:solidFill>
                  <a:schemeClr val="tx1"/>
                </a:solidFill>
                <a:ea typeface="宋体" panose="02010600030101010101" pitchFamily="2" charset="-122"/>
                <a:cs typeface="+mn-cs"/>
              </a:rPr>
              <a:t>晶体管导通的时间大于半</a:t>
            </a:r>
          </a:p>
          <a:p>
            <a:pPr algn="just">
              <a:lnSpc>
                <a:spcPct val="140000"/>
              </a:lnSpc>
              <a:defRPr/>
            </a:pPr>
            <a:r>
              <a:rPr kumimoji="1" lang="zh-CN" altLang="en-US" b="1" i="0">
                <a:solidFill>
                  <a:schemeClr val="tx1"/>
                </a:solidFill>
                <a:ea typeface="宋体" panose="02010600030101010101" pitchFamily="2" charset="-122"/>
                <a:cs typeface="+mn-cs"/>
              </a:rPr>
              <a:t>        个周 期，静态</a:t>
            </a:r>
            <a:r>
              <a:rPr kumimoji="1" lang="en-US" altLang="zh-CN" b="1">
                <a:solidFill>
                  <a:schemeClr val="tx1"/>
                </a:solidFill>
                <a:ea typeface="宋体" panose="02010600030101010101" pitchFamily="2" charset="-122"/>
                <a:cs typeface="+mn-cs"/>
              </a:rPr>
              <a:t>I</a:t>
            </a:r>
            <a:r>
              <a:rPr kumimoji="1" lang="en-US" altLang="zh-CN" b="1" i="0" baseline="-25000">
                <a:solidFill>
                  <a:schemeClr val="tx1"/>
                </a:solidFill>
                <a:ea typeface="宋体" panose="02010600030101010101" pitchFamily="2" charset="-122"/>
                <a:cs typeface="+mn-cs"/>
              </a:rPr>
              <a:t>C</a:t>
            </a:r>
            <a:r>
              <a:rPr kumimoji="1" lang="en-US" altLang="zh-CN" b="1" i="0">
                <a:solidFill>
                  <a:schemeClr val="tx1"/>
                </a:solidFill>
                <a:ea typeface="宋体" panose="02010600030101010101" pitchFamily="2" charset="-122"/>
                <a:cs typeface="+mn-cs"/>
                <a:sym typeface="Symbol" panose="05050102010706020507" pitchFamily="18" charset="2"/>
              </a:rPr>
              <a:t> </a:t>
            </a:r>
            <a:r>
              <a:rPr kumimoji="1" lang="en-US" altLang="zh-CN" b="1" i="0">
                <a:solidFill>
                  <a:schemeClr val="tx1"/>
                </a:solidFill>
                <a:ea typeface="宋体" panose="02010600030101010101" pitchFamily="2" charset="-122"/>
                <a:cs typeface="+mn-cs"/>
              </a:rPr>
              <a:t>0</a:t>
            </a:r>
            <a:r>
              <a:rPr kumimoji="1" lang="zh-CN" altLang="en-US" b="1" i="0">
                <a:solidFill>
                  <a:schemeClr val="tx1"/>
                </a:solidFill>
                <a:ea typeface="宋体" panose="02010600030101010101" pitchFamily="2" charset="-122"/>
                <a:cs typeface="+mn-cs"/>
              </a:rPr>
              <a:t>，一般功放常采用。</a:t>
            </a:r>
          </a:p>
        </p:txBody>
      </p:sp>
      <p:sp>
        <p:nvSpPr>
          <p:cNvPr id="621631" name="Rectangle 63">
            <a:extLst>
              <a:ext uri="{FF2B5EF4-FFF2-40B4-BE49-F238E27FC236}">
                <a16:creationId xmlns:a16="http://schemas.microsoft.com/office/drawing/2014/main" id="{7728C047-D9C2-9894-493C-627A3B9AA1BC}"/>
              </a:ext>
            </a:extLst>
          </p:cNvPr>
          <p:cNvSpPr>
            <a:spLocks noChangeArrowheads="1"/>
          </p:cNvSpPr>
          <p:nvPr/>
        </p:nvSpPr>
        <p:spPr bwMode="auto">
          <a:xfrm>
            <a:off x="792163" y="1316038"/>
            <a:ext cx="3028950" cy="582612"/>
          </a:xfrm>
          <a:prstGeom prst="rect">
            <a:avLst/>
          </a:prstGeom>
          <a:noFill/>
          <a:ln w="38100">
            <a:noFill/>
            <a:miter lim="800000"/>
          </a:ln>
          <a:effectLst/>
        </p:spPr>
        <p:txBody>
          <a:bodyPr wrap="none">
            <a:spAutoFit/>
          </a:bodyPr>
          <a:lstStyle/>
          <a:p>
            <a:pPr>
              <a:lnSpc>
                <a:spcPct val="115000"/>
              </a:lnSpc>
              <a:defRPr/>
            </a:pPr>
            <a:r>
              <a:rPr kumimoji="1" lang="en-US" altLang="zh-CN" b="1" i="0">
                <a:solidFill>
                  <a:srgbClr val="CC0000"/>
                </a:solidFill>
                <a:effectLst>
                  <a:outerShdw blurRad="38100" dist="38100" dir="2700000" algn="tl">
                    <a:srgbClr val="C0C0C0"/>
                  </a:outerShdw>
                </a:effectLst>
                <a:ea typeface="长城楷体" pitchFamily="49" charset="-122"/>
                <a:cs typeface="+mn-cs"/>
              </a:rPr>
              <a:t>3  </a:t>
            </a:r>
            <a:r>
              <a:rPr kumimoji="1" lang="zh-CN" altLang="en-US" b="1" i="0">
                <a:solidFill>
                  <a:srgbClr val="CC0000"/>
                </a:solidFill>
                <a:effectLst>
                  <a:outerShdw blurRad="38100" dist="38100" dir="2700000" algn="tl">
                    <a:srgbClr val="C0C0C0"/>
                  </a:outerShdw>
                </a:effectLst>
                <a:ea typeface="长城楷体" pitchFamily="49" charset="-122"/>
                <a:cs typeface="+mn-cs"/>
              </a:rPr>
              <a:t>甲乙类工作状态</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21630"/>
                                        </p:tgtEl>
                                        <p:attrNameLst>
                                          <p:attrName>style.visibility</p:attrName>
                                        </p:attrNameLst>
                                      </p:cBhvr>
                                      <p:to>
                                        <p:strVal val="visible"/>
                                      </p:to>
                                    </p:set>
                                    <p:animEffect transition="in" filter="wipe(left)">
                                      <p:cBhvr>
                                        <p:cTn id="11" dur="500"/>
                                        <p:tgtEl>
                                          <p:spTgt spid="6216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1630" grpId="0"/>
    </p:bldLst>
  </p:timing>
</p:sld>
</file>

<file path=ppt/slides/slide1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26978" name="AutoShape 2">
            <a:hlinkClick r:id="" action="ppaction://hlinkshowjump?jump=previousslide" highlightClick="1"/>
            <a:extLst>
              <a:ext uri="{FF2B5EF4-FFF2-40B4-BE49-F238E27FC236}">
                <a16:creationId xmlns:a16="http://schemas.microsoft.com/office/drawing/2014/main" id="{741DFB2D-7F2E-2D9D-0A28-0417A5EE413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6979" name="AutoShape 3">
            <a:hlinkClick r:id="" action="ppaction://hlinkshowjump?jump=nextslide" highlightClick="1"/>
            <a:extLst>
              <a:ext uri="{FF2B5EF4-FFF2-40B4-BE49-F238E27FC236}">
                <a16:creationId xmlns:a16="http://schemas.microsoft.com/office/drawing/2014/main" id="{6861B13D-4A76-F8BC-1CC1-01768A40EE2B}"/>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6980" name="AutoShape 4">
            <a:hlinkClick r:id="" action="ppaction://hlinkshowjump?jump=firstslide" highlightClick="1"/>
            <a:extLst>
              <a:ext uri="{FF2B5EF4-FFF2-40B4-BE49-F238E27FC236}">
                <a16:creationId xmlns:a16="http://schemas.microsoft.com/office/drawing/2014/main" id="{255EE5CA-5A1A-9A64-FFBC-D501BC4666E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6981" name="AutoShape 5">
            <a:hlinkClick r:id="" action="ppaction://hlinkshowjump?jump=lastslideviewed" highlightClick="1"/>
            <a:extLst>
              <a:ext uri="{FF2B5EF4-FFF2-40B4-BE49-F238E27FC236}">
                <a16:creationId xmlns:a16="http://schemas.microsoft.com/office/drawing/2014/main" id="{04255F33-52D2-81F3-D2B2-2E7F61F6FA65}"/>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6">
            <a:extLst>
              <a:ext uri="{FF2B5EF4-FFF2-40B4-BE49-F238E27FC236}">
                <a16:creationId xmlns:a16="http://schemas.microsoft.com/office/drawing/2014/main" id="{87CA0F85-F067-199D-F73D-B5F993F8C8DD}"/>
              </a:ext>
            </a:extLst>
          </p:cNvPr>
          <p:cNvGrpSpPr>
            <a:grpSpLocks/>
          </p:cNvGrpSpPr>
          <p:nvPr/>
        </p:nvGrpSpPr>
        <p:grpSpPr bwMode="auto">
          <a:xfrm>
            <a:off x="3027363" y="954088"/>
            <a:ext cx="5322887" cy="1817687"/>
            <a:chOff x="384" y="144"/>
            <a:chExt cx="3725" cy="1272"/>
          </a:xfrm>
        </p:grpSpPr>
        <p:sp>
          <p:nvSpPr>
            <p:cNvPr id="126983" name="Line 7">
              <a:extLst>
                <a:ext uri="{FF2B5EF4-FFF2-40B4-BE49-F238E27FC236}">
                  <a16:creationId xmlns:a16="http://schemas.microsoft.com/office/drawing/2014/main" id="{400D3463-C47C-57A3-9FBF-BE6630AAFAB5}"/>
                </a:ext>
              </a:extLst>
            </p:cNvPr>
            <p:cNvSpPr>
              <a:spLocks noChangeShapeType="1"/>
            </p:cNvSpPr>
            <p:nvPr/>
          </p:nvSpPr>
          <p:spPr bwMode="auto">
            <a:xfrm>
              <a:off x="650" y="206"/>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6984" name="Text Box 8">
              <a:extLst>
                <a:ext uri="{FF2B5EF4-FFF2-40B4-BE49-F238E27FC236}">
                  <a16:creationId xmlns:a16="http://schemas.microsoft.com/office/drawing/2014/main" id="{5BFEBB2F-7A3C-10CD-56F4-86A7E3791A25}"/>
                </a:ext>
              </a:extLst>
            </p:cNvPr>
            <p:cNvSpPr txBox="1">
              <a:spLocks noChangeArrowheads="1"/>
            </p:cNvSpPr>
            <p:nvPr/>
          </p:nvSpPr>
          <p:spPr bwMode="auto">
            <a:xfrm>
              <a:off x="384" y="144"/>
              <a:ext cx="399"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I</a:t>
              </a:r>
              <a:r>
                <a:rPr lang="en-US" altLang="zh-CN" sz="2400"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6985" name="Line 9">
              <a:extLst>
                <a:ext uri="{FF2B5EF4-FFF2-40B4-BE49-F238E27FC236}">
                  <a16:creationId xmlns:a16="http://schemas.microsoft.com/office/drawing/2014/main" id="{E5AD92B6-5C6B-C106-03CE-98322CE433F9}"/>
                </a:ext>
              </a:extLst>
            </p:cNvPr>
            <p:cNvSpPr>
              <a:spLocks noChangeShapeType="1"/>
            </p:cNvSpPr>
            <p:nvPr/>
          </p:nvSpPr>
          <p:spPr bwMode="auto">
            <a:xfrm>
              <a:off x="641" y="468"/>
              <a:ext cx="1018" cy="63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6986" name="Text Box 10">
              <a:extLst>
                <a:ext uri="{FF2B5EF4-FFF2-40B4-BE49-F238E27FC236}">
                  <a16:creationId xmlns:a16="http://schemas.microsoft.com/office/drawing/2014/main" id="{C4A4A08F-6EC5-976C-B753-A004F8175408}"/>
                </a:ext>
              </a:extLst>
            </p:cNvPr>
            <p:cNvSpPr txBox="1">
              <a:spLocks noChangeArrowheads="1"/>
            </p:cNvSpPr>
            <p:nvPr/>
          </p:nvSpPr>
          <p:spPr bwMode="auto">
            <a:xfrm>
              <a:off x="1650" y="1061"/>
              <a:ext cx="539"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U</a:t>
              </a:r>
              <a:r>
                <a:rPr lang="en-US" altLang="zh-CN" sz="2400" b="1" i="0" baseline="-25000">
                  <a:solidFill>
                    <a:schemeClr val="tx1"/>
                  </a:solidFill>
                  <a:ea typeface="宋体" panose="02010600030101010101" pitchFamily="2" charset="-122"/>
                </a:rPr>
                <a:t>CE</a:t>
              </a:r>
              <a:endParaRPr lang="en-US" altLang="zh-CN" sz="2400" b="1">
                <a:solidFill>
                  <a:schemeClr val="tx1"/>
                </a:solidFill>
                <a:ea typeface="宋体" panose="02010600030101010101" pitchFamily="2" charset="-122"/>
              </a:endParaRPr>
            </a:p>
          </p:txBody>
        </p:sp>
        <p:sp>
          <p:nvSpPr>
            <p:cNvPr id="126987" name="Line 11">
              <a:extLst>
                <a:ext uri="{FF2B5EF4-FFF2-40B4-BE49-F238E27FC236}">
                  <a16:creationId xmlns:a16="http://schemas.microsoft.com/office/drawing/2014/main" id="{4BEC2D43-7399-7A67-4F96-307F614560A4}"/>
                </a:ext>
              </a:extLst>
            </p:cNvPr>
            <p:cNvSpPr>
              <a:spLocks noChangeShapeType="1"/>
            </p:cNvSpPr>
            <p:nvPr/>
          </p:nvSpPr>
          <p:spPr bwMode="auto">
            <a:xfrm>
              <a:off x="649" y="1085"/>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6988" name="Text Box 12">
              <a:extLst>
                <a:ext uri="{FF2B5EF4-FFF2-40B4-BE49-F238E27FC236}">
                  <a16:creationId xmlns:a16="http://schemas.microsoft.com/office/drawing/2014/main" id="{4D20454B-4017-5FE5-574C-F23BF775F808}"/>
                </a:ext>
              </a:extLst>
            </p:cNvPr>
            <p:cNvSpPr txBox="1">
              <a:spLocks noChangeArrowheads="1"/>
            </p:cNvSpPr>
            <p:nvPr/>
          </p:nvSpPr>
          <p:spPr bwMode="auto">
            <a:xfrm>
              <a:off x="395" y="999"/>
              <a:ext cx="267"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6989" name="Line 13">
              <a:extLst>
                <a:ext uri="{FF2B5EF4-FFF2-40B4-BE49-F238E27FC236}">
                  <a16:creationId xmlns:a16="http://schemas.microsoft.com/office/drawing/2014/main" id="{7367C173-B805-F695-3EAA-4C901E771CC7}"/>
                </a:ext>
              </a:extLst>
            </p:cNvPr>
            <p:cNvSpPr>
              <a:spLocks noChangeShapeType="1"/>
            </p:cNvSpPr>
            <p:nvPr/>
          </p:nvSpPr>
          <p:spPr bwMode="auto">
            <a:xfrm>
              <a:off x="1104" y="792"/>
              <a:ext cx="2352" cy="24"/>
            </a:xfrm>
            <a:prstGeom prst="line">
              <a:avLst/>
            </a:prstGeom>
            <a:noFill/>
            <a:ln w="381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6990" name="Oval 14">
              <a:extLst>
                <a:ext uri="{FF2B5EF4-FFF2-40B4-BE49-F238E27FC236}">
                  <a16:creationId xmlns:a16="http://schemas.microsoft.com/office/drawing/2014/main" id="{111E2EC9-2CFA-D1D3-768A-BA8C5FC55D4F}"/>
                </a:ext>
              </a:extLst>
            </p:cNvPr>
            <p:cNvSpPr>
              <a:spLocks noChangeArrowheads="1"/>
            </p:cNvSpPr>
            <p:nvPr/>
          </p:nvSpPr>
          <p:spPr bwMode="auto">
            <a:xfrm>
              <a:off x="1104" y="749"/>
              <a:ext cx="68" cy="61"/>
            </a:xfrm>
            <a:prstGeom prst="ellipse">
              <a:avLst/>
            </a:prstGeom>
            <a:solidFill>
              <a:srgbClr val="FF0000"/>
            </a:solidFill>
            <a:ln w="38100">
              <a:solidFill>
                <a:srgbClr val="FF0000"/>
              </a:solidFill>
              <a:round/>
              <a:headEnd/>
              <a:tailEnd/>
            </a:ln>
          </p:spPr>
          <p:txBody>
            <a:bodyPr wrap="none" anchor="ctr">
              <a:spAutoFit/>
            </a:bodyPr>
            <a:lstStyle/>
            <a:p>
              <a:pPr>
                <a:spcBef>
                  <a:spcPct val="50000"/>
                </a:spcBef>
              </a:pPr>
              <a:endParaRPr lang="zh-CN" altLang="en-US"/>
            </a:p>
          </p:txBody>
        </p:sp>
        <p:sp>
          <p:nvSpPr>
            <p:cNvPr id="126991" name="Text Box 15">
              <a:extLst>
                <a:ext uri="{FF2B5EF4-FFF2-40B4-BE49-F238E27FC236}">
                  <a16:creationId xmlns:a16="http://schemas.microsoft.com/office/drawing/2014/main" id="{C4A6DEE7-B73C-4ED9-17E7-63468472F7FF}"/>
                </a:ext>
              </a:extLst>
            </p:cNvPr>
            <p:cNvSpPr txBox="1">
              <a:spLocks noChangeArrowheads="1"/>
            </p:cNvSpPr>
            <p:nvPr/>
          </p:nvSpPr>
          <p:spPr bwMode="auto">
            <a:xfrm>
              <a:off x="1099" y="534"/>
              <a:ext cx="295"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0">
                  <a:solidFill>
                    <a:schemeClr val="tx1"/>
                  </a:solidFill>
                  <a:ea typeface="宋体" panose="02010600030101010101" pitchFamily="2" charset="-122"/>
                </a:rPr>
                <a:t>Q</a:t>
              </a:r>
              <a:endParaRPr lang="en-US" altLang="zh-CN" b="1" i="0">
                <a:solidFill>
                  <a:schemeClr val="tx1"/>
                </a:solidFill>
                <a:ea typeface="宋体" panose="02010600030101010101" pitchFamily="2" charset="-122"/>
              </a:endParaRPr>
            </a:p>
          </p:txBody>
        </p:sp>
        <p:sp>
          <p:nvSpPr>
            <p:cNvPr id="126992" name="Line 16">
              <a:extLst>
                <a:ext uri="{FF2B5EF4-FFF2-40B4-BE49-F238E27FC236}">
                  <a16:creationId xmlns:a16="http://schemas.microsoft.com/office/drawing/2014/main" id="{CE527296-7FF5-5744-C934-479BA671CEAD}"/>
                </a:ext>
              </a:extLst>
            </p:cNvPr>
            <p:cNvSpPr>
              <a:spLocks noChangeShapeType="1"/>
            </p:cNvSpPr>
            <p:nvPr/>
          </p:nvSpPr>
          <p:spPr bwMode="auto">
            <a:xfrm>
              <a:off x="2426" y="206"/>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6993" name="Text Box 17">
              <a:extLst>
                <a:ext uri="{FF2B5EF4-FFF2-40B4-BE49-F238E27FC236}">
                  <a16:creationId xmlns:a16="http://schemas.microsoft.com/office/drawing/2014/main" id="{51EC2966-562B-4C24-3E74-1238BC49CDDE}"/>
                </a:ext>
              </a:extLst>
            </p:cNvPr>
            <p:cNvSpPr txBox="1">
              <a:spLocks noChangeArrowheads="1"/>
            </p:cNvSpPr>
            <p:nvPr/>
          </p:nvSpPr>
          <p:spPr bwMode="auto">
            <a:xfrm>
              <a:off x="2160" y="144"/>
              <a:ext cx="399"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i</a:t>
              </a:r>
              <a:r>
                <a:rPr lang="en-US" altLang="zh-CN" sz="2400" b="1" i="0" baseline="-25000">
                  <a:solidFill>
                    <a:schemeClr val="tx1"/>
                  </a:solidFill>
                  <a:ea typeface="宋体" panose="02010600030101010101" pitchFamily="2" charset="-122"/>
                </a:rPr>
                <a:t>C</a:t>
              </a:r>
              <a:endParaRPr lang="en-US" altLang="zh-CN" sz="2400" b="1">
                <a:solidFill>
                  <a:schemeClr val="tx1"/>
                </a:solidFill>
                <a:ea typeface="宋体" panose="02010600030101010101" pitchFamily="2" charset="-122"/>
              </a:endParaRPr>
            </a:p>
          </p:txBody>
        </p:sp>
        <p:sp>
          <p:nvSpPr>
            <p:cNvPr id="126994" name="Text Box 18">
              <a:extLst>
                <a:ext uri="{FF2B5EF4-FFF2-40B4-BE49-F238E27FC236}">
                  <a16:creationId xmlns:a16="http://schemas.microsoft.com/office/drawing/2014/main" id="{D4B1F2DF-EDB6-05B0-FD99-85F59F0A81FD}"/>
                </a:ext>
              </a:extLst>
            </p:cNvPr>
            <p:cNvSpPr txBox="1">
              <a:spLocks noChangeArrowheads="1"/>
            </p:cNvSpPr>
            <p:nvPr/>
          </p:nvSpPr>
          <p:spPr bwMode="auto">
            <a:xfrm>
              <a:off x="3571" y="1053"/>
              <a:ext cx="538"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t</a:t>
              </a:r>
            </a:p>
          </p:txBody>
        </p:sp>
        <p:sp>
          <p:nvSpPr>
            <p:cNvPr id="126995" name="Line 19">
              <a:extLst>
                <a:ext uri="{FF2B5EF4-FFF2-40B4-BE49-F238E27FC236}">
                  <a16:creationId xmlns:a16="http://schemas.microsoft.com/office/drawing/2014/main" id="{9FF9B0AB-A75F-920F-9438-1EB653598C22}"/>
                </a:ext>
              </a:extLst>
            </p:cNvPr>
            <p:cNvSpPr>
              <a:spLocks noChangeShapeType="1"/>
            </p:cNvSpPr>
            <p:nvPr/>
          </p:nvSpPr>
          <p:spPr bwMode="auto">
            <a:xfrm>
              <a:off x="2425" y="1085"/>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6996" name="Text Box 20">
              <a:extLst>
                <a:ext uri="{FF2B5EF4-FFF2-40B4-BE49-F238E27FC236}">
                  <a16:creationId xmlns:a16="http://schemas.microsoft.com/office/drawing/2014/main" id="{4197311C-B5A4-96B0-5854-FBADE0809A3E}"/>
                </a:ext>
              </a:extLst>
            </p:cNvPr>
            <p:cNvSpPr txBox="1">
              <a:spLocks noChangeArrowheads="1"/>
            </p:cNvSpPr>
            <p:nvPr/>
          </p:nvSpPr>
          <p:spPr bwMode="auto">
            <a:xfrm>
              <a:off x="2224" y="1053"/>
              <a:ext cx="266"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grpSp>
          <p:nvGrpSpPr>
            <p:cNvPr id="126997" name="Group 21">
              <a:extLst>
                <a:ext uri="{FF2B5EF4-FFF2-40B4-BE49-F238E27FC236}">
                  <a16:creationId xmlns:a16="http://schemas.microsoft.com/office/drawing/2014/main" id="{9A1F76AF-22B1-72D3-B1E8-2AC697EF3AC3}"/>
                </a:ext>
              </a:extLst>
            </p:cNvPr>
            <p:cNvGrpSpPr>
              <a:grpSpLocks/>
            </p:cNvGrpSpPr>
            <p:nvPr/>
          </p:nvGrpSpPr>
          <p:grpSpPr bwMode="auto">
            <a:xfrm>
              <a:off x="2433" y="498"/>
              <a:ext cx="891" cy="538"/>
              <a:chOff x="2836" y="498"/>
              <a:chExt cx="891" cy="538"/>
            </a:xfrm>
          </p:grpSpPr>
          <p:sp>
            <p:nvSpPr>
              <p:cNvPr id="126998" name="Freeform 22">
                <a:extLst>
                  <a:ext uri="{FF2B5EF4-FFF2-40B4-BE49-F238E27FC236}">
                    <a16:creationId xmlns:a16="http://schemas.microsoft.com/office/drawing/2014/main" id="{6456DF3C-B074-8F3A-351C-63F16427BF63}"/>
                  </a:ext>
                </a:extLst>
              </p:cNvPr>
              <p:cNvSpPr>
                <a:spLocks noChangeArrowheads="1"/>
              </p:cNvSpPr>
              <p:nvPr/>
            </p:nvSpPr>
            <p:spPr bwMode="auto">
              <a:xfrm>
                <a:off x="3145" y="782"/>
                <a:ext cx="300" cy="254"/>
              </a:xfrm>
              <a:custGeom>
                <a:avLst/>
                <a:gdLst>
                  <a:gd name="T0" fmla="*/ 300 w 300"/>
                  <a:gd name="T1" fmla="*/ 0 h 254"/>
                  <a:gd name="T2" fmla="*/ 168 w 300"/>
                  <a:gd name="T3" fmla="*/ 253 h 254"/>
                  <a:gd name="T4" fmla="*/ 0 w 300"/>
                  <a:gd name="T5" fmla="*/ 9 h 254"/>
                </a:gdLst>
                <a:ahLst/>
                <a:cxnLst>
                  <a:cxn ang="0">
                    <a:pos x="T0" y="T1"/>
                  </a:cxn>
                  <a:cxn ang="0">
                    <a:pos x="T2" y="T3"/>
                  </a:cxn>
                  <a:cxn ang="0">
                    <a:pos x="T4" y="T5"/>
                  </a:cxn>
                </a:cxnLst>
                <a:rect l="0" t="0" r="r" b="b"/>
                <a:pathLst>
                  <a:path w="300" h="254">
                    <a:moveTo>
                      <a:pt x="300" y="0"/>
                    </a:moveTo>
                    <a:cubicBezTo>
                      <a:pt x="279" y="42"/>
                      <a:pt x="218" y="252"/>
                      <a:pt x="168" y="253"/>
                    </a:cubicBezTo>
                    <a:cubicBezTo>
                      <a:pt x="118" y="254"/>
                      <a:pt x="35" y="60"/>
                      <a:pt x="0" y="9"/>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6999" name="Freeform 23">
                <a:extLst>
                  <a:ext uri="{FF2B5EF4-FFF2-40B4-BE49-F238E27FC236}">
                    <a16:creationId xmlns:a16="http://schemas.microsoft.com/office/drawing/2014/main" id="{49DBEC60-9908-FD75-D7F3-29882DEE0FBB}"/>
                  </a:ext>
                </a:extLst>
              </p:cNvPr>
              <p:cNvSpPr>
                <a:spLocks noChangeArrowheads="1"/>
              </p:cNvSpPr>
              <p:nvPr/>
            </p:nvSpPr>
            <p:spPr bwMode="auto">
              <a:xfrm>
                <a:off x="2836" y="498"/>
                <a:ext cx="300" cy="293"/>
              </a:xfrm>
              <a:custGeom>
                <a:avLst/>
                <a:gdLst>
                  <a:gd name="T0" fmla="*/ 300 w 300"/>
                  <a:gd name="T1" fmla="*/ 282 h 293"/>
                  <a:gd name="T2" fmla="*/ 155 w 300"/>
                  <a:gd name="T3" fmla="*/ 2 h 293"/>
                  <a:gd name="T4" fmla="*/ 0 w 300"/>
                  <a:gd name="T5" fmla="*/ 293 h 293"/>
                </a:gdLst>
                <a:ahLst/>
                <a:cxnLst>
                  <a:cxn ang="0">
                    <a:pos x="T0" y="T1"/>
                  </a:cxn>
                  <a:cxn ang="0">
                    <a:pos x="T2" y="T3"/>
                  </a:cxn>
                  <a:cxn ang="0">
                    <a:pos x="T4" y="T5"/>
                  </a:cxn>
                </a:cxnLst>
                <a:rect l="0" t="0" r="r" b="b"/>
                <a:pathLst>
                  <a:path w="300" h="293">
                    <a:moveTo>
                      <a:pt x="300" y="282"/>
                    </a:moveTo>
                    <a:cubicBezTo>
                      <a:pt x="276" y="235"/>
                      <a:pt x="205" y="0"/>
                      <a:pt x="155" y="2"/>
                    </a:cubicBezTo>
                    <a:cubicBezTo>
                      <a:pt x="105" y="4"/>
                      <a:pt x="32" y="233"/>
                      <a:pt x="0" y="293"/>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7000" name="Freeform 24">
                <a:extLst>
                  <a:ext uri="{FF2B5EF4-FFF2-40B4-BE49-F238E27FC236}">
                    <a16:creationId xmlns:a16="http://schemas.microsoft.com/office/drawing/2014/main" id="{7657A6A6-97F6-CE87-4503-BB6DB31BE063}"/>
                  </a:ext>
                </a:extLst>
              </p:cNvPr>
              <p:cNvSpPr>
                <a:spLocks noChangeArrowheads="1"/>
              </p:cNvSpPr>
              <p:nvPr/>
            </p:nvSpPr>
            <p:spPr bwMode="auto">
              <a:xfrm>
                <a:off x="3436" y="515"/>
                <a:ext cx="291" cy="285"/>
              </a:xfrm>
              <a:custGeom>
                <a:avLst/>
                <a:gdLst>
                  <a:gd name="T0" fmla="*/ 291 w 291"/>
                  <a:gd name="T1" fmla="*/ 265 h 285"/>
                  <a:gd name="T2" fmla="*/ 155 w 291"/>
                  <a:gd name="T3" fmla="*/ 3 h 285"/>
                  <a:gd name="T4" fmla="*/ 0 w 291"/>
                  <a:gd name="T5" fmla="*/ 285 h 285"/>
                </a:gdLst>
                <a:ahLst/>
                <a:cxnLst>
                  <a:cxn ang="0">
                    <a:pos x="T0" y="T1"/>
                  </a:cxn>
                  <a:cxn ang="0">
                    <a:pos x="T2" y="T3"/>
                  </a:cxn>
                  <a:cxn ang="0">
                    <a:pos x="T4" y="T5"/>
                  </a:cxn>
                </a:cxnLst>
                <a:rect l="0" t="0" r="r" b="b"/>
                <a:pathLst>
                  <a:path w="291" h="285">
                    <a:moveTo>
                      <a:pt x="291" y="265"/>
                    </a:moveTo>
                    <a:cubicBezTo>
                      <a:pt x="268" y="221"/>
                      <a:pt x="203" y="0"/>
                      <a:pt x="155" y="3"/>
                    </a:cubicBezTo>
                    <a:cubicBezTo>
                      <a:pt x="107" y="6"/>
                      <a:pt x="32" y="226"/>
                      <a:pt x="0" y="285"/>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4" name="Group 25">
            <a:extLst>
              <a:ext uri="{FF2B5EF4-FFF2-40B4-BE49-F238E27FC236}">
                <a16:creationId xmlns:a16="http://schemas.microsoft.com/office/drawing/2014/main" id="{EF62B533-8A9B-3E65-F60A-D0995A9F2F47}"/>
              </a:ext>
            </a:extLst>
          </p:cNvPr>
          <p:cNvGrpSpPr>
            <a:grpSpLocks/>
          </p:cNvGrpSpPr>
          <p:nvPr/>
        </p:nvGrpSpPr>
        <p:grpSpPr bwMode="auto">
          <a:xfrm>
            <a:off x="2936875" y="2708275"/>
            <a:ext cx="5322888" cy="1816100"/>
            <a:chOff x="336" y="1311"/>
            <a:chExt cx="3725" cy="1271"/>
          </a:xfrm>
        </p:grpSpPr>
        <p:sp>
          <p:nvSpPr>
            <p:cNvPr id="127002" name="Line 26">
              <a:extLst>
                <a:ext uri="{FF2B5EF4-FFF2-40B4-BE49-F238E27FC236}">
                  <a16:creationId xmlns:a16="http://schemas.microsoft.com/office/drawing/2014/main" id="{D3FD0DC9-85D5-0B6D-9B8B-A3B6F5FB9E33}"/>
                </a:ext>
              </a:extLst>
            </p:cNvPr>
            <p:cNvSpPr>
              <a:spLocks noChangeShapeType="1"/>
            </p:cNvSpPr>
            <p:nvPr/>
          </p:nvSpPr>
          <p:spPr bwMode="auto">
            <a:xfrm>
              <a:off x="650" y="1373"/>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7003" name="Text Box 27">
              <a:extLst>
                <a:ext uri="{FF2B5EF4-FFF2-40B4-BE49-F238E27FC236}">
                  <a16:creationId xmlns:a16="http://schemas.microsoft.com/office/drawing/2014/main" id="{C0B7157D-AE54-7EBB-33F7-666931832785}"/>
                </a:ext>
              </a:extLst>
            </p:cNvPr>
            <p:cNvSpPr txBox="1">
              <a:spLocks noChangeArrowheads="1"/>
            </p:cNvSpPr>
            <p:nvPr/>
          </p:nvSpPr>
          <p:spPr bwMode="auto">
            <a:xfrm>
              <a:off x="336" y="1311"/>
              <a:ext cx="399"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I</a:t>
              </a:r>
              <a:r>
                <a:rPr lang="en-US" altLang="zh-CN" sz="2400"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7004" name="Line 28">
              <a:extLst>
                <a:ext uri="{FF2B5EF4-FFF2-40B4-BE49-F238E27FC236}">
                  <a16:creationId xmlns:a16="http://schemas.microsoft.com/office/drawing/2014/main" id="{F8239F28-C6AE-78D6-092B-CB34A1223FB6}"/>
                </a:ext>
              </a:extLst>
            </p:cNvPr>
            <p:cNvSpPr>
              <a:spLocks noChangeShapeType="1"/>
            </p:cNvSpPr>
            <p:nvPr/>
          </p:nvSpPr>
          <p:spPr bwMode="auto">
            <a:xfrm>
              <a:off x="641" y="1635"/>
              <a:ext cx="1018" cy="63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7005" name="Text Box 29">
              <a:extLst>
                <a:ext uri="{FF2B5EF4-FFF2-40B4-BE49-F238E27FC236}">
                  <a16:creationId xmlns:a16="http://schemas.microsoft.com/office/drawing/2014/main" id="{652FDBE5-4EDE-9C92-D948-70921A303776}"/>
                </a:ext>
              </a:extLst>
            </p:cNvPr>
            <p:cNvSpPr txBox="1">
              <a:spLocks noChangeArrowheads="1"/>
            </p:cNvSpPr>
            <p:nvPr/>
          </p:nvSpPr>
          <p:spPr bwMode="auto">
            <a:xfrm>
              <a:off x="1651" y="2219"/>
              <a:ext cx="538"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U</a:t>
              </a:r>
              <a:r>
                <a:rPr lang="en-US" altLang="zh-CN" sz="2400" b="1" i="0" baseline="-25000">
                  <a:solidFill>
                    <a:schemeClr val="tx1"/>
                  </a:solidFill>
                  <a:ea typeface="宋体" panose="02010600030101010101" pitchFamily="2" charset="-122"/>
                </a:rPr>
                <a:t>CE</a:t>
              </a:r>
              <a:endParaRPr lang="en-US" altLang="zh-CN" sz="2400" b="1">
                <a:solidFill>
                  <a:schemeClr val="tx1"/>
                </a:solidFill>
                <a:ea typeface="宋体" panose="02010600030101010101" pitchFamily="2" charset="-122"/>
              </a:endParaRPr>
            </a:p>
          </p:txBody>
        </p:sp>
        <p:sp>
          <p:nvSpPr>
            <p:cNvPr id="127006" name="Line 30">
              <a:extLst>
                <a:ext uri="{FF2B5EF4-FFF2-40B4-BE49-F238E27FC236}">
                  <a16:creationId xmlns:a16="http://schemas.microsoft.com/office/drawing/2014/main" id="{56130D02-5312-080B-2C2D-6041B6E9560B}"/>
                </a:ext>
              </a:extLst>
            </p:cNvPr>
            <p:cNvSpPr>
              <a:spLocks noChangeShapeType="1"/>
            </p:cNvSpPr>
            <p:nvPr/>
          </p:nvSpPr>
          <p:spPr bwMode="auto">
            <a:xfrm>
              <a:off x="649" y="2253"/>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7007" name="Text Box 31">
              <a:extLst>
                <a:ext uri="{FF2B5EF4-FFF2-40B4-BE49-F238E27FC236}">
                  <a16:creationId xmlns:a16="http://schemas.microsoft.com/office/drawing/2014/main" id="{168FF9CD-A10A-ABC5-A816-C3F4D009D7B8}"/>
                </a:ext>
              </a:extLst>
            </p:cNvPr>
            <p:cNvSpPr txBox="1">
              <a:spLocks noChangeArrowheads="1"/>
            </p:cNvSpPr>
            <p:nvPr/>
          </p:nvSpPr>
          <p:spPr bwMode="auto">
            <a:xfrm>
              <a:off x="395" y="2166"/>
              <a:ext cx="267"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7008" name="Oval 32">
              <a:extLst>
                <a:ext uri="{FF2B5EF4-FFF2-40B4-BE49-F238E27FC236}">
                  <a16:creationId xmlns:a16="http://schemas.microsoft.com/office/drawing/2014/main" id="{CB9DAB1A-9CFB-D88A-D752-015CED165510}"/>
                </a:ext>
              </a:extLst>
            </p:cNvPr>
            <p:cNvSpPr>
              <a:spLocks noChangeArrowheads="1"/>
            </p:cNvSpPr>
            <p:nvPr/>
          </p:nvSpPr>
          <p:spPr bwMode="auto">
            <a:xfrm>
              <a:off x="1584" y="2218"/>
              <a:ext cx="68" cy="62"/>
            </a:xfrm>
            <a:prstGeom prst="ellipse">
              <a:avLst/>
            </a:prstGeom>
            <a:solidFill>
              <a:srgbClr val="FF0000"/>
            </a:solidFill>
            <a:ln w="38100">
              <a:solidFill>
                <a:srgbClr val="FF0000"/>
              </a:solidFill>
              <a:round/>
              <a:headEnd/>
              <a:tailEnd/>
            </a:ln>
          </p:spPr>
          <p:txBody>
            <a:bodyPr wrap="none" anchor="ctr">
              <a:spAutoFit/>
            </a:bodyPr>
            <a:lstStyle/>
            <a:p>
              <a:pPr>
                <a:spcBef>
                  <a:spcPct val="50000"/>
                </a:spcBef>
              </a:pPr>
              <a:endParaRPr lang="zh-CN" altLang="en-US"/>
            </a:p>
          </p:txBody>
        </p:sp>
        <p:sp>
          <p:nvSpPr>
            <p:cNvPr id="127009" name="Text Box 33">
              <a:extLst>
                <a:ext uri="{FF2B5EF4-FFF2-40B4-BE49-F238E27FC236}">
                  <a16:creationId xmlns:a16="http://schemas.microsoft.com/office/drawing/2014/main" id="{21C124C0-EAC7-1FCA-58EC-E1BC249902AE}"/>
                </a:ext>
              </a:extLst>
            </p:cNvPr>
            <p:cNvSpPr txBox="1">
              <a:spLocks noChangeArrowheads="1"/>
            </p:cNvSpPr>
            <p:nvPr/>
          </p:nvSpPr>
          <p:spPr bwMode="auto">
            <a:xfrm>
              <a:off x="1531" y="1948"/>
              <a:ext cx="295"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0">
                  <a:solidFill>
                    <a:schemeClr val="tx1"/>
                  </a:solidFill>
                  <a:ea typeface="宋体" panose="02010600030101010101" pitchFamily="2" charset="-122"/>
                </a:rPr>
                <a:t>Q</a:t>
              </a:r>
              <a:endParaRPr lang="en-US" altLang="zh-CN" b="1" i="0">
                <a:solidFill>
                  <a:schemeClr val="tx1"/>
                </a:solidFill>
                <a:ea typeface="宋体" panose="02010600030101010101" pitchFamily="2" charset="-122"/>
              </a:endParaRPr>
            </a:p>
          </p:txBody>
        </p:sp>
        <p:sp>
          <p:nvSpPr>
            <p:cNvPr id="127010" name="Line 34">
              <a:extLst>
                <a:ext uri="{FF2B5EF4-FFF2-40B4-BE49-F238E27FC236}">
                  <a16:creationId xmlns:a16="http://schemas.microsoft.com/office/drawing/2014/main" id="{6B22ADC3-C1E4-6FA8-5460-F023DB9340FA}"/>
                </a:ext>
              </a:extLst>
            </p:cNvPr>
            <p:cNvSpPr>
              <a:spLocks noChangeShapeType="1"/>
            </p:cNvSpPr>
            <p:nvPr/>
          </p:nvSpPr>
          <p:spPr bwMode="auto">
            <a:xfrm>
              <a:off x="2426" y="1373"/>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7011" name="Text Box 35">
              <a:extLst>
                <a:ext uri="{FF2B5EF4-FFF2-40B4-BE49-F238E27FC236}">
                  <a16:creationId xmlns:a16="http://schemas.microsoft.com/office/drawing/2014/main" id="{5133E2E5-7625-AE7F-E24F-DD2128088B5D}"/>
                </a:ext>
              </a:extLst>
            </p:cNvPr>
            <p:cNvSpPr txBox="1">
              <a:spLocks noChangeArrowheads="1"/>
            </p:cNvSpPr>
            <p:nvPr/>
          </p:nvSpPr>
          <p:spPr bwMode="auto">
            <a:xfrm>
              <a:off x="2160" y="1311"/>
              <a:ext cx="399"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i</a:t>
              </a:r>
              <a:r>
                <a:rPr lang="en-US" altLang="zh-CN"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7012" name="Text Box 36">
              <a:extLst>
                <a:ext uri="{FF2B5EF4-FFF2-40B4-BE49-F238E27FC236}">
                  <a16:creationId xmlns:a16="http://schemas.microsoft.com/office/drawing/2014/main" id="{7E43D8F9-4D33-E56A-2656-1922DE32635B}"/>
                </a:ext>
              </a:extLst>
            </p:cNvPr>
            <p:cNvSpPr txBox="1">
              <a:spLocks noChangeArrowheads="1"/>
            </p:cNvSpPr>
            <p:nvPr/>
          </p:nvSpPr>
          <p:spPr bwMode="auto">
            <a:xfrm>
              <a:off x="3523" y="2219"/>
              <a:ext cx="538"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t</a:t>
              </a:r>
            </a:p>
          </p:txBody>
        </p:sp>
        <p:sp>
          <p:nvSpPr>
            <p:cNvPr id="127013" name="Line 37">
              <a:extLst>
                <a:ext uri="{FF2B5EF4-FFF2-40B4-BE49-F238E27FC236}">
                  <a16:creationId xmlns:a16="http://schemas.microsoft.com/office/drawing/2014/main" id="{E45BF878-64C3-C338-6F7D-4D12790485D4}"/>
                </a:ext>
              </a:extLst>
            </p:cNvPr>
            <p:cNvSpPr>
              <a:spLocks noChangeShapeType="1"/>
            </p:cNvSpPr>
            <p:nvPr/>
          </p:nvSpPr>
          <p:spPr bwMode="auto">
            <a:xfrm>
              <a:off x="2425" y="2253"/>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7014" name="Text Box 38">
              <a:extLst>
                <a:ext uri="{FF2B5EF4-FFF2-40B4-BE49-F238E27FC236}">
                  <a16:creationId xmlns:a16="http://schemas.microsoft.com/office/drawing/2014/main" id="{58B6E01E-3FE1-51F9-3995-94CB2F4F492A}"/>
                </a:ext>
              </a:extLst>
            </p:cNvPr>
            <p:cNvSpPr txBox="1">
              <a:spLocks noChangeArrowheads="1"/>
            </p:cNvSpPr>
            <p:nvPr/>
          </p:nvSpPr>
          <p:spPr bwMode="auto">
            <a:xfrm>
              <a:off x="2223" y="2219"/>
              <a:ext cx="267"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7015" name="Freeform 39">
              <a:extLst>
                <a:ext uri="{FF2B5EF4-FFF2-40B4-BE49-F238E27FC236}">
                  <a16:creationId xmlns:a16="http://schemas.microsoft.com/office/drawing/2014/main" id="{5974338A-4E3A-49BE-4774-B0CE2A1603F0}"/>
                </a:ext>
              </a:extLst>
            </p:cNvPr>
            <p:cNvSpPr>
              <a:spLocks noChangeArrowheads="1"/>
            </p:cNvSpPr>
            <p:nvPr/>
          </p:nvSpPr>
          <p:spPr bwMode="auto">
            <a:xfrm>
              <a:off x="2429" y="1698"/>
              <a:ext cx="336" cy="564"/>
            </a:xfrm>
            <a:custGeom>
              <a:avLst/>
              <a:gdLst>
                <a:gd name="T0" fmla="*/ 0 w 336"/>
                <a:gd name="T1" fmla="*/ 626 h 626"/>
                <a:gd name="T2" fmla="*/ 160 w 336"/>
                <a:gd name="T3" fmla="*/ 0 h 626"/>
                <a:gd name="T4" fmla="*/ 336 w 336"/>
                <a:gd name="T5" fmla="*/ 626 h 626"/>
              </a:gdLst>
              <a:ahLst/>
              <a:cxnLst>
                <a:cxn ang="0">
                  <a:pos x="T0" y="T1"/>
                </a:cxn>
                <a:cxn ang="0">
                  <a:pos x="T2" y="T3"/>
                </a:cxn>
                <a:cxn ang="0">
                  <a:pos x="T4" y="T5"/>
                </a:cxn>
              </a:cxnLst>
              <a:rect l="0" t="0" r="r" b="b"/>
              <a:pathLst>
                <a:path w="336" h="626">
                  <a:moveTo>
                    <a:pt x="0" y="626"/>
                  </a:moveTo>
                  <a:cubicBezTo>
                    <a:pt x="27" y="522"/>
                    <a:pt x="104" y="0"/>
                    <a:pt x="160" y="0"/>
                  </a:cubicBezTo>
                  <a:cubicBezTo>
                    <a:pt x="216" y="0"/>
                    <a:pt x="299" y="496"/>
                    <a:pt x="336" y="626"/>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7016" name="Freeform 40">
              <a:extLst>
                <a:ext uri="{FF2B5EF4-FFF2-40B4-BE49-F238E27FC236}">
                  <a16:creationId xmlns:a16="http://schemas.microsoft.com/office/drawing/2014/main" id="{23091D4E-03D2-317D-E7CF-C7D2E606E035}"/>
                </a:ext>
              </a:extLst>
            </p:cNvPr>
            <p:cNvSpPr>
              <a:spLocks noChangeArrowheads="1"/>
            </p:cNvSpPr>
            <p:nvPr/>
          </p:nvSpPr>
          <p:spPr bwMode="auto">
            <a:xfrm>
              <a:off x="3053" y="1700"/>
              <a:ext cx="336" cy="563"/>
            </a:xfrm>
            <a:custGeom>
              <a:avLst/>
              <a:gdLst>
                <a:gd name="T0" fmla="*/ 0 w 336"/>
                <a:gd name="T1" fmla="*/ 626 h 626"/>
                <a:gd name="T2" fmla="*/ 160 w 336"/>
                <a:gd name="T3" fmla="*/ 0 h 626"/>
                <a:gd name="T4" fmla="*/ 336 w 336"/>
                <a:gd name="T5" fmla="*/ 626 h 626"/>
              </a:gdLst>
              <a:ahLst/>
              <a:cxnLst>
                <a:cxn ang="0">
                  <a:pos x="T0" y="T1"/>
                </a:cxn>
                <a:cxn ang="0">
                  <a:pos x="T2" y="T3"/>
                </a:cxn>
                <a:cxn ang="0">
                  <a:pos x="T4" y="T5"/>
                </a:cxn>
              </a:cxnLst>
              <a:rect l="0" t="0" r="r" b="b"/>
              <a:pathLst>
                <a:path w="336" h="626">
                  <a:moveTo>
                    <a:pt x="0" y="626"/>
                  </a:moveTo>
                  <a:cubicBezTo>
                    <a:pt x="27" y="522"/>
                    <a:pt x="104" y="0"/>
                    <a:pt x="160" y="0"/>
                  </a:cubicBezTo>
                  <a:cubicBezTo>
                    <a:pt x="216" y="0"/>
                    <a:pt x="299" y="496"/>
                    <a:pt x="336" y="626"/>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5" name="Group 41">
            <a:extLst>
              <a:ext uri="{FF2B5EF4-FFF2-40B4-BE49-F238E27FC236}">
                <a16:creationId xmlns:a16="http://schemas.microsoft.com/office/drawing/2014/main" id="{F2CD7A98-467C-C00C-3D40-926755D082E4}"/>
              </a:ext>
            </a:extLst>
          </p:cNvPr>
          <p:cNvGrpSpPr>
            <a:grpSpLocks/>
          </p:cNvGrpSpPr>
          <p:nvPr/>
        </p:nvGrpSpPr>
        <p:grpSpPr bwMode="auto">
          <a:xfrm>
            <a:off x="2936875" y="4419600"/>
            <a:ext cx="5322888" cy="1814513"/>
            <a:chOff x="336" y="2356"/>
            <a:chExt cx="3725" cy="1270"/>
          </a:xfrm>
        </p:grpSpPr>
        <p:sp>
          <p:nvSpPr>
            <p:cNvPr id="127018" name="Line 42">
              <a:extLst>
                <a:ext uri="{FF2B5EF4-FFF2-40B4-BE49-F238E27FC236}">
                  <a16:creationId xmlns:a16="http://schemas.microsoft.com/office/drawing/2014/main" id="{AF3FB851-B810-30F8-DB9E-38EED0811CB0}"/>
                </a:ext>
              </a:extLst>
            </p:cNvPr>
            <p:cNvSpPr>
              <a:spLocks noChangeShapeType="1"/>
            </p:cNvSpPr>
            <p:nvPr/>
          </p:nvSpPr>
          <p:spPr bwMode="auto">
            <a:xfrm flipV="1">
              <a:off x="1440" y="3168"/>
              <a:ext cx="2016" cy="1"/>
            </a:xfrm>
            <a:prstGeom prst="line">
              <a:avLst/>
            </a:prstGeom>
            <a:noFill/>
            <a:ln w="38100">
              <a:solidFill>
                <a:srgbClr val="00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7019" name="Line 43">
              <a:extLst>
                <a:ext uri="{FF2B5EF4-FFF2-40B4-BE49-F238E27FC236}">
                  <a16:creationId xmlns:a16="http://schemas.microsoft.com/office/drawing/2014/main" id="{1C48D081-FB70-EB66-B491-9EE6799B5CF8}"/>
                </a:ext>
              </a:extLst>
            </p:cNvPr>
            <p:cNvSpPr>
              <a:spLocks noChangeShapeType="1"/>
            </p:cNvSpPr>
            <p:nvPr/>
          </p:nvSpPr>
          <p:spPr bwMode="auto">
            <a:xfrm>
              <a:off x="650" y="2418"/>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7020" name="Text Box 44">
              <a:extLst>
                <a:ext uri="{FF2B5EF4-FFF2-40B4-BE49-F238E27FC236}">
                  <a16:creationId xmlns:a16="http://schemas.microsoft.com/office/drawing/2014/main" id="{443F6E8A-254B-53B5-7159-6DEC6BDB29D3}"/>
                </a:ext>
              </a:extLst>
            </p:cNvPr>
            <p:cNvSpPr txBox="1">
              <a:spLocks noChangeArrowheads="1"/>
            </p:cNvSpPr>
            <p:nvPr/>
          </p:nvSpPr>
          <p:spPr bwMode="auto">
            <a:xfrm>
              <a:off x="336" y="2356"/>
              <a:ext cx="399"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I</a:t>
              </a:r>
              <a:r>
                <a:rPr lang="en-US" altLang="zh-CN" sz="2400"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7021" name="Line 45">
              <a:extLst>
                <a:ext uri="{FF2B5EF4-FFF2-40B4-BE49-F238E27FC236}">
                  <a16:creationId xmlns:a16="http://schemas.microsoft.com/office/drawing/2014/main" id="{29FE58C9-D7AE-99ED-E814-6877CB96240E}"/>
                </a:ext>
              </a:extLst>
            </p:cNvPr>
            <p:cNvSpPr>
              <a:spLocks noChangeShapeType="1"/>
            </p:cNvSpPr>
            <p:nvPr/>
          </p:nvSpPr>
          <p:spPr bwMode="auto">
            <a:xfrm>
              <a:off x="641" y="2680"/>
              <a:ext cx="1018" cy="63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7022" name="Text Box 46">
              <a:extLst>
                <a:ext uri="{FF2B5EF4-FFF2-40B4-BE49-F238E27FC236}">
                  <a16:creationId xmlns:a16="http://schemas.microsoft.com/office/drawing/2014/main" id="{B644CAD7-F607-012F-763D-23A1094EF021}"/>
                </a:ext>
              </a:extLst>
            </p:cNvPr>
            <p:cNvSpPr txBox="1">
              <a:spLocks noChangeArrowheads="1"/>
            </p:cNvSpPr>
            <p:nvPr/>
          </p:nvSpPr>
          <p:spPr bwMode="auto">
            <a:xfrm>
              <a:off x="1651" y="3264"/>
              <a:ext cx="538"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U</a:t>
              </a:r>
              <a:r>
                <a:rPr lang="en-US" altLang="zh-CN" sz="2400" b="1" i="0" baseline="-25000">
                  <a:solidFill>
                    <a:schemeClr val="tx1"/>
                  </a:solidFill>
                  <a:ea typeface="宋体" panose="02010600030101010101" pitchFamily="2" charset="-122"/>
                </a:rPr>
                <a:t>CE</a:t>
              </a:r>
              <a:endParaRPr lang="en-US" altLang="zh-CN" sz="2400" b="1">
                <a:solidFill>
                  <a:schemeClr val="tx1"/>
                </a:solidFill>
                <a:ea typeface="宋体" panose="02010600030101010101" pitchFamily="2" charset="-122"/>
              </a:endParaRPr>
            </a:p>
          </p:txBody>
        </p:sp>
        <p:sp>
          <p:nvSpPr>
            <p:cNvPr id="127023" name="Line 47">
              <a:extLst>
                <a:ext uri="{FF2B5EF4-FFF2-40B4-BE49-F238E27FC236}">
                  <a16:creationId xmlns:a16="http://schemas.microsoft.com/office/drawing/2014/main" id="{BAEEAA4A-834D-564B-231A-5C2BA39638F8}"/>
                </a:ext>
              </a:extLst>
            </p:cNvPr>
            <p:cNvSpPr>
              <a:spLocks noChangeShapeType="1"/>
            </p:cNvSpPr>
            <p:nvPr/>
          </p:nvSpPr>
          <p:spPr bwMode="auto">
            <a:xfrm>
              <a:off x="649" y="3298"/>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7024" name="Text Box 48">
              <a:extLst>
                <a:ext uri="{FF2B5EF4-FFF2-40B4-BE49-F238E27FC236}">
                  <a16:creationId xmlns:a16="http://schemas.microsoft.com/office/drawing/2014/main" id="{426FAD18-8966-94D7-CC4B-A21953E589A8}"/>
                </a:ext>
              </a:extLst>
            </p:cNvPr>
            <p:cNvSpPr txBox="1">
              <a:spLocks noChangeArrowheads="1"/>
            </p:cNvSpPr>
            <p:nvPr/>
          </p:nvSpPr>
          <p:spPr bwMode="auto">
            <a:xfrm>
              <a:off x="395" y="3211"/>
              <a:ext cx="267"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7025" name="Oval 49">
              <a:extLst>
                <a:ext uri="{FF2B5EF4-FFF2-40B4-BE49-F238E27FC236}">
                  <a16:creationId xmlns:a16="http://schemas.microsoft.com/office/drawing/2014/main" id="{60F382FC-C5AE-CF6D-5358-93875C4465A8}"/>
                </a:ext>
              </a:extLst>
            </p:cNvPr>
            <p:cNvSpPr>
              <a:spLocks noChangeArrowheads="1"/>
            </p:cNvSpPr>
            <p:nvPr/>
          </p:nvSpPr>
          <p:spPr bwMode="auto">
            <a:xfrm>
              <a:off x="1392" y="3151"/>
              <a:ext cx="68" cy="61"/>
            </a:xfrm>
            <a:prstGeom prst="ellipse">
              <a:avLst/>
            </a:prstGeom>
            <a:solidFill>
              <a:srgbClr val="FF0000"/>
            </a:solidFill>
            <a:ln w="38100">
              <a:solidFill>
                <a:srgbClr val="FF0000"/>
              </a:solidFill>
              <a:round/>
              <a:headEnd/>
              <a:tailEnd/>
            </a:ln>
          </p:spPr>
          <p:txBody>
            <a:bodyPr wrap="none" anchor="ctr">
              <a:spAutoFit/>
            </a:bodyPr>
            <a:lstStyle/>
            <a:p>
              <a:pPr>
                <a:spcBef>
                  <a:spcPct val="50000"/>
                </a:spcBef>
              </a:pPr>
              <a:endParaRPr lang="zh-CN" altLang="en-US"/>
            </a:p>
          </p:txBody>
        </p:sp>
        <p:sp>
          <p:nvSpPr>
            <p:cNvPr id="127026" name="Text Box 50">
              <a:extLst>
                <a:ext uri="{FF2B5EF4-FFF2-40B4-BE49-F238E27FC236}">
                  <a16:creationId xmlns:a16="http://schemas.microsoft.com/office/drawing/2014/main" id="{67751867-8D6D-AAAD-6808-E7ED1DBDA492}"/>
                </a:ext>
              </a:extLst>
            </p:cNvPr>
            <p:cNvSpPr txBox="1">
              <a:spLocks noChangeArrowheads="1"/>
            </p:cNvSpPr>
            <p:nvPr/>
          </p:nvSpPr>
          <p:spPr bwMode="auto">
            <a:xfrm>
              <a:off x="1341" y="2908"/>
              <a:ext cx="295"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0">
                  <a:solidFill>
                    <a:schemeClr val="tx1"/>
                  </a:solidFill>
                  <a:ea typeface="宋体" panose="02010600030101010101" pitchFamily="2" charset="-122"/>
                </a:rPr>
                <a:t>Q</a:t>
              </a:r>
              <a:endParaRPr lang="en-US" altLang="zh-CN" b="1" i="0">
                <a:solidFill>
                  <a:schemeClr val="tx1"/>
                </a:solidFill>
                <a:ea typeface="宋体" panose="02010600030101010101" pitchFamily="2" charset="-122"/>
              </a:endParaRPr>
            </a:p>
          </p:txBody>
        </p:sp>
        <p:sp>
          <p:nvSpPr>
            <p:cNvPr id="127027" name="Line 51">
              <a:extLst>
                <a:ext uri="{FF2B5EF4-FFF2-40B4-BE49-F238E27FC236}">
                  <a16:creationId xmlns:a16="http://schemas.microsoft.com/office/drawing/2014/main" id="{7141FBE6-8117-1EE6-5AF3-F52A314AC912}"/>
                </a:ext>
              </a:extLst>
            </p:cNvPr>
            <p:cNvSpPr>
              <a:spLocks noChangeShapeType="1"/>
            </p:cNvSpPr>
            <p:nvPr/>
          </p:nvSpPr>
          <p:spPr bwMode="auto">
            <a:xfrm>
              <a:off x="2426" y="2418"/>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7028" name="Text Box 52">
              <a:extLst>
                <a:ext uri="{FF2B5EF4-FFF2-40B4-BE49-F238E27FC236}">
                  <a16:creationId xmlns:a16="http://schemas.microsoft.com/office/drawing/2014/main" id="{CCD602AA-5D73-52BB-5152-41914EE5E1A8}"/>
                </a:ext>
              </a:extLst>
            </p:cNvPr>
            <p:cNvSpPr txBox="1">
              <a:spLocks noChangeArrowheads="1"/>
            </p:cNvSpPr>
            <p:nvPr/>
          </p:nvSpPr>
          <p:spPr bwMode="auto">
            <a:xfrm>
              <a:off x="2160" y="2356"/>
              <a:ext cx="399"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i</a:t>
              </a:r>
              <a:r>
                <a:rPr lang="en-US" altLang="zh-CN"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7029" name="Text Box 53">
              <a:extLst>
                <a:ext uri="{FF2B5EF4-FFF2-40B4-BE49-F238E27FC236}">
                  <a16:creationId xmlns:a16="http://schemas.microsoft.com/office/drawing/2014/main" id="{AD3BCED1-F89C-8255-8355-C23588AB2EAF}"/>
                </a:ext>
              </a:extLst>
            </p:cNvPr>
            <p:cNvSpPr txBox="1">
              <a:spLocks noChangeArrowheads="1"/>
            </p:cNvSpPr>
            <p:nvPr/>
          </p:nvSpPr>
          <p:spPr bwMode="auto">
            <a:xfrm>
              <a:off x="3523" y="3263"/>
              <a:ext cx="538"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t</a:t>
              </a:r>
            </a:p>
          </p:txBody>
        </p:sp>
        <p:sp>
          <p:nvSpPr>
            <p:cNvPr id="127030" name="Line 54">
              <a:extLst>
                <a:ext uri="{FF2B5EF4-FFF2-40B4-BE49-F238E27FC236}">
                  <a16:creationId xmlns:a16="http://schemas.microsoft.com/office/drawing/2014/main" id="{4213A654-E55C-CAAE-0C20-BF2F3A163FBC}"/>
                </a:ext>
              </a:extLst>
            </p:cNvPr>
            <p:cNvSpPr>
              <a:spLocks noChangeShapeType="1"/>
            </p:cNvSpPr>
            <p:nvPr/>
          </p:nvSpPr>
          <p:spPr bwMode="auto">
            <a:xfrm>
              <a:off x="2425" y="3298"/>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7031" name="Text Box 55">
              <a:extLst>
                <a:ext uri="{FF2B5EF4-FFF2-40B4-BE49-F238E27FC236}">
                  <a16:creationId xmlns:a16="http://schemas.microsoft.com/office/drawing/2014/main" id="{4D5477F3-1B80-71E6-8D17-59F1BEAB6A13}"/>
                </a:ext>
              </a:extLst>
            </p:cNvPr>
            <p:cNvSpPr txBox="1">
              <a:spLocks noChangeArrowheads="1"/>
            </p:cNvSpPr>
            <p:nvPr/>
          </p:nvSpPr>
          <p:spPr bwMode="auto">
            <a:xfrm>
              <a:off x="2223" y="3263"/>
              <a:ext cx="267"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7032" name="Freeform 56">
              <a:extLst>
                <a:ext uri="{FF2B5EF4-FFF2-40B4-BE49-F238E27FC236}">
                  <a16:creationId xmlns:a16="http://schemas.microsoft.com/office/drawing/2014/main" id="{B76A9E6E-8D41-745D-6344-7F39352BD6F6}"/>
                </a:ext>
              </a:extLst>
            </p:cNvPr>
            <p:cNvSpPr>
              <a:spLocks noChangeArrowheads="1"/>
            </p:cNvSpPr>
            <p:nvPr/>
          </p:nvSpPr>
          <p:spPr bwMode="auto">
            <a:xfrm>
              <a:off x="2453" y="2730"/>
              <a:ext cx="300" cy="523"/>
            </a:xfrm>
            <a:custGeom>
              <a:avLst/>
              <a:gdLst>
                <a:gd name="T0" fmla="*/ 0 w 300"/>
                <a:gd name="T1" fmla="*/ 499 h 581"/>
                <a:gd name="T2" fmla="*/ 136 w 300"/>
                <a:gd name="T3" fmla="*/ 14 h 581"/>
                <a:gd name="T4" fmla="*/ 300 w 300"/>
                <a:gd name="T5" fmla="*/ 581 h 581"/>
              </a:gdLst>
              <a:ahLst/>
              <a:cxnLst>
                <a:cxn ang="0">
                  <a:pos x="T0" y="T1"/>
                </a:cxn>
                <a:cxn ang="0">
                  <a:pos x="T2" y="T3"/>
                </a:cxn>
                <a:cxn ang="0">
                  <a:pos x="T4" y="T5"/>
                </a:cxn>
              </a:cxnLst>
              <a:rect l="0" t="0" r="r" b="b"/>
              <a:pathLst>
                <a:path w="300" h="581">
                  <a:moveTo>
                    <a:pt x="0" y="499"/>
                  </a:moveTo>
                  <a:cubicBezTo>
                    <a:pt x="23" y="417"/>
                    <a:pt x="86" y="0"/>
                    <a:pt x="136" y="14"/>
                  </a:cubicBezTo>
                  <a:cubicBezTo>
                    <a:pt x="186" y="28"/>
                    <a:pt x="266" y="463"/>
                    <a:pt x="300" y="581"/>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7033" name="Freeform 57">
              <a:extLst>
                <a:ext uri="{FF2B5EF4-FFF2-40B4-BE49-F238E27FC236}">
                  <a16:creationId xmlns:a16="http://schemas.microsoft.com/office/drawing/2014/main" id="{4ED1D84B-3757-6A06-44B2-9A09C90DB9B8}"/>
                </a:ext>
              </a:extLst>
            </p:cNvPr>
            <p:cNvSpPr>
              <a:spLocks noChangeArrowheads="1"/>
            </p:cNvSpPr>
            <p:nvPr/>
          </p:nvSpPr>
          <p:spPr bwMode="auto">
            <a:xfrm>
              <a:off x="3053" y="2739"/>
              <a:ext cx="318" cy="506"/>
            </a:xfrm>
            <a:custGeom>
              <a:avLst/>
              <a:gdLst>
                <a:gd name="T0" fmla="*/ 0 w 318"/>
                <a:gd name="T1" fmla="*/ 562 h 562"/>
                <a:gd name="T2" fmla="*/ 160 w 318"/>
                <a:gd name="T3" fmla="*/ 6 h 562"/>
                <a:gd name="T4" fmla="*/ 318 w 318"/>
                <a:gd name="T5" fmla="*/ 525 h 562"/>
              </a:gdLst>
              <a:ahLst/>
              <a:cxnLst>
                <a:cxn ang="0">
                  <a:pos x="T0" y="T1"/>
                </a:cxn>
                <a:cxn ang="0">
                  <a:pos x="T2" y="T3"/>
                </a:cxn>
                <a:cxn ang="0">
                  <a:pos x="T4" y="T5"/>
                </a:cxn>
              </a:cxnLst>
              <a:rect l="0" t="0" r="r" b="b"/>
              <a:pathLst>
                <a:path w="318" h="562">
                  <a:moveTo>
                    <a:pt x="0" y="562"/>
                  </a:moveTo>
                  <a:cubicBezTo>
                    <a:pt x="27" y="468"/>
                    <a:pt x="107" y="12"/>
                    <a:pt x="160" y="6"/>
                  </a:cubicBezTo>
                  <a:cubicBezTo>
                    <a:pt x="213" y="0"/>
                    <a:pt x="285" y="417"/>
                    <a:pt x="318" y="525"/>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7034" name="Freeform 58">
              <a:extLst>
                <a:ext uri="{FF2B5EF4-FFF2-40B4-BE49-F238E27FC236}">
                  <a16:creationId xmlns:a16="http://schemas.microsoft.com/office/drawing/2014/main" id="{54595403-1B55-0CA1-9284-AB631E2E0717}"/>
                </a:ext>
              </a:extLst>
            </p:cNvPr>
            <p:cNvSpPr>
              <a:spLocks noChangeArrowheads="1"/>
            </p:cNvSpPr>
            <p:nvPr/>
          </p:nvSpPr>
          <p:spPr bwMode="auto">
            <a:xfrm>
              <a:off x="2753" y="3220"/>
              <a:ext cx="309" cy="66"/>
            </a:xfrm>
            <a:custGeom>
              <a:avLst/>
              <a:gdLst>
                <a:gd name="T0" fmla="*/ 0 w 309"/>
                <a:gd name="T1" fmla="*/ 9 h 73"/>
                <a:gd name="T2" fmla="*/ 54 w 309"/>
                <a:gd name="T3" fmla="*/ 64 h 73"/>
                <a:gd name="T4" fmla="*/ 127 w 309"/>
                <a:gd name="T5" fmla="*/ 73 h 73"/>
                <a:gd name="T6" fmla="*/ 254 w 309"/>
                <a:gd name="T7" fmla="*/ 64 h 73"/>
                <a:gd name="T8" fmla="*/ 309 w 309"/>
                <a:gd name="T9" fmla="*/ 0 h 73"/>
              </a:gdLst>
              <a:ahLst/>
              <a:cxnLst>
                <a:cxn ang="0">
                  <a:pos x="T0" y="T1"/>
                </a:cxn>
                <a:cxn ang="0">
                  <a:pos x="T2" y="T3"/>
                </a:cxn>
                <a:cxn ang="0">
                  <a:pos x="T4" y="T5"/>
                </a:cxn>
                <a:cxn ang="0">
                  <a:pos x="T6" y="T7"/>
                </a:cxn>
                <a:cxn ang="0">
                  <a:pos x="T8" y="T9"/>
                </a:cxn>
              </a:cxnLst>
              <a:rect l="0" t="0" r="r" b="b"/>
              <a:pathLst>
                <a:path w="309" h="73">
                  <a:moveTo>
                    <a:pt x="0" y="9"/>
                  </a:moveTo>
                  <a:lnTo>
                    <a:pt x="54" y="64"/>
                  </a:lnTo>
                  <a:lnTo>
                    <a:pt x="127" y="73"/>
                  </a:lnTo>
                  <a:lnTo>
                    <a:pt x="254" y="64"/>
                  </a:lnTo>
                  <a:lnTo>
                    <a:pt x="309" y="0"/>
                  </a:ln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622651" name="Text Box 59">
            <a:extLst>
              <a:ext uri="{FF2B5EF4-FFF2-40B4-BE49-F238E27FC236}">
                <a16:creationId xmlns:a16="http://schemas.microsoft.com/office/drawing/2014/main" id="{C79703AC-8C5F-AD7B-E86C-ED6D14DBC2C7}"/>
              </a:ext>
            </a:extLst>
          </p:cNvPr>
          <p:cNvSpPr txBox="1">
            <a:spLocks noChangeArrowheads="1"/>
          </p:cNvSpPr>
          <p:nvPr/>
        </p:nvSpPr>
        <p:spPr bwMode="auto">
          <a:xfrm>
            <a:off x="2592388" y="368300"/>
            <a:ext cx="3041650" cy="519113"/>
          </a:xfrm>
          <a:prstGeom prst="rect">
            <a:avLst/>
          </a:prstGeom>
          <a:noFill/>
          <a:ln w="9525">
            <a:noFill/>
            <a:miter lim="800000"/>
          </a:ln>
          <a:effectLst/>
        </p:spPr>
        <p:txBody>
          <a:bodyPr wrap="none">
            <a:spAutoFit/>
          </a:bodyPr>
          <a:lstStyle/>
          <a:p>
            <a:pPr algn="ctr">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晶体管的工作状态</a:t>
            </a:r>
          </a:p>
        </p:txBody>
      </p:sp>
      <p:sp>
        <p:nvSpPr>
          <p:cNvPr id="622652" name="Text Box 60">
            <a:extLst>
              <a:ext uri="{FF2B5EF4-FFF2-40B4-BE49-F238E27FC236}">
                <a16:creationId xmlns:a16="http://schemas.microsoft.com/office/drawing/2014/main" id="{EF062019-260E-2549-7CB1-358717C41479}"/>
              </a:ext>
            </a:extLst>
          </p:cNvPr>
          <p:cNvSpPr txBox="1">
            <a:spLocks noChangeArrowheads="1"/>
          </p:cNvSpPr>
          <p:nvPr/>
        </p:nvSpPr>
        <p:spPr bwMode="auto">
          <a:xfrm>
            <a:off x="863600" y="1295400"/>
            <a:ext cx="2276475" cy="1366838"/>
          </a:xfrm>
          <a:prstGeom prst="rect">
            <a:avLst/>
          </a:prstGeom>
          <a:noFill/>
          <a:ln w="9525">
            <a:noFill/>
            <a:miter lim="800000"/>
          </a:ln>
          <a:effectLst/>
        </p:spPr>
        <p:txBody>
          <a:bodyPr>
            <a:spAutoFit/>
          </a:bodyPr>
          <a:lstStyle/>
          <a:p>
            <a:pPr>
              <a:lnSpc>
                <a:spcPct val="115000"/>
              </a:lnSpc>
              <a:defRPr/>
            </a:pPr>
            <a:r>
              <a:rPr kumimoji="1" lang="zh-CN" altLang="en-US" sz="2400" b="1" i="0" dirty="0">
                <a:solidFill>
                  <a:srgbClr val="0000FF"/>
                </a:solidFill>
                <a:effectLst>
                  <a:outerShdw blurRad="38100" dist="38100" dir="2700000" algn="tl">
                    <a:srgbClr val="C0C0C0"/>
                  </a:outerShdw>
                </a:effectLst>
                <a:ea typeface="宋体" panose="02010600030101010101" pitchFamily="2" charset="-122"/>
                <a:cs typeface="+mn-cs"/>
              </a:rPr>
              <a:t>甲类工作状态，电压放大电路中常采用</a:t>
            </a:r>
          </a:p>
        </p:txBody>
      </p:sp>
      <p:sp>
        <p:nvSpPr>
          <p:cNvPr id="622653" name="Text Box 61">
            <a:extLst>
              <a:ext uri="{FF2B5EF4-FFF2-40B4-BE49-F238E27FC236}">
                <a16:creationId xmlns:a16="http://schemas.microsoft.com/office/drawing/2014/main" id="{5B45C98D-D55A-9CEC-DF14-9D14466F1182}"/>
              </a:ext>
            </a:extLst>
          </p:cNvPr>
          <p:cNvSpPr txBox="1">
            <a:spLocks noChangeArrowheads="1"/>
          </p:cNvSpPr>
          <p:nvPr/>
        </p:nvSpPr>
        <p:spPr bwMode="auto">
          <a:xfrm>
            <a:off x="817563" y="3028950"/>
            <a:ext cx="2189162" cy="1366838"/>
          </a:xfrm>
          <a:prstGeom prst="rect">
            <a:avLst/>
          </a:prstGeom>
          <a:noFill/>
          <a:ln w="9525">
            <a:noFill/>
            <a:miter lim="800000"/>
          </a:ln>
          <a:effectLst/>
        </p:spPr>
        <p:txBody>
          <a:bodyPr>
            <a:spAutoFit/>
          </a:bodyPr>
          <a:lstStyle/>
          <a:p>
            <a:pPr>
              <a:lnSpc>
                <a:spcPct val="115000"/>
              </a:lnSpc>
              <a:defRPr/>
            </a:pPr>
            <a:r>
              <a:rPr kumimoji="1" lang="zh-CN" altLang="en-US" sz="2400" b="1" i="0" dirty="0">
                <a:solidFill>
                  <a:srgbClr val="0000FF"/>
                </a:solidFill>
                <a:effectLst>
                  <a:outerShdw blurRad="38100" dist="38100" dir="2700000" algn="tl">
                    <a:srgbClr val="C0C0C0"/>
                  </a:outerShdw>
                </a:effectLst>
                <a:ea typeface="宋体" panose="02010600030101010101" pitchFamily="2" charset="-122"/>
                <a:cs typeface="+mn-cs"/>
              </a:rPr>
              <a:t>乙类工作状态，功率放大电路中常用</a:t>
            </a:r>
          </a:p>
        </p:txBody>
      </p:sp>
      <p:sp>
        <p:nvSpPr>
          <p:cNvPr id="622654" name="Text Box 62">
            <a:extLst>
              <a:ext uri="{FF2B5EF4-FFF2-40B4-BE49-F238E27FC236}">
                <a16:creationId xmlns:a16="http://schemas.microsoft.com/office/drawing/2014/main" id="{08FB5BC8-8E67-33FD-8AA9-860F6EFAE5F3}"/>
              </a:ext>
            </a:extLst>
          </p:cNvPr>
          <p:cNvSpPr txBox="1">
            <a:spLocks noChangeArrowheads="1"/>
          </p:cNvSpPr>
          <p:nvPr/>
        </p:nvSpPr>
        <p:spPr bwMode="auto">
          <a:xfrm>
            <a:off x="790575" y="4684713"/>
            <a:ext cx="2349500" cy="1366837"/>
          </a:xfrm>
          <a:prstGeom prst="rect">
            <a:avLst/>
          </a:prstGeom>
          <a:noFill/>
          <a:ln w="9525">
            <a:noFill/>
            <a:miter lim="800000"/>
          </a:ln>
          <a:effectLst/>
        </p:spPr>
        <p:txBody>
          <a:bodyPr>
            <a:spAutoFit/>
          </a:bodyPr>
          <a:lstStyle/>
          <a:p>
            <a:pPr>
              <a:lnSpc>
                <a:spcPct val="115000"/>
              </a:lnSpc>
              <a:defRPr/>
            </a:pPr>
            <a:r>
              <a:rPr kumimoji="1" lang="zh-CN" altLang="en-US" sz="2400" b="1" i="0" dirty="0">
                <a:solidFill>
                  <a:srgbClr val="0000FF"/>
                </a:solidFill>
                <a:effectLst>
                  <a:outerShdw blurRad="38100" dist="38100" dir="2700000" algn="tl">
                    <a:srgbClr val="C0C0C0"/>
                  </a:outerShdw>
                </a:effectLst>
                <a:ea typeface="宋体" panose="02010600030101010101" pitchFamily="2" charset="-122"/>
                <a:cs typeface="+mn-cs"/>
              </a:rPr>
              <a:t>甲乙类工作状态</a:t>
            </a:r>
            <a:r>
              <a:rPr kumimoji="1" lang="zh-CN" altLang="en-US" sz="2400" b="1" i="0" dirty="0">
                <a:solidFill>
                  <a:srgbClr val="0000FF"/>
                </a:solidFill>
                <a:effectLst>
                  <a:outerShdw blurRad="38100" dist="38100" dir="2700000" algn="tl">
                    <a:srgbClr val="C0C0C0"/>
                  </a:outerShdw>
                </a:effectLst>
                <a:ea typeface="宋体" panose="02010600030101010101" pitchFamily="2" charset="-122"/>
              </a:rPr>
              <a:t>功率放大电路中常用</a:t>
            </a:r>
            <a:endParaRPr kumimoji="1" lang="zh-CN" altLang="en-US" sz="2400" b="1" i="0" dirty="0">
              <a:solidFill>
                <a:srgbClr val="0000FF"/>
              </a:solidFill>
              <a:effectLst>
                <a:outerShdw blurRad="38100" dist="38100" dir="2700000" algn="tl">
                  <a:srgbClr val="C0C0C0"/>
                </a:outerShdw>
              </a:effectLst>
              <a:ea typeface="宋体" panose="02010600030101010101" pitchFamily="2" charset="-122"/>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22652"/>
                                        </p:tgtEl>
                                        <p:attrNameLst>
                                          <p:attrName>style.visibility</p:attrName>
                                        </p:attrNameLst>
                                      </p:cBhvr>
                                      <p:to>
                                        <p:strVal val="visible"/>
                                      </p:to>
                                    </p:set>
                                    <p:animEffect transition="in" filter="wipe(left)">
                                      <p:cBhvr>
                                        <p:cTn id="11" dur="500"/>
                                        <p:tgtEl>
                                          <p:spTgt spid="62265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622653"/>
                                        </p:tgtEl>
                                        <p:attrNameLst>
                                          <p:attrName>style.visibility</p:attrName>
                                        </p:attrNameLst>
                                      </p:cBhvr>
                                      <p:to>
                                        <p:strVal val="visible"/>
                                      </p:to>
                                    </p:set>
                                    <p:animEffect transition="in" filter="wipe(left)">
                                      <p:cBhvr>
                                        <p:cTn id="20" dur="500"/>
                                        <p:tgtEl>
                                          <p:spTgt spid="62265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wipe(left)">
                                      <p:cBhvr>
                                        <p:cTn id="25" dur="500"/>
                                        <p:tgtEl>
                                          <p:spTgt spid="5"/>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622654"/>
                                        </p:tgtEl>
                                        <p:attrNameLst>
                                          <p:attrName>style.visibility</p:attrName>
                                        </p:attrNameLst>
                                      </p:cBhvr>
                                      <p:to>
                                        <p:strVal val="visible"/>
                                      </p:to>
                                    </p:set>
                                    <p:animEffect transition="in" filter="wipe(left)">
                                      <p:cBhvr>
                                        <p:cTn id="29" dur="500"/>
                                        <p:tgtEl>
                                          <p:spTgt spid="6226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2652" grpId="0"/>
      <p:bldP spid="622653" grpId="0"/>
      <p:bldP spid="622654" grpId="0"/>
    </p:bldLst>
  </p:timing>
</p:sld>
</file>

<file path=ppt/slides/slide1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43394" name="Rectangle 2">
            <a:extLst>
              <a:ext uri="{FF2B5EF4-FFF2-40B4-BE49-F238E27FC236}">
                <a16:creationId xmlns:a16="http://schemas.microsoft.com/office/drawing/2014/main" id="{F863371C-2901-D0AB-4E6D-913CFA837291}"/>
              </a:ext>
            </a:extLst>
          </p:cNvPr>
          <p:cNvSpPr>
            <a:spLocks noGrp="1" noChangeArrowheads="1"/>
          </p:cNvSpPr>
          <p:nvPr>
            <p:ph type="ctrTitle"/>
          </p:nvPr>
        </p:nvSpPr>
        <p:spPr>
          <a:xfrm>
            <a:off x="609600" y="381000"/>
            <a:ext cx="5943600" cy="685800"/>
          </a:xfrm>
        </p:spPr>
        <p:txBody>
          <a:bodyPr/>
          <a:lstStyle/>
          <a:p>
            <a:pPr algn="l" eaLnBrk="1" hangingPunct="1">
              <a:defRPr/>
            </a:pPr>
            <a:r>
              <a:rPr kumimoji="1" lang="en-US" altLang="zh-CN" sz="3200" b="1">
                <a:solidFill>
                  <a:srgbClr val="000099"/>
                </a:solidFill>
                <a:effectLst>
                  <a:outerShdw blurRad="38100" dist="38100" dir="2700000" algn="tl">
                    <a:srgbClr val="C0C0C0"/>
                  </a:outerShdw>
                </a:effectLst>
              </a:rPr>
              <a:t>15.8.2</a:t>
            </a:r>
            <a:r>
              <a:rPr kumimoji="1" lang="en-US" altLang="zh-CN" sz="3200" b="1">
                <a:solidFill>
                  <a:srgbClr val="000099"/>
                </a:solidFill>
                <a:effectLst>
                  <a:outerShdw blurRad="38100" dist="38100" dir="2700000" algn="tl">
                    <a:srgbClr val="C0C0C0"/>
                  </a:outerShdw>
                </a:effectLst>
                <a:latin typeface="宋体" panose="02010600030101010101" pitchFamily="2" charset="-122"/>
              </a:rPr>
              <a:t>  </a:t>
            </a:r>
            <a:r>
              <a:rPr kumimoji="1" lang="zh-CN" altLang="en-US" sz="3200" b="1">
                <a:solidFill>
                  <a:srgbClr val="000099"/>
                </a:solidFill>
                <a:effectLst>
                  <a:outerShdw blurRad="38100" dist="38100" dir="2700000" algn="tl">
                    <a:srgbClr val="C0C0C0"/>
                  </a:outerShdw>
                </a:effectLst>
                <a:latin typeface="宋体" panose="02010600030101010101" pitchFamily="2" charset="-122"/>
              </a:rPr>
              <a:t>互补对称放大电路</a:t>
            </a:r>
          </a:p>
        </p:txBody>
      </p:sp>
      <p:grpSp>
        <p:nvGrpSpPr>
          <p:cNvPr id="128003" name="Group 3">
            <a:extLst>
              <a:ext uri="{FF2B5EF4-FFF2-40B4-BE49-F238E27FC236}">
                <a16:creationId xmlns:a16="http://schemas.microsoft.com/office/drawing/2014/main" id="{673ADAC5-FD20-B05D-E433-3D3A866E290C}"/>
              </a:ext>
            </a:extLst>
          </p:cNvPr>
          <p:cNvGrpSpPr>
            <a:grpSpLocks/>
          </p:cNvGrpSpPr>
          <p:nvPr/>
        </p:nvGrpSpPr>
        <p:grpSpPr bwMode="auto">
          <a:xfrm>
            <a:off x="609600" y="1042988"/>
            <a:ext cx="5267325" cy="46037"/>
            <a:chOff x="144" y="618"/>
            <a:chExt cx="4218" cy="108"/>
          </a:xfrm>
        </p:grpSpPr>
        <p:pic>
          <p:nvPicPr>
            <p:cNvPr id="128004" name="Picture 4" descr="Green and Black Diamond">
              <a:extLst>
                <a:ext uri="{FF2B5EF4-FFF2-40B4-BE49-F238E27FC236}">
                  <a16:creationId xmlns:a16="http://schemas.microsoft.com/office/drawing/2014/main" id="{04A8346E-EC80-540F-7212-763AB13EC8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5" name="Picture 5" descr="Green and Black Diamond">
              <a:extLst>
                <a:ext uri="{FF2B5EF4-FFF2-40B4-BE49-F238E27FC236}">
                  <a16:creationId xmlns:a16="http://schemas.microsoft.com/office/drawing/2014/main" id="{D2FCBA6D-8DF7-9DC0-8585-846DB191522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6" name="Picture 6" descr="Green and Black Diamond">
              <a:extLst>
                <a:ext uri="{FF2B5EF4-FFF2-40B4-BE49-F238E27FC236}">
                  <a16:creationId xmlns:a16="http://schemas.microsoft.com/office/drawing/2014/main" id="{8BC688A3-4CA9-36BF-0A5F-FD8E6AB9E93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7" name="Picture 7" descr="Green and Black Diamond">
              <a:extLst>
                <a:ext uri="{FF2B5EF4-FFF2-40B4-BE49-F238E27FC236}">
                  <a16:creationId xmlns:a16="http://schemas.microsoft.com/office/drawing/2014/main" id="{DB5B9A5C-75C3-BEBC-6CFD-D9B233B8BCC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9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8" name="Picture 8" descr="Green and Black Diamond">
              <a:extLst>
                <a:ext uri="{FF2B5EF4-FFF2-40B4-BE49-F238E27FC236}">
                  <a16:creationId xmlns:a16="http://schemas.microsoft.com/office/drawing/2014/main" id="{E19AD92C-E9CB-0171-AA9E-DB6136099A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09" name="Picture 9" descr="Green and Black Diamond">
              <a:extLst>
                <a:ext uri="{FF2B5EF4-FFF2-40B4-BE49-F238E27FC236}">
                  <a16:creationId xmlns:a16="http://schemas.microsoft.com/office/drawing/2014/main" id="{D084EEA7-DE9F-1846-EBF0-AFD9E8B5446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0" name="Picture 10" descr="Green and Black Diamond">
              <a:extLst>
                <a:ext uri="{FF2B5EF4-FFF2-40B4-BE49-F238E27FC236}">
                  <a16:creationId xmlns:a16="http://schemas.microsoft.com/office/drawing/2014/main" id="{5BCC339B-4385-1311-BAB3-C26E89FEB21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1" name="Picture 11" descr="Green and Black Diamond">
              <a:extLst>
                <a:ext uri="{FF2B5EF4-FFF2-40B4-BE49-F238E27FC236}">
                  <a16:creationId xmlns:a16="http://schemas.microsoft.com/office/drawing/2014/main" id="{2C7E6986-9E65-69BC-0596-25CBF715DB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2" name="Picture 12" descr="Green and Black Diamond">
              <a:extLst>
                <a:ext uri="{FF2B5EF4-FFF2-40B4-BE49-F238E27FC236}">
                  <a16:creationId xmlns:a16="http://schemas.microsoft.com/office/drawing/2014/main" id="{BD9EB9AD-2866-FDDC-BC7D-269098A45A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6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3" name="Picture 13" descr="Green and Black Diamond">
              <a:extLst>
                <a:ext uri="{FF2B5EF4-FFF2-40B4-BE49-F238E27FC236}">
                  <a16:creationId xmlns:a16="http://schemas.microsoft.com/office/drawing/2014/main" id="{55972D1A-45D0-209E-0490-F287DD940E3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4" name="Picture 14" descr="Green and Black Diamond">
              <a:extLst>
                <a:ext uri="{FF2B5EF4-FFF2-40B4-BE49-F238E27FC236}">
                  <a16:creationId xmlns:a16="http://schemas.microsoft.com/office/drawing/2014/main" id="{22FBDE9B-19CF-2A3C-ECB3-A27B974E2B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5" name="Picture 15" descr="Green and Black Diamond">
              <a:extLst>
                <a:ext uri="{FF2B5EF4-FFF2-40B4-BE49-F238E27FC236}">
                  <a16:creationId xmlns:a16="http://schemas.microsoft.com/office/drawing/2014/main" id="{E84DB250-669F-B383-54F9-3B1FE126F19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5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6" name="Picture 16" descr="Green and Black Diamond">
              <a:extLst>
                <a:ext uri="{FF2B5EF4-FFF2-40B4-BE49-F238E27FC236}">
                  <a16:creationId xmlns:a16="http://schemas.microsoft.com/office/drawing/2014/main" id="{A2E89737-93E8-18FA-8797-98EB2B270EB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7" name="Picture 17" descr="Green and Black Diamond">
              <a:extLst>
                <a:ext uri="{FF2B5EF4-FFF2-40B4-BE49-F238E27FC236}">
                  <a16:creationId xmlns:a16="http://schemas.microsoft.com/office/drawing/2014/main" id="{62B2E8CE-1AA5-06AA-A668-2D39408301E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8" name="Picture 18" descr="Green and Black Diamond">
              <a:extLst>
                <a:ext uri="{FF2B5EF4-FFF2-40B4-BE49-F238E27FC236}">
                  <a16:creationId xmlns:a16="http://schemas.microsoft.com/office/drawing/2014/main" id="{C5FB420F-DA3D-9A4A-3BAF-C1AAFCE64F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5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19" name="Picture 19" descr="Green and Black Diamond">
              <a:extLst>
                <a:ext uri="{FF2B5EF4-FFF2-40B4-BE49-F238E27FC236}">
                  <a16:creationId xmlns:a16="http://schemas.microsoft.com/office/drawing/2014/main" id="{305D182E-8E62-80CA-9B51-100887AE9D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0" name="Picture 20" descr="Green and Black Diamond">
              <a:extLst>
                <a:ext uri="{FF2B5EF4-FFF2-40B4-BE49-F238E27FC236}">
                  <a16:creationId xmlns:a16="http://schemas.microsoft.com/office/drawing/2014/main" id="{D82BE32C-1E19-77A3-972E-0DCEE3BE31F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4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1" name="Picture 21" descr="Green and Black Diamond">
              <a:extLst>
                <a:ext uri="{FF2B5EF4-FFF2-40B4-BE49-F238E27FC236}">
                  <a16:creationId xmlns:a16="http://schemas.microsoft.com/office/drawing/2014/main" id="{17A00558-9892-F9F2-4039-68D876BAA1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2" name="Picture 22" descr="Green and Black Diamond">
              <a:extLst>
                <a:ext uri="{FF2B5EF4-FFF2-40B4-BE49-F238E27FC236}">
                  <a16:creationId xmlns:a16="http://schemas.microsoft.com/office/drawing/2014/main" id="{EA677677-5C0A-CA2F-8E86-A3F0FABC55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3" name="Picture 23" descr="Green and Black Diamond">
              <a:extLst>
                <a:ext uri="{FF2B5EF4-FFF2-40B4-BE49-F238E27FC236}">
                  <a16:creationId xmlns:a16="http://schemas.microsoft.com/office/drawing/2014/main" id="{1A81B99B-8A29-BC14-16A1-4B417D239EA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3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4" name="Picture 24" descr="Green and Black Diamond">
              <a:extLst>
                <a:ext uri="{FF2B5EF4-FFF2-40B4-BE49-F238E27FC236}">
                  <a16:creationId xmlns:a16="http://schemas.microsoft.com/office/drawing/2014/main" id="{FFC46E69-AE51-B39C-AAB1-CFF4918A5E1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3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5" name="Picture 25" descr="Green and Black Diamond">
              <a:extLst>
                <a:ext uri="{FF2B5EF4-FFF2-40B4-BE49-F238E27FC236}">
                  <a16:creationId xmlns:a16="http://schemas.microsoft.com/office/drawing/2014/main" id="{FF617B38-2977-6D59-A5EB-6937FFF650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2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6" name="Picture 26" descr="Green and Black Diamond">
              <a:extLst>
                <a:ext uri="{FF2B5EF4-FFF2-40B4-BE49-F238E27FC236}">
                  <a16:creationId xmlns:a16="http://schemas.microsoft.com/office/drawing/2014/main" id="{D156FB3D-BA04-4375-F7D0-7C7B0CE6374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7" name="Picture 27" descr="Green and Black Diamond">
              <a:extLst>
                <a:ext uri="{FF2B5EF4-FFF2-40B4-BE49-F238E27FC236}">
                  <a16:creationId xmlns:a16="http://schemas.microsoft.com/office/drawing/2014/main" id="{B077BD44-3B10-F29E-61C1-6F816327DC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8" name="Picture 28" descr="Green and Black Diamond">
              <a:extLst>
                <a:ext uri="{FF2B5EF4-FFF2-40B4-BE49-F238E27FC236}">
                  <a16:creationId xmlns:a16="http://schemas.microsoft.com/office/drawing/2014/main" id="{BFCCBE00-FDB0-E0D5-4706-AB2CA244E7D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0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29" name="Picture 29" descr="Green and Black Diamond">
              <a:extLst>
                <a:ext uri="{FF2B5EF4-FFF2-40B4-BE49-F238E27FC236}">
                  <a16:creationId xmlns:a16="http://schemas.microsoft.com/office/drawing/2014/main" id="{4CA96125-8446-82A6-0371-8D4C03526F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30" name="Picture 30" descr="Green and Black Diamond">
              <a:extLst>
                <a:ext uri="{FF2B5EF4-FFF2-40B4-BE49-F238E27FC236}">
                  <a16:creationId xmlns:a16="http://schemas.microsoft.com/office/drawing/2014/main" id="{ED47C062-5521-44DC-BEB1-6535C376343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9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31" name="Picture 31" descr="Green and Black Diamond">
              <a:extLst>
                <a:ext uri="{FF2B5EF4-FFF2-40B4-BE49-F238E27FC236}">
                  <a16:creationId xmlns:a16="http://schemas.microsoft.com/office/drawing/2014/main" id="{52EA8796-EADE-5B1D-4332-7A00065330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9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32" name="Picture 32" descr="Green and Black Diamond">
              <a:extLst>
                <a:ext uri="{FF2B5EF4-FFF2-40B4-BE49-F238E27FC236}">
                  <a16:creationId xmlns:a16="http://schemas.microsoft.com/office/drawing/2014/main" id="{D897CF02-400A-0B24-E5F5-CEA0AA7F6F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33" name="Picture 33" descr="Green and Black Diamond">
              <a:extLst>
                <a:ext uri="{FF2B5EF4-FFF2-40B4-BE49-F238E27FC236}">
                  <a16:creationId xmlns:a16="http://schemas.microsoft.com/office/drawing/2014/main" id="{412CC232-4B2B-C08A-58F3-1B16A0A1D4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8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34" name="Picture 34" descr="Green and Black Diamond">
              <a:extLst>
                <a:ext uri="{FF2B5EF4-FFF2-40B4-BE49-F238E27FC236}">
                  <a16:creationId xmlns:a16="http://schemas.microsoft.com/office/drawing/2014/main" id="{AA32E9AF-1673-AF55-C86C-5AF1C58E220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35" name="Picture 35" descr="Green and Black Diamond">
              <a:extLst>
                <a:ext uri="{FF2B5EF4-FFF2-40B4-BE49-F238E27FC236}">
                  <a16:creationId xmlns:a16="http://schemas.microsoft.com/office/drawing/2014/main" id="{3F1EF2C9-1210-CFD1-68FF-F101C429EC1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36" name="Picture 36" descr="Green and Black Diamond">
              <a:extLst>
                <a:ext uri="{FF2B5EF4-FFF2-40B4-BE49-F238E27FC236}">
                  <a16:creationId xmlns:a16="http://schemas.microsoft.com/office/drawing/2014/main" id="{47D2497B-D45A-B711-878F-97AA8B0B16E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8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37" name="Picture 37" descr="Green and Black Diamond">
              <a:extLst>
                <a:ext uri="{FF2B5EF4-FFF2-40B4-BE49-F238E27FC236}">
                  <a16:creationId xmlns:a16="http://schemas.microsoft.com/office/drawing/2014/main" id="{8B9E35CE-C280-8504-F5D5-27E13356006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38" name="Picture 38" descr="Green and Black Diamond">
              <a:extLst>
                <a:ext uri="{FF2B5EF4-FFF2-40B4-BE49-F238E27FC236}">
                  <a16:creationId xmlns:a16="http://schemas.microsoft.com/office/drawing/2014/main" id="{4523AC59-E9A1-5ED3-C825-3EA6099FEB9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39" name="Picture 39" descr="Green and Black Diamond">
              <a:extLst>
                <a:ext uri="{FF2B5EF4-FFF2-40B4-BE49-F238E27FC236}">
                  <a16:creationId xmlns:a16="http://schemas.microsoft.com/office/drawing/2014/main" id="{44ECCC05-0619-E677-604A-EE1FF0306F1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7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40" name="Picture 40" descr="Green and Black Diamond">
              <a:extLst>
                <a:ext uri="{FF2B5EF4-FFF2-40B4-BE49-F238E27FC236}">
                  <a16:creationId xmlns:a16="http://schemas.microsoft.com/office/drawing/2014/main" id="{AF47635D-4BCD-7B15-3363-0AFB8E64E7E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7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41" name="Picture 41" descr="Green and Black Diamond">
              <a:extLst>
                <a:ext uri="{FF2B5EF4-FFF2-40B4-BE49-F238E27FC236}">
                  <a16:creationId xmlns:a16="http://schemas.microsoft.com/office/drawing/2014/main" id="{1C3CFDB6-ED71-FDB2-3493-5A6E0F5E66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8042" name="Group 42">
              <a:extLst>
                <a:ext uri="{FF2B5EF4-FFF2-40B4-BE49-F238E27FC236}">
                  <a16:creationId xmlns:a16="http://schemas.microsoft.com/office/drawing/2014/main" id="{DB0172DE-A867-AE06-A5E4-987BCAA856DC}"/>
                </a:ext>
              </a:extLst>
            </p:cNvPr>
            <p:cNvGrpSpPr>
              <a:grpSpLocks/>
            </p:cNvGrpSpPr>
            <p:nvPr/>
          </p:nvGrpSpPr>
          <p:grpSpPr bwMode="auto">
            <a:xfrm>
              <a:off x="144" y="618"/>
              <a:ext cx="582" cy="102"/>
              <a:chOff x="4698" y="720"/>
              <a:chExt cx="582" cy="102"/>
            </a:xfrm>
          </p:grpSpPr>
          <p:pic>
            <p:nvPicPr>
              <p:cNvPr id="128043" name="Picture 43" descr="Green and Black Diamond">
                <a:extLst>
                  <a:ext uri="{FF2B5EF4-FFF2-40B4-BE49-F238E27FC236}">
                    <a16:creationId xmlns:a16="http://schemas.microsoft.com/office/drawing/2014/main" id="{061B1352-5C7F-4EFF-70E3-C59AB6C701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44" name="Picture 44" descr="Green and Black Diamond">
                <a:extLst>
                  <a:ext uri="{FF2B5EF4-FFF2-40B4-BE49-F238E27FC236}">
                    <a16:creationId xmlns:a16="http://schemas.microsoft.com/office/drawing/2014/main" id="{04C836C0-5669-B534-C31A-550600AC14C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45" name="Picture 45" descr="Green and Black Diamond">
                <a:extLst>
                  <a:ext uri="{FF2B5EF4-FFF2-40B4-BE49-F238E27FC236}">
                    <a16:creationId xmlns:a16="http://schemas.microsoft.com/office/drawing/2014/main" id="{7A272DFF-2881-9469-8445-5BBFBDCDF1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46" name="Picture 46" descr="Green and Black Diamond">
                <a:extLst>
                  <a:ext uri="{FF2B5EF4-FFF2-40B4-BE49-F238E27FC236}">
                    <a16:creationId xmlns:a16="http://schemas.microsoft.com/office/drawing/2014/main" id="{6EF23483-77AF-A384-AC17-CFD0F7B3DB4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47" name="Picture 47" descr="Green and Black Diamond">
                <a:extLst>
                  <a:ext uri="{FF2B5EF4-FFF2-40B4-BE49-F238E27FC236}">
                    <a16:creationId xmlns:a16="http://schemas.microsoft.com/office/drawing/2014/main" id="{3ED2B976-C177-DA7A-9486-A23D48976D0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8048" name="Picture 48" descr="Green and Black Diamond">
                <a:extLst>
                  <a:ext uri="{FF2B5EF4-FFF2-40B4-BE49-F238E27FC236}">
                    <a16:creationId xmlns:a16="http://schemas.microsoft.com/office/drawing/2014/main" id="{4CBDC6AD-6A96-DCD2-DF25-A410D353BD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8049" name="AutoShape 49">
            <a:hlinkClick r:id="" action="ppaction://hlinkshowjump?jump=previousslide" highlightClick="1"/>
            <a:extLst>
              <a:ext uri="{FF2B5EF4-FFF2-40B4-BE49-F238E27FC236}">
                <a16:creationId xmlns:a16="http://schemas.microsoft.com/office/drawing/2014/main" id="{4DD892A2-73F3-4B9A-F379-5DEAD158AB5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8050" name="AutoShape 50">
            <a:hlinkClick r:id="" action="ppaction://hlinkshowjump?jump=nextslide" highlightClick="1"/>
            <a:extLst>
              <a:ext uri="{FF2B5EF4-FFF2-40B4-BE49-F238E27FC236}">
                <a16:creationId xmlns:a16="http://schemas.microsoft.com/office/drawing/2014/main" id="{7E76FE03-6789-F0D3-69DE-92F1AA119F6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8051" name="AutoShape 51">
            <a:hlinkClick r:id="" action="ppaction://hlinkshowjump?jump=firstslide" highlightClick="1"/>
            <a:extLst>
              <a:ext uri="{FF2B5EF4-FFF2-40B4-BE49-F238E27FC236}">
                <a16:creationId xmlns:a16="http://schemas.microsoft.com/office/drawing/2014/main" id="{21D46A0C-CE87-8B8B-2817-1F7A05D22B9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8052" name="AutoShape 52">
            <a:hlinkClick r:id="" action="ppaction://hlinkshowjump?jump=lastslideviewed" highlightClick="1"/>
            <a:extLst>
              <a:ext uri="{FF2B5EF4-FFF2-40B4-BE49-F238E27FC236}">
                <a16:creationId xmlns:a16="http://schemas.microsoft.com/office/drawing/2014/main" id="{AA095DFF-CB29-4A63-4010-33088954DE73}"/>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43445" name="Rectangle 53">
            <a:extLst>
              <a:ext uri="{FF2B5EF4-FFF2-40B4-BE49-F238E27FC236}">
                <a16:creationId xmlns:a16="http://schemas.microsoft.com/office/drawing/2014/main" id="{6F710BAF-332A-35CE-0216-3A90F9744FB9}"/>
              </a:ext>
            </a:extLst>
          </p:cNvPr>
          <p:cNvSpPr>
            <a:spLocks noChangeArrowheads="1"/>
          </p:cNvSpPr>
          <p:nvPr/>
        </p:nvSpPr>
        <p:spPr bwMode="auto">
          <a:xfrm>
            <a:off x="522288" y="3294063"/>
            <a:ext cx="8305800"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sz="2400" b="1" i="0">
                <a:solidFill>
                  <a:schemeClr val="tx1"/>
                </a:solidFill>
                <a:ea typeface="宋体" panose="02010600030101010101" pitchFamily="2" charset="-122"/>
              </a:rPr>
              <a:t>        </a:t>
            </a:r>
            <a:r>
              <a:rPr lang="zh-CN" altLang="en-US" sz="2400" b="1" i="0">
                <a:solidFill>
                  <a:schemeClr val="tx1"/>
                </a:solidFill>
                <a:ea typeface="宋体" panose="02010600030101010101" pitchFamily="2" charset="-122"/>
              </a:rPr>
              <a:t>电路只在信号的正半周导通，若要在整个周期都执行放大功能，应采取如何设计？</a:t>
            </a:r>
          </a:p>
        </p:txBody>
      </p:sp>
      <p:grpSp>
        <p:nvGrpSpPr>
          <p:cNvPr id="4" name="Group 54">
            <a:extLst>
              <a:ext uri="{FF2B5EF4-FFF2-40B4-BE49-F238E27FC236}">
                <a16:creationId xmlns:a16="http://schemas.microsoft.com/office/drawing/2014/main" id="{DCCE8F55-C54B-E8D2-7A8C-0A77A6863EC5}"/>
              </a:ext>
            </a:extLst>
          </p:cNvPr>
          <p:cNvGrpSpPr>
            <a:grpSpLocks/>
          </p:cNvGrpSpPr>
          <p:nvPr/>
        </p:nvGrpSpPr>
        <p:grpSpPr bwMode="auto">
          <a:xfrm>
            <a:off x="2984500" y="1252538"/>
            <a:ext cx="5322888" cy="1816100"/>
            <a:chOff x="336" y="1311"/>
            <a:chExt cx="3725" cy="1271"/>
          </a:xfrm>
        </p:grpSpPr>
        <p:sp>
          <p:nvSpPr>
            <p:cNvPr id="128055" name="Line 55">
              <a:extLst>
                <a:ext uri="{FF2B5EF4-FFF2-40B4-BE49-F238E27FC236}">
                  <a16:creationId xmlns:a16="http://schemas.microsoft.com/office/drawing/2014/main" id="{20D5362D-8FF4-D959-2787-A0CB92063C80}"/>
                </a:ext>
              </a:extLst>
            </p:cNvPr>
            <p:cNvSpPr>
              <a:spLocks noChangeShapeType="1"/>
            </p:cNvSpPr>
            <p:nvPr/>
          </p:nvSpPr>
          <p:spPr bwMode="auto">
            <a:xfrm>
              <a:off x="650" y="1373"/>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8056" name="Text Box 56">
              <a:extLst>
                <a:ext uri="{FF2B5EF4-FFF2-40B4-BE49-F238E27FC236}">
                  <a16:creationId xmlns:a16="http://schemas.microsoft.com/office/drawing/2014/main" id="{9CE59C77-5901-2D68-C9F4-58B73E85B1C2}"/>
                </a:ext>
              </a:extLst>
            </p:cNvPr>
            <p:cNvSpPr txBox="1">
              <a:spLocks noChangeArrowheads="1"/>
            </p:cNvSpPr>
            <p:nvPr/>
          </p:nvSpPr>
          <p:spPr bwMode="auto">
            <a:xfrm>
              <a:off x="336" y="1311"/>
              <a:ext cx="399"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I</a:t>
              </a:r>
              <a:r>
                <a:rPr lang="en-US" altLang="zh-CN" sz="2400"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8057" name="Line 57">
              <a:extLst>
                <a:ext uri="{FF2B5EF4-FFF2-40B4-BE49-F238E27FC236}">
                  <a16:creationId xmlns:a16="http://schemas.microsoft.com/office/drawing/2014/main" id="{2808DF90-31F0-5173-79C1-B6CAE3C3E2B7}"/>
                </a:ext>
              </a:extLst>
            </p:cNvPr>
            <p:cNvSpPr>
              <a:spLocks noChangeShapeType="1"/>
            </p:cNvSpPr>
            <p:nvPr/>
          </p:nvSpPr>
          <p:spPr bwMode="auto">
            <a:xfrm>
              <a:off x="641" y="1635"/>
              <a:ext cx="1018" cy="63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28058" name="Text Box 58">
              <a:extLst>
                <a:ext uri="{FF2B5EF4-FFF2-40B4-BE49-F238E27FC236}">
                  <a16:creationId xmlns:a16="http://schemas.microsoft.com/office/drawing/2014/main" id="{C6024FF1-7B5F-151F-9FB5-652B0AE923C0}"/>
                </a:ext>
              </a:extLst>
            </p:cNvPr>
            <p:cNvSpPr txBox="1">
              <a:spLocks noChangeArrowheads="1"/>
            </p:cNvSpPr>
            <p:nvPr/>
          </p:nvSpPr>
          <p:spPr bwMode="auto">
            <a:xfrm>
              <a:off x="1651" y="2219"/>
              <a:ext cx="538"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sz="2400" b="1">
                  <a:solidFill>
                    <a:schemeClr val="tx1"/>
                  </a:solidFill>
                  <a:ea typeface="宋体" panose="02010600030101010101" pitchFamily="2" charset="-122"/>
                </a:rPr>
                <a:t>U</a:t>
              </a:r>
              <a:r>
                <a:rPr lang="en-US" altLang="zh-CN" sz="2400" b="1" i="0" baseline="-25000">
                  <a:solidFill>
                    <a:schemeClr val="tx1"/>
                  </a:solidFill>
                  <a:ea typeface="宋体" panose="02010600030101010101" pitchFamily="2" charset="-122"/>
                </a:rPr>
                <a:t>CE</a:t>
              </a:r>
              <a:endParaRPr lang="en-US" altLang="zh-CN" sz="2400" b="1">
                <a:solidFill>
                  <a:schemeClr val="tx1"/>
                </a:solidFill>
                <a:ea typeface="宋体" panose="02010600030101010101" pitchFamily="2" charset="-122"/>
              </a:endParaRPr>
            </a:p>
          </p:txBody>
        </p:sp>
        <p:sp>
          <p:nvSpPr>
            <p:cNvPr id="128059" name="Line 59">
              <a:extLst>
                <a:ext uri="{FF2B5EF4-FFF2-40B4-BE49-F238E27FC236}">
                  <a16:creationId xmlns:a16="http://schemas.microsoft.com/office/drawing/2014/main" id="{9FB3587D-ADA9-D951-FD8C-CAD7F985B31E}"/>
                </a:ext>
              </a:extLst>
            </p:cNvPr>
            <p:cNvSpPr>
              <a:spLocks noChangeShapeType="1"/>
            </p:cNvSpPr>
            <p:nvPr/>
          </p:nvSpPr>
          <p:spPr bwMode="auto">
            <a:xfrm>
              <a:off x="649" y="2253"/>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8060" name="Text Box 60">
              <a:extLst>
                <a:ext uri="{FF2B5EF4-FFF2-40B4-BE49-F238E27FC236}">
                  <a16:creationId xmlns:a16="http://schemas.microsoft.com/office/drawing/2014/main" id="{10C06C72-7999-C7D4-F82B-386C48772C14}"/>
                </a:ext>
              </a:extLst>
            </p:cNvPr>
            <p:cNvSpPr txBox="1">
              <a:spLocks noChangeArrowheads="1"/>
            </p:cNvSpPr>
            <p:nvPr/>
          </p:nvSpPr>
          <p:spPr bwMode="auto">
            <a:xfrm>
              <a:off x="395" y="2166"/>
              <a:ext cx="267"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8061" name="Oval 61">
              <a:extLst>
                <a:ext uri="{FF2B5EF4-FFF2-40B4-BE49-F238E27FC236}">
                  <a16:creationId xmlns:a16="http://schemas.microsoft.com/office/drawing/2014/main" id="{1B4D0A01-B05A-28F7-3782-EB86CABFD0F8}"/>
                </a:ext>
              </a:extLst>
            </p:cNvPr>
            <p:cNvSpPr>
              <a:spLocks noChangeArrowheads="1"/>
            </p:cNvSpPr>
            <p:nvPr/>
          </p:nvSpPr>
          <p:spPr bwMode="auto">
            <a:xfrm>
              <a:off x="1584" y="2218"/>
              <a:ext cx="68" cy="62"/>
            </a:xfrm>
            <a:prstGeom prst="ellipse">
              <a:avLst/>
            </a:prstGeom>
            <a:solidFill>
              <a:srgbClr val="FF0000"/>
            </a:solidFill>
            <a:ln w="38100">
              <a:solidFill>
                <a:srgbClr val="FF0000"/>
              </a:solidFill>
              <a:round/>
              <a:headEnd/>
              <a:tailEnd/>
            </a:ln>
          </p:spPr>
          <p:txBody>
            <a:bodyPr wrap="none" anchor="ctr">
              <a:spAutoFit/>
            </a:bodyPr>
            <a:lstStyle/>
            <a:p>
              <a:pPr>
                <a:spcBef>
                  <a:spcPct val="50000"/>
                </a:spcBef>
              </a:pPr>
              <a:endParaRPr lang="zh-CN" altLang="en-US"/>
            </a:p>
          </p:txBody>
        </p:sp>
        <p:sp>
          <p:nvSpPr>
            <p:cNvPr id="128062" name="Text Box 62">
              <a:extLst>
                <a:ext uri="{FF2B5EF4-FFF2-40B4-BE49-F238E27FC236}">
                  <a16:creationId xmlns:a16="http://schemas.microsoft.com/office/drawing/2014/main" id="{E025A277-44B5-FCE2-6AC4-503A71C98EDE}"/>
                </a:ext>
              </a:extLst>
            </p:cNvPr>
            <p:cNvSpPr txBox="1">
              <a:spLocks noChangeArrowheads="1"/>
            </p:cNvSpPr>
            <p:nvPr/>
          </p:nvSpPr>
          <p:spPr bwMode="auto">
            <a:xfrm>
              <a:off x="1531" y="1948"/>
              <a:ext cx="295"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0">
                  <a:solidFill>
                    <a:schemeClr val="tx1"/>
                  </a:solidFill>
                  <a:ea typeface="宋体" panose="02010600030101010101" pitchFamily="2" charset="-122"/>
                </a:rPr>
                <a:t>Q</a:t>
              </a:r>
              <a:endParaRPr lang="en-US" altLang="zh-CN" b="1" i="0">
                <a:solidFill>
                  <a:schemeClr val="tx1"/>
                </a:solidFill>
                <a:ea typeface="宋体" panose="02010600030101010101" pitchFamily="2" charset="-122"/>
              </a:endParaRPr>
            </a:p>
          </p:txBody>
        </p:sp>
        <p:sp>
          <p:nvSpPr>
            <p:cNvPr id="128063" name="Line 63">
              <a:extLst>
                <a:ext uri="{FF2B5EF4-FFF2-40B4-BE49-F238E27FC236}">
                  <a16:creationId xmlns:a16="http://schemas.microsoft.com/office/drawing/2014/main" id="{E92D5A8E-6CAA-768D-6D78-165FD7300DC8}"/>
                </a:ext>
              </a:extLst>
            </p:cNvPr>
            <p:cNvSpPr>
              <a:spLocks noChangeShapeType="1"/>
            </p:cNvSpPr>
            <p:nvPr/>
          </p:nvSpPr>
          <p:spPr bwMode="auto">
            <a:xfrm>
              <a:off x="2426" y="1373"/>
              <a:ext cx="0" cy="904"/>
            </a:xfrm>
            <a:prstGeom prst="line">
              <a:avLst/>
            </a:prstGeom>
            <a:noFill/>
            <a:ln w="38100">
              <a:solidFill>
                <a:schemeClr val="tx1"/>
              </a:solidFill>
              <a:round/>
              <a:headEnd type="triangle" w="sm" len="med"/>
              <a:tailEnd/>
            </a:ln>
            <a:extLst>
              <a:ext uri="{909E8E84-426E-40DD-AFC4-6F175D3DCCD1}">
                <a14:hiddenFill xmlns:a14="http://schemas.microsoft.com/office/drawing/2010/main">
                  <a:noFill/>
                </a14:hiddenFill>
              </a:ext>
            </a:extLst>
          </p:spPr>
          <p:txBody>
            <a:bodyPr/>
            <a:lstStyle/>
            <a:p>
              <a:endParaRPr lang="zh-CN" altLang="en-US"/>
            </a:p>
          </p:txBody>
        </p:sp>
        <p:sp>
          <p:nvSpPr>
            <p:cNvPr id="128064" name="Text Box 64">
              <a:extLst>
                <a:ext uri="{FF2B5EF4-FFF2-40B4-BE49-F238E27FC236}">
                  <a16:creationId xmlns:a16="http://schemas.microsoft.com/office/drawing/2014/main" id="{2FA136BA-A306-FE63-A3FB-ADB9E080A380}"/>
                </a:ext>
              </a:extLst>
            </p:cNvPr>
            <p:cNvSpPr txBox="1">
              <a:spLocks noChangeArrowheads="1"/>
            </p:cNvSpPr>
            <p:nvPr/>
          </p:nvSpPr>
          <p:spPr bwMode="auto">
            <a:xfrm>
              <a:off x="2160" y="1311"/>
              <a:ext cx="399"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i</a:t>
              </a:r>
              <a:r>
                <a:rPr lang="en-US" altLang="zh-CN" b="1" i="0" baseline="-25000">
                  <a:solidFill>
                    <a:schemeClr val="tx1"/>
                  </a:solidFill>
                  <a:ea typeface="宋体" panose="02010600030101010101" pitchFamily="2" charset="-122"/>
                </a:rPr>
                <a:t>C</a:t>
              </a:r>
              <a:endParaRPr lang="en-US" altLang="zh-CN" b="1">
                <a:solidFill>
                  <a:schemeClr val="tx1"/>
                </a:solidFill>
                <a:ea typeface="宋体" panose="02010600030101010101" pitchFamily="2" charset="-122"/>
              </a:endParaRPr>
            </a:p>
          </p:txBody>
        </p:sp>
        <p:sp>
          <p:nvSpPr>
            <p:cNvPr id="128065" name="Text Box 65">
              <a:extLst>
                <a:ext uri="{FF2B5EF4-FFF2-40B4-BE49-F238E27FC236}">
                  <a16:creationId xmlns:a16="http://schemas.microsoft.com/office/drawing/2014/main" id="{82E255C8-0848-445C-3CB2-4785A11A8582}"/>
                </a:ext>
              </a:extLst>
            </p:cNvPr>
            <p:cNvSpPr txBox="1">
              <a:spLocks noChangeArrowheads="1"/>
            </p:cNvSpPr>
            <p:nvPr/>
          </p:nvSpPr>
          <p:spPr bwMode="auto">
            <a:xfrm>
              <a:off x="3523" y="2219"/>
              <a:ext cx="538"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r>
                <a:rPr lang="en-US" altLang="zh-CN" b="1">
                  <a:solidFill>
                    <a:schemeClr val="tx1"/>
                  </a:solidFill>
                  <a:ea typeface="宋体" panose="02010600030101010101" pitchFamily="2" charset="-122"/>
                </a:rPr>
                <a:t>t</a:t>
              </a:r>
            </a:p>
          </p:txBody>
        </p:sp>
        <p:sp>
          <p:nvSpPr>
            <p:cNvPr id="128066" name="Line 66">
              <a:extLst>
                <a:ext uri="{FF2B5EF4-FFF2-40B4-BE49-F238E27FC236}">
                  <a16:creationId xmlns:a16="http://schemas.microsoft.com/office/drawing/2014/main" id="{4DEE4246-49AE-C2BE-948E-E481FF9C5116}"/>
                </a:ext>
              </a:extLst>
            </p:cNvPr>
            <p:cNvSpPr>
              <a:spLocks noChangeShapeType="1"/>
            </p:cNvSpPr>
            <p:nvPr/>
          </p:nvSpPr>
          <p:spPr bwMode="auto">
            <a:xfrm>
              <a:off x="2425" y="2253"/>
              <a:ext cx="1281" cy="0"/>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28067" name="Text Box 67">
              <a:extLst>
                <a:ext uri="{FF2B5EF4-FFF2-40B4-BE49-F238E27FC236}">
                  <a16:creationId xmlns:a16="http://schemas.microsoft.com/office/drawing/2014/main" id="{C7F5D008-E744-B2CA-FDC5-B787CEBC7DEB}"/>
                </a:ext>
              </a:extLst>
            </p:cNvPr>
            <p:cNvSpPr txBox="1">
              <a:spLocks noChangeArrowheads="1"/>
            </p:cNvSpPr>
            <p:nvPr/>
          </p:nvSpPr>
          <p:spPr bwMode="auto">
            <a:xfrm>
              <a:off x="2223" y="2219"/>
              <a:ext cx="267"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000" b="1" i="0">
                  <a:solidFill>
                    <a:schemeClr val="tx1"/>
                  </a:solidFill>
                  <a:ea typeface="宋体" panose="02010600030101010101" pitchFamily="2" charset="-122"/>
                </a:rPr>
                <a:t>O</a:t>
              </a:r>
            </a:p>
          </p:txBody>
        </p:sp>
        <p:sp>
          <p:nvSpPr>
            <p:cNvPr id="128068" name="Freeform 68">
              <a:extLst>
                <a:ext uri="{FF2B5EF4-FFF2-40B4-BE49-F238E27FC236}">
                  <a16:creationId xmlns:a16="http://schemas.microsoft.com/office/drawing/2014/main" id="{A7259032-E72C-8548-4AD0-4ACEE4FE8664}"/>
                </a:ext>
              </a:extLst>
            </p:cNvPr>
            <p:cNvSpPr>
              <a:spLocks noChangeArrowheads="1"/>
            </p:cNvSpPr>
            <p:nvPr/>
          </p:nvSpPr>
          <p:spPr bwMode="auto">
            <a:xfrm>
              <a:off x="2429" y="1698"/>
              <a:ext cx="336" cy="564"/>
            </a:xfrm>
            <a:custGeom>
              <a:avLst/>
              <a:gdLst>
                <a:gd name="T0" fmla="*/ 0 w 336"/>
                <a:gd name="T1" fmla="*/ 626 h 626"/>
                <a:gd name="T2" fmla="*/ 160 w 336"/>
                <a:gd name="T3" fmla="*/ 0 h 626"/>
                <a:gd name="T4" fmla="*/ 336 w 336"/>
                <a:gd name="T5" fmla="*/ 626 h 626"/>
              </a:gdLst>
              <a:ahLst/>
              <a:cxnLst>
                <a:cxn ang="0">
                  <a:pos x="T0" y="T1"/>
                </a:cxn>
                <a:cxn ang="0">
                  <a:pos x="T2" y="T3"/>
                </a:cxn>
                <a:cxn ang="0">
                  <a:pos x="T4" y="T5"/>
                </a:cxn>
              </a:cxnLst>
              <a:rect l="0" t="0" r="r" b="b"/>
              <a:pathLst>
                <a:path w="336" h="626">
                  <a:moveTo>
                    <a:pt x="0" y="626"/>
                  </a:moveTo>
                  <a:cubicBezTo>
                    <a:pt x="27" y="522"/>
                    <a:pt x="104" y="0"/>
                    <a:pt x="160" y="0"/>
                  </a:cubicBezTo>
                  <a:cubicBezTo>
                    <a:pt x="216" y="0"/>
                    <a:pt x="299" y="496"/>
                    <a:pt x="336" y="626"/>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28069" name="Freeform 69">
              <a:extLst>
                <a:ext uri="{FF2B5EF4-FFF2-40B4-BE49-F238E27FC236}">
                  <a16:creationId xmlns:a16="http://schemas.microsoft.com/office/drawing/2014/main" id="{A70C3BAC-F6D9-E44E-551D-80734C019337}"/>
                </a:ext>
              </a:extLst>
            </p:cNvPr>
            <p:cNvSpPr>
              <a:spLocks noChangeArrowheads="1"/>
            </p:cNvSpPr>
            <p:nvPr/>
          </p:nvSpPr>
          <p:spPr bwMode="auto">
            <a:xfrm>
              <a:off x="3053" y="1700"/>
              <a:ext cx="336" cy="563"/>
            </a:xfrm>
            <a:custGeom>
              <a:avLst/>
              <a:gdLst>
                <a:gd name="T0" fmla="*/ 0 w 336"/>
                <a:gd name="T1" fmla="*/ 626 h 626"/>
                <a:gd name="T2" fmla="*/ 160 w 336"/>
                <a:gd name="T3" fmla="*/ 0 h 626"/>
                <a:gd name="T4" fmla="*/ 336 w 336"/>
                <a:gd name="T5" fmla="*/ 626 h 626"/>
              </a:gdLst>
              <a:ahLst/>
              <a:cxnLst>
                <a:cxn ang="0">
                  <a:pos x="T0" y="T1"/>
                </a:cxn>
                <a:cxn ang="0">
                  <a:pos x="T2" y="T3"/>
                </a:cxn>
                <a:cxn ang="0">
                  <a:pos x="T4" y="T5"/>
                </a:cxn>
              </a:cxnLst>
              <a:rect l="0" t="0" r="r" b="b"/>
              <a:pathLst>
                <a:path w="336" h="626">
                  <a:moveTo>
                    <a:pt x="0" y="626"/>
                  </a:moveTo>
                  <a:cubicBezTo>
                    <a:pt x="27" y="522"/>
                    <a:pt x="104" y="0"/>
                    <a:pt x="160" y="0"/>
                  </a:cubicBezTo>
                  <a:cubicBezTo>
                    <a:pt x="216" y="0"/>
                    <a:pt x="299" y="496"/>
                    <a:pt x="336" y="626"/>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443462" name="Text Box 70">
            <a:extLst>
              <a:ext uri="{FF2B5EF4-FFF2-40B4-BE49-F238E27FC236}">
                <a16:creationId xmlns:a16="http://schemas.microsoft.com/office/drawing/2014/main" id="{54F25E68-B8C2-5418-CEE6-029F47BD46D0}"/>
              </a:ext>
            </a:extLst>
          </p:cNvPr>
          <p:cNvSpPr txBox="1">
            <a:spLocks noChangeArrowheads="1"/>
          </p:cNvSpPr>
          <p:nvPr/>
        </p:nvSpPr>
        <p:spPr bwMode="auto">
          <a:xfrm>
            <a:off x="792163" y="2016125"/>
            <a:ext cx="2635250" cy="512763"/>
          </a:xfrm>
          <a:prstGeom prst="rect">
            <a:avLst/>
          </a:prstGeom>
          <a:noFill/>
          <a:ln w="9525">
            <a:noFill/>
            <a:miter lim="800000"/>
          </a:ln>
          <a:effectLst/>
        </p:spPr>
        <p:txBody>
          <a:bodyPr>
            <a:spAutoFit/>
          </a:bodyPr>
          <a:lstStyle/>
          <a:p>
            <a:pPr algn="ctr">
              <a:lnSpc>
                <a:spcPct val="115000"/>
              </a:lnSpc>
              <a:defRPr/>
            </a:pPr>
            <a:r>
              <a:rPr kumimoji="1" lang="zh-CN" altLang="en-US" sz="2400" b="1" i="0">
                <a:solidFill>
                  <a:srgbClr val="0000FF"/>
                </a:solidFill>
                <a:effectLst>
                  <a:outerShdw blurRad="38100" dist="38100" dir="2700000" algn="tl">
                    <a:srgbClr val="C0C0C0"/>
                  </a:outerShdw>
                </a:effectLst>
                <a:ea typeface="宋体" panose="02010600030101010101" pitchFamily="2" charset="-122"/>
                <a:cs typeface="+mn-cs"/>
              </a:rPr>
              <a:t>乙类工作状态</a:t>
            </a:r>
          </a:p>
        </p:txBody>
      </p:sp>
      <p:sp>
        <p:nvSpPr>
          <p:cNvPr id="443463" name="Rectangle 71">
            <a:extLst>
              <a:ext uri="{FF2B5EF4-FFF2-40B4-BE49-F238E27FC236}">
                <a16:creationId xmlns:a16="http://schemas.microsoft.com/office/drawing/2014/main" id="{DADF1842-1F53-537B-0435-51A6648564DD}"/>
              </a:ext>
            </a:extLst>
          </p:cNvPr>
          <p:cNvSpPr>
            <a:spLocks noChangeArrowheads="1"/>
          </p:cNvSpPr>
          <p:nvPr/>
        </p:nvSpPr>
        <p:spPr bwMode="auto">
          <a:xfrm>
            <a:off x="476250" y="4373563"/>
            <a:ext cx="8305800" cy="60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b="1" i="0">
                <a:solidFill>
                  <a:srgbClr val="0000FF"/>
                </a:solidFill>
                <a:ea typeface="宋体" panose="02010600030101010101" pitchFamily="2" charset="-122"/>
              </a:rPr>
              <a:t>        </a:t>
            </a:r>
            <a:r>
              <a:rPr lang="zh-CN" altLang="en-US" b="1" i="0">
                <a:solidFill>
                  <a:srgbClr val="0000FF"/>
                </a:solidFill>
                <a:ea typeface="宋体" panose="02010600030101010101" pitchFamily="2" charset="-122"/>
              </a:rPr>
              <a:t>必须加上一个在负半周导通的乙类放大器。</a:t>
            </a:r>
          </a:p>
        </p:txBody>
      </p:sp>
      <p:sp>
        <p:nvSpPr>
          <p:cNvPr id="443464" name="Rectangle 72">
            <a:extLst>
              <a:ext uri="{FF2B5EF4-FFF2-40B4-BE49-F238E27FC236}">
                <a16:creationId xmlns:a16="http://schemas.microsoft.com/office/drawing/2014/main" id="{2B62CFE7-D9ED-248D-F14B-2F101703FA2E}"/>
              </a:ext>
            </a:extLst>
          </p:cNvPr>
          <p:cNvSpPr>
            <a:spLocks noChangeArrowheads="1"/>
          </p:cNvSpPr>
          <p:nvPr/>
        </p:nvSpPr>
        <p:spPr bwMode="auto">
          <a:xfrm>
            <a:off x="476250" y="5049838"/>
            <a:ext cx="83058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b="1" i="0">
                <a:solidFill>
                  <a:srgbClr val="0000FF"/>
                </a:solidFill>
                <a:ea typeface="宋体" panose="02010600030101010101" pitchFamily="2" charset="-122"/>
              </a:rPr>
              <a:t>        </a:t>
            </a:r>
            <a:r>
              <a:rPr lang="zh-CN" altLang="en-US" b="1" i="0">
                <a:solidFill>
                  <a:srgbClr val="0000FF"/>
                </a:solidFill>
                <a:ea typeface="宋体" panose="02010600030101010101" pitchFamily="2" charset="-122"/>
              </a:rPr>
              <a:t>两个乙类放大器组合工作，称为推挽式操作或称互补对称工作方式。</a:t>
            </a:r>
          </a:p>
        </p:txBody>
      </p:sp>
    </p:spTree>
  </p:cSld>
  <p:clrMapOvr>
    <a:overrideClrMapping bg1="lt1" tx1="dk1" bg2="lt2" tx2="dk2" accent1="accent1" accent2="accent2" accent3="accent3" accent4="accent4" accent5="accent5" accent6="accent6" hlink="hlink" folHlink="folHlink"/>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43462"/>
                                        </p:tgtEl>
                                        <p:attrNameLst>
                                          <p:attrName>style.visibility</p:attrName>
                                        </p:attrNameLst>
                                      </p:cBhvr>
                                      <p:to>
                                        <p:strVal val="visible"/>
                                      </p:to>
                                    </p:set>
                                    <p:animEffect transition="in" filter="wipe(left)">
                                      <p:cBhvr>
                                        <p:cTn id="11" dur="500"/>
                                        <p:tgtEl>
                                          <p:spTgt spid="44346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43445">
                                            <p:txEl>
                                              <p:pRg st="0" end="0"/>
                                            </p:txEl>
                                          </p:spTgt>
                                        </p:tgtEl>
                                        <p:attrNameLst>
                                          <p:attrName>style.visibility</p:attrName>
                                        </p:attrNameLst>
                                      </p:cBhvr>
                                      <p:to>
                                        <p:strVal val="visible"/>
                                      </p:to>
                                    </p:set>
                                    <p:animEffect transition="in" filter="wipe(left)">
                                      <p:cBhvr>
                                        <p:cTn id="16" dur="500"/>
                                        <p:tgtEl>
                                          <p:spTgt spid="443445">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43463">
                                            <p:txEl>
                                              <p:pRg st="0" end="0"/>
                                            </p:txEl>
                                          </p:spTgt>
                                        </p:tgtEl>
                                        <p:attrNameLst>
                                          <p:attrName>style.visibility</p:attrName>
                                        </p:attrNameLst>
                                      </p:cBhvr>
                                      <p:to>
                                        <p:strVal val="visible"/>
                                      </p:to>
                                    </p:set>
                                    <p:animEffect transition="in" filter="wipe(left)">
                                      <p:cBhvr>
                                        <p:cTn id="21" dur="500"/>
                                        <p:tgtEl>
                                          <p:spTgt spid="443463">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43464">
                                            <p:txEl>
                                              <p:pRg st="0" end="0"/>
                                            </p:txEl>
                                          </p:spTgt>
                                        </p:tgtEl>
                                        <p:attrNameLst>
                                          <p:attrName>style.visibility</p:attrName>
                                        </p:attrNameLst>
                                      </p:cBhvr>
                                      <p:to>
                                        <p:strVal val="visible"/>
                                      </p:to>
                                    </p:set>
                                    <p:animEffect transition="in" filter="wipe(left)">
                                      <p:cBhvr>
                                        <p:cTn id="26" dur="500"/>
                                        <p:tgtEl>
                                          <p:spTgt spid="44346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3445" grpId="0" build="p"/>
      <p:bldP spid="443462" grpId="0"/>
      <p:bldP spid="443463" grpId="0" build="p"/>
      <p:bldP spid="443464" grpId="0" build="p"/>
    </p:bldLst>
  </p:timing>
</p:sld>
</file>

<file path=ppt/slides/slide1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623618" name="Rectangle 2">
            <a:extLst>
              <a:ext uri="{FF2B5EF4-FFF2-40B4-BE49-F238E27FC236}">
                <a16:creationId xmlns:a16="http://schemas.microsoft.com/office/drawing/2014/main" id="{AB811C46-3DA0-C140-1773-C145D031B9EF}"/>
              </a:ext>
            </a:extLst>
          </p:cNvPr>
          <p:cNvSpPr>
            <a:spLocks noGrp="1" noChangeArrowheads="1"/>
          </p:cNvSpPr>
          <p:nvPr>
            <p:ph type="ctrTitle"/>
          </p:nvPr>
        </p:nvSpPr>
        <p:spPr>
          <a:xfrm>
            <a:off x="609600" y="381000"/>
            <a:ext cx="5943600" cy="685800"/>
          </a:xfrm>
        </p:spPr>
        <p:txBody>
          <a:bodyPr/>
          <a:lstStyle/>
          <a:p>
            <a:pPr algn="l" eaLnBrk="1" hangingPunct="1">
              <a:defRPr/>
            </a:pPr>
            <a:r>
              <a:rPr kumimoji="1" lang="en-US" altLang="zh-CN" sz="3200" b="1">
                <a:solidFill>
                  <a:srgbClr val="000099"/>
                </a:solidFill>
                <a:effectLst>
                  <a:outerShdw blurRad="38100" dist="38100" dir="2700000" algn="tl">
                    <a:srgbClr val="C0C0C0"/>
                  </a:outerShdw>
                </a:effectLst>
              </a:rPr>
              <a:t>15.8.2</a:t>
            </a:r>
            <a:r>
              <a:rPr kumimoji="1" lang="en-US" altLang="zh-CN" sz="3200" b="1">
                <a:solidFill>
                  <a:srgbClr val="000099"/>
                </a:solidFill>
                <a:effectLst>
                  <a:outerShdw blurRad="38100" dist="38100" dir="2700000" algn="tl">
                    <a:srgbClr val="C0C0C0"/>
                  </a:outerShdw>
                </a:effectLst>
                <a:latin typeface="宋体" panose="02010600030101010101" pitchFamily="2" charset="-122"/>
              </a:rPr>
              <a:t>  </a:t>
            </a:r>
            <a:r>
              <a:rPr kumimoji="1" lang="zh-CN" altLang="en-US" sz="3200" b="1">
                <a:solidFill>
                  <a:srgbClr val="000099"/>
                </a:solidFill>
                <a:effectLst>
                  <a:outerShdw blurRad="38100" dist="38100" dir="2700000" algn="tl">
                    <a:srgbClr val="C0C0C0"/>
                  </a:outerShdw>
                </a:effectLst>
                <a:latin typeface="宋体" panose="02010600030101010101" pitchFamily="2" charset="-122"/>
              </a:rPr>
              <a:t>互补对称放大电路</a:t>
            </a:r>
          </a:p>
        </p:txBody>
      </p:sp>
      <p:grpSp>
        <p:nvGrpSpPr>
          <p:cNvPr id="129027" name="Group 3">
            <a:extLst>
              <a:ext uri="{FF2B5EF4-FFF2-40B4-BE49-F238E27FC236}">
                <a16:creationId xmlns:a16="http://schemas.microsoft.com/office/drawing/2014/main" id="{325E07D9-EC26-AFB2-F48C-93EDD323C511}"/>
              </a:ext>
            </a:extLst>
          </p:cNvPr>
          <p:cNvGrpSpPr>
            <a:grpSpLocks/>
          </p:cNvGrpSpPr>
          <p:nvPr/>
        </p:nvGrpSpPr>
        <p:grpSpPr bwMode="auto">
          <a:xfrm>
            <a:off x="609600" y="1042988"/>
            <a:ext cx="5267325" cy="46037"/>
            <a:chOff x="144" y="618"/>
            <a:chExt cx="4218" cy="108"/>
          </a:xfrm>
        </p:grpSpPr>
        <p:pic>
          <p:nvPicPr>
            <p:cNvPr id="129028" name="Picture 4" descr="Green and Black Diamond">
              <a:extLst>
                <a:ext uri="{FF2B5EF4-FFF2-40B4-BE49-F238E27FC236}">
                  <a16:creationId xmlns:a16="http://schemas.microsoft.com/office/drawing/2014/main" id="{99F5E6E1-28E1-E31F-579E-72B93DB311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29" name="Picture 5" descr="Green and Black Diamond">
              <a:extLst>
                <a:ext uri="{FF2B5EF4-FFF2-40B4-BE49-F238E27FC236}">
                  <a16:creationId xmlns:a16="http://schemas.microsoft.com/office/drawing/2014/main" id="{5178ADDF-5698-B653-9BD1-349E0C39F2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0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0" name="Picture 6" descr="Green and Black Diamond">
              <a:extLst>
                <a:ext uri="{FF2B5EF4-FFF2-40B4-BE49-F238E27FC236}">
                  <a16:creationId xmlns:a16="http://schemas.microsoft.com/office/drawing/2014/main" id="{9F114953-594C-E504-80E3-07292FB946F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1" name="Picture 7" descr="Green and Black Diamond">
              <a:extLst>
                <a:ext uri="{FF2B5EF4-FFF2-40B4-BE49-F238E27FC236}">
                  <a16:creationId xmlns:a16="http://schemas.microsoft.com/office/drawing/2014/main" id="{AEA55160-CD19-2143-3ACC-68E2BF52B1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2" name="Picture 8" descr="Green and Black Diamond">
              <a:extLst>
                <a:ext uri="{FF2B5EF4-FFF2-40B4-BE49-F238E27FC236}">
                  <a16:creationId xmlns:a16="http://schemas.microsoft.com/office/drawing/2014/main" id="{27077A83-5F24-269C-7FD3-E9A1FBA493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3" name="Picture 9" descr="Green and Black Diamond">
              <a:extLst>
                <a:ext uri="{FF2B5EF4-FFF2-40B4-BE49-F238E27FC236}">
                  <a16:creationId xmlns:a16="http://schemas.microsoft.com/office/drawing/2014/main" id="{4EAAA620-6959-A912-EFC5-FE545CFD79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4" name="Picture 10" descr="Green and Black Diamond">
              <a:extLst>
                <a:ext uri="{FF2B5EF4-FFF2-40B4-BE49-F238E27FC236}">
                  <a16:creationId xmlns:a16="http://schemas.microsoft.com/office/drawing/2014/main" id="{15DE8CF6-8AD4-A3A4-09B3-BE4CB7A952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5" name="Picture 11" descr="Green and Black Diamond">
              <a:extLst>
                <a:ext uri="{FF2B5EF4-FFF2-40B4-BE49-F238E27FC236}">
                  <a16:creationId xmlns:a16="http://schemas.microsoft.com/office/drawing/2014/main" id="{C0FFE47D-CB2A-EEE1-1E2A-E35A089D6D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6" name="Picture 12" descr="Green and Black Diamond">
              <a:extLst>
                <a:ext uri="{FF2B5EF4-FFF2-40B4-BE49-F238E27FC236}">
                  <a16:creationId xmlns:a16="http://schemas.microsoft.com/office/drawing/2014/main" id="{CF4E3322-30FF-D92F-92BF-DAAEA02EE3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7" name="Picture 13" descr="Green and Black Diamond">
              <a:extLst>
                <a:ext uri="{FF2B5EF4-FFF2-40B4-BE49-F238E27FC236}">
                  <a16:creationId xmlns:a16="http://schemas.microsoft.com/office/drawing/2014/main" id="{F3060E77-EDBA-A0D1-3947-09AB8DD85B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8" name="Picture 14" descr="Green and Black Diamond">
              <a:extLst>
                <a:ext uri="{FF2B5EF4-FFF2-40B4-BE49-F238E27FC236}">
                  <a16:creationId xmlns:a16="http://schemas.microsoft.com/office/drawing/2014/main" id="{BB8F1D07-25FB-E919-3366-6FB8F1CB12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39" name="Picture 15" descr="Green and Black Diamond">
              <a:extLst>
                <a:ext uri="{FF2B5EF4-FFF2-40B4-BE49-F238E27FC236}">
                  <a16:creationId xmlns:a16="http://schemas.microsoft.com/office/drawing/2014/main" id="{72F03AB8-D60B-F0C1-3E8F-D5092C6AEA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0" name="Picture 16" descr="Green and Black Diamond">
              <a:extLst>
                <a:ext uri="{FF2B5EF4-FFF2-40B4-BE49-F238E27FC236}">
                  <a16:creationId xmlns:a16="http://schemas.microsoft.com/office/drawing/2014/main" id="{EAEBE5F3-06AD-5A3A-F163-D9C317F763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1" name="Picture 17" descr="Green and Black Diamond">
              <a:extLst>
                <a:ext uri="{FF2B5EF4-FFF2-40B4-BE49-F238E27FC236}">
                  <a16:creationId xmlns:a16="http://schemas.microsoft.com/office/drawing/2014/main" id="{E7AD7D61-C286-6D27-B298-B23499FD32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2" name="Picture 18" descr="Green and Black Diamond">
              <a:extLst>
                <a:ext uri="{FF2B5EF4-FFF2-40B4-BE49-F238E27FC236}">
                  <a16:creationId xmlns:a16="http://schemas.microsoft.com/office/drawing/2014/main" id="{0580995F-F407-3AB4-AD23-3E4A422F3DE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3" name="Picture 19" descr="Green and Black Diamond">
              <a:extLst>
                <a:ext uri="{FF2B5EF4-FFF2-40B4-BE49-F238E27FC236}">
                  <a16:creationId xmlns:a16="http://schemas.microsoft.com/office/drawing/2014/main" id="{4D458268-232B-C3BB-80AA-5759CD1AC0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5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4" name="Picture 20" descr="Green and Black Diamond">
              <a:extLst>
                <a:ext uri="{FF2B5EF4-FFF2-40B4-BE49-F238E27FC236}">
                  <a16:creationId xmlns:a16="http://schemas.microsoft.com/office/drawing/2014/main" id="{40F3256C-4DFD-85F3-E914-BA9029B480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4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5" name="Picture 21" descr="Green and Black Diamond">
              <a:extLst>
                <a:ext uri="{FF2B5EF4-FFF2-40B4-BE49-F238E27FC236}">
                  <a16:creationId xmlns:a16="http://schemas.microsoft.com/office/drawing/2014/main" id="{D2B276D3-BF6E-50A5-3AFD-05097B0BCA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6" name="Picture 22" descr="Green and Black Diamond">
              <a:extLst>
                <a:ext uri="{FF2B5EF4-FFF2-40B4-BE49-F238E27FC236}">
                  <a16:creationId xmlns:a16="http://schemas.microsoft.com/office/drawing/2014/main" id="{1BBC2351-4544-696C-9665-62F69F28AC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7" name="Picture 23" descr="Green and Black Diamond">
              <a:extLst>
                <a:ext uri="{FF2B5EF4-FFF2-40B4-BE49-F238E27FC236}">
                  <a16:creationId xmlns:a16="http://schemas.microsoft.com/office/drawing/2014/main" id="{18C0E261-BC03-9E9C-2103-BEC3272FC3C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8" name="Picture 24" descr="Green and Black Diamond">
              <a:extLst>
                <a:ext uri="{FF2B5EF4-FFF2-40B4-BE49-F238E27FC236}">
                  <a16:creationId xmlns:a16="http://schemas.microsoft.com/office/drawing/2014/main" id="{0583586D-98FA-318D-9917-BD6EE0AFBD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49" name="Picture 25" descr="Green and Black Diamond">
              <a:extLst>
                <a:ext uri="{FF2B5EF4-FFF2-40B4-BE49-F238E27FC236}">
                  <a16:creationId xmlns:a16="http://schemas.microsoft.com/office/drawing/2014/main" id="{812A2CDA-A4D2-DBDA-13D2-9A7DE09D48C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50" name="Picture 26" descr="Green and Black Diamond">
              <a:extLst>
                <a:ext uri="{FF2B5EF4-FFF2-40B4-BE49-F238E27FC236}">
                  <a16:creationId xmlns:a16="http://schemas.microsoft.com/office/drawing/2014/main" id="{5CB1AA76-EE2E-C807-3D82-9245D0D61B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51" name="Picture 27" descr="Green and Black Diamond">
              <a:extLst>
                <a:ext uri="{FF2B5EF4-FFF2-40B4-BE49-F238E27FC236}">
                  <a16:creationId xmlns:a16="http://schemas.microsoft.com/office/drawing/2014/main" id="{0FD185F3-D600-9194-D46F-9D1D8B4E92D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52" name="Picture 28" descr="Green and Black Diamond">
              <a:extLst>
                <a:ext uri="{FF2B5EF4-FFF2-40B4-BE49-F238E27FC236}">
                  <a16:creationId xmlns:a16="http://schemas.microsoft.com/office/drawing/2014/main" id="{E983167E-8907-35B9-282B-2EDBBD2FE72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0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53" name="Picture 29" descr="Green and Black Diamond">
              <a:extLst>
                <a:ext uri="{FF2B5EF4-FFF2-40B4-BE49-F238E27FC236}">
                  <a16:creationId xmlns:a16="http://schemas.microsoft.com/office/drawing/2014/main" id="{F709E6AC-3180-192E-1117-5BAE39F68F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54" name="Picture 30" descr="Green and Black Diamond">
              <a:extLst>
                <a:ext uri="{FF2B5EF4-FFF2-40B4-BE49-F238E27FC236}">
                  <a16:creationId xmlns:a16="http://schemas.microsoft.com/office/drawing/2014/main" id="{3BDB6385-02C5-EF74-C0D2-E7EE12FA002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9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55" name="Picture 31" descr="Green and Black Diamond">
              <a:extLst>
                <a:ext uri="{FF2B5EF4-FFF2-40B4-BE49-F238E27FC236}">
                  <a16:creationId xmlns:a16="http://schemas.microsoft.com/office/drawing/2014/main" id="{D18661FB-8941-1A8C-B9CF-873A6B4A54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56" name="Picture 32" descr="Green and Black Diamond">
              <a:extLst>
                <a:ext uri="{FF2B5EF4-FFF2-40B4-BE49-F238E27FC236}">
                  <a16:creationId xmlns:a16="http://schemas.microsoft.com/office/drawing/2014/main" id="{3388E2F9-E7E6-3577-678E-CBD0C6BDF6D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57" name="Picture 33" descr="Green and Black Diamond">
              <a:extLst>
                <a:ext uri="{FF2B5EF4-FFF2-40B4-BE49-F238E27FC236}">
                  <a16:creationId xmlns:a16="http://schemas.microsoft.com/office/drawing/2014/main" id="{4FF61339-2547-2F6F-ABDA-295E29CD72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8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58" name="Picture 34" descr="Green and Black Diamond">
              <a:extLst>
                <a:ext uri="{FF2B5EF4-FFF2-40B4-BE49-F238E27FC236}">
                  <a16:creationId xmlns:a16="http://schemas.microsoft.com/office/drawing/2014/main" id="{4EA78ECD-F8E9-C6BB-F18D-836C4B1447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59" name="Picture 35" descr="Green and Black Diamond">
              <a:extLst>
                <a:ext uri="{FF2B5EF4-FFF2-40B4-BE49-F238E27FC236}">
                  <a16:creationId xmlns:a16="http://schemas.microsoft.com/office/drawing/2014/main" id="{1FF3E7CF-FC7C-E87A-24F1-6D3D9E7746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60" name="Picture 36" descr="Green and Black Diamond">
              <a:extLst>
                <a:ext uri="{FF2B5EF4-FFF2-40B4-BE49-F238E27FC236}">
                  <a16:creationId xmlns:a16="http://schemas.microsoft.com/office/drawing/2014/main" id="{BD65104B-23CB-D711-CCDE-C5C2A80A03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8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61" name="Picture 37" descr="Green and Black Diamond">
              <a:extLst>
                <a:ext uri="{FF2B5EF4-FFF2-40B4-BE49-F238E27FC236}">
                  <a16:creationId xmlns:a16="http://schemas.microsoft.com/office/drawing/2014/main" id="{39E7571E-EFB7-59EC-DD07-E3B9FDF7DC5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62" name="Picture 38" descr="Green and Black Diamond">
              <a:extLst>
                <a:ext uri="{FF2B5EF4-FFF2-40B4-BE49-F238E27FC236}">
                  <a16:creationId xmlns:a16="http://schemas.microsoft.com/office/drawing/2014/main" id="{0C1E23D8-9123-9650-C299-130DAF0176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7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63" name="Picture 39" descr="Green and Black Diamond">
              <a:extLst>
                <a:ext uri="{FF2B5EF4-FFF2-40B4-BE49-F238E27FC236}">
                  <a16:creationId xmlns:a16="http://schemas.microsoft.com/office/drawing/2014/main" id="{CDE22BFC-AA7B-3FAD-2A34-2B89EF86F4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7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64" name="Picture 40" descr="Green and Black Diamond">
              <a:extLst>
                <a:ext uri="{FF2B5EF4-FFF2-40B4-BE49-F238E27FC236}">
                  <a16:creationId xmlns:a16="http://schemas.microsoft.com/office/drawing/2014/main" id="{2E5695BF-6414-121C-5180-F9430C8E702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7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65" name="Picture 41" descr="Green and Black Diamond">
              <a:extLst>
                <a:ext uri="{FF2B5EF4-FFF2-40B4-BE49-F238E27FC236}">
                  <a16:creationId xmlns:a16="http://schemas.microsoft.com/office/drawing/2014/main" id="{CE2F04B4-CB8B-3D72-A572-69E24B149C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6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29066" name="Group 42">
              <a:extLst>
                <a:ext uri="{FF2B5EF4-FFF2-40B4-BE49-F238E27FC236}">
                  <a16:creationId xmlns:a16="http://schemas.microsoft.com/office/drawing/2014/main" id="{4A0F0135-7DA0-4D0A-ECF7-6FBAF88E8DD3}"/>
                </a:ext>
              </a:extLst>
            </p:cNvPr>
            <p:cNvGrpSpPr>
              <a:grpSpLocks/>
            </p:cNvGrpSpPr>
            <p:nvPr/>
          </p:nvGrpSpPr>
          <p:grpSpPr bwMode="auto">
            <a:xfrm>
              <a:off x="144" y="618"/>
              <a:ext cx="582" cy="102"/>
              <a:chOff x="4698" y="720"/>
              <a:chExt cx="582" cy="102"/>
            </a:xfrm>
          </p:grpSpPr>
          <p:pic>
            <p:nvPicPr>
              <p:cNvPr id="129067" name="Picture 43" descr="Green and Black Diamond">
                <a:extLst>
                  <a:ext uri="{FF2B5EF4-FFF2-40B4-BE49-F238E27FC236}">
                    <a16:creationId xmlns:a16="http://schemas.microsoft.com/office/drawing/2014/main" id="{EEB86D3F-EE49-63F3-ECA9-017F55316D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68" name="Picture 44" descr="Green and Black Diamond">
                <a:extLst>
                  <a:ext uri="{FF2B5EF4-FFF2-40B4-BE49-F238E27FC236}">
                    <a16:creationId xmlns:a16="http://schemas.microsoft.com/office/drawing/2014/main" id="{F8926A27-A324-5EF6-22F5-36CA2D2B07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69" name="Picture 45" descr="Green and Black Diamond">
                <a:extLst>
                  <a:ext uri="{FF2B5EF4-FFF2-40B4-BE49-F238E27FC236}">
                    <a16:creationId xmlns:a16="http://schemas.microsoft.com/office/drawing/2014/main" id="{B3813D22-9869-1526-A5EB-ECC88B9B964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70" name="Picture 46" descr="Green and Black Diamond">
                <a:extLst>
                  <a:ext uri="{FF2B5EF4-FFF2-40B4-BE49-F238E27FC236}">
                    <a16:creationId xmlns:a16="http://schemas.microsoft.com/office/drawing/2014/main" id="{0EA35521-1048-C2CB-027A-3D64E50ADC0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71" name="Picture 47" descr="Green and Black Diamond">
                <a:extLst>
                  <a:ext uri="{FF2B5EF4-FFF2-40B4-BE49-F238E27FC236}">
                    <a16:creationId xmlns:a16="http://schemas.microsoft.com/office/drawing/2014/main" id="{487A2D53-CB07-408F-DF6D-F66875AABB7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9072" name="Picture 48" descr="Green and Black Diamond">
                <a:extLst>
                  <a:ext uri="{FF2B5EF4-FFF2-40B4-BE49-F238E27FC236}">
                    <a16:creationId xmlns:a16="http://schemas.microsoft.com/office/drawing/2014/main" id="{F4765B2C-D11B-11C2-78CE-A775CA0C93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29073" name="AutoShape 49">
            <a:hlinkClick r:id="" action="ppaction://hlinkshowjump?jump=previousslide" highlightClick="1"/>
            <a:extLst>
              <a:ext uri="{FF2B5EF4-FFF2-40B4-BE49-F238E27FC236}">
                <a16:creationId xmlns:a16="http://schemas.microsoft.com/office/drawing/2014/main" id="{25F275EC-6F69-8ED9-DBE4-B47E8BFBDF35}"/>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9074" name="AutoShape 50">
            <a:hlinkClick r:id="" action="ppaction://hlinkshowjump?jump=nextslide" highlightClick="1"/>
            <a:extLst>
              <a:ext uri="{FF2B5EF4-FFF2-40B4-BE49-F238E27FC236}">
                <a16:creationId xmlns:a16="http://schemas.microsoft.com/office/drawing/2014/main" id="{6460C603-B99A-35D0-1D44-B485666054E1}"/>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9075" name="AutoShape 51">
            <a:hlinkClick r:id="" action="ppaction://hlinkshowjump?jump=firstslide" highlightClick="1"/>
            <a:extLst>
              <a:ext uri="{FF2B5EF4-FFF2-40B4-BE49-F238E27FC236}">
                <a16:creationId xmlns:a16="http://schemas.microsoft.com/office/drawing/2014/main" id="{F1F0D167-DF60-C270-9072-5A05AD25828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9076" name="AutoShape 52">
            <a:hlinkClick r:id="" action="ppaction://hlinkshowjump?jump=lastslideviewed" highlightClick="1"/>
            <a:extLst>
              <a:ext uri="{FF2B5EF4-FFF2-40B4-BE49-F238E27FC236}">
                <a16:creationId xmlns:a16="http://schemas.microsoft.com/office/drawing/2014/main" id="{3243E275-1C84-19B1-89B1-EA1E98A74BE0}"/>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23669" name="Rectangle 53">
            <a:extLst>
              <a:ext uri="{FF2B5EF4-FFF2-40B4-BE49-F238E27FC236}">
                <a16:creationId xmlns:a16="http://schemas.microsoft.com/office/drawing/2014/main" id="{AC97980C-26BA-48B3-AA20-2E5D2EED4E15}"/>
              </a:ext>
            </a:extLst>
          </p:cNvPr>
          <p:cNvSpPr>
            <a:spLocks noChangeArrowheads="1"/>
          </p:cNvSpPr>
          <p:nvPr/>
        </p:nvSpPr>
        <p:spPr bwMode="auto">
          <a:xfrm>
            <a:off x="533400" y="1236663"/>
            <a:ext cx="8305800" cy="5091112"/>
          </a:xfrm>
          <a:prstGeom prst="rect">
            <a:avLst/>
          </a:prstGeom>
          <a:noFill/>
          <a:ln w="9525">
            <a:noFill/>
            <a:miter lim="800000"/>
          </a:ln>
          <a:effectLst/>
        </p:spPr>
        <p:txBody>
          <a:bodyPr>
            <a:spAutoFit/>
          </a:bodyPr>
          <a:lstStyle/>
          <a:p>
            <a:pPr>
              <a:lnSpc>
                <a:spcPct val="120000"/>
              </a:lnSpc>
              <a:defRPr/>
            </a:pPr>
            <a:r>
              <a:rPr kumimoji="1" lang="en-US" altLang="zh-CN" b="1" i="0">
                <a:solidFill>
                  <a:schemeClr val="tx1"/>
                </a:solidFill>
                <a:ea typeface="宋体" panose="02010600030101010101" pitchFamily="2" charset="-122"/>
                <a:cs typeface="+mn-cs"/>
              </a:rPr>
              <a:t>         </a:t>
            </a:r>
            <a:r>
              <a:rPr kumimoji="1" lang="zh-CN" altLang="en-US" b="1" i="0">
                <a:solidFill>
                  <a:schemeClr val="tx1"/>
                </a:solidFill>
                <a:ea typeface="宋体" panose="02010600030101010101" pitchFamily="2" charset="-122"/>
                <a:cs typeface="+mn-cs"/>
              </a:rPr>
              <a:t>互补对称电路是集成功率放大电路输出级的基本形式。当它通过容量较大的电容与负载耦合时，由于省去了变压器而被称为</a:t>
            </a:r>
            <a:r>
              <a:rPr kumimoji="1" lang="zh-CN" altLang="en-US" b="1" i="0">
                <a:solidFill>
                  <a:srgbClr val="0000FF"/>
                </a:solidFill>
                <a:ea typeface="华文中宋" panose="02010600040101010101" pitchFamily="2" charset="-122"/>
                <a:cs typeface="+mn-cs"/>
              </a:rPr>
              <a:t>无输出变压器（ </a:t>
            </a:r>
            <a:r>
              <a:rPr kumimoji="1" lang="en-US" altLang="zh-CN" b="1" i="0">
                <a:solidFill>
                  <a:srgbClr val="0000FF"/>
                </a:solidFill>
                <a:effectLst>
                  <a:outerShdw blurRad="38100" dist="38100" dir="2700000" algn="tl">
                    <a:srgbClr val="C0C0C0"/>
                  </a:outerShdw>
                </a:effectLst>
                <a:ea typeface="华文中宋" panose="02010600040101010101" pitchFamily="2" charset="-122"/>
                <a:cs typeface="+mn-cs"/>
              </a:rPr>
              <a:t>Output Transformerless</a:t>
            </a:r>
            <a:r>
              <a:rPr kumimoji="1" lang="en-US" altLang="zh-CN" b="1" i="0">
                <a:solidFill>
                  <a:srgbClr val="0000FF"/>
                </a:solidFill>
                <a:ea typeface="华文中宋" panose="02010600040101010101" pitchFamily="2" charset="-122"/>
                <a:cs typeface="+mn-cs"/>
              </a:rPr>
              <a:t> </a:t>
            </a:r>
            <a:r>
              <a:rPr kumimoji="1" lang="zh-CN" altLang="en-US" b="1" i="0">
                <a:solidFill>
                  <a:srgbClr val="0000FF"/>
                </a:solidFill>
                <a:ea typeface="华文中宋" panose="02010600040101010101" pitchFamily="2" charset="-122"/>
                <a:cs typeface="+mn-cs"/>
              </a:rPr>
              <a:t>）电路，简称</a:t>
            </a:r>
            <a:r>
              <a:rPr kumimoji="1" lang="en-US" altLang="zh-CN" b="1" i="0">
                <a:solidFill>
                  <a:srgbClr val="0000FF"/>
                </a:solidFill>
                <a:ea typeface="华文中宋" panose="02010600040101010101" pitchFamily="2" charset="-122"/>
                <a:cs typeface="+mn-cs"/>
              </a:rPr>
              <a:t>OTL</a:t>
            </a:r>
            <a:r>
              <a:rPr kumimoji="1" lang="zh-CN" altLang="en-US" b="1" i="0">
                <a:solidFill>
                  <a:srgbClr val="0000FF"/>
                </a:solidFill>
                <a:ea typeface="华文中宋" panose="02010600040101010101" pitchFamily="2" charset="-122"/>
                <a:cs typeface="+mn-cs"/>
              </a:rPr>
              <a:t>电路。</a:t>
            </a:r>
          </a:p>
          <a:p>
            <a:pPr>
              <a:lnSpc>
                <a:spcPct val="120000"/>
              </a:lnSpc>
              <a:spcBef>
                <a:spcPct val="35000"/>
              </a:spcBef>
              <a:defRPr/>
            </a:pPr>
            <a:r>
              <a:rPr kumimoji="1" lang="zh-CN" altLang="en-US" b="1" i="0">
                <a:solidFill>
                  <a:srgbClr val="9900CC"/>
                </a:solidFill>
                <a:ea typeface="华文中宋" panose="02010600040101010101" pitchFamily="2" charset="-122"/>
                <a:cs typeface="+mn-cs"/>
              </a:rPr>
              <a:t>        </a:t>
            </a:r>
            <a:r>
              <a:rPr kumimoji="1" lang="zh-CN" altLang="en-US" b="1" i="0">
                <a:solidFill>
                  <a:schemeClr val="tx1"/>
                </a:solidFill>
                <a:ea typeface="宋体" panose="02010600030101010101" pitchFamily="2" charset="-122"/>
                <a:cs typeface="+mn-cs"/>
              </a:rPr>
              <a:t>若互补对称电路直接与负载相连，输出电容也省去，就成为</a:t>
            </a:r>
            <a:r>
              <a:rPr kumimoji="1" lang="zh-CN" altLang="en-US" b="1" i="0">
                <a:solidFill>
                  <a:srgbClr val="0000FF"/>
                </a:solidFill>
                <a:ea typeface="华文中宋" panose="02010600040101010101" pitchFamily="2" charset="-122"/>
                <a:cs typeface="+mn-cs"/>
              </a:rPr>
              <a:t>无输出电容（ </a:t>
            </a:r>
            <a:r>
              <a:rPr kumimoji="1" lang="en-US" altLang="zh-CN" b="1" i="0">
                <a:solidFill>
                  <a:srgbClr val="0000FF"/>
                </a:solidFill>
                <a:effectLst>
                  <a:outerShdw blurRad="38100" dist="38100" dir="2700000" algn="tl">
                    <a:srgbClr val="C0C0C0"/>
                  </a:outerShdw>
                </a:effectLst>
                <a:ea typeface="华文中宋" panose="02010600040101010101" pitchFamily="2" charset="-122"/>
                <a:cs typeface="+mn-cs"/>
              </a:rPr>
              <a:t>Output  Capacitorless</a:t>
            </a:r>
            <a:r>
              <a:rPr kumimoji="1" lang="zh-CN" altLang="en-US" b="1" i="0">
                <a:solidFill>
                  <a:srgbClr val="0000FF"/>
                </a:solidFill>
                <a:ea typeface="华文中宋" panose="02010600040101010101" pitchFamily="2" charset="-122"/>
                <a:cs typeface="+mn-cs"/>
              </a:rPr>
              <a:t>）电路，简称</a:t>
            </a:r>
            <a:r>
              <a:rPr kumimoji="1" lang="en-US" altLang="zh-CN" b="1" i="0">
                <a:solidFill>
                  <a:srgbClr val="0000FF"/>
                </a:solidFill>
                <a:ea typeface="华文中宋" panose="02010600040101010101" pitchFamily="2" charset="-122"/>
                <a:cs typeface="+mn-cs"/>
              </a:rPr>
              <a:t>OCL</a:t>
            </a:r>
            <a:r>
              <a:rPr kumimoji="1" lang="zh-CN" altLang="en-US" b="1" i="0">
                <a:solidFill>
                  <a:srgbClr val="0000FF"/>
                </a:solidFill>
                <a:ea typeface="华文中宋" panose="02010600040101010101" pitchFamily="2" charset="-122"/>
                <a:cs typeface="+mn-cs"/>
              </a:rPr>
              <a:t>电路。</a:t>
            </a:r>
          </a:p>
          <a:p>
            <a:pPr>
              <a:lnSpc>
                <a:spcPct val="130000"/>
              </a:lnSpc>
              <a:spcBef>
                <a:spcPct val="35000"/>
              </a:spcBef>
              <a:defRPr/>
            </a:pPr>
            <a:r>
              <a:rPr kumimoji="1" lang="zh-CN" altLang="en-US" b="1" i="0">
                <a:solidFill>
                  <a:schemeClr val="tx1"/>
                </a:solidFill>
                <a:ea typeface="宋体" panose="02010600030101010101" pitchFamily="2" charset="-122"/>
                <a:cs typeface="+mn-cs"/>
              </a:rPr>
              <a:t>          </a:t>
            </a:r>
            <a:r>
              <a:rPr kumimoji="1" lang="en-US" altLang="zh-CN" b="1" i="0">
                <a:solidFill>
                  <a:schemeClr val="tx1"/>
                </a:solidFill>
                <a:ea typeface="宋体" panose="02010600030101010101" pitchFamily="2" charset="-122"/>
                <a:cs typeface="+mn-cs"/>
              </a:rPr>
              <a:t>OTL</a:t>
            </a:r>
            <a:r>
              <a:rPr kumimoji="1" lang="zh-CN" altLang="en-US" b="1" i="0">
                <a:solidFill>
                  <a:schemeClr val="tx1"/>
                </a:solidFill>
                <a:ea typeface="宋体" panose="02010600030101010101" pitchFamily="2" charset="-122"/>
                <a:cs typeface="+mn-cs"/>
              </a:rPr>
              <a:t>电路采用单电源供电， </a:t>
            </a:r>
            <a:r>
              <a:rPr kumimoji="1" lang="en-US" altLang="zh-CN" b="1" i="0">
                <a:solidFill>
                  <a:schemeClr val="tx1"/>
                </a:solidFill>
                <a:ea typeface="宋体" panose="02010600030101010101" pitchFamily="2" charset="-122"/>
                <a:cs typeface="+mn-cs"/>
              </a:rPr>
              <a:t>OCL</a:t>
            </a:r>
            <a:r>
              <a:rPr kumimoji="1" lang="zh-CN" altLang="en-US" b="1" i="0">
                <a:solidFill>
                  <a:schemeClr val="tx1"/>
                </a:solidFill>
                <a:ea typeface="宋体" panose="02010600030101010101" pitchFamily="2" charset="-122"/>
                <a:cs typeface="+mn-cs"/>
              </a:rPr>
              <a:t>电路采用双电源供电。</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623669">
                                            <p:txEl>
                                              <p:pRg st="0" end="0"/>
                                            </p:txEl>
                                          </p:spTgt>
                                        </p:tgtEl>
                                        <p:attrNameLst>
                                          <p:attrName>style.visibility</p:attrName>
                                        </p:attrNameLst>
                                      </p:cBhvr>
                                      <p:to>
                                        <p:strVal val="visible"/>
                                      </p:to>
                                    </p:set>
                                    <p:animEffect transition="in" filter="wipe(left)">
                                      <p:cBhvr>
                                        <p:cTn id="7" dur="500"/>
                                        <p:tgtEl>
                                          <p:spTgt spid="62366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23669">
                                            <p:txEl>
                                              <p:pRg st="1" end="1"/>
                                            </p:txEl>
                                          </p:spTgt>
                                        </p:tgtEl>
                                        <p:attrNameLst>
                                          <p:attrName>style.visibility</p:attrName>
                                        </p:attrNameLst>
                                      </p:cBhvr>
                                      <p:to>
                                        <p:strVal val="visible"/>
                                      </p:to>
                                    </p:set>
                                    <p:animEffect transition="in" filter="wipe(left)">
                                      <p:cBhvr>
                                        <p:cTn id="12" dur="500"/>
                                        <p:tgtEl>
                                          <p:spTgt spid="62366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23669">
                                            <p:txEl>
                                              <p:pRg st="2" end="2"/>
                                            </p:txEl>
                                          </p:spTgt>
                                        </p:tgtEl>
                                        <p:attrNameLst>
                                          <p:attrName>style.visibility</p:attrName>
                                        </p:attrNameLst>
                                      </p:cBhvr>
                                      <p:to>
                                        <p:strVal val="visible"/>
                                      </p:to>
                                    </p:set>
                                    <p:animEffect transition="in" filter="wipe(left)">
                                      <p:cBhvr>
                                        <p:cTn id="17" dur="500"/>
                                        <p:tgtEl>
                                          <p:spTgt spid="62366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3669" grpId="0" build="p"/>
    </p:bldLst>
  </p:timing>
</p:sld>
</file>

<file path=ppt/slides/slide1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44418" name="Rectangle 2">
            <a:extLst>
              <a:ext uri="{FF2B5EF4-FFF2-40B4-BE49-F238E27FC236}">
                <a16:creationId xmlns:a16="http://schemas.microsoft.com/office/drawing/2014/main" id="{3B807D48-10FC-DD0C-B855-7799CBADA188}"/>
              </a:ext>
            </a:extLst>
          </p:cNvPr>
          <p:cNvSpPr>
            <a:spLocks noGrp="1" noChangeArrowheads="1"/>
          </p:cNvSpPr>
          <p:nvPr>
            <p:ph type="ctrTitle"/>
          </p:nvPr>
        </p:nvSpPr>
        <p:spPr>
          <a:xfrm>
            <a:off x="527050" y="233363"/>
            <a:ext cx="2514600" cy="609600"/>
          </a:xfrm>
        </p:spPr>
        <p:txBody>
          <a:bodyPr/>
          <a:lstStyle/>
          <a:p>
            <a:pPr algn="l" eaLnBrk="1" hangingPunct="1">
              <a:defRPr/>
            </a:pPr>
            <a:r>
              <a:rPr kumimoji="1" lang="en-US" altLang="zh-CN" sz="2800" b="1">
                <a:solidFill>
                  <a:schemeClr val="tx1"/>
                </a:solidFill>
                <a:effectLst>
                  <a:outerShdw blurRad="38100" dist="38100" dir="2700000" algn="tl">
                    <a:srgbClr val="C0C0C0"/>
                  </a:outerShdw>
                </a:effectLst>
                <a:ea typeface="华文中宋" panose="02010600040101010101" pitchFamily="2" charset="-122"/>
              </a:rPr>
              <a:t>1. OTL</a:t>
            </a:r>
            <a:r>
              <a:rPr kumimoji="1" lang="zh-CN" altLang="en-US" sz="2800" b="1">
                <a:solidFill>
                  <a:schemeClr val="tx1"/>
                </a:solidFill>
                <a:effectLst>
                  <a:outerShdw blurRad="38100" dist="38100" dir="2700000" algn="tl">
                    <a:srgbClr val="C0C0C0"/>
                  </a:outerShdw>
                </a:effectLst>
                <a:ea typeface="华文中宋" panose="02010600040101010101" pitchFamily="2" charset="-122"/>
              </a:rPr>
              <a:t>电路</a:t>
            </a:r>
          </a:p>
        </p:txBody>
      </p:sp>
      <p:sp>
        <p:nvSpPr>
          <p:cNvPr id="130051" name="AutoShape 49">
            <a:hlinkClick r:id="" action="ppaction://hlinkshowjump?jump=previousslide" highlightClick="1"/>
            <a:extLst>
              <a:ext uri="{FF2B5EF4-FFF2-40B4-BE49-F238E27FC236}">
                <a16:creationId xmlns:a16="http://schemas.microsoft.com/office/drawing/2014/main" id="{8531A238-A657-21CD-9977-DFC9C1DA7D8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0052" name="AutoShape 50">
            <a:hlinkClick r:id="" action="ppaction://hlinkshowjump?jump=nextslide" highlightClick="1"/>
            <a:extLst>
              <a:ext uri="{FF2B5EF4-FFF2-40B4-BE49-F238E27FC236}">
                <a16:creationId xmlns:a16="http://schemas.microsoft.com/office/drawing/2014/main" id="{3E855091-99BC-603C-467A-757CE412643D}"/>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0053" name="AutoShape 51">
            <a:hlinkClick r:id="" action="ppaction://hlinkshowjump?jump=firstslide" highlightClick="1"/>
            <a:extLst>
              <a:ext uri="{FF2B5EF4-FFF2-40B4-BE49-F238E27FC236}">
                <a16:creationId xmlns:a16="http://schemas.microsoft.com/office/drawing/2014/main" id="{84E37A84-7E00-C8F7-1079-47033CA9D9E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0054" name="AutoShape 52">
            <a:hlinkClick r:id="" action="ppaction://hlinkshowjump?jump=lastslideviewed" highlightClick="1"/>
            <a:extLst>
              <a:ext uri="{FF2B5EF4-FFF2-40B4-BE49-F238E27FC236}">
                <a16:creationId xmlns:a16="http://schemas.microsoft.com/office/drawing/2014/main" id="{72A252D9-7DD1-5A86-DDC7-D8398DA09896}"/>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44469" name="Text Box 53">
            <a:extLst>
              <a:ext uri="{FF2B5EF4-FFF2-40B4-BE49-F238E27FC236}">
                <a16:creationId xmlns:a16="http://schemas.microsoft.com/office/drawing/2014/main" id="{BF539998-653C-E805-3FBC-E6BA77963747}"/>
              </a:ext>
            </a:extLst>
          </p:cNvPr>
          <p:cNvSpPr txBox="1">
            <a:spLocks noChangeArrowheads="1"/>
          </p:cNvSpPr>
          <p:nvPr/>
        </p:nvSpPr>
        <p:spPr bwMode="auto">
          <a:xfrm>
            <a:off x="533400" y="860425"/>
            <a:ext cx="1374775" cy="519113"/>
          </a:xfrm>
          <a:prstGeom prst="rect">
            <a:avLst/>
          </a:prstGeom>
          <a:noFill/>
          <a:ln w="9525">
            <a:noFill/>
            <a:miter lim="800000"/>
          </a:ln>
          <a:effectLst/>
        </p:spPr>
        <p:txBody>
          <a:bodyPr wrap="none">
            <a:spAutoFit/>
          </a:bodyPr>
          <a:lstStyle/>
          <a:p>
            <a:pPr>
              <a:defRPr/>
            </a:pPr>
            <a:r>
              <a:rPr kumimoji="1" lang="en-US" altLang="zh-CN" b="1" i="0">
                <a:solidFill>
                  <a:srgbClr val="CC0000"/>
                </a:solidFill>
                <a:effectLst>
                  <a:outerShdw blurRad="38100" dist="38100" dir="2700000" algn="tl">
                    <a:srgbClr val="C0C0C0"/>
                  </a:outerShdw>
                </a:effectLst>
                <a:ea typeface="宋体" panose="02010600030101010101" pitchFamily="2" charset="-122"/>
                <a:cs typeface="+mn-cs"/>
              </a:rPr>
              <a:t>1)</a:t>
            </a:r>
            <a:r>
              <a:rPr kumimoji="1" lang="en-US" altLang="zh-CN"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特点</a:t>
            </a:r>
          </a:p>
        </p:txBody>
      </p:sp>
      <p:sp>
        <p:nvSpPr>
          <p:cNvPr id="444470" name="Text Box 54">
            <a:extLst>
              <a:ext uri="{FF2B5EF4-FFF2-40B4-BE49-F238E27FC236}">
                <a16:creationId xmlns:a16="http://schemas.microsoft.com/office/drawing/2014/main" id="{8E704521-67B2-56F7-2396-42E48D7032C6}"/>
              </a:ext>
            </a:extLst>
          </p:cNvPr>
          <p:cNvSpPr txBox="1">
            <a:spLocks noChangeArrowheads="1"/>
          </p:cNvSpPr>
          <p:nvPr/>
        </p:nvSpPr>
        <p:spPr bwMode="auto">
          <a:xfrm>
            <a:off x="990600" y="1401763"/>
            <a:ext cx="4343400" cy="261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spcBef>
                <a:spcPct val="10000"/>
              </a:spcBef>
            </a:pPr>
            <a:r>
              <a:rPr lang="en-US" altLang="zh-CN" b="1" i="0">
                <a:solidFill>
                  <a:srgbClr val="0000FF"/>
                </a:solidFill>
                <a:ea typeface="宋体" panose="02010600030101010101" pitchFamily="2" charset="-122"/>
              </a:rPr>
              <a:t>T</a:t>
            </a:r>
            <a:r>
              <a:rPr lang="en-US" altLang="zh-CN" b="1" i="0" baseline="-25000">
                <a:solidFill>
                  <a:srgbClr val="0000FF"/>
                </a:solidFill>
                <a:ea typeface="宋体" panose="02010600030101010101" pitchFamily="2" charset="-122"/>
              </a:rPr>
              <a:t>1</a:t>
            </a:r>
            <a:r>
              <a:rPr lang="zh-CN" altLang="en-US" b="1" i="0">
                <a:solidFill>
                  <a:srgbClr val="0000FF"/>
                </a:solidFill>
                <a:ea typeface="宋体" panose="02010600030101010101" pitchFamily="2" charset="-122"/>
              </a:rPr>
              <a:t>、</a:t>
            </a:r>
            <a:r>
              <a:rPr lang="en-US" altLang="zh-CN" b="1" i="0">
                <a:solidFill>
                  <a:srgbClr val="0000FF"/>
                </a:solidFill>
                <a:ea typeface="宋体" panose="02010600030101010101" pitchFamily="2" charset="-122"/>
              </a:rPr>
              <a:t>T</a:t>
            </a:r>
            <a:r>
              <a:rPr lang="en-US" altLang="zh-CN" b="1" i="0" baseline="-25000">
                <a:solidFill>
                  <a:srgbClr val="0000FF"/>
                </a:solidFill>
                <a:ea typeface="宋体" panose="02010600030101010101" pitchFamily="2" charset="-122"/>
              </a:rPr>
              <a:t>2</a:t>
            </a:r>
            <a:r>
              <a:rPr lang="zh-CN" altLang="en-US" b="1" i="0">
                <a:solidFill>
                  <a:srgbClr val="0000FF"/>
                </a:solidFill>
                <a:ea typeface="宋体" panose="02010600030101010101" pitchFamily="2" charset="-122"/>
              </a:rPr>
              <a:t>的特性一致；</a:t>
            </a:r>
          </a:p>
          <a:p>
            <a:pPr>
              <a:lnSpc>
                <a:spcPct val="110000"/>
              </a:lnSpc>
              <a:spcBef>
                <a:spcPct val="10000"/>
              </a:spcBef>
            </a:pPr>
            <a:r>
              <a:rPr lang="zh-CN" altLang="en-US" b="1" i="0">
                <a:solidFill>
                  <a:srgbClr val="0000FF"/>
                </a:solidFill>
                <a:ea typeface="宋体" panose="02010600030101010101" pitchFamily="2" charset="-122"/>
              </a:rPr>
              <a:t>一个</a:t>
            </a:r>
            <a:r>
              <a:rPr lang="en-US" altLang="zh-CN" b="1" i="0">
                <a:solidFill>
                  <a:srgbClr val="0000FF"/>
                </a:solidFill>
                <a:ea typeface="宋体" panose="02010600030101010101" pitchFamily="2" charset="-122"/>
              </a:rPr>
              <a:t>NPN</a:t>
            </a:r>
            <a:r>
              <a:rPr lang="zh-CN" altLang="en-US" b="1" i="0">
                <a:solidFill>
                  <a:srgbClr val="0000FF"/>
                </a:solidFill>
                <a:ea typeface="宋体" panose="02010600030101010101" pitchFamily="2" charset="-122"/>
              </a:rPr>
              <a:t>型、一个</a:t>
            </a:r>
            <a:r>
              <a:rPr lang="en-US" altLang="zh-CN" b="1" i="0">
                <a:solidFill>
                  <a:srgbClr val="0000FF"/>
                </a:solidFill>
                <a:ea typeface="宋体" panose="02010600030101010101" pitchFamily="2" charset="-122"/>
              </a:rPr>
              <a:t>PNP</a:t>
            </a:r>
            <a:r>
              <a:rPr lang="zh-CN" altLang="en-US" b="1" i="0">
                <a:solidFill>
                  <a:srgbClr val="0000FF"/>
                </a:solidFill>
                <a:ea typeface="宋体" panose="02010600030101010101" pitchFamily="2" charset="-122"/>
              </a:rPr>
              <a:t>型</a:t>
            </a:r>
          </a:p>
          <a:p>
            <a:pPr>
              <a:lnSpc>
                <a:spcPct val="110000"/>
              </a:lnSpc>
              <a:spcBef>
                <a:spcPct val="10000"/>
              </a:spcBef>
            </a:pPr>
            <a:r>
              <a:rPr lang="zh-CN" altLang="en-US" b="1" i="0">
                <a:solidFill>
                  <a:srgbClr val="0000FF"/>
                </a:solidFill>
                <a:ea typeface="宋体" panose="02010600030101010101" pitchFamily="2" charset="-122"/>
              </a:rPr>
              <a:t>两管均接成射极输出器；</a:t>
            </a:r>
          </a:p>
          <a:p>
            <a:pPr>
              <a:lnSpc>
                <a:spcPct val="110000"/>
              </a:lnSpc>
              <a:spcBef>
                <a:spcPct val="10000"/>
              </a:spcBef>
            </a:pPr>
            <a:r>
              <a:rPr lang="zh-CN" altLang="en-US" b="1" i="0">
                <a:solidFill>
                  <a:srgbClr val="0000FF"/>
                </a:solidFill>
                <a:ea typeface="宋体" panose="02010600030101010101" pitchFamily="2" charset="-122"/>
              </a:rPr>
              <a:t>输出端有大电容；</a:t>
            </a:r>
          </a:p>
          <a:p>
            <a:pPr>
              <a:lnSpc>
                <a:spcPct val="110000"/>
              </a:lnSpc>
              <a:spcBef>
                <a:spcPct val="10000"/>
              </a:spcBef>
            </a:pPr>
            <a:r>
              <a:rPr lang="zh-CN" altLang="en-US" b="1" i="0">
                <a:solidFill>
                  <a:srgbClr val="0000FF"/>
                </a:solidFill>
                <a:ea typeface="宋体" panose="02010600030101010101" pitchFamily="2" charset="-122"/>
              </a:rPr>
              <a:t>单电源供电。</a:t>
            </a:r>
          </a:p>
        </p:txBody>
      </p:sp>
      <p:sp>
        <p:nvSpPr>
          <p:cNvPr id="444471" name="Text Box 55">
            <a:extLst>
              <a:ext uri="{FF2B5EF4-FFF2-40B4-BE49-F238E27FC236}">
                <a16:creationId xmlns:a16="http://schemas.microsoft.com/office/drawing/2014/main" id="{C2BB8918-F3F2-CB74-47E4-0F02D6816198}"/>
              </a:ext>
            </a:extLst>
          </p:cNvPr>
          <p:cNvSpPr txBox="1">
            <a:spLocks noChangeArrowheads="1"/>
          </p:cNvSpPr>
          <p:nvPr/>
        </p:nvSpPr>
        <p:spPr bwMode="auto">
          <a:xfrm>
            <a:off x="587375" y="4035425"/>
            <a:ext cx="2079625" cy="519113"/>
          </a:xfrm>
          <a:prstGeom prst="rect">
            <a:avLst/>
          </a:prstGeom>
          <a:noFill/>
          <a:ln w="9525">
            <a:noFill/>
            <a:miter lim="800000"/>
          </a:ln>
          <a:effectLst/>
        </p:spPr>
        <p:txBody>
          <a:bodyPr>
            <a:spAutoFit/>
          </a:bodyPr>
          <a:lstStyle/>
          <a:p>
            <a:pPr>
              <a:defRPr/>
            </a:pPr>
            <a:r>
              <a:rPr kumimoji="1" lang="en-US" altLang="zh-CN" b="1" i="0">
                <a:solidFill>
                  <a:srgbClr val="CC0000"/>
                </a:solidFill>
                <a:effectLst>
                  <a:outerShdw blurRad="38100" dist="38100" dir="2700000" algn="tl">
                    <a:srgbClr val="C0C0C0"/>
                  </a:outerShdw>
                </a:effectLst>
                <a:ea typeface="宋体" panose="02010600030101010101" pitchFamily="2" charset="-122"/>
                <a:cs typeface="+mn-cs"/>
              </a:rPr>
              <a:t>2)  </a:t>
            </a: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静态时</a:t>
            </a:r>
          </a:p>
        </p:txBody>
      </p:sp>
      <p:graphicFrame>
        <p:nvGraphicFramePr>
          <p:cNvPr id="634880" name="Object 1024">
            <a:extLst>
              <a:ext uri="{FF2B5EF4-FFF2-40B4-BE49-F238E27FC236}">
                <a16:creationId xmlns:a16="http://schemas.microsoft.com/office/drawing/2014/main" id="{A37ED09C-FBC6-6770-E88F-0390CEA027FC}"/>
              </a:ext>
            </a:extLst>
          </p:cNvPr>
          <p:cNvGraphicFramePr>
            <a:graphicFrameLocks/>
          </p:cNvGraphicFramePr>
          <p:nvPr/>
        </p:nvGraphicFramePr>
        <p:xfrm>
          <a:off x="3316288" y="5189538"/>
          <a:ext cx="1636712" cy="984250"/>
        </p:xfrm>
        <a:graphic>
          <a:graphicData uri="http://schemas.openxmlformats.org/presentationml/2006/ole">
            <mc:AlternateContent xmlns:mc="http://schemas.openxmlformats.org/markup-compatibility/2006">
              <mc:Choice xmlns:v="urn:schemas-microsoft-com:vml" Requires="v">
                <p:oleObj r:id="rId4" imgW="736280" imgH="444307" progId="Equation.3">
                  <p:embed/>
                </p:oleObj>
              </mc:Choice>
              <mc:Fallback>
                <p:oleObj r:id="rId4" imgW="736280" imgH="444307" progId="Equation.3">
                  <p:embed/>
                  <p:pic>
                    <p:nvPicPr>
                      <p:cNvPr id="0" name="Object 10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16288" y="5189538"/>
                        <a:ext cx="1636712"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34881" name="Object 1025">
            <a:extLst>
              <a:ext uri="{FF2B5EF4-FFF2-40B4-BE49-F238E27FC236}">
                <a16:creationId xmlns:a16="http://schemas.microsoft.com/office/drawing/2014/main" id="{07B7F4E7-665F-17A1-4CEF-1A89B6E00D70}"/>
              </a:ext>
            </a:extLst>
          </p:cNvPr>
          <p:cNvGraphicFramePr>
            <a:graphicFrameLocks/>
          </p:cNvGraphicFramePr>
          <p:nvPr/>
        </p:nvGraphicFramePr>
        <p:xfrm>
          <a:off x="2547938" y="4329113"/>
          <a:ext cx="1754187" cy="957262"/>
        </p:xfrm>
        <a:graphic>
          <a:graphicData uri="http://schemas.openxmlformats.org/presentationml/2006/ole">
            <mc:AlternateContent xmlns:mc="http://schemas.openxmlformats.org/markup-compatibility/2006">
              <mc:Choice xmlns:v="urn:schemas-microsoft-com:vml" Requires="v">
                <p:oleObj r:id="rId6" imgW="647419" imgH="393529" progId="Equation.3">
                  <p:embed/>
                </p:oleObj>
              </mc:Choice>
              <mc:Fallback>
                <p:oleObj r:id="rId6" imgW="647419" imgH="393529" progId="Equation.3">
                  <p:embed/>
                  <p:pic>
                    <p:nvPicPr>
                      <p:cNvPr id="0" name="Object 102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47938" y="4329113"/>
                        <a:ext cx="1754187"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44474" name="Rectangle 58">
            <a:extLst>
              <a:ext uri="{FF2B5EF4-FFF2-40B4-BE49-F238E27FC236}">
                <a16:creationId xmlns:a16="http://schemas.microsoft.com/office/drawing/2014/main" id="{F199519B-5EFF-FEA2-D340-E43DD2863AA0}"/>
              </a:ext>
            </a:extLst>
          </p:cNvPr>
          <p:cNvSpPr>
            <a:spLocks noChangeArrowheads="1"/>
          </p:cNvSpPr>
          <p:nvPr/>
        </p:nvSpPr>
        <p:spPr bwMode="auto">
          <a:xfrm>
            <a:off x="4876800" y="5370513"/>
            <a:ext cx="33528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sz="3200" b="1" i="0">
                <a:solidFill>
                  <a:schemeClr val="tx1"/>
                </a:solidFill>
                <a:ea typeface="楷体_GB2312" pitchFamily="49" charset="-122"/>
              </a:rPr>
              <a:t>，</a:t>
            </a:r>
            <a:r>
              <a:rPr lang="zh-CN" altLang="en-US" sz="3200" b="1">
                <a:solidFill>
                  <a:schemeClr val="tx1"/>
                </a:solidFill>
                <a:ea typeface="楷体_GB2312" pitchFamily="49" charset="-122"/>
              </a:rPr>
              <a:t> </a:t>
            </a:r>
            <a:r>
              <a:rPr lang="en-US" altLang="zh-CN" b="1">
                <a:solidFill>
                  <a:schemeClr val="tx1"/>
                </a:solidFill>
                <a:ea typeface="楷体_GB2312" pitchFamily="49" charset="-122"/>
              </a:rPr>
              <a:t>I</a:t>
            </a:r>
            <a:r>
              <a:rPr lang="en-US" altLang="zh-CN" sz="2400" b="1" i="0" baseline="-25000">
                <a:solidFill>
                  <a:schemeClr val="tx1"/>
                </a:solidFill>
                <a:ea typeface="楷体_GB2312" pitchFamily="49" charset="-122"/>
              </a:rPr>
              <a:t>C1</a:t>
            </a:r>
            <a:r>
              <a:rPr lang="en-US" altLang="zh-CN" sz="3200" b="1" i="0">
                <a:solidFill>
                  <a:schemeClr val="tx1"/>
                </a:solidFill>
                <a:ea typeface="楷体_GB2312" pitchFamily="49" charset="-122"/>
                <a:sym typeface="Symbol" panose="05050102010706020507" pitchFamily="18" charset="2"/>
              </a:rPr>
              <a:t> 0</a:t>
            </a:r>
            <a:r>
              <a:rPr lang="zh-CN" altLang="en-US" sz="3200" b="1" i="0">
                <a:solidFill>
                  <a:schemeClr val="tx1"/>
                </a:solidFill>
                <a:ea typeface="楷体_GB2312" pitchFamily="49" charset="-122"/>
              </a:rPr>
              <a:t>， </a:t>
            </a:r>
            <a:r>
              <a:rPr lang="en-US" altLang="zh-CN" sz="3200" b="1">
                <a:solidFill>
                  <a:schemeClr val="tx1"/>
                </a:solidFill>
                <a:ea typeface="楷体_GB2312" pitchFamily="49" charset="-122"/>
              </a:rPr>
              <a:t>I</a:t>
            </a:r>
            <a:r>
              <a:rPr lang="en-US" altLang="zh-CN" sz="2400" b="1" i="0" baseline="-25000">
                <a:solidFill>
                  <a:schemeClr val="tx1"/>
                </a:solidFill>
                <a:ea typeface="楷体_GB2312" pitchFamily="49" charset="-122"/>
              </a:rPr>
              <a:t>C2 </a:t>
            </a:r>
            <a:r>
              <a:rPr lang="en-US" altLang="zh-CN" sz="3200" b="1" i="0">
                <a:solidFill>
                  <a:schemeClr val="tx1"/>
                </a:solidFill>
                <a:ea typeface="楷体_GB2312" pitchFamily="49" charset="-122"/>
                <a:sym typeface="Symbol" panose="05050102010706020507" pitchFamily="18" charset="2"/>
              </a:rPr>
              <a:t> 0</a:t>
            </a:r>
          </a:p>
        </p:txBody>
      </p:sp>
      <p:grpSp>
        <p:nvGrpSpPr>
          <p:cNvPr id="2" name="Group 59">
            <a:extLst>
              <a:ext uri="{FF2B5EF4-FFF2-40B4-BE49-F238E27FC236}">
                <a16:creationId xmlns:a16="http://schemas.microsoft.com/office/drawing/2014/main" id="{5654FC6A-6AB3-1A90-9BAF-69B3CA878B87}"/>
              </a:ext>
            </a:extLst>
          </p:cNvPr>
          <p:cNvGrpSpPr>
            <a:grpSpLocks/>
          </p:cNvGrpSpPr>
          <p:nvPr/>
        </p:nvGrpSpPr>
        <p:grpSpPr bwMode="auto">
          <a:xfrm>
            <a:off x="5048250" y="838200"/>
            <a:ext cx="3798888" cy="3498850"/>
            <a:chOff x="2839" y="1108"/>
            <a:chExt cx="2393" cy="2204"/>
          </a:xfrm>
        </p:grpSpPr>
        <p:sp>
          <p:nvSpPr>
            <p:cNvPr id="130062" name="Line 60">
              <a:extLst>
                <a:ext uri="{FF2B5EF4-FFF2-40B4-BE49-F238E27FC236}">
                  <a16:creationId xmlns:a16="http://schemas.microsoft.com/office/drawing/2014/main" id="{CCFD950A-307F-BA78-F305-26959D2E53BD}"/>
                </a:ext>
              </a:extLst>
            </p:cNvPr>
            <p:cNvSpPr>
              <a:spLocks noChangeShapeType="1"/>
            </p:cNvSpPr>
            <p:nvPr/>
          </p:nvSpPr>
          <p:spPr bwMode="auto">
            <a:xfrm flipH="1">
              <a:off x="3937" y="2883"/>
              <a:ext cx="0" cy="4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63" name="Line 61">
              <a:extLst>
                <a:ext uri="{FF2B5EF4-FFF2-40B4-BE49-F238E27FC236}">
                  <a16:creationId xmlns:a16="http://schemas.microsoft.com/office/drawing/2014/main" id="{548EF989-C337-91A5-3CC2-B4F1E0CCA6C9}"/>
                </a:ext>
              </a:extLst>
            </p:cNvPr>
            <p:cNvSpPr>
              <a:spLocks noChangeShapeType="1"/>
            </p:cNvSpPr>
            <p:nvPr/>
          </p:nvSpPr>
          <p:spPr bwMode="auto">
            <a:xfrm>
              <a:off x="3936" y="1882"/>
              <a:ext cx="1" cy="64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64" name="Line 62">
              <a:extLst>
                <a:ext uri="{FF2B5EF4-FFF2-40B4-BE49-F238E27FC236}">
                  <a16:creationId xmlns:a16="http://schemas.microsoft.com/office/drawing/2014/main" id="{6C9B2818-75BD-C179-6C17-5EFEAA76967A}"/>
                </a:ext>
              </a:extLst>
            </p:cNvPr>
            <p:cNvSpPr>
              <a:spLocks noChangeShapeType="1"/>
            </p:cNvSpPr>
            <p:nvPr/>
          </p:nvSpPr>
          <p:spPr bwMode="auto">
            <a:xfrm>
              <a:off x="3934" y="2201"/>
              <a:ext cx="33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65" name="Text Box 63">
              <a:extLst>
                <a:ext uri="{FF2B5EF4-FFF2-40B4-BE49-F238E27FC236}">
                  <a16:creationId xmlns:a16="http://schemas.microsoft.com/office/drawing/2014/main" id="{CED1C112-5019-E3BE-A0B3-8480697CF7BA}"/>
                </a:ext>
              </a:extLst>
            </p:cNvPr>
            <p:cNvSpPr txBox="1">
              <a:spLocks noChangeArrowheads="1"/>
            </p:cNvSpPr>
            <p:nvPr/>
          </p:nvSpPr>
          <p:spPr bwMode="auto">
            <a:xfrm>
              <a:off x="4154" y="2553"/>
              <a:ext cx="45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130066" name="Line 64">
              <a:extLst>
                <a:ext uri="{FF2B5EF4-FFF2-40B4-BE49-F238E27FC236}">
                  <a16:creationId xmlns:a16="http://schemas.microsoft.com/office/drawing/2014/main" id="{A719BE57-4BA7-9B3B-A29D-CFDA9974EB0A}"/>
                </a:ext>
              </a:extLst>
            </p:cNvPr>
            <p:cNvSpPr>
              <a:spLocks noChangeShapeType="1"/>
            </p:cNvSpPr>
            <p:nvPr/>
          </p:nvSpPr>
          <p:spPr bwMode="auto">
            <a:xfrm flipH="1">
              <a:off x="3534" y="2679"/>
              <a:ext cx="213"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67" name="Oval 65">
              <a:extLst>
                <a:ext uri="{FF2B5EF4-FFF2-40B4-BE49-F238E27FC236}">
                  <a16:creationId xmlns:a16="http://schemas.microsoft.com/office/drawing/2014/main" id="{3F107423-D8B6-5A08-1B90-D5487F21899F}"/>
                </a:ext>
              </a:extLst>
            </p:cNvPr>
            <p:cNvSpPr>
              <a:spLocks noChangeArrowheads="1"/>
            </p:cNvSpPr>
            <p:nvPr/>
          </p:nvSpPr>
          <p:spPr bwMode="auto">
            <a:xfrm flipH="1" flipV="1">
              <a:off x="4503" y="1234"/>
              <a:ext cx="45" cy="4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0068" name="Line 66">
              <a:extLst>
                <a:ext uri="{FF2B5EF4-FFF2-40B4-BE49-F238E27FC236}">
                  <a16:creationId xmlns:a16="http://schemas.microsoft.com/office/drawing/2014/main" id="{D7DEECA0-E992-62BF-E2CB-D147365C623E}"/>
                </a:ext>
              </a:extLst>
            </p:cNvPr>
            <p:cNvSpPr>
              <a:spLocks noChangeShapeType="1"/>
            </p:cNvSpPr>
            <p:nvPr/>
          </p:nvSpPr>
          <p:spPr bwMode="auto">
            <a:xfrm flipH="1">
              <a:off x="3750" y="2506"/>
              <a:ext cx="198" cy="19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0069" name="Line 67">
              <a:extLst>
                <a:ext uri="{FF2B5EF4-FFF2-40B4-BE49-F238E27FC236}">
                  <a16:creationId xmlns:a16="http://schemas.microsoft.com/office/drawing/2014/main" id="{3DE90A08-9D44-326B-CBDC-D17EB69DDFBA}"/>
                </a:ext>
              </a:extLst>
            </p:cNvPr>
            <p:cNvSpPr>
              <a:spLocks noChangeShapeType="1"/>
            </p:cNvSpPr>
            <p:nvPr/>
          </p:nvSpPr>
          <p:spPr bwMode="auto">
            <a:xfrm>
              <a:off x="3742" y="2506"/>
              <a:ext cx="1" cy="37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70" name="Text Box 68">
              <a:extLst>
                <a:ext uri="{FF2B5EF4-FFF2-40B4-BE49-F238E27FC236}">
                  <a16:creationId xmlns:a16="http://schemas.microsoft.com/office/drawing/2014/main" id="{1E8AA9C6-FFD6-78D4-8225-E9201962CA87}"/>
                </a:ext>
              </a:extLst>
            </p:cNvPr>
            <p:cNvSpPr txBox="1">
              <a:spLocks noChangeArrowheads="1"/>
            </p:cNvSpPr>
            <p:nvPr/>
          </p:nvSpPr>
          <p:spPr bwMode="auto">
            <a:xfrm>
              <a:off x="2839" y="2496"/>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ea typeface="楷体_GB2312" pitchFamily="49" charset="-122"/>
                </a:rPr>
                <a:t>u</a:t>
              </a:r>
              <a:r>
                <a:rPr lang="en-US" altLang="zh-CN" b="1" baseline="-25000">
                  <a:ea typeface="楷体_GB2312" pitchFamily="49" charset="-122"/>
                </a:rPr>
                <a:t>i</a:t>
              </a:r>
              <a:endParaRPr lang="en-US" altLang="zh-CN" b="1">
                <a:ea typeface="楷体_GB2312" pitchFamily="49" charset="-122"/>
              </a:endParaRPr>
            </a:p>
          </p:txBody>
        </p:sp>
        <p:sp>
          <p:nvSpPr>
            <p:cNvPr id="130071" name="Line 69">
              <a:extLst>
                <a:ext uri="{FF2B5EF4-FFF2-40B4-BE49-F238E27FC236}">
                  <a16:creationId xmlns:a16="http://schemas.microsoft.com/office/drawing/2014/main" id="{3B2C3715-96BA-2B4F-4733-A4DB1D184360}"/>
                </a:ext>
              </a:extLst>
            </p:cNvPr>
            <p:cNvSpPr>
              <a:spLocks noChangeShapeType="1"/>
            </p:cNvSpPr>
            <p:nvPr/>
          </p:nvSpPr>
          <p:spPr bwMode="auto">
            <a:xfrm flipH="1">
              <a:off x="3548" y="1719"/>
              <a:ext cx="0" cy="9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72" name="Line 70">
              <a:extLst>
                <a:ext uri="{FF2B5EF4-FFF2-40B4-BE49-F238E27FC236}">
                  <a16:creationId xmlns:a16="http://schemas.microsoft.com/office/drawing/2014/main" id="{68AF7B1C-0346-4C09-43A1-71B4311F8761}"/>
                </a:ext>
              </a:extLst>
            </p:cNvPr>
            <p:cNvSpPr>
              <a:spLocks noChangeShapeType="1"/>
            </p:cNvSpPr>
            <p:nvPr/>
          </p:nvSpPr>
          <p:spPr bwMode="auto">
            <a:xfrm>
              <a:off x="3728" y="2679"/>
              <a:ext cx="195"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73" name="Line 71">
              <a:extLst>
                <a:ext uri="{FF2B5EF4-FFF2-40B4-BE49-F238E27FC236}">
                  <a16:creationId xmlns:a16="http://schemas.microsoft.com/office/drawing/2014/main" id="{8261F5DC-CB04-7C53-2F9B-622C9549423A}"/>
                </a:ext>
              </a:extLst>
            </p:cNvPr>
            <p:cNvSpPr>
              <a:spLocks noChangeShapeType="1"/>
            </p:cNvSpPr>
            <p:nvPr/>
          </p:nvSpPr>
          <p:spPr bwMode="auto">
            <a:xfrm>
              <a:off x="3761" y="1561"/>
              <a:ext cx="1" cy="3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74" name="Line 72">
              <a:extLst>
                <a:ext uri="{FF2B5EF4-FFF2-40B4-BE49-F238E27FC236}">
                  <a16:creationId xmlns:a16="http://schemas.microsoft.com/office/drawing/2014/main" id="{0A240F31-49BB-F246-44BD-DCA74DAAB76C}"/>
                </a:ext>
              </a:extLst>
            </p:cNvPr>
            <p:cNvSpPr>
              <a:spLocks noChangeShapeType="1"/>
            </p:cNvSpPr>
            <p:nvPr/>
          </p:nvSpPr>
          <p:spPr bwMode="auto">
            <a:xfrm flipH="1">
              <a:off x="3761" y="1566"/>
              <a:ext cx="175" cy="17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75" name="Line 73">
              <a:extLst>
                <a:ext uri="{FF2B5EF4-FFF2-40B4-BE49-F238E27FC236}">
                  <a16:creationId xmlns:a16="http://schemas.microsoft.com/office/drawing/2014/main" id="{A605E9C6-0965-16E6-2F6C-84E93C536355}"/>
                </a:ext>
              </a:extLst>
            </p:cNvPr>
            <p:cNvSpPr>
              <a:spLocks noChangeShapeType="1"/>
            </p:cNvSpPr>
            <p:nvPr/>
          </p:nvSpPr>
          <p:spPr bwMode="auto">
            <a:xfrm>
              <a:off x="3760" y="1719"/>
              <a:ext cx="187" cy="1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0076" name="Line 74">
              <a:extLst>
                <a:ext uri="{FF2B5EF4-FFF2-40B4-BE49-F238E27FC236}">
                  <a16:creationId xmlns:a16="http://schemas.microsoft.com/office/drawing/2014/main" id="{CF73AAA4-5908-AF35-75C6-462571EDD214}"/>
                </a:ext>
              </a:extLst>
            </p:cNvPr>
            <p:cNvSpPr>
              <a:spLocks noChangeShapeType="1"/>
            </p:cNvSpPr>
            <p:nvPr/>
          </p:nvSpPr>
          <p:spPr bwMode="auto">
            <a:xfrm flipH="1">
              <a:off x="3540" y="1719"/>
              <a:ext cx="231"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77" name="Line 75">
              <a:extLst>
                <a:ext uri="{FF2B5EF4-FFF2-40B4-BE49-F238E27FC236}">
                  <a16:creationId xmlns:a16="http://schemas.microsoft.com/office/drawing/2014/main" id="{2EF08FC5-0EE6-D9AC-72A8-5555C7E55D81}"/>
                </a:ext>
              </a:extLst>
            </p:cNvPr>
            <p:cNvSpPr>
              <a:spLocks noChangeShapeType="1"/>
            </p:cNvSpPr>
            <p:nvPr/>
          </p:nvSpPr>
          <p:spPr bwMode="auto">
            <a:xfrm>
              <a:off x="4602" y="2206"/>
              <a:ext cx="0" cy="38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78" name="Line 76">
              <a:extLst>
                <a:ext uri="{FF2B5EF4-FFF2-40B4-BE49-F238E27FC236}">
                  <a16:creationId xmlns:a16="http://schemas.microsoft.com/office/drawing/2014/main" id="{F383A50B-6AE6-49B0-5865-277E90EF3C28}"/>
                </a:ext>
              </a:extLst>
            </p:cNvPr>
            <p:cNvSpPr>
              <a:spLocks noChangeShapeType="1"/>
            </p:cNvSpPr>
            <p:nvPr/>
          </p:nvSpPr>
          <p:spPr bwMode="auto">
            <a:xfrm>
              <a:off x="4602" y="2845"/>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79" name="Line 77">
              <a:extLst>
                <a:ext uri="{FF2B5EF4-FFF2-40B4-BE49-F238E27FC236}">
                  <a16:creationId xmlns:a16="http://schemas.microsoft.com/office/drawing/2014/main" id="{D2F60A19-CB02-00B7-B7F6-6A5E91E04747}"/>
                </a:ext>
              </a:extLst>
            </p:cNvPr>
            <p:cNvSpPr>
              <a:spLocks noChangeShapeType="1"/>
            </p:cNvSpPr>
            <p:nvPr/>
          </p:nvSpPr>
          <p:spPr bwMode="auto">
            <a:xfrm flipV="1">
              <a:off x="3859" y="3312"/>
              <a:ext cx="16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80" name="Line 78">
              <a:extLst>
                <a:ext uri="{FF2B5EF4-FFF2-40B4-BE49-F238E27FC236}">
                  <a16:creationId xmlns:a16="http://schemas.microsoft.com/office/drawing/2014/main" id="{075B551B-8202-0F21-C729-0D6654FCC4A2}"/>
                </a:ext>
              </a:extLst>
            </p:cNvPr>
            <p:cNvSpPr>
              <a:spLocks noChangeShapeType="1"/>
            </p:cNvSpPr>
            <p:nvPr/>
          </p:nvSpPr>
          <p:spPr bwMode="auto">
            <a:xfrm flipV="1">
              <a:off x="3934" y="1246"/>
              <a:ext cx="57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81" name="Text Box 79">
              <a:extLst>
                <a:ext uri="{FF2B5EF4-FFF2-40B4-BE49-F238E27FC236}">
                  <a16:creationId xmlns:a16="http://schemas.microsoft.com/office/drawing/2014/main" id="{1516DE67-F329-C39F-E431-F1C36F6FB1BF}"/>
                </a:ext>
              </a:extLst>
            </p:cNvPr>
            <p:cNvSpPr txBox="1">
              <a:spLocks noChangeArrowheads="1"/>
            </p:cNvSpPr>
            <p:nvPr/>
          </p:nvSpPr>
          <p:spPr bwMode="auto">
            <a:xfrm>
              <a:off x="3840" y="1583"/>
              <a:ext cx="4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i="0">
                  <a:solidFill>
                    <a:schemeClr val="tx1"/>
                  </a:solidFill>
                  <a:ea typeface="楷体_GB2312" pitchFamily="49" charset="-122"/>
                </a:rPr>
                <a:t>T</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130082" name="Text Box 80">
              <a:extLst>
                <a:ext uri="{FF2B5EF4-FFF2-40B4-BE49-F238E27FC236}">
                  <a16:creationId xmlns:a16="http://schemas.microsoft.com/office/drawing/2014/main" id="{BACBF1AC-C5CC-9ED3-908E-BE7280415CF5}"/>
                </a:ext>
              </a:extLst>
            </p:cNvPr>
            <p:cNvSpPr txBox="1">
              <a:spLocks noChangeArrowheads="1"/>
            </p:cNvSpPr>
            <p:nvPr/>
          </p:nvSpPr>
          <p:spPr bwMode="auto">
            <a:xfrm>
              <a:off x="3857" y="2581"/>
              <a:ext cx="4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i="0">
                  <a:solidFill>
                    <a:schemeClr val="tx1"/>
                  </a:solidFill>
                  <a:ea typeface="楷体_GB2312" pitchFamily="49" charset="-122"/>
                </a:rPr>
                <a:t>T</a:t>
              </a:r>
              <a:r>
                <a:rPr lang="en-US" altLang="zh-CN" b="1" i="0" baseline="-25000">
                  <a:solidFill>
                    <a:schemeClr val="tx1"/>
                  </a:solidFill>
                  <a:ea typeface="楷体_GB2312" pitchFamily="49" charset="-122"/>
                </a:rPr>
                <a:t>2</a:t>
              </a:r>
              <a:endParaRPr lang="en-US" altLang="zh-CN" i="0">
                <a:solidFill>
                  <a:schemeClr val="tx1"/>
                </a:solidFill>
                <a:ea typeface="楷体_GB2312" pitchFamily="49" charset="-122"/>
              </a:endParaRPr>
            </a:p>
          </p:txBody>
        </p:sp>
        <p:sp>
          <p:nvSpPr>
            <p:cNvPr id="130083" name="Text Box 81">
              <a:extLst>
                <a:ext uri="{FF2B5EF4-FFF2-40B4-BE49-F238E27FC236}">
                  <a16:creationId xmlns:a16="http://schemas.microsoft.com/office/drawing/2014/main" id="{C7B787E5-28DD-9306-D616-EA4F9E7F0605}"/>
                </a:ext>
              </a:extLst>
            </p:cNvPr>
            <p:cNvSpPr txBox="1">
              <a:spLocks noChangeArrowheads="1"/>
            </p:cNvSpPr>
            <p:nvPr/>
          </p:nvSpPr>
          <p:spPr bwMode="auto">
            <a:xfrm>
              <a:off x="4483" y="1108"/>
              <a:ext cx="74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i="0">
                  <a:solidFill>
                    <a:schemeClr val="tx1"/>
                  </a:solidFill>
                  <a:ea typeface="楷体_GB2312" pitchFamily="49" charset="-122"/>
                </a:rPr>
                <a:t>+</a:t>
              </a: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CC</a:t>
              </a:r>
              <a:endParaRPr lang="en-US" altLang="zh-CN" b="1" i="0">
                <a:solidFill>
                  <a:schemeClr val="tx1"/>
                </a:solidFill>
                <a:ea typeface="楷体_GB2312" pitchFamily="49" charset="-122"/>
              </a:endParaRPr>
            </a:p>
          </p:txBody>
        </p:sp>
        <p:sp>
          <p:nvSpPr>
            <p:cNvPr id="130084" name="Line 82">
              <a:extLst>
                <a:ext uri="{FF2B5EF4-FFF2-40B4-BE49-F238E27FC236}">
                  <a16:creationId xmlns:a16="http://schemas.microsoft.com/office/drawing/2014/main" id="{2F7E9611-1543-9C6C-DBB2-82314BE440AA}"/>
                </a:ext>
              </a:extLst>
            </p:cNvPr>
            <p:cNvSpPr>
              <a:spLocks noChangeShapeType="1"/>
            </p:cNvSpPr>
            <p:nvPr/>
          </p:nvSpPr>
          <p:spPr bwMode="auto">
            <a:xfrm flipH="1">
              <a:off x="3936" y="1258"/>
              <a:ext cx="1" cy="3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85" name="Line 83">
              <a:extLst>
                <a:ext uri="{FF2B5EF4-FFF2-40B4-BE49-F238E27FC236}">
                  <a16:creationId xmlns:a16="http://schemas.microsoft.com/office/drawing/2014/main" id="{B6312F3E-5BF9-DAAB-5908-61971659B546}"/>
                </a:ext>
              </a:extLst>
            </p:cNvPr>
            <p:cNvSpPr>
              <a:spLocks noChangeShapeType="1"/>
            </p:cNvSpPr>
            <p:nvPr/>
          </p:nvSpPr>
          <p:spPr bwMode="auto">
            <a:xfrm flipH="1">
              <a:off x="3013" y="2232"/>
              <a:ext cx="54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86" name="Line 84">
              <a:extLst>
                <a:ext uri="{FF2B5EF4-FFF2-40B4-BE49-F238E27FC236}">
                  <a16:creationId xmlns:a16="http://schemas.microsoft.com/office/drawing/2014/main" id="{AF4985A1-FDEF-CCBC-C1A8-22DDCCA32936}"/>
                </a:ext>
              </a:extLst>
            </p:cNvPr>
            <p:cNvSpPr>
              <a:spLocks noChangeShapeType="1"/>
            </p:cNvSpPr>
            <p:nvPr/>
          </p:nvSpPr>
          <p:spPr bwMode="auto">
            <a:xfrm flipV="1">
              <a:off x="4320" y="2201"/>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87" name="Oval 85">
              <a:extLst>
                <a:ext uri="{FF2B5EF4-FFF2-40B4-BE49-F238E27FC236}">
                  <a16:creationId xmlns:a16="http://schemas.microsoft.com/office/drawing/2014/main" id="{0523DC38-9164-1FCC-8C28-B11B00BED949}"/>
                </a:ext>
              </a:extLst>
            </p:cNvPr>
            <p:cNvSpPr>
              <a:spLocks noChangeArrowheads="1"/>
            </p:cNvSpPr>
            <p:nvPr/>
          </p:nvSpPr>
          <p:spPr bwMode="auto">
            <a:xfrm flipH="1">
              <a:off x="2974" y="2206"/>
              <a:ext cx="56" cy="4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0088" name="Line 86">
              <a:extLst>
                <a:ext uri="{FF2B5EF4-FFF2-40B4-BE49-F238E27FC236}">
                  <a16:creationId xmlns:a16="http://schemas.microsoft.com/office/drawing/2014/main" id="{D9AF7FD3-823A-B739-2A17-0613816415BA}"/>
                </a:ext>
              </a:extLst>
            </p:cNvPr>
            <p:cNvSpPr>
              <a:spLocks noChangeShapeType="1"/>
            </p:cNvSpPr>
            <p:nvPr/>
          </p:nvSpPr>
          <p:spPr bwMode="auto">
            <a:xfrm>
              <a:off x="2976" y="3168"/>
              <a:ext cx="163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89" name="Line 87">
              <a:extLst>
                <a:ext uri="{FF2B5EF4-FFF2-40B4-BE49-F238E27FC236}">
                  <a16:creationId xmlns:a16="http://schemas.microsoft.com/office/drawing/2014/main" id="{0DAD75C0-CF36-AAB2-61D4-14C38E7B8959}"/>
                </a:ext>
              </a:extLst>
            </p:cNvPr>
            <p:cNvSpPr>
              <a:spLocks noChangeShapeType="1"/>
            </p:cNvSpPr>
            <p:nvPr/>
          </p:nvSpPr>
          <p:spPr bwMode="auto">
            <a:xfrm>
              <a:off x="4321" y="2062"/>
              <a:ext cx="0" cy="29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90" name="Text Box 88">
              <a:extLst>
                <a:ext uri="{FF2B5EF4-FFF2-40B4-BE49-F238E27FC236}">
                  <a16:creationId xmlns:a16="http://schemas.microsoft.com/office/drawing/2014/main" id="{989E3C67-9DF9-FF6D-0D00-9C53E511CADD}"/>
                </a:ext>
              </a:extLst>
            </p:cNvPr>
            <p:cNvSpPr txBox="1">
              <a:spLocks noChangeArrowheads="1"/>
            </p:cNvSpPr>
            <p:nvPr/>
          </p:nvSpPr>
          <p:spPr bwMode="auto">
            <a:xfrm>
              <a:off x="4128" y="1776"/>
              <a:ext cx="32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130091" name="Text Box 89">
              <a:extLst>
                <a:ext uri="{FF2B5EF4-FFF2-40B4-BE49-F238E27FC236}">
                  <a16:creationId xmlns:a16="http://schemas.microsoft.com/office/drawing/2014/main" id="{919C6F80-DEBC-3CF0-820B-F0B711F9F239}"/>
                </a:ext>
              </a:extLst>
            </p:cNvPr>
            <p:cNvSpPr txBox="1">
              <a:spLocks noChangeArrowheads="1"/>
            </p:cNvSpPr>
            <p:nvPr/>
          </p:nvSpPr>
          <p:spPr bwMode="auto">
            <a:xfrm>
              <a:off x="3662" y="2030"/>
              <a:ext cx="2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i="0">
                  <a:solidFill>
                    <a:srgbClr val="FF0000"/>
                  </a:solidFill>
                  <a:ea typeface="楷体_GB2312" pitchFamily="49" charset="-122"/>
                </a:rPr>
                <a:t>A</a:t>
              </a:r>
              <a:endParaRPr lang="en-US" altLang="zh-CN" b="1" i="0">
                <a:solidFill>
                  <a:schemeClr val="tx1"/>
                </a:solidFill>
                <a:ea typeface="楷体_GB2312" pitchFamily="49" charset="-122"/>
              </a:endParaRPr>
            </a:p>
          </p:txBody>
        </p:sp>
        <p:sp>
          <p:nvSpPr>
            <p:cNvPr id="130092" name="Text Box 90">
              <a:extLst>
                <a:ext uri="{FF2B5EF4-FFF2-40B4-BE49-F238E27FC236}">
                  <a16:creationId xmlns:a16="http://schemas.microsoft.com/office/drawing/2014/main" id="{AD664E07-E272-882E-9700-14F316B31128}"/>
                </a:ext>
              </a:extLst>
            </p:cNvPr>
            <p:cNvSpPr txBox="1">
              <a:spLocks noChangeArrowheads="1"/>
            </p:cNvSpPr>
            <p:nvPr/>
          </p:nvSpPr>
          <p:spPr bwMode="auto">
            <a:xfrm>
              <a:off x="4663" y="2553"/>
              <a:ext cx="36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o</a:t>
              </a:r>
              <a:endParaRPr lang="en-US" altLang="zh-CN" b="1" i="0" baseline="-25000">
                <a:solidFill>
                  <a:srgbClr val="FF0000"/>
                </a:solidFill>
                <a:ea typeface="楷体_GB2312" pitchFamily="49" charset="-122"/>
              </a:endParaRPr>
            </a:p>
          </p:txBody>
        </p:sp>
        <p:sp>
          <p:nvSpPr>
            <p:cNvPr id="130093" name="Text Box 91">
              <a:extLst>
                <a:ext uri="{FF2B5EF4-FFF2-40B4-BE49-F238E27FC236}">
                  <a16:creationId xmlns:a16="http://schemas.microsoft.com/office/drawing/2014/main" id="{FCF48908-A8AE-B7F8-4F79-18BB69717B00}"/>
                </a:ext>
              </a:extLst>
            </p:cNvPr>
            <p:cNvSpPr txBox="1">
              <a:spLocks noChangeArrowheads="1"/>
            </p:cNvSpPr>
            <p:nvPr/>
          </p:nvSpPr>
          <p:spPr bwMode="auto">
            <a:xfrm>
              <a:off x="4032" y="1968"/>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0">
                  <a:solidFill>
                    <a:schemeClr val="tx1"/>
                  </a:solidFill>
                  <a:ea typeface="楷体_GB2312" pitchFamily="49" charset="-122"/>
                </a:rPr>
                <a:t>+</a:t>
              </a:r>
              <a:endParaRPr lang="en-US" altLang="zh-CN" b="1" i="0">
                <a:solidFill>
                  <a:schemeClr val="accent2"/>
                </a:solidFill>
                <a:ea typeface="楷体_GB2312" pitchFamily="49" charset="-122"/>
              </a:endParaRPr>
            </a:p>
          </p:txBody>
        </p:sp>
        <p:sp>
          <p:nvSpPr>
            <p:cNvPr id="130094" name="Line 92">
              <a:extLst>
                <a:ext uri="{FF2B5EF4-FFF2-40B4-BE49-F238E27FC236}">
                  <a16:creationId xmlns:a16="http://schemas.microsoft.com/office/drawing/2014/main" id="{4B57E69B-6592-D6FC-661A-85C35A43ECD9}"/>
                </a:ext>
              </a:extLst>
            </p:cNvPr>
            <p:cNvSpPr>
              <a:spLocks noChangeShapeType="1"/>
            </p:cNvSpPr>
            <p:nvPr/>
          </p:nvSpPr>
          <p:spPr bwMode="auto">
            <a:xfrm>
              <a:off x="4241" y="2062"/>
              <a:ext cx="0" cy="29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0095" name="Rectangle 93">
              <a:extLst>
                <a:ext uri="{FF2B5EF4-FFF2-40B4-BE49-F238E27FC236}">
                  <a16:creationId xmlns:a16="http://schemas.microsoft.com/office/drawing/2014/main" id="{EB3B303F-1A13-1372-E007-7048DDFB6B7B}"/>
                </a:ext>
              </a:extLst>
            </p:cNvPr>
            <p:cNvSpPr>
              <a:spLocks noChangeArrowheads="1"/>
            </p:cNvSpPr>
            <p:nvPr/>
          </p:nvSpPr>
          <p:spPr bwMode="auto">
            <a:xfrm>
              <a:off x="4546" y="2592"/>
              <a:ext cx="110" cy="26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0096" name="Text Box 94">
              <a:extLst>
                <a:ext uri="{FF2B5EF4-FFF2-40B4-BE49-F238E27FC236}">
                  <a16:creationId xmlns:a16="http://schemas.microsoft.com/office/drawing/2014/main" id="{CEEA5A11-EF8E-CD25-8AE1-771B629A2578}"/>
                </a:ext>
              </a:extLst>
            </p:cNvPr>
            <p:cNvSpPr txBox="1">
              <a:spLocks noChangeArrowheads="1"/>
            </p:cNvSpPr>
            <p:nvPr/>
          </p:nvSpPr>
          <p:spPr bwMode="auto">
            <a:xfrm>
              <a:off x="4663" y="2304"/>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130097" name="Text Box 95">
              <a:extLst>
                <a:ext uri="{FF2B5EF4-FFF2-40B4-BE49-F238E27FC236}">
                  <a16:creationId xmlns:a16="http://schemas.microsoft.com/office/drawing/2014/main" id="{B09386AD-BF68-E473-A456-35E77B98FA65}"/>
                </a:ext>
              </a:extLst>
            </p:cNvPr>
            <p:cNvSpPr txBox="1">
              <a:spLocks noChangeArrowheads="1"/>
            </p:cNvSpPr>
            <p:nvPr/>
          </p:nvSpPr>
          <p:spPr bwMode="auto">
            <a:xfrm>
              <a:off x="4663" y="2841"/>
              <a:ext cx="2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130098" name="Oval 96">
              <a:extLst>
                <a:ext uri="{FF2B5EF4-FFF2-40B4-BE49-F238E27FC236}">
                  <a16:creationId xmlns:a16="http://schemas.microsoft.com/office/drawing/2014/main" id="{2B3F0853-EB14-2E3B-7AA8-8EA0F9D38B84}"/>
                </a:ext>
              </a:extLst>
            </p:cNvPr>
            <p:cNvSpPr>
              <a:spLocks noChangeArrowheads="1"/>
            </p:cNvSpPr>
            <p:nvPr/>
          </p:nvSpPr>
          <p:spPr bwMode="auto">
            <a:xfrm flipH="1">
              <a:off x="2928" y="3148"/>
              <a:ext cx="56" cy="4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0099" name="Oval 97">
              <a:extLst>
                <a:ext uri="{FF2B5EF4-FFF2-40B4-BE49-F238E27FC236}">
                  <a16:creationId xmlns:a16="http://schemas.microsoft.com/office/drawing/2014/main" id="{09448774-027E-664C-AB56-48F27A61D438}"/>
                </a:ext>
              </a:extLst>
            </p:cNvPr>
            <p:cNvSpPr>
              <a:spLocks noChangeArrowheads="1"/>
            </p:cNvSpPr>
            <p:nvPr/>
          </p:nvSpPr>
          <p:spPr bwMode="auto">
            <a:xfrm flipH="1">
              <a:off x="3912" y="3142"/>
              <a:ext cx="56" cy="44"/>
            </a:xfrm>
            <a:prstGeom prst="ellipse">
              <a:avLst/>
            </a:prstGeom>
            <a:solidFill>
              <a:schemeClr val="tx1"/>
            </a:solidFill>
            <a:ln w="38100">
              <a:solidFill>
                <a:schemeClr val="tx1"/>
              </a:solidFill>
              <a:round/>
              <a:headEnd/>
              <a:tailEnd/>
            </a:ln>
          </p:spPr>
          <p:txBody>
            <a:bodyPr anchor="ctr">
              <a:spAutoFit/>
            </a:bodyPr>
            <a:lstStyle/>
            <a:p>
              <a:pPr>
                <a:spcBef>
                  <a:spcPct val="50000"/>
                </a:spcBef>
              </a:pPr>
              <a:endParaRPr lang="zh-CN" altLang="en-US"/>
            </a:p>
          </p:txBody>
        </p:sp>
        <p:sp>
          <p:nvSpPr>
            <p:cNvPr id="130100" name="Text Box 98">
              <a:extLst>
                <a:ext uri="{FF2B5EF4-FFF2-40B4-BE49-F238E27FC236}">
                  <a16:creationId xmlns:a16="http://schemas.microsoft.com/office/drawing/2014/main" id="{23B1E3C9-4979-0F58-83F5-CEB7B6720825}"/>
                </a:ext>
              </a:extLst>
            </p:cNvPr>
            <p:cNvSpPr txBox="1">
              <a:spLocks noChangeArrowheads="1"/>
            </p:cNvSpPr>
            <p:nvPr/>
          </p:nvSpPr>
          <p:spPr bwMode="auto">
            <a:xfrm>
              <a:off x="2909" y="2217"/>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130101" name="Text Box 99">
              <a:extLst>
                <a:ext uri="{FF2B5EF4-FFF2-40B4-BE49-F238E27FC236}">
                  <a16:creationId xmlns:a16="http://schemas.microsoft.com/office/drawing/2014/main" id="{94446BFC-F6A9-9320-27CC-FC6716367CE5}"/>
                </a:ext>
              </a:extLst>
            </p:cNvPr>
            <p:cNvSpPr txBox="1">
              <a:spLocks noChangeArrowheads="1"/>
            </p:cNvSpPr>
            <p:nvPr/>
          </p:nvSpPr>
          <p:spPr bwMode="auto">
            <a:xfrm>
              <a:off x="2900" y="2889"/>
              <a:ext cx="2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grpSp>
      <p:sp>
        <p:nvSpPr>
          <p:cNvPr id="444516" name="Text Box 100">
            <a:extLst>
              <a:ext uri="{FF2B5EF4-FFF2-40B4-BE49-F238E27FC236}">
                <a16:creationId xmlns:a16="http://schemas.microsoft.com/office/drawing/2014/main" id="{F9E5F8CF-F312-42CC-1A9A-0E5B090B7AD3}"/>
              </a:ext>
            </a:extLst>
          </p:cNvPr>
          <p:cNvSpPr txBox="1">
            <a:spLocks noChangeArrowheads="1"/>
          </p:cNvSpPr>
          <p:nvPr/>
        </p:nvSpPr>
        <p:spPr bwMode="auto">
          <a:xfrm>
            <a:off x="5759450" y="4329113"/>
            <a:ext cx="20526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i="0">
                <a:solidFill>
                  <a:schemeClr val="tx1"/>
                </a:solidFill>
                <a:ea typeface="宋体" panose="02010600030101010101" pitchFamily="2" charset="-122"/>
              </a:rPr>
              <a:t>OTL</a:t>
            </a:r>
            <a:r>
              <a:rPr lang="zh-CN" altLang="en-US" sz="2400" b="1" i="0">
                <a:solidFill>
                  <a:schemeClr val="tx1"/>
                </a:solidFill>
                <a:ea typeface="宋体" panose="02010600030101010101" pitchFamily="2" charset="-122"/>
              </a:rPr>
              <a:t>原理电路</a:t>
            </a:r>
          </a:p>
        </p:txBody>
      </p:sp>
      <p:sp>
        <p:nvSpPr>
          <p:cNvPr id="444517" name="Text Box 101">
            <a:extLst>
              <a:ext uri="{FF2B5EF4-FFF2-40B4-BE49-F238E27FC236}">
                <a16:creationId xmlns:a16="http://schemas.microsoft.com/office/drawing/2014/main" id="{50AB5A21-46CA-9F9E-EBF5-9F471C31D17C}"/>
              </a:ext>
            </a:extLst>
          </p:cNvPr>
          <p:cNvSpPr txBox="1">
            <a:spLocks noChangeArrowheads="1"/>
          </p:cNvSpPr>
          <p:nvPr/>
        </p:nvSpPr>
        <p:spPr bwMode="auto">
          <a:xfrm>
            <a:off x="685800" y="5430838"/>
            <a:ext cx="2684463" cy="519112"/>
          </a:xfrm>
          <a:prstGeom prst="rect">
            <a:avLst/>
          </a:prstGeom>
          <a:noFill/>
          <a:ln w="9525">
            <a:noFill/>
            <a:miter lim="800000"/>
          </a:ln>
          <a:effectLst/>
        </p:spPr>
        <p:txBody>
          <a:bodyPr wrap="none">
            <a:spAutoFit/>
          </a:bodyPr>
          <a:lstStyle/>
          <a:p>
            <a:pPr>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电容两端的电压</a:t>
            </a:r>
          </a:p>
        </p:txBody>
      </p:sp>
    </p:spTree>
  </p:cSld>
  <p:clrMapOvr>
    <a:overrideClrMapping bg1="lt1" tx1="dk1" bg2="lt2" tx2="dk2" accent1="accent1" accent2="accent2" accent3="accent3" accent4="accent4" accent5="accent5" accent6="accent6" hlink="hlink" folHlink="folHlink"/>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44516"/>
                                        </p:tgtEl>
                                        <p:attrNameLst>
                                          <p:attrName>style.visibility</p:attrName>
                                        </p:attrNameLst>
                                      </p:cBhvr>
                                      <p:to>
                                        <p:strVal val="visible"/>
                                      </p:to>
                                    </p:set>
                                    <p:animEffect transition="in" filter="wipe(left)">
                                      <p:cBhvr>
                                        <p:cTn id="11" dur="500"/>
                                        <p:tgtEl>
                                          <p:spTgt spid="44451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44469"/>
                                        </p:tgtEl>
                                        <p:attrNameLst>
                                          <p:attrName>style.visibility</p:attrName>
                                        </p:attrNameLst>
                                      </p:cBhvr>
                                      <p:to>
                                        <p:strVal val="visible"/>
                                      </p:to>
                                    </p:set>
                                    <p:animEffect transition="in" filter="wipe(left)">
                                      <p:cBhvr>
                                        <p:cTn id="16" dur="500"/>
                                        <p:tgtEl>
                                          <p:spTgt spid="44446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444470">
                                            <p:txEl>
                                              <p:pRg st="0" end="0"/>
                                            </p:txEl>
                                          </p:spTgt>
                                        </p:tgtEl>
                                        <p:attrNameLst>
                                          <p:attrName>style.visibility</p:attrName>
                                        </p:attrNameLst>
                                      </p:cBhvr>
                                      <p:to>
                                        <p:strVal val="visible"/>
                                      </p:to>
                                    </p:set>
                                    <p:animEffect transition="in" filter="wipe(left)">
                                      <p:cBhvr>
                                        <p:cTn id="21" dur="500"/>
                                        <p:tgtEl>
                                          <p:spTgt spid="444470">
                                            <p:txEl>
                                              <p:pRg st="0" end="0"/>
                                            </p:txEl>
                                          </p:spTgt>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44470">
                                            <p:txEl>
                                              <p:pRg st="1" end="1"/>
                                            </p:txEl>
                                          </p:spTgt>
                                        </p:tgtEl>
                                        <p:attrNameLst>
                                          <p:attrName>style.visibility</p:attrName>
                                        </p:attrNameLst>
                                      </p:cBhvr>
                                      <p:to>
                                        <p:strVal val="visible"/>
                                      </p:to>
                                    </p:set>
                                    <p:animEffect transition="in" filter="wipe(left)">
                                      <p:cBhvr>
                                        <p:cTn id="26" dur="500"/>
                                        <p:tgtEl>
                                          <p:spTgt spid="444470">
                                            <p:txEl>
                                              <p:pRg st="1" end="1"/>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44470">
                                            <p:txEl>
                                              <p:pRg st="2" end="2"/>
                                            </p:txEl>
                                          </p:spTgt>
                                        </p:tgtEl>
                                        <p:attrNameLst>
                                          <p:attrName>style.visibility</p:attrName>
                                        </p:attrNameLst>
                                      </p:cBhvr>
                                      <p:to>
                                        <p:strVal val="visible"/>
                                      </p:to>
                                    </p:set>
                                    <p:animEffect transition="in" filter="wipe(left)">
                                      <p:cBhvr>
                                        <p:cTn id="31" dur="500"/>
                                        <p:tgtEl>
                                          <p:spTgt spid="444470">
                                            <p:txEl>
                                              <p:pRg st="2" end="2"/>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44470">
                                            <p:txEl>
                                              <p:pRg st="3" end="3"/>
                                            </p:txEl>
                                          </p:spTgt>
                                        </p:tgtEl>
                                        <p:attrNameLst>
                                          <p:attrName>style.visibility</p:attrName>
                                        </p:attrNameLst>
                                      </p:cBhvr>
                                      <p:to>
                                        <p:strVal val="visible"/>
                                      </p:to>
                                    </p:set>
                                    <p:animEffect transition="in" filter="wipe(left)">
                                      <p:cBhvr>
                                        <p:cTn id="36" dur="500"/>
                                        <p:tgtEl>
                                          <p:spTgt spid="444470">
                                            <p:txEl>
                                              <p:pRg st="3" end="3"/>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444470">
                                            <p:txEl>
                                              <p:pRg st="4" end="4"/>
                                            </p:txEl>
                                          </p:spTgt>
                                        </p:tgtEl>
                                        <p:attrNameLst>
                                          <p:attrName>style.visibility</p:attrName>
                                        </p:attrNameLst>
                                      </p:cBhvr>
                                      <p:to>
                                        <p:strVal val="visible"/>
                                      </p:to>
                                    </p:set>
                                    <p:animEffect transition="in" filter="wipe(left)">
                                      <p:cBhvr>
                                        <p:cTn id="41" dur="500"/>
                                        <p:tgtEl>
                                          <p:spTgt spid="444470">
                                            <p:txEl>
                                              <p:pRg st="4" end="4"/>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444471"/>
                                        </p:tgtEl>
                                        <p:attrNameLst>
                                          <p:attrName>style.visibility</p:attrName>
                                        </p:attrNameLst>
                                      </p:cBhvr>
                                      <p:to>
                                        <p:strVal val="visible"/>
                                      </p:to>
                                    </p:set>
                                    <p:animEffect transition="in" filter="wipe(left)">
                                      <p:cBhvr>
                                        <p:cTn id="46" dur="500"/>
                                        <p:tgtEl>
                                          <p:spTgt spid="444471"/>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nodeType="clickEffect">
                                  <p:stCondLst>
                                    <p:cond delay="0"/>
                                  </p:stCondLst>
                                  <p:childTnLst>
                                    <p:set>
                                      <p:cBhvr>
                                        <p:cTn id="50" dur="1" fill="hold">
                                          <p:stCondLst>
                                            <p:cond delay="0"/>
                                          </p:stCondLst>
                                        </p:cTn>
                                        <p:tgtEl>
                                          <p:spTgt spid="634881"/>
                                        </p:tgtEl>
                                        <p:attrNameLst>
                                          <p:attrName>style.visibility</p:attrName>
                                        </p:attrNameLst>
                                      </p:cBhvr>
                                      <p:to>
                                        <p:strVal val="visible"/>
                                      </p:to>
                                    </p:set>
                                    <p:animEffect transition="in" filter="wipe(left)">
                                      <p:cBhvr>
                                        <p:cTn id="51" dur="500"/>
                                        <p:tgtEl>
                                          <p:spTgt spid="634881"/>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444517"/>
                                        </p:tgtEl>
                                        <p:attrNameLst>
                                          <p:attrName>style.visibility</p:attrName>
                                        </p:attrNameLst>
                                      </p:cBhvr>
                                      <p:to>
                                        <p:strVal val="visible"/>
                                      </p:to>
                                    </p:set>
                                    <p:animEffect transition="in" filter="wipe(left)">
                                      <p:cBhvr>
                                        <p:cTn id="56" dur="500"/>
                                        <p:tgtEl>
                                          <p:spTgt spid="444517"/>
                                        </p:tgtEl>
                                      </p:cBhvr>
                                    </p:animEffect>
                                  </p:childTnLst>
                                </p:cTn>
                              </p:par>
                            </p:childTnLst>
                          </p:cTn>
                        </p:par>
                        <p:par>
                          <p:cTn id="57" fill="hold" nodeType="afterGroup">
                            <p:stCondLst>
                              <p:cond delay="500"/>
                            </p:stCondLst>
                            <p:childTnLst>
                              <p:par>
                                <p:cTn id="58" presetID="22" presetClass="entr" presetSubtype="8" fill="hold" nodeType="afterEffect">
                                  <p:stCondLst>
                                    <p:cond delay="0"/>
                                  </p:stCondLst>
                                  <p:childTnLst>
                                    <p:set>
                                      <p:cBhvr>
                                        <p:cTn id="59" dur="1" fill="hold">
                                          <p:stCondLst>
                                            <p:cond delay="0"/>
                                          </p:stCondLst>
                                        </p:cTn>
                                        <p:tgtEl>
                                          <p:spTgt spid="634880"/>
                                        </p:tgtEl>
                                        <p:attrNameLst>
                                          <p:attrName>style.visibility</p:attrName>
                                        </p:attrNameLst>
                                      </p:cBhvr>
                                      <p:to>
                                        <p:strVal val="visible"/>
                                      </p:to>
                                    </p:set>
                                    <p:animEffect transition="in" filter="wipe(left)">
                                      <p:cBhvr>
                                        <p:cTn id="60" dur="500"/>
                                        <p:tgtEl>
                                          <p:spTgt spid="634880"/>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8" fill="hold" grpId="0" nodeType="clickEffect">
                                  <p:stCondLst>
                                    <p:cond delay="0"/>
                                  </p:stCondLst>
                                  <p:childTnLst>
                                    <p:set>
                                      <p:cBhvr>
                                        <p:cTn id="64" dur="1" fill="hold">
                                          <p:stCondLst>
                                            <p:cond delay="0"/>
                                          </p:stCondLst>
                                        </p:cTn>
                                        <p:tgtEl>
                                          <p:spTgt spid="444474"/>
                                        </p:tgtEl>
                                        <p:attrNameLst>
                                          <p:attrName>style.visibility</p:attrName>
                                        </p:attrNameLst>
                                      </p:cBhvr>
                                      <p:to>
                                        <p:strVal val="visible"/>
                                      </p:to>
                                    </p:set>
                                    <p:animEffect transition="in" filter="wipe(left)">
                                      <p:cBhvr>
                                        <p:cTn id="65" dur="500"/>
                                        <p:tgtEl>
                                          <p:spTgt spid="4444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4469" grpId="0"/>
      <p:bldP spid="444470" grpId="0" build="p"/>
      <p:bldP spid="444471" grpId="0"/>
      <p:bldP spid="444474" grpId="0"/>
      <p:bldP spid="444516" grpId="0"/>
      <p:bldP spid="444517" grpId="0"/>
    </p:bldLst>
  </p:timing>
</p:sld>
</file>

<file path=ppt/slides/slide1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445442" name="Text Box 2">
            <a:extLst>
              <a:ext uri="{FF2B5EF4-FFF2-40B4-BE49-F238E27FC236}">
                <a16:creationId xmlns:a16="http://schemas.microsoft.com/office/drawing/2014/main" id="{CF9C74B4-658F-4A4B-267C-52D7EF310753}"/>
              </a:ext>
            </a:extLst>
          </p:cNvPr>
          <p:cNvSpPr txBox="1">
            <a:spLocks noChangeArrowheads="1"/>
          </p:cNvSpPr>
          <p:nvPr/>
        </p:nvSpPr>
        <p:spPr bwMode="auto">
          <a:xfrm>
            <a:off x="685800" y="304800"/>
            <a:ext cx="1905000" cy="519113"/>
          </a:xfrm>
          <a:prstGeom prst="rect">
            <a:avLst/>
          </a:prstGeom>
          <a:noFill/>
          <a:ln w="9525">
            <a:noFill/>
            <a:miter lim="800000"/>
          </a:ln>
          <a:effectLst/>
        </p:spPr>
        <p:txBody>
          <a:bodyPr>
            <a:spAutoFit/>
          </a:bodyPr>
          <a:lstStyle/>
          <a:p>
            <a:pPr>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3)  </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动态时</a:t>
            </a:r>
          </a:p>
        </p:txBody>
      </p:sp>
      <p:sp>
        <p:nvSpPr>
          <p:cNvPr id="445443" name="Text Box 3">
            <a:extLst>
              <a:ext uri="{FF2B5EF4-FFF2-40B4-BE49-F238E27FC236}">
                <a16:creationId xmlns:a16="http://schemas.microsoft.com/office/drawing/2014/main" id="{D694F2F3-B3CE-B8BC-42E0-350D9E4D4D3A}"/>
              </a:ext>
            </a:extLst>
          </p:cNvPr>
          <p:cNvSpPr txBox="1">
            <a:spLocks noChangeArrowheads="1"/>
          </p:cNvSpPr>
          <p:nvPr/>
        </p:nvSpPr>
        <p:spPr bwMode="auto">
          <a:xfrm>
            <a:off x="873125" y="884238"/>
            <a:ext cx="77946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0">
                <a:solidFill>
                  <a:schemeClr val="tx1"/>
                </a:solidFill>
                <a:latin typeface="宋体" panose="02010600030101010101" pitchFamily="2" charset="-122"/>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设输入端在</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CC</a:t>
            </a:r>
            <a:r>
              <a:rPr lang="en-US" altLang="zh-CN" b="1" i="0">
                <a:solidFill>
                  <a:schemeClr val="tx1"/>
                </a:solidFill>
                <a:ea typeface="宋体" panose="02010600030101010101" pitchFamily="2" charset="-122"/>
              </a:rPr>
              <a:t>/2</a:t>
            </a:r>
            <a:r>
              <a:rPr lang="en-US" altLang="zh-CN" b="1" i="0">
                <a:solidFill>
                  <a:schemeClr val="tx1"/>
                </a:solidFill>
                <a:latin typeface="宋体" panose="02010600030101010101" pitchFamily="2" charset="-122"/>
                <a:ea typeface="宋体" panose="02010600030101010101" pitchFamily="2" charset="-122"/>
              </a:rPr>
              <a:t> </a:t>
            </a:r>
            <a:r>
              <a:rPr lang="zh-CN" altLang="zh-CN" b="1" i="0">
                <a:solidFill>
                  <a:schemeClr val="tx1"/>
                </a:solidFill>
                <a:latin typeface="宋体" panose="02010600030101010101" pitchFamily="2" charset="-122"/>
                <a:ea typeface="宋体" panose="02010600030101010101" pitchFamily="2" charset="-122"/>
              </a:rPr>
              <a:t>直流</a:t>
            </a:r>
            <a:r>
              <a:rPr lang="zh-CN" altLang="en-US" b="1" i="0">
                <a:solidFill>
                  <a:schemeClr val="tx1"/>
                </a:solidFill>
                <a:latin typeface="宋体" panose="02010600030101010101" pitchFamily="2" charset="-122"/>
                <a:ea typeface="宋体" panose="02010600030101010101" pitchFamily="2" charset="-122"/>
              </a:rPr>
              <a:t>基础上加入正弦信号。</a:t>
            </a:r>
            <a:endParaRPr lang="zh-CN" altLang="en-US" b="1" i="0">
              <a:solidFill>
                <a:schemeClr val="accent2"/>
              </a:solidFill>
              <a:latin typeface="宋体" panose="02010600030101010101" pitchFamily="2" charset="-122"/>
              <a:ea typeface="宋体" panose="02010600030101010101" pitchFamily="2" charset="-122"/>
            </a:endParaRPr>
          </a:p>
        </p:txBody>
      </p:sp>
      <p:sp>
        <p:nvSpPr>
          <p:cNvPr id="445444" name="Text Box 4">
            <a:extLst>
              <a:ext uri="{FF2B5EF4-FFF2-40B4-BE49-F238E27FC236}">
                <a16:creationId xmlns:a16="http://schemas.microsoft.com/office/drawing/2014/main" id="{62650278-A53E-3AA8-284B-EE428057CA0E}"/>
              </a:ext>
            </a:extLst>
          </p:cNvPr>
          <p:cNvSpPr txBox="1">
            <a:spLocks noChangeArrowheads="1"/>
          </p:cNvSpPr>
          <p:nvPr/>
        </p:nvSpPr>
        <p:spPr bwMode="auto">
          <a:xfrm>
            <a:off x="1143000" y="2262188"/>
            <a:ext cx="3429000" cy="1031875"/>
          </a:xfrm>
          <a:prstGeom prst="rect">
            <a:avLst/>
          </a:prstGeom>
          <a:noFill/>
          <a:ln w="9525">
            <a:noFill/>
            <a:miter lim="800000"/>
          </a:ln>
          <a:effectLst/>
        </p:spPr>
        <p:txBody>
          <a:bodyPr>
            <a:spAutoFit/>
          </a:bodyPr>
          <a:lstStyle/>
          <a:p>
            <a:pPr>
              <a:spcBef>
                <a:spcPct val="20000"/>
              </a:spcBef>
              <a:defRPr/>
            </a:pPr>
            <a:r>
              <a:rPr kumimoji="1" lang="en-US" altLang="zh-CN" b="1" i="0">
                <a:solidFill>
                  <a:srgbClr val="000099"/>
                </a:solidFill>
                <a:effectLst>
                  <a:outerShdw blurRad="38100" dist="38100" dir="2700000" algn="tl">
                    <a:srgbClr val="C0C0C0"/>
                  </a:outerShdw>
                </a:effectLst>
                <a:ea typeface="楷体_GB2312" pitchFamily="49" charset="-122"/>
                <a:cs typeface="+mn-cs"/>
              </a:rPr>
              <a:t>T</a:t>
            </a:r>
            <a:r>
              <a:rPr kumimoji="1" lang="en-US" altLang="zh-CN" b="1" i="0" baseline="-25000">
                <a:solidFill>
                  <a:srgbClr val="000099"/>
                </a:solidFill>
                <a:effectLst>
                  <a:outerShdw blurRad="38100" dist="38100" dir="2700000" algn="tl">
                    <a:srgbClr val="C0C0C0"/>
                  </a:outerShdw>
                </a:effectLst>
                <a:ea typeface="楷体_GB2312" pitchFamily="49" charset="-122"/>
                <a:cs typeface="+mn-cs"/>
              </a:rPr>
              <a:t>1</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导通</a:t>
            </a:r>
            <a:r>
              <a:rPr kumimoji="1" lang="zh-CN" altLang="en-US" b="1" i="0">
                <a:solidFill>
                  <a:srgbClr val="000099"/>
                </a:solidFill>
                <a:effectLst>
                  <a:outerShdw blurRad="38100" dist="38100" dir="2700000" algn="tl">
                    <a:srgbClr val="C0C0C0"/>
                  </a:outerShdw>
                </a:effectLst>
                <a:ea typeface="楷体_GB2312" pitchFamily="49" charset="-122"/>
                <a:cs typeface="+mn-cs"/>
              </a:rPr>
              <a:t>、</a:t>
            </a:r>
            <a:r>
              <a:rPr kumimoji="1" lang="en-US" altLang="zh-CN" b="1" i="0">
                <a:solidFill>
                  <a:srgbClr val="000099"/>
                </a:solidFill>
                <a:effectLst>
                  <a:outerShdw blurRad="38100" dist="38100" dir="2700000" algn="tl">
                    <a:srgbClr val="C0C0C0"/>
                  </a:outerShdw>
                </a:effectLst>
                <a:ea typeface="楷体_GB2312" pitchFamily="49" charset="-122"/>
                <a:cs typeface="+mn-cs"/>
              </a:rPr>
              <a:t>T</a:t>
            </a:r>
            <a:r>
              <a:rPr kumimoji="1" lang="en-US" altLang="zh-CN" b="1" i="0" baseline="-25000">
                <a:solidFill>
                  <a:srgbClr val="000099"/>
                </a:solidFill>
                <a:effectLst>
                  <a:outerShdw blurRad="38100" dist="38100" dir="2700000" algn="tl">
                    <a:srgbClr val="C0C0C0"/>
                  </a:outerShdw>
                </a:effectLst>
                <a:ea typeface="楷体_GB2312" pitchFamily="49" charset="-122"/>
                <a:cs typeface="+mn-cs"/>
              </a:rPr>
              <a:t>2</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截止</a:t>
            </a:r>
            <a:r>
              <a:rPr kumimoji="1" lang="zh-CN" altLang="en-US" b="1" i="0">
                <a:solidFill>
                  <a:srgbClr val="000099"/>
                </a:solidFill>
                <a:effectLst>
                  <a:outerShdw blurRad="38100" dist="38100" dir="2700000" algn="tl">
                    <a:srgbClr val="C0C0C0"/>
                  </a:outerShdw>
                </a:effectLst>
                <a:ea typeface="楷体_GB2312" pitchFamily="49" charset="-122"/>
                <a:cs typeface="+mn-cs"/>
              </a:rPr>
              <a:t>；</a:t>
            </a:r>
          </a:p>
          <a:p>
            <a:pPr>
              <a:spcBef>
                <a:spcPct val="20000"/>
              </a:spcBef>
              <a:defRPr/>
            </a:pP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同时给电容充电</a:t>
            </a:r>
          </a:p>
        </p:txBody>
      </p:sp>
      <p:graphicFrame>
        <p:nvGraphicFramePr>
          <p:cNvPr id="445445" name="Object 5">
            <a:extLst>
              <a:ext uri="{FF2B5EF4-FFF2-40B4-BE49-F238E27FC236}">
                <a16:creationId xmlns:a16="http://schemas.microsoft.com/office/drawing/2014/main" id="{E69C70D4-A113-11C4-1589-D6289E0C0400}"/>
              </a:ext>
            </a:extLst>
          </p:cNvPr>
          <p:cNvGraphicFramePr>
            <a:graphicFrameLocks/>
          </p:cNvGraphicFramePr>
          <p:nvPr/>
        </p:nvGraphicFramePr>
        <p:xfrm>
          <a:off x="1270000" y="1374775"/>
          <a:ext cx="1862138" cy="884238"/>
        </p:xfrm>
        <a:graphic>
          <a:graphicData uri="http://schemas.openxmlformats.org/presentationml/2006/ole">
            <mc:AlternateContent xmlns:mc="http://schemas.openxmlformats.org/markup-compatibility/2006">
              <mc:Choice xmlns:v="urn:schemas-microsoft-com:vml" Requires="v">
                <p:oleObj r:id="rId5" imgW="825142" imgH="393529" progId="Equation.3">
                  <p:embed/>
                </p:oleObj>
              </mc:Choice>
              <mc:Fallback>
                <p:oleObj r:id="rId5" imgW="825142" imgH="393529"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70000" y="1374775"/>
                        <a:ext cx="1862138" cy="884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2" name="Group 6">
            <a:extLst>
              <a:ext uri="{FF2B5EF4-FFF2-40B4-BE49-F238E27FC236}">
                <a16:creationId xmlns:a16="http://schemas.microsoft.com/office/drawing/2014/main" id="{B6BFB967-A6C1-ED7B-E14E-0A9BD3887B3F}"/>
              </a:ext>
            </a:extLst>
          </p:cNvPr>
          <p:cNvGrpSpPr>
            <a:grpSpLocks/>
          </p:cNvGrpSpPr>
          <p:nvPr/>
        </p:nvGrpSpPr>
        <p:grpSpPr bwMode="auto">
          <a:xfrm>
            <a:off x="4768850" y="3581400"/>
            <a:ext cx="869950" cy="457200"/>
            <a:chOff x="1157" y="1296"/>
            <a:chExt cx="3495" cy="673"/>
          </a:xfrm>
        </p:grpSpPr>
        <p:sp>
          <p:nvSpPr>
            <p:cNvPr id="131079" name="Line 7">
              <a:extLst>
                <a:ext uri="{FF2B5EF4-FFF2-40B4-BE49-F238E27FC236}">
                  <a16:creationId xmlns:a16="http://schemas.microsoft.com/office/drawing/2014/main" id="{98744547-761C-3C9B-6686-4AD01D468035}"/>
                </a:ext>
              </a:extLst>
            </p:cNvPr>
            <p:cNvSpPr>
              <a:spLocks noChangeShapeType="1"/>
            </p:cNvSpPr>
            <p:nvPr/>
          </p:nvSpPr>
          <p:spPr bwMode="auto">
            <a:xfrm>
              <a:off x="1157" y="1632"/>
              <a:ext cx="3495"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1080" name="Group 8">
              <a:extLst>
                <a:ext uri="{FF2B5EF4-FFF2-40B4-BE49-F238E27FC236}">
                  <a16:creationId xmlns:a16="http://schemas.microsoft.com/office/drawing/2014/main" id="{D1D52860-F562-E982-3973-0635728BF7EC}"/>
                </a:ext>
              </a:extLst>
            </p:cNvPr>
            <p:cNvGrpSpPr>
              <a:grpSpLocks/>
            </p:cNvGrpSpPr>
            <p:nvPr/>
          </p:nvGrpSpPr>
          <p:grpSpPr bwMode="auto">
            <a:xfrm>
              <a:off x="1361" y="1296"/>
              <a:ext cx="2978" cy="673"/>
              <a:chOff x="1361" y="1296"/>
              <a:chExt cx="2978" cy="673"/>
            </a:xfrm>
          </p:grpSpPr>
          <p:sp>
            <p:nvSpPr>
              <p:cNvPr id="131081" name="Freeform 9">
                <a:extLst>
                  <a:ext uri="{FF2B5EF4-FFF2-40B4-BE49-F238E27FC236}">
                    <a16:creationId xmlns:a16="http://schemas.microsoft.com/office/drawing/2014/main" id="{DE78A5AF-AEDC-7708-AAAB-E415A9A2C473}"/>
                  </a:ext>
                </a:extLst>
              </p:cNvPr>
              <p:cNvSpPr>
                <a:spLocks noChangeArrowheads="1"/>
              </p:cNvSpPr>
              <p:nvPr/>
            </p:nvSpPr>
            <p:spPr bwMode="auto">
              <a:xfrm>
                <a:off x="1361" y="1296"/>
                <a:ext cx="1488" cy="337"/>
              </a:xfrm>
              <a:custGeom>
                <a:avLst/>
                <a:gdLst>
                  <a:gd name="T0" fmla="*/ 0 w 1488"/>
                  <a:gd name="T1" fmla="*/ 336 h 337"/>
                  <a:gd name="T2" fmla="*/ 124 w 1488"/>
                  <a:gd name="T3" fmla="*/ 244 h 337"/>
                  <a:gd name="T4" fmla="*/ 248 w 1488"/>
                  <a:gd name="T5" fmla="*/ 164 h 337"/>
                  <a:gd name="T6" fmla="*/ 376 w 1488"/>
                  <a:gd name="T7" fmla="*/ 97 h 337"/>
                  <a:gd name="T8" fmla="*/ 501 w 1488"/>
                  <a:gd name="T9" fmla="*/ 39 h 337"/>
                  <a:gd name="T10" fmla="*/ 606 w 1488"/>
                  <a:gd name="T11" fmla="*/ 10 h 337"/>
                  <a:gd name="T12" fmla="*/ 731 w 1488"/>
                  <a:gd name="T13" fmla="*/ 0 h 337"/>
                  <a:gd name="T14" fmla="*/ 859 w 1488"/>
                  <a:gd name="T15" fmla="*/ 10 h 337"/>
                  <a:gd name="T16" fmla="*/ 983 w 1488"/>
                  <a:gd name="T17" fmla="*/ 39 h 337"/>
                  <a:gd name="T18" fmla="*/ 1107 w 1488"/>
                  <a:gd name="T19" fmla="*/ 97 h 337"/>
                  <a:gd name="T20" fmla="*/ 1235 w 1488"/>
                  <a:gd name="T21" fmla="*/ 164 h 337"/>
                  <a:gd name="T22" fmla="*/ 1359 w 1488"/>
                  <a:gd name="T23" fmla="*/ 249 h 337"/>
                  <a:gd name="T24" fmla="*/ 1487 w 1488"/>
                  <a:gd name="T25" fmla="*/ 336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88" h="337">
                    <a:moveTo>
                      <a:pt x="0" y="336"/>
                    </a:moveTo>
                    <a:lnTo>
                      <a:pt x="124" y="244"/>
                    </a:lnTo>
                    <a:lnTo>
                      <a:pt x="248" y="164"/>
                    </a:lnTo>
                    <a:lnTo>
                      <a:pt x="376" y="97"/>
                    </a:lnTo>
                    <a:lnTo>
                      <a:pt x="501" y="39"/>
                    </a:lnTo>
                    <a:lnTo>
                      <a:pt x="606" y="10"/>
                    </a:lnTo>
                    <a:lnTo>
                      <a:pt x="731" y="0"/>
                    </a:lnTo>
                    <a:lnTo>
                      <a:pt x="859" y="10"/>
                    </a:lnTo>
                    <a:lnTo>
                      <a:pt x="983" y="39"/>
                    </a:lnTo>
                    <a:lnTo>
                      <a:pt x="1107" y="97"/>
                    </a:lnTo>
                    <a:lnTo>
                      <a:pt x="1235" y="164"/>
                    </a:lnTo>
                    <a:lnTo>
                      <a:pt x="1359" y="249"/>
                    </a:lnTo>
                    <a:lnTo>
                      <a:pt x="1487" y="336"/>
                    </a:lnTo>
                  </a:path>
                </a:pathLst>
              </a:custGeom>
              <a:noFill/>
              <a:ln w="28575" cap="rnd">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1082" name="Freeform 10">
                <a:extLst>
                  <a:ext uri="{FF2B5EF4-FFF2-40B4-BE49-F238E27FC236}">
                    <a16:creationId xmlns:a16="http://schemas.microsoft.com/office/drawing/2014/main" id="{A4B6D939-10B3-A874-C3EF-1378BE4B1774}"/>
                  </a:ext>
                </a:extLst>
              </p:cNvPr>
              <p:cNvSpPr>
                <a:spLocks noChangeArrowheads="1"/>
              </p:cNvSpPr>
              <p:nvPr/>
            </p:nvSpPr>
            <p:spPr bwMode="auto">
              <a:xfrm>
                <a:off x="2848" y="1632"/>
                <a:ext cx="1491" cy="337"/>
              </a:xfrm>
              <a:custGeom>
                <a:avLst/>
                <a:gdLst>
                  <a:gd name="T0" fmla="*/ 1490 w 1491"/>
                  <a:gd name="T1" fmla="*/ 0 h 337"/>
                  <a:gd name="T2" fmla="*/ 1362 w 1491"/>
                  <a:gd name="T3" fmla="*/ 90 h 337"/>
                  <a:gd name="T4" fmla="*/ 1238 w 1491"/>
                  <a:gd name="T5" fmla="*/ 171 h 337"/>
                  <a:gd name="T6" fmla="*/ 1110 w 1491"/>
                  <a:gd name="T7" fmla="*/ 238 h 337"/>
                  <a:gd name="T8" fmla="*/ 986 w 1491"/>
                  <a:gd name="T9" fmla="*/ 295 h 337"/>
                  <a:gd name="T10" fmla="*/ 880 w 1491"/>
                  <a:gd name="T11" fmla="*/ 325 h 337"/>
                  <a:gd name="T12" fmla="*/ 752 w 1491"/>
                  <a:gd name="T13" fmla="*/ 336 h 337"/>
                  <a:gd name="T14" fmla="*/ 628 w 1491"/>
                  <a:gd name="T15" fmla="*/ 325 h 337"/>
                  <a:gd name="T16" fmla="*/ 500 w 1491"/>
                  <a:gd name="T17" fmla="*/ 295 h 337"/>
                  <a:gd name="T18" fmla="*/ 376 w 1491"/>
                  <a:gd name="T19" fmla="*/ 238 h 337"/>
                  <a:gd name="T20" fmla="*/ 248 w 1491"/>
                  <a:gd name="T21" fmla="*/ 171 h 337"/>
                  <a:gd name="T22" fmla="*/ 124 w 1491"/>
                  <a:gd name="T23" fmla="*/ 85 h 337"/>
                  <a:gd name="T24" fmla="*/ 0 w 1491"/>
                  <a:gd name="T25" fmla="*/ 0 h 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91" h="337">
                    <a:moveTo>
                      <a:pt x="1490" y="0"/>
                    </a:moveTo>
                    <a:lnTo>
                      <a:pt x="1362" y="90"/>
                    </a:lnTo>
                    <a:lnTo>
                      <a:pt x="1238" y="171"/>
                    </a:lnTo>
                    <a:lnTo>
                      <a:pt x="1110" y="238"/>
                    </a:lnTo>
                    <a:lnTo>
                      <a:pt x="986" y="295"/>
                    </a:lnTo>
                    <a:lnTo>
                      <a:pt x="880" y="325"/>
                    </a:lnTo>
                    <a:lnTo>
                      <a:pt x="752" y="336"/>
                    </a:lnTo>
                    <a:lnTo>
                      <a:pt x="628" y="325"/>
                    </a:lnTo>
                    <a:lnTo>
                      <a:pt x="500" y="295"/>
                    </a:lnTo>
                    <a:lnTo>
                      <a:pt x="376" y="238"/>
                    </a:lnTo>
                    <a:lnTo>
                      <a:pt x="248" y="171"/>
                    </a:lnTo>
                    <a:lnTo>
                      <a:pt x="124" y="85"/>
                    </a:lnTo>
                    <a:lnTo>
                      <a:pt x="0" y="0"/>
                    </a:lnTo>
                  </a:path>
                </a:pathLst>
              </a:custGeom>
              <a:noFill/>
              <a:ln w="28575" cap="rnd">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aphicFrame>
        <p:nvGraphicFramePr>
          <p:cNvPr id="445451" name="Object 11">
            <a:extLst>
              <a:ext uri="{FF2B5EF4-FFF2-40B4-BE49-F238E27FC236}">
                <a16:creationId xmlns:a16="http://schemas.microsoft.com/office/drawing/2014/main" id="{D7CDDCDE-1D23-0891-11ED-42496864254A}"/>
              </a:ext>
            </a:extLst>
          </p:cNvPr>
          <p:cNvGraphicFramePr>
            <a:graphicFrameLocks/>
          </p:cNvGraphicFramePr>
          <p:nvPr/>
        </p:nvGraphicFramePr>
        <p:xfrm>
          <a:off x="1298575" y="3330575"/>
          <a:ext cx="2012950" cy="954088"/>
        </p:xfrm>
        <a:graphic>
          <a:graphicData uri="http://schemas.openxmlformats.org/presentationml/2006/ole">
            <mc:AlternateContent xmlns:mc="http://schemas.openxmlformats.org/markup-compatibility/2006">
              <mc:Choice xmlns:v="urn:schemas-microsoft-com:vml" Requires="v">
                <p:oleObj r:id="rId7" imgW="825142" imgH="393529" progId="Equation.3">
                  <p:embed/>
                </p:oleObj>
              </mc:Choice>
              <mc:Fallback>
                <p:oleObj r:id="rId7" imgW="825142" imgH="393529" progId="Equation.3">
                  <p:embed/>
                  <p:pic>
                    <p:nvPicPr>
                      <p:cNvPr id="0" name="Object 1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98575" y="3330575"/>
                        <a:ext cx="2012950" cy="954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45452" name="Text Box 12">
            <a:extLst>
              <a:ext uri="{FF2B5EF4-FFF2-40B4-BE49-F238E27FC236}">
                <a16:creationId xmlns:a16="http://schemas.microsoft.com/office/drawing/2014/main" id="{E5F4CAA5-0DC2-AE32-DEDE-F423DD43A8D3}"/>
              </a:ext>
            </a:extLst>
          </p:cNvPr>
          <p:cNvSpPr txBox="1">
            <a:spLocks noChangeArrowheads="1"/>
          </p:cNvSpPr>
          <p:nvPr/>
        </p:nvSpPr>
        <p:spPr bwMode="auto">
          <a:xfrm>
            <a:off x="1254125" y="4287838"/>
            <a:ext cx="4443413" cy="1031875"/>
          </a:xfrm>
          <a:prstGeom prst="rect">
            <a:avLst/>
          </a:prstGeom>
          <a:noFill/>
          <a:ln w="9525">
            <a:noFill/>
            <a:miter lim="800000"/>
          </a:ln>
          <a:effectLst/>
        </p:spPr>
        <p:txBody>
          <a:bodyPr>
            <a:spAutoFit/>
          </a:bodyPr>
          <a:lstStyle/>
          <a:p>
            <a:pPr>
              <a:spcBef>
                <a:spcPct val="20000"/>
              </a:spcBef>
              <a:defRPr/>
            </a:pPr>
            <a:r>
              <a:rPr kumimoji="1" lang="en-US" altLang="zh-CN" b="1" i="0">
                <a:solidFill>
                  <a:srgbClr val="000099"/>
                </a:solidFill>
                <a:effectLst>
                  <a:outerShdw blurRad="38100" dist="38100" dir="2700000" algn="tl">
                    <a:srgbClr val="C0C0C0"/>
                  </a:outerShdw>
                </a:effectLst>
                <a:ea typeface="楷体_GB2312" pitchFamily="49" charset="-122"/>
                <a:cs typeface="+mn-cs"/>
              </a:rPr>
              <a:t>T</a:t>
            </a:r>
            <a:r>
              <a:rPr kumimoji="1" lang="en-US" altLang="zh-CN" b="1" i="0" baseline="-25000">
                <a:solidFill>
                  <a:srgbClr val="000099"/>
                </a:solidFill>
                <a:effectLst>
                  <a:outerShdw blurRad="38100" dist="38100" dir="2700000" algn="tl">
                    <a:srgbClr val="C0C0C0"/>
                  </a:outerShdw>
                </a:effectLst>
                <a:ea typeface="楷体_GB2312" pitchFamily="49" charset="-122"/>
                <a:cs typeface="+mn-cs"/>
              </a:rPr>
              <a:t>2</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导通</a:t>
            </a:r>
            <a:r>
              <a:rPr kumimoji="1" lang="zh-CN" altLang="en-US" b="1" i="0">
                <a:solidFill>
                  <a:srgbClr val="000099"/>
                </a:solidFill>
                <a:effectLst>
                  <a:outerShdw blurRad="38100" dist="38100" dir="2700000" algn="tl">
                    <a:srgbClr val="C0C0C0"/>
                  </a:outerShdw>
                </a:effectLst>
                <a:ea typeface="楷体_GB2312" pitchFamily="49" charset="-122"/>
                <a:cs typeface="+mn-cs"/>
              </a:rPr>
              <a:t>、</a:t>
            </a:r>
            <a:r>
              <a:rPr kumimoji="1" lang="en-US" altLang="zh-CN" b="1" i="0">
                <a:solidFill>
                  <a:srgbClr val="000099"/>
                </a:solidFill>
                <a:effectLst>
                  <a:outerShdw blurRad="38100" dist="38100" dir="2700000" algn="tl">
                    <a:srgbClr val="C0C0C0"/>
                  </a:outerShdw>
                </a:effectLst>
                <a:ea typeface="楷体_GB2312" pitchFamily="49" charset="-122"/>
                <a:cs typeface="+mn-cs"/>
              </a:rPr>
              <a:t>T</a:t>
            </a:r>
            <a:r>
              <a:rPr kumimoji="1" lang="en-US" altLang="zh-CN" b="1" i="0" baseline="-25000">
                <a:solidFill>
                  <a:srgbClr val="000099"/>
                </a:solidFill>
                <a:effectLst>
                  <a:outerShdw blurRad="38100" dist="38100" dir="2700000" algn="tl">
                    <a:srgbClr val="C0C0C0"/>
                  </a:outerShdw>
                </a:effectLst>
                <a:ea typeface="楷体_GB2312" pitchFamily="49" charset="-122"/>
                <a:cs typeface="+mn-cs"/>
              </a:rPr>
              <a:t>1</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截止</a:t>
            </a:r>
            <a:r>
              <a:rPr kumimoji="1" lang="zh-CN" altLang="en-US" b="1" i="0">
                <a:solidFill>
                  <a:srgbClr val="000099"/>
                </a:solidFill>
                <a:effectLst>
                  <a:outerShdw blurRad="38100" dist="38100" dir="2700000" algn="tl">
                    <a:srgbClr val="C0C0C0"/>
                  </a:outerShdw>
                </a:effectLst>
                <a:ea typeface="楷体_GB2312" pitchFamily="49" charset="-122"/>
                <a:cs typeface="+mn-cs"/>
              </a:rPr>
              <a:t>；</a:t>
            </a:r>
          </a:p>
          <a:p>
            <a:pPr>
              <a:spcBef>
                <a:spcPct val="20000"/>
              </a:spcBef>
              <a:defRPr/>
            </a:pP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电容放电，相当于电源</a:t>
            </a:r>
            <a:endParaRPr kumimoji="1" lang="zh-CN" altLang="en-US" b="1" i="0">
              <a:solidFill>
                <a:srgbClr val="000099"/>
              </a:solidFill>
              <a:effectLst>
                <a:outerShdw blurRad="38100" dist="38100" dir="2700000" algn="tl">
                  <a:srgbClr val="C0C0C0"/>
                </a:outerShdw>
              </a:effectLst>
              <a:ea typeface="楷体_GB2312" pitchFamily="49" charset="-122"/>
              <a:cs typeface="+mn-cs"/>
            </a:endParaRPr>
          </a:p>
        </p:txBody>
      </p:sp>
      <p:sp>
        <p:nvSpPr>
          <p:cNvPr id="445453" name="Rectangle 13">
            <a:extLst>
              <a:ext uri="{FF2B5EF4-FFF2-40B4-BE49-F238E27FC236}">
                <a16:creationId xmlns:a16="http://schemas.microsoft.com/office/drawing/2014/main" id="{FB8005B3-C2F0-1EC5-D209-1CDF8C58E1BA}"/>
              </a:ext>
            </a:extLst>
          </p:cNvPr>
          <p:cNvSpPr>
            <a:spLocks noChangeArrowheads="1"/>
          </p:cNvSpPr>
          <p:nvPr/>
        </p:nvSpPr>
        <p:spPr bwMode="auto">
          <a:xfrm>
            <a:off x="620713" y="5318125"/>
            <a:ext cx="8001000"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b="1" i="0">
                <a:solidFill>
                  <a:schemeClr val="tx1"/>
                </a:solidFill>
                <a:latin typeface="隶书" panose="02010509060101010101" pitchFamily="49" charset="-122"/>
                <a:ea typeface="隶书" panose="02010509060101010101" pitchFamily="49" charset="-122"/>
              </a:rPr>
              <a:t>   </a:t>
            </a:r>
            <a:r>
              <a:rPr lang="zh-CN" altLang="en-US" b="1" i="0">
                <a:solidFill>
                  <a:schemeClr val="tx1"/>
                </a:solidFill>
                <a:latin typeface="隶书" panose="02010509060101010101" pitchFamily="49" charset="-122"/>
                <a:ea typeface="隶书" panose="02010509060101010101" pitchFamily="49" charset="-122"/>
              </a:rPr>
              <a:t>若输出电容足够大，其上电压基本保持不变，则负载上得到的交流信号正负半周对称。</a:t>
            </a:r>
          </a:p>
        </p:txBody>
      </p:sp>
      <p:grpSp>
        <p:nvGrpSpPr>
          <p:cNvPr id="4" name="Group 14">
            <a:extLst>
              <a:ext uri="{FF2B5EF4-FFF2-40B4-BE49-F238E27FC236}">
                <a16:creationId xmlns:a16="http://schemas.microsoft.com/office/drawing/2014/main" id="{8EA3F855-2184-B0EC-95E5-610E87144935}"/>
              </a:ext>
            </a:extLst>
          </p:cNvPr>
          <p:cNvGrpSpPr>
            <a:grpSpLocks/>
          </p:cNvGrpSpPr>
          <p:nvPr/>
        </p:nvGrpSpPr>
        <p:grpSpPr bwMode="auto">
          <a:xfrm>
            <a:off x="6389688" y="1600200"/>
            <a:ext cx="762000" cy="1219200"/>
            <a:chOff x="4320" y="912"/>
            <a:chExt cx="480" cy="768"/>
          </a:xfrm>
        </p:grpSpPr>
        <p:sp>
          <p:nvSpPr>
            <p:cNvPr id="131087" name="Line 15">
              <a:extLst>
                <a:ext uri="{FF2B5EF4-FFF2-40B4-BE49-F238E27FC236}">
                  <a16:creationId xmlns:a16="http://schemas.microsoft.com/office/drawing/2014/main" id="{FD028882-B91C-81F8-4A1D-08E56F1FE96F}"/>
                </a:ext>
              </a:extLst>
            </p:cNvPr>
            <p:cNvSpPr>
              <a:spLocks noChangeShapeType="1"/>
            </p:cNvSpPr>
            <p:nvPr/>
          </p:nvSpPr>
          <p:spPr bwMode="auto">
            <a:xfrm>
              <a:off x="4320" y="1632"/>
              <a:ext cx="480" cy="0"/>
            </a:xfrm>
            <a:prstGeom prst="line">
              <a:avLst/>
            </a:prstGeom>
            <a:noFill/>
            <a:ln w="38100">
              <a:solidFill>
                <a:srgbClr val="00808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088" name="Line 16">
              <a:extLst>
                <a:ext uri="{FF2B5EF4-FFF2-40B4-BE49-F238E27FC236}">
                  <a16:creationId xmlns:a16="http://schemas.microsoft.com/office/drawing/2014/main" id="{F2BC9674-5FCB-28C9-7B52-6929A821C8BF}"/>
                </a:ext>
              </a:extLst>
            </p:cNvPr>
            <p:cNvSpPr>
              <a:spLocks noChangeShapeType="1"/>
            </p:cNvSpPr>
            <p:nvPr/>
          </p:nvSpPr>
          <p:spPr bwMode="auto">
            <a:xfrm flipH="1" flipV="1">
              <a:off x="4800" y="912"/>
              <a:ext cx="0" cy="720"/>
            </a:xfrm>
            <a:prstGeom prst="line">
              <a:avLst/>
            </a:prstGeom>
            <a:noFill/>
            <a:ln w="38100">
              <a:solidFill>
                <a:srgbClr val="008080"/>
              </a:solidFill>
              <a:prstDash val="dash"/>
              <a:round/>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31089" name="Line 17">
              <a:extLst>
                <a:ext uri="{FF2B5EF4-FFF2-40B4-BE49-F238E27FC236}">
                  <a16:creationId xmlns:a16="http://schemas.microsoft.com/office/drawing/2014/main" id="{4D2D7248-DAC1-6847-896A-91D9404B07CC}"/>
                </a:ext>
              </a:extLst>
            </p:cNvPr>
            <p:cNvSpPr>
              <a:spLocks noChangeShapeType="1"/>
            </p:cNvSpPr>
            <p:nvPr/>
          </p:nvSpPr>
          <p:spPr bwMode="auto">
            <a:xfrm flipH="1">
              <a:off x="4320" y="912"/>
              <a:ext cx="0" cy="768"/>
            </a:xfrm>
            <a:prstGeom prst="line">
              <a:avLst/>
            </a:prstGeom>
            <a:noFill/>
            <a:ln w="38100">
              <a:solidFill>
                <a:srgbClr val="00808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5458" name="Text Box 18">
            <a:extLst>
              <a:ext uri="{FF2B5EF4-FFF2-40B4-BE49-F238E27FC236}">
                <a16:creationId xmlns:a16="http://schemas.microsoft.com/office/drawing/2014/main" id="{044984AA-6252-C0B4-DBE3-3EBE77AD5F20}"/>
              </a:ext>
            </a:extLst>
          </p:cNvPr>
          <p:cNvSpPr txBox="1">
            <a:spLocks noChangeArrowheads="1"/>
          </p:cNvSpPr>
          <p:nvPr/>
        </p:nvSpPr>
        <p:spPr bwMode="auto">
          <a:xfrm>
            <a:off x="6389688" y="1752600"/>
            <a:ext cx="5095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c1</a:t>
            </a:r>
            <a:endParaRPr lang="en-US" altLang="zh-CN" b="1">
              <a:solidFill>
                <a:schemeClr val="tx1"/>
              </a:solidFill>
              <a:ea typeface="楷体_GB2312" pitchFamily="49" charset="-122"/>
            </a:endParaRPr>
          </a:p>
        </p:txBody>
      </p:sp>
      <p:sp>
        <p:nvSpPr>
          <p:cNvPr id="445459" name="Text Box 19">
            <a:extLst>
              <a:ext uri="{FF2B5EF4-FFF2-40B4-BE49-F238E27FC236}">
                <a16:creationId xmlns:a16="http://schemas.microsoft.com/office/drawing/2014/main" id="{7A10981C-4446-E92A-AE91-92F5CC4C5F1C}"/>
              </a:ext>
            </a:extLst>
          </p:cNvPr>
          <p:cNvSpPr txBox="1">
            <a:spLocks noChangeArrowheads="1"/>
          </p:cNvSpPr>
          <p:nvPr/>
        </p:nvSpPr>
        <p:spPr bwMode="auto">
          <a:xfrm>
            <a:off x="6542088" y="3352800"/>
            <a:ext cx="50958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c2</a:t>
            </a:r>
            <a:endParaRPr lang="en-US" altLang="zh-CN" b="1">
              <a:solidFill>
                <a:srgbClr val="FF0000"/>
              </a:solidFill>
              <a:ea typeface="楷体_GB2312" pitchFamily="49" charset="-122"/>
            </a:endParaRPr>
          </a:p>
        </p:txBody>
      </p:sp>
      <p:sp>
        <p:nvSpPr>
          <p:cNvPr id="131092" name="AutoShape 20">
            <a:hlinkClick r:id="" action="ppaction://hlinkshowjump?jump=previousslide" highlightClick="1"/>
            <a:extLst>
              <a:ext uri="{FF2B5EF4-FFF2-40B4-BE49-F238E27FC236}">
                <a16:creationId xmlns:a16="http://schemas.microsoft.com/office/drawing/2014/main" id="{02D6BDC0-E574-DEF0-5864-098AE952120F}"/>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1093" name="AutoShape 21">
            <a:hlinkClick r:id="" action="ppaction://hlinkshowjump?jump=nextslide" highlightClick="1"/>
            <a:extLst>
              <a:ext uri="{FF2B5EF4-FFF2-40B4-BE49-F238E27FC236}">
                <a16:creationId xmlns:a16="http://schemas.microsoft.com/office/drawing/2014/main" id="{D19635B5-9E8A-AFF8-F0B7-8F6FA8B1C31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1094" name="AutoShape 22">
            <a:hlinkClick r:id="" action="ppaction://hlinkshowjump?jump=firstslide" highlightClick="1"/>
            <a:extLst>
              <a:ext uri="{FF2B5EF4-FFF2-40B4-BE49-F238E27FC236}">
                <a16:creationId xmlns:a16="http://schemas.microsoft.com/office/drawing/2014/main" id="{5A92BFEA-736F-CFDA-2D87-F08EC73271BA}"/>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1095" name="AutoShape 23">
            <a:hlinkClick r:id="" action="ppaction://hlinkshowjump?jump=lastslideviewed" highlightClick="1"/>
            <a:extLst>
              <a:ext uri="{FF2B5EF4-FFF2-40B4-BE49-F238E27FC236}">
                <a16:creationId xmlns:a16="http://schemas.microsoft.com/office/drawing/2014/main" id="{C8160D92-CA56-63DE-B35E-C42B9242C33D}"/>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31096" name="Group 24">
            <a:extLst>
              <a:ext uri="{FF2B5EF4-FFF2-40B4-BE49-F238E27FC236}">
                <a16:creationId xmlns:a16="http://schemas.microsoft.com/office/drawing/2014/main" id="{165F96E7-517E-4358-9B8E-BAF1E21972AE}"/>
              </a:ext>
            </a:extLst>
          </p:cNvPr>
          <p:cNvGrpSpPr>
            <a:grpSpLocks/>
          </p:cNvGrpSpPr>
          <p:nvPr/>
        </p:nvGrpSpPr>
        <p:grpSpPr bwMode="auto">
          <a:xfrm>
            <a:off x="4167188" y="1371600"/>
            <a:ext cx="3154362" cy="3279775"/>
            <a:chOff x="2983" y="864"/>
            <a:chExt cx="1987" cy="2066"/>
          </a:xfrm>
        </p:grpSpPr>
        <p:sp>
          <p:nvSpPr>
            <p:cNvPr id="131097" name="Line 25">
              <a:extLst>
                <a:ext uri="{FF2B5EF4-FFF2-40B4-BE49-F238E27FC236}">
                  <a16:creationId xmlns:a16="http://schemas.microsoft.com/office/drawing/2014/main" id="{3F2789DC-AF19-9F43-E148-48366B6C4964}"/>
                </a:ext>
              </a:extLst>
            </p:cNvPr>
            <p:cNvSpPr>
              <a:spLocks noChangeShapeType="1"/>
            </p:cNvSpPr>
            <p:nvPr/>
          </p:nvSpPr>
          <p:spPr bwMode="auto">
            <a:xfrm flipH="1">
              <a:off x="4081" y="2501"/>
              <a:ext cx="0" cy="4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098" name="Line 26">
              <a:extLst>
                <a:ext uri="{FF2B5EF4-FFF2-40B4-BE49-F238E27FC236}">
                  <a16:creationId xmlns:a16="http://schemas.microsoft.com/office/drawing/2014/main" id="{FA5FD83A-CD19-6E14-6C60-6451DE6CCBC4}"/>
                </a:ext>
              </a:extLst>
            </p:cNvPr>
            <p:cNvSpPr>
              <a:spLocks noChangeShapeType="1"/>
            </p:cNvSpPr>
            <p:nvPr/>
          </p:nvSpPr>
          <p:spPr bwMode="auto">
            <a:xfrm>
              <a:off x="4080" y="1500"/>
              <a:ext cx="1" cy="64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099" name="Line 27">
              <a:extLst>
                <a:ext uri="{FF2B5EF4-FFF2-40B4-BE49-F238E27FC236}">
                  <a16:creationId xmlns:a16="http://schemas.microsoft.com/office/drawing/2014/main" id="{06A6EA0C-79AB-8D62-6D49-7BF618D2D062}"/>
                </a:ext>
              </a:extLst>
            </p:cNvPr>
            <p:cNvSpPr>
              <a:spLocks noChangeShapeType="1"/>
            </p:cNvSpPr>
            <p:nvPr/>
          </p:nvSpPr>
          <p:spPr bwMode="auto">
            <a:xfrm>
              <a:off x="4078" y="1819"/>
              <a:ext cx="3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0" name="Text Box 28">
              <a:extLst>
                <a:ext uri="{FF2B5EF4-FFF2-40B4-BE49-F238E27FC236}">
                  <a16:creationId xmlns:a16="http://schemas.microsoft.com/office/drawing/2014/main" id="{562D78F9-8C41-FB51-838B-F3A7BBE4F385}"/>
                </a:ext>
              </a:extLst>
            </p:cNvPr>
            <p:cNvSpPr txBox="1">
              <a:spLocks noChangeArrowheads="1"/>
            </p:cNvSpPr>
            <p:nvPr/>
          </p:nvSpPr>
          <p:spPr bwMode="auto">
            <a:xfrm>
              <a:off x="4320" y="1881"/>
              <a:ext cx="45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131101" name="Line 29">
              <a:extLst>
                <a:ext uri="{FF2B5EF4-FFF2-40B4-BE49-F238E27FC236}">
                  <a16:creationId xmlns:a16="http://schemas.microsoft.com/office/drawing/2014/main" id="{0DA68723-89C8-A0F3-564F-4A18FBBA24DA}"/>
                </a:ext>
              </a:extLst>
            </p:cNvPr>
            <p:cNvSpPr>
              <a:spLocks noChangeShapeType="1"/>
            </p:cNvSpPr>
            <p:nvPr/>
          </p:nvSpPr>
          <p:spPr bwMode="auto">
            <a:xfrm flipH="1">
              <a:off x="3678" y="2297"/>
              <a:ext cx="213"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2" name="Line 30">
              <a:extLst>
                <a:ext uri="{FF2B5EF4-FFF2-40B4-BE49-F238E27FC236}">
                  <a16:creationId xmlns:a16="http://schemas.microsoft.com/office/drawing/2014/main" id="{136176E2-264A-3D4E-2FFF-3F631738D258}"/>
                </a:ext>
              </a:extLst>
            </p:cNvPr>
            <p:cNvSpPr>
              <a:spLocks noChangeShapeType="1"/>
            </p:cNvSpPr>
            <p:nvPr/>
          </p:nvSpPr>
          <p:spPr bwMode="auto">
            <a:xfrm flipH="1">
              <a:off x="3894" y="2124"/>
              <a:ext cx="198" cy="19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1103" name="Line 31">
              <a:extLst>
                <a:ext uri="{FF2B5EF4-FFF2-40B4-BE49-F238E27FC236}">
                  <a16:creationId xmlns:a16="http://schemas.microsoft.com/office/drawing/2014/main" id="{CC600D97-5B7E-3D34-8193-92A29BC06A30}"/>
                </a:ext>
              </a:extLst>
            </p:cNvPr>
            <p:cNvSpPr>
              <a:spLocks noChangeShapeType="1"/>
            </p:cNvSpPr>
            <p:nvPr/>
          </p:nvSpPr>
          <p:spPr bwMode="auto">
            <a:xfrm>
              <a:off x="3886" y="2124"/>
              <a:ext cx="1" cy="37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4" name="Text Box 32">
              <a:extLst>
                <a:ext uri="{FF2B5EF4-FFF2-40B4-BE49-F238E27FC236}">
                  <a16:creationId xmlns:a16="http://schemas.microsoft.com/office/drawing/2014/main" id="{F6CF8BC5-A13E-0345-CF4A-719CD30307B3}"/>
                </a:ext>
              </a:extLst>
            </p:cNvPr>
            <p:cNvSpPr txBox="1">
              <a:spLocks noChangeArrowheads="1"/>
            </p:cNvSpPr>
            <p:nvPr/>
          </p:nvSpPr>
          <p:spPr bwMode="auto">
            <a:xfrm>
              <a:off x="2983" y="2114"/>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ea typeface="楷体_GB2312" pitchFamily="49" charset="-122"/>
                </a:rPr>
                <a:t>u</a:t>
              </a:r>
              <a:r>
                <a:rPr lang="en-US" altLang="zh-CN" b="1" i="0" baseline="-25000">
                  <a:ea typeface="楷体_GB2312" pitchFamily="49" charset="-122"/>
                </a:rPr>
                <a:t>i</a:t>
              </a:r>
              <a:endParaRPr lang="en-US" altLang="zh-CN" b="1" i="0">
                <a:ea typeface="楷体_GB2312" pitchFamily="49" charset="-122"/>
              </a:endParaRPr>
            </a:p>
          </p:txBody>
        </p:sp>
        <p:sp>
          <p:nvSpPr>
            <p:cNvPr id="131105" name="Line 33">
              <a:extLst>
                <a:ext uri="{FF2B5EF4-FFF2-40B4-BE49-F238E27FC236}">
                  <a16:creationId xmlns:a16="http://schemas.microsoft.com/office/drawing/2014/main" id="{AA9FE0FC-57F8-18EE-B526-B1B2DC40F8D6}"/>
                </a:ext>
              </a:extLst>
            </p:cNvPr>
            <p:cNvSpPr>
              <a:spLocks noChangeShapeType="1"/>
            </p:cNvSpPr>
            <p:nvPr/>
          </p:nvSpPr>
          <p:spPr bwMode="auto">
            <a:xfrm flipH="1">
              <a:off x="3692" y="1337"/>
              <a:ext cx="0" cy="9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6" name="Line 34">
              <a:extLst>
                <a:ext uri="{FF2B5EF4-FFF2-40B4-BE49-F238E27FC236}">
                  <a16:creationId xmlns:a16="http://schemas.microsoft.com/office/drawing/2014/main" id="{59853084-AA2A-BC45-E9B8-5D59EC0D3C9F}"/>
                </a:ext>
              </a:extLst>
            </p:cNvPr>
            <p:cNvSpPr>
              <a:spLocks noChangeShapeType="1"/>
            </p:cNvSpPr>
            <p:nvPr/>
          </p:nvSpPr>
          <p:spPr bwMode="auto">
            <a:xfrm>
              <a:off x="3872" y="2297"/>
              <a:ext cx="195"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7" name="Line 35">
              <a:extLst>
                <a:ext uri="{FF2B5EF4-FFF2-40B4-BE49-F238E27FC236}">
                  <a16:creationId xmlns:a16="http://schemas.microsoft.com/office/drawing/2014/main" id="{1E67D40F-6848-9C6D-4DAB-BD1C5B41C237}"/>
                </a:ext>
              </a:extLst>
            </p:cNvPr>
            <p:cNvSpPr>
              <a:spLocks noChangeShapeType="1"/>
            </p:cNvSpPr>
            <p:nvPr/>
          </p:nvSpPr>
          <p:spPr bwMode="auto">
            <a:xfrm>
              <a:off x="3905" y="1179"/>
              <a:ext cx="1" cy="3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8" name="Line 36">
              <a:extLst>
                <a:ext uri="{FF2B5EF4-FFF2-40B4-BE49-F238E27FC236}">
                  <a16:creationId xmlns:a16="http://schemas.microsoft.com/office/drawing/2014/main" id="{9DBF94F4-E24D-A322-9AFF-CB2A02E1F5FB}"/>
                </a:ext>
              </a:extLst>
            </p:cNvPr>
            <p:cNvSpPr>
              <a:spLocks noChangeShapeType="1"/>
            </p:cNvSpPr>
            <p:nvPr/>
          </p:nvSpPr>
          <p:spPr bwMode="auto">
            <a:xfrm flipH="1">
              <a:off x="3905" y="1184"/>
              <a:ext cx="175" cy="17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09" name="Line 37">
              <a:extLst>
                <a:ext uri="{FF2B5EF4-FFF2-40B4-BE49-F238E27FC236}">
                  <a16:creationId xmlns:a16="http://schemas.microsoft.com/office/drawing/2014/main" id="{2BD50123-AA36-8276-1042-AED739E45DA7}"/>
                </a:ext>
              </a:extLst>
            </p:cNvPr>
            <p:cNvSpPr>
              <a:spLocks noChangeShapeType="1"/>
            </p:cNvSpPr>
            <p:nvPr/>
          </p:nvSpPr>
          <p:spPr bwMode="auto">
            <a:xfrm>
              <a:off x="3904" y="1337"/>
              <a:ext cx="187" cy="1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1110" name="Line 38">
              <a:extLst>
                <a:ext uri="{FF2B5EF4-FFF2-40B4-BE49-F238E27FC236}">
                  <a16:creationId xmlns:a16="http://schemas.microsoft.com/office/drawing/2014/main" id="{57EE6CAA-4891-1ECC-1F52-145F6D39712D}"/>
                </a:ext>
              </a:extLst>
            </p:cNvPr>
            <p:cNvSpPr>
              <a:spLocks noChangeShapeType="1"/>
            </p:cNvSpPr>
            <p:nvPr/>
          </p:nvSpPr>
          <p:spPr bwMode="auto">
            <a:xfrm flipH="1">
              <a:off x="3684" y="1337"/>
              <a:ext cx="231"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11" name="Line 39">
              <a:extLst>
                <a:ext uri="{FF2B5EF4-FFF2-40B4-BE49-F238E27FC236}">
                  <a16:creationId xmlns:a16="http://schemas.microsoft.com/office/drawing/2014/main" id="{54A7F9CA-F07C-92F3-2265-EEFFA40D68D2}"/>
                </a:ext>
              </a:extLst>
            </p:cNvPr>
            <p:cNvSpPr>
              <a:spLocks noChangeShapeType="1"/>
            </p:cNvSpPr>
            <p:nvPr/>
          </p:nvSpPr>
          <p:spPr bwMode="auto">
            <a:xfrm>
              <a:off x="4944" y="866"/>
              <a:ext cx="0" cy="19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12" name="Line 40">
              <a:extLst>
                <a:ext uri="{FF2B5EF4-FFF2-40B4-BE49-F238E27FC236}">
                  <a16:creationId xmlns:a16="http://schemas.microsoft.com/office/drawing/2014/main" id="{CAC67CB8-C882-4C8B-44F4-D2BC91B6A026}"/>
                </a:ext>
              </a:extLst>
            </p:cNvPr>
            <p:cNvSpPr>
              <a:spLocks noChangeShapeType="1"/>
            </p:cNvSpPr>
            <p:nvPr/>
          </p:nvSpPr>
          <p:spPr bwMode="auto">
            <a:xfrm flipV="1">
              <a:off x="4003" y="2930"/>
              <a:ext cx="16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13" name="Line 41">
              <a:extLst>
                <a:ext uri="{FF2B5EF4-FFF2-40B4-BE49-F238E27FC236}">
                  <a16:creationId xmlns:a16="http://schemas.microsoft.com/office/drawing/2014/main" id="{666D9B6A-7273-0F2F-FCDB-DAE5E29C1C96}"/>
                </a:ext>
              </a:extLst>
            </p:cNvPr>
            <p:cNvSpPr>
              <a:spLocks noChangeShapeType="1"/>
            </p:cNvSpPr>
            <p:nvPr/>
          </p:nvSpPr>
          <p:spPr bwMode="auto">
            <a:xfrm>
              <a:off x="4078" y="864"/>
              <a:ext cx="866" cy="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14" name="Text Box 42">
              <a:extLst>
                <a:ext uri="{FF2B5EF4-FFF2-40B4-BE49-F238E27FC236}">
                  <a16:creationId xmlns:a16="http://schemas.microsoft.com/office/drawing/2014/main" id="{CA4FD176-BCC3-91F8-EA04-8C78694CF989}"/>
                </a:ext>
              </a:extLst>
            </p:cNvPr>
            <p:cNvSpPr txBox="1">
              <a:spLocks noChangeArrowheads="1"/>
            </p:cNvSpPr>
            <p:nvPr/>
          </p:nvSpPr>
          <p:spPr bwMode="auto">
            <a:xfrm>
              <a:off x="3984" y="1201"/>
              <a:ext cx="4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i="0">
                  <a:solidFill>
                    <a:schemeClr val="tx1"/>
                  </a:solidFill>
                  <a:ea typeface="楷体_GB2312" pitchFamily="49" charset="-122"/>
                </a:rPr>
                <a:t>T</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131115" name="Text Box 43">
              <a:extLst>
                <a:ext uri="{FF2B5EF4-FFF2-40B4-BE49-F238E27FC236}">
                  <a16:creationId xmlns:a16="http://schemas.microsoft.com/office/drawing/2014/main" id="{08C716CC-7E1F-0A5A-BF53-21F80FB4EBF4}"/>
                </a:ext>
              </a:extLst>
            </p:cNvPr>
            <p:cNvSpPr txBox="1">
              <a:spLocks noChangeArrowheads="1"/>
            </p:cNvSpPr>
            <p:nvPr/>
          </p:nvSpPr>
          <p:spPr bwMode="auto">
            <a:xfrm>
              <a:off x="4001" y="2199"/>
              <a:ext cx="4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i="0">
                  <a:solidFill>
                    <a:schemeClr val="tx1"/>
                  </a:solidFill>
                  <a:ea typeface="楷体_GB2312" pitchFamily="49" charset="-122"/>
                </a:rPr>
                <a:t>T</a:t>
              </a:r>
              <a:r>
                <a:rPr lang="en-US" altLang="zh-CN" b="1" i="0" baseline="-25000">
                  <a:solidFill>
                    <a:schemeClr val="tx1"/>
                  </a:solidFill>
                  <a:ea typeface="楷体_GB2312" pitchFamily="49" charset="-122"/>
                </a:rPr>
                <a:t>2</a:t>
              </a:r>
              <a:endParaRPr lang="en-US" altLang="zh-CN" i="0">
                <a:solidFill>
                  <a:schemeClr val="tx1"/>
                </a:solidFill>
                <a:ea typeface="楷体_GB2312" pitchFamily="49" charset="-122"/>
              </a:endParaRPr>
            </a:p>
          </p:txBody>
        </p:sp>
        <p:sp>
          <p:nvSpPr>
            <p:cNvPr id="131116" name="Line 44">
              <a:extLst>
                <a:ext uri="{FF2B5EF4-FFF2-40B4-BE49-F238E27FC236}">
                  <a16:creationId xmlns:a16="http://schemas.microsoft.com/office/drawing/2014/main" id="{F45B1BF3-B47C-C30B-D770-2570BBA264EC}"/>
                </a:ext>
              </a:extLst>
            </p:cNvPr>
            <p:cNvSpPr>
              <a:spLocks noChangeShapeType="1"/>
            </p:cNvSpPr>
            <p:nvPr/>
          </p:nvSpPr>
          <p:spPr bwMode="auto">
            <a:xfrm flipH="1">
              <a:off x="4080" y="876"/>
              <a:ext cx="1" cy="3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17" name="Line 45">
              <a:extLst>
                <a:ext uri="{FF2B5EF4-FFF2-40B4-BE49-F238E27FC236}">
                  <a16:creationId xmlns:a16="http://schemas.microsoft.com/office/drawing/2014/main" id="{931A2279-D205-8F00-5C2C-0157260C7990}"/>
                </a:ext>
              </a:extLst>
            </p:cNvPr>
            <p:cNvSpPr>
              <a:spLocks noChangeShapeType="1"/>
            </p:cNvSpPr>
            <p:nvPr/>
          </p:nvSpPr>
          <p:spPr bwMode="auto">
            <a:xfrm flipH="1">
              <a:off x="3157" y="1850"/>
              <a:ext cx="54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18" name="Line 46">
              <a:extLst>
                <a:ext uri="{FF2B5EF4-FFF2-40B4-BE49-F238E27FC236}">
                  <a16:creationId xmlns:a16="http://schemas.microsoft.com/office/drawing/2014/main" id="{657048F9-C429-53E4-AB4C-24449CFFA69B}"/>
                </a:ext>
              </a:extLst>
            </p:cNvPr>
            <p:cNvSpPr>
              <a:spLocks noChangeShapeType="1"/>
            </p:cNvSpPr>
            <p:nvPr/>
          </p:nvSpPr>
          <p:spPr bwMode="auto">
            <a:xfrm flipV="1">
              <a:off x="4672" y="1819"/>
              <a:ext cx="2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19" name="Oval 47">
              <a:extLst>
                <a:ext uri="{FF2B5EF4-FFF2-40B4-BE49-F238E27FC236}">
                  <a16:creationId xmlns:a16="http://schemas.microsoft.com/office/drawing/2014/main" id="{53881966-671B-CAF3-B882-B9F79324C417}"/>
                </a:ext>
              </a:extLst>
            </p:cNvPr>
            <p:cNvSpPr>
              <a:spLocks noChangeArrowheads="1"/>
            </p:cNvSpPr>
            <p:nvPr/>
          </p:nvSpPr>
          <p:spPr bwMode="auto">
            <a:xfrm flipH="1">
              <a:off x="3118" y="1824"/>
              <a:ext cx="56" cy="4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1120" name="Line 48">
              <a:extLst>
                <a:ext uri="{FF2B5EF4-FFF2-40B4-BE49-F238E27FC236}">
                  <a16:creationId xmlns:a16="http://schemas.microsoft.com/office/drawing/2014/main" id="{3414C6C6-08BE-D163-51AC-5C5F617393E1}"/>
                </a:ext>
              </a:extLst>
            </p:cNvPr>
            <p:cNvSpPr>
              <a:spLocks noChangeShapeType="1"/>
            </p:cNvSpPr>
            <p:nvPr/>
          </p:nvSpPr>
          <p:spPr bwMode="auto">
            <a:xfrm>
              <a:off x="3120" y="2786"/>
              <a:ext cx="185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21" name="Text Box 49">
              <a:extLst>
                <a:ext uri="{FF2B5EF4-FFF2-40B4-BE49-F238E27FC236}">
                  <a16:creationId xmlns:a16="http://schemas.microsoft.com/office/drawing/2014/main" id="{52A21BF0-4055-FA4F-B4E9-281EF66246D6}"/>
                </a:ext>
              </a:extLst>
            </p:cNvPr>
            <p:cNvSpPr txBox="1">
              <a:spLocks noChangeArrowheads="1"/>
            </p:cNvSpPr>
            <p:nvPr/>
          </p:nvSpPr>
          <p:spPr bwMode="auto">
            <a:xfrm>
              <a:off x="3806" y="1648"/>
              <a:ext cx="2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i="0">
                  <a:solidFill>
                    <a:srgbClr val="FF0000"/>
                  </a:solidFill>
                  <a:ea typeface="楷体_GB2312" pitchFamily="49" charset="-122"/>
                </a:rPr>
                <a:t>A</a:t>
              </a:r>
              <a:endParaRPr lang="en-US" altLang="zh-CN" b="1" i="0">
                <a:solidFill>
                  <a:schemeClr val="tx1"/>
                </a:solidFill>
                <a:ea typeface="楷体_GB2312" pitchFamily="49" charset="-122"/>
              </a:endParaRPr>
            </a:p>
          </p:txBody>
        </p:sp>
        <p:sp>
          <p:nvSpPr>
            <p:cNvPr id="131122" name="Text Box 50">
              <a:extLst>
                <a:ext uri="{FF2B5EF4-FFF2-40B4-BE49-F238E27FC236}">
                  <a16:creationId xmlns:a16="http://schemas.microsoft.com/office/drawing/2014/main" id="{9E8B6786-192A-42AD-71BE-DED2DB6D0597}"/>
                </a:ext>
              </a:extLst>
            </p:cNvPr>
            <p:cNvSpPr txBox="1">
              <a:spLocks noChangeArrowheads="1"/>
            </p:cNvSpPr>
            <p:nvPr/>
          </p:nvSpPr>
          <p:spPr bwMode="auto">
            <a:xfrm>
              <a:off x="4368" y="1442"/>
              <a:ext cx="36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o</a:t>
              </a:r>
            </a:p>
          </p:txBody>
        </p:sp>
        <p:sp>
          <p:nvSpPr>
            <p:cNvPr id="131123" name="Rectangle 51">
              <a:extLst>
                <a:ext uri="{FF2B5EF4-FFF2-40B4-BE49-F238E27FC236}">
                  <a16:creationId xmlns:a16="http://schemas.microsoft.com/office/drawing/2014/main" id="{7A9474C5-F91F-0C3E-1711-8020004268CD}"/>
                </a:ext>
              </a:extLst>
            </p:cNvPr>
            <p:cNvSpPr>
              <a:spLocks noChangeArrowheads="1"/>
            </p:cNvSpPr>
            <p:nvPr/>
          </p:nvSpPr>
          <p:spPr bwMode="auto">
            <a:xfrm rot="5400000">
              <a:off x="4471" y="1689"/>
              <a:ext cx="110" cy="26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1124" name="Text Box 52">
              <a:extLst>
                <a:ext uri="{FF2B5EF4-FFF2-40B4-BE49-F238E27FC236}">
                  <a16:creationId xmlns:a16="http://schemas.microsoft.com/office/drawing/2014/main" id="{9A93E290-03B5-8BD7-2C8A-E37B5FF0E57E}"/>
                </a:ext>
              </a:extLst>
            </p:cNvPr>
            <p:cNvSpPr txBox="1">
              <a:spLocks noChangeArrowheads="1"/>
            </p:cNvSpPr>
            <p:nvPr/>
          </p:nvSpPr>
          <p:spPr bwMode="auto">
            <a:xfrm>
              <a:off x="4128" y="1538"/>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131125" name="Text Box 53">
              <a:extLst>
                <a:ext uri="{FF2B5EF4-FFF2-40B4-BE49-F238E27FC236}">
                  <a16:creationId xmlns:a16="http://schemas.microsoft.com/office/drawing/2014/main" id="{528BC1A9-C711-3918-5F7E-0EE413F1A051}"/>
                </a:ext>
              </a:extLst>
            </p:cNvPr>
            <p:cNvSpPr txBox="1">
              <a:spLocks noChangeArrowheads="1"/>
            </p:cNvSpPr>
            <p:nvPr/>
          </p:nvSpPr>
          <p:spPr bwMode="auto">
            <a:xfrm>
              <a:off x="4656" y="1538"/>
              <a:ext cx="2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131126" name="Oval 54">
              <a:extLst>
                <a:ext uri="{FF2B5EF4-FFF2-40B4-BE49-F238E27FC236}">
                  <a16:creationId xmlns:a16="http://schemas.microsoft.com/office/drawing/2014/main" id="{4D958112-E7E9-D280-0DFF-CF7A16DB881C}"/>
                </a:ext>
              </a:extLst>
            </p:cNvPr>
            <p:cNvSpPr>
              <a:spLocks noChangeArrowheads="1"/>
            </p:cNvSpPr>
            <p:nvPr/>
          </p:nvSpPr>
          <p:spPr bwMode="auto">
            <a:xfrm flipH="1">
              <a:off x="3072" y="2766"/>
              <a:ext cx="56" cy="4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1127" name="Oval 55">
              <a:extLst>
                <a:ext uri="{FF2B5EF4-FFF2-40B4-BE49-F238E27FC236}">
                  <a16:creationId xmlns:a16="http://schemas.microsoft.com/office/drawing/2014/main" id="{290A8842-2F18-1DEE-8BB6-F9BE5B6F7B00}"/>
                </a:ext>
              </a:extLst>
            </p:cNvPr>
            <p:cNvSpPr>
              <a:spLocks noChangeArrowheads="1"/>
            </p:cNvSpPr>
            <p:nvPr/>
          </p:nvSpPr>
          <p:spPr bwMode="auto">
            <a:xfrm flipH="1">
              <a:off x="4056" y="2760"/>
              <a:ext cx="56" cy="44"/>
            </a:xfrm>
            <a:prstGeom prst="ellipse">
              <a:avLst/>
            </a:prstGeom>
            <a:solidFill>
              <a:schemeClr val="tx1"/>
            </a:solidFill>
            <a:ln w="38100">
              <a:solidFill>
                <a:schemeClr val="tx1"/>
              </a:solidFill>
              <a:round/>
              <a:headEnd/>
              <a:tailEnd/>
            </a:ln>
          </p:spPr>
          <p:txBody>
            <a:bodyPr anchor="ctr">
              <a:spAutoFit/>
            </a:bodyPr>
            <a:lstStyle/>
            <a:p>
              <a:pPr>
                <a:spcBef>
                  <a:spcPct val="50000"/>
                </a:spcBef>
              </a:pPr>
              <a:endParaRPr lang="zh-CN" altLang="en-US"/>
            </a:p>
          </p:txBody>
        </p:sp>
        <p:sp>
          <p:nvSpPr>
            <p:cNvPr id="131128" name="Text Box 56">
              <a:extLst>
                <a:ext uri="{FF2B5EF4-FFF2-40B4-BE49-F238E27FC236}">
                  <a16:creationId xmlns:a16="http://schemas.microsoft.com/office/drawing/2014/main" id="{DD539E5B-5D6D-EB0A-DADE-24B3DB4CAEBE}"/>
                </a:ext>
              </a:extLst>
            </p:cNvPr>
            <p:cNvSpPr txBox="1">
              <a:spLocks noChangeArrowheads="1"/>
            </p:cNvSpPr>
            <p:nvPr/>
          </p:nvSpPr>
          <p:spPr bwMode="auto">
            <a:xfrm>
              <a:off x="3053" y="1835"/>
              <a:ext cx="30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131129" name="Text Box 57">
              <a:extLst>
                <a:ext uri="{FF2B5EF4-FFF2-40B4-BE49-F238E27FC236}">
                  <a16:creationId xmlns:a16="http://schemas.microsoft.com/office/drawing/2014/main" id="{BD23F7AB-6989-E9F1-63D3-FCE63FD6CC8E}"/>
                </a:ext>
              </a:extLst>
            </p:cNvPr>
            <p:cNvSpPr txBox="1">
              <a:spLocks noChangeArrowheads="1"/>
            </p:cNvSpPr>
            <p:nvPr/>
          </p:nvSpPr>
          <p:spPr bwMode="auto">
            <a:xfrm>
              <a:off x="3044" y="2507"/>
              <a:ext cx="2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grpSp>
      <p:sp>
        <p:nvSpPr>
          <p:cNvPr id="445498" name="Text Box 58">
            <a:extLst>
              <a:ext uri="{FF2B5EF4-FFF2-40B4-BE49-F238E27FC236}">
                <a16:creationId xmlns:a16="http://schemas.microsoft.com/office/drawing/2014/main" id="{CEB8A6AC-F37C-1FF4-47F8-FF9352935A16}"/>
              </a:ext>
            </a:extLst>
          </p:cNvPr>
          <p:cNvSpPr txBox="1">
            <a:spLocks noChangeArrowheads="1"/>
          </p:cNvSpPr>
          <p:nvPr/>
        </p:nvSpPr>
        <p:spPr bwMode="auto">
          <a:xfrm>
            <a:off x="5387975" y="4776788"/>
            <a:ext cx="1409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2400" b="1" i="0">
                <a:solidFill>
                  <a:schemeClr val="tx1"/>
                </a:solidFill>
                <a:ea typeface="宋体" panose="02010600030101010101" pitchFamily="2" charset="-122"/>
              </a:rPr>
              <a:t>交流通路</a:t>
            </a:r>
          </a:p>
        </p:txBody>
      </p:sp>
      <p:grpSp>
        <p:nvGrpSpPr>
          <p:cNvPr id="6" name="Group 59">
            <a:extLst>
              <a:ext uri="{FF2B5EF4-FFF2-40B4-BE49-F238E27FC236}">
                <a16:creationId xmlns:a16="http://schemas.microsoft.com/office/drawing/2014/main" id="{C82D4B48-877C-F96C-1D7D-C025B2000295}"/>
              </a:ext>
            </a:extLst>
          </p:cNvPr>
          <p:cNvGrpSpPr>
            <a:grpSpLocks/>
          </p:cNvGrpSpPr>
          <p:nvPr/>
        </p:nvGrpSpPr>
        <p:grpSpPr bwMode="auto">
          <a:xfrm flipH="1" flipV="1">
            <a:off x="6389688" y="2971800"/>
            <a:ext cx="762000" cy="1219200"/>
            <a:chOff x="4320" y="912"/>
            <a:chExt cx="480" cy="768"/>
          </a:xfrm>
        </p:grpSpPr>
        <p:sp>
          <p:nvSpPr>
            <p:cNvPr id="131132" name="Line 60">
              <a:extLst>
                <a:ext uri="{FF2B5EF4-FFF2-40B4-BE49-F238E27FC236}">
                  <a16:creationId xmlns:a16="http://schemas.microsoft.com/office/drawing/2014/main" id="{2CD85661-AB98-1B10-7C43-1DBA15FED242}"/>
                </a:ext>
              </a:extLst>
            </p:cNvPr>
            <p:cNvSpPr>
              <a:spLocks noChangeShapeType="1"/>
            </p:cNvSpPr>
            <p:nvPr/>
          </p:nvSpPr>
          <p:spPr bwMode="auto">
            <a:xfrm>
              <a:off x="4320" y="1632"/>
              <a:ext cx="480" cy="0"/>
            </a:xfrm>
            <a:prstGeom prst="line">
              <a:avLst/>
            </a:prstGeom>
            <a:noFill/>
            <a:ln w="38100">
              <a:solidFill>
                <a:srgbClr val="003399"/>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1133" name="Line 61">
              <a:extLst>
                <a:ext uri="{FF2B5EF4-FFF2-40B4-BE49-F238E27FC236}">
                  <a16:creationId xmlns:a16="http://schemas.microsoft.com/office/drawing/2014/main" id="{4784AE78-0311-858C-7EAB-BCAD0AEBD297}"/>
                </a:ext>
              </a:extLst>
            </p:cNvPr>
            <p:cNvSpPr>
              <a:spLocks noChangeShapeType="1"/>
            </p:cNvSpPr>
            <p:nvPr/>
          </p:nvSpPr>
          <p:spPr bwMode="auto">
            <a:xfrm flipH="1" flipV="1">
              <a:off x="4800" y="912"/>
              <a:ext cx="0" cy="720"/>
            </a:xfrm>
            <a:prstGeom prst="line">
              <a:avLst/>
            </a:prstGeom>
            <a:noFill/>
            <a:ln w="38100">
              <a:solidFill>
                <a:srgbClr val="003399"/>
              </a:solidFill>
              <a:prstDash val="dash"/>
              <a:round/>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31134" name="Line 62">
              <a:extLst>
                <a:ext uri="{FF2B5EF4-FFF2-40B4-BE49-F238E27FC236}">
                  <a16:creationId xmlns:a16="http://schemas.microsoft.com/office/drawing/2014/main" id="{4B4C740A-EC55-C8F8-9646-94BEAF7D1CAE}"/>
                </a:ext>
              </a:extLst>
            </p:cNvPr>
            <p:cNvSpPr>
              <a:spLocks noChangeShapeType="1"/>
            </p:cNvSpPr>
            <p:nvPr/>
          </p:nvSpPr>
          <p:spPr bwMode="auto">
            <a:xfrm flipH="1">
              <a:off x="4320" y="912"/>
              <a:ext cx="0" cy="768"/>
            </a:xfrm>
            <a:prstGeom prst="line">
              <a:avLst/>
            </a:prstGeom>
            <a:noFill/>
            <a:ln w="38100">
              <a:solidFill>
                <a:srgbClr val="003399"/>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5503" name="Rectangle 63">
            <a:extLst>
              <a:ext uri="{FF2B5EF4-FFF2-40B4-BE49-F238E27FC236}">
                <a16:creationId xmlns:a16="http://schemas.microsoft.com/office/drawing/2014/main" id="{EA50936C-D069-8B92-0A42-770CFB8813E4}"/>
              </a:ext>
            </a:extLst>
          </p:cNvPr>
          <p:cNvSpPr>
            <a:spLocks noChangeArrowheads="1"/>
          </p:cNvSpPr>
          <p:nvPr/>
        </p:nvSpPr>
        <p:spPr bwMode="auto">
          <a:xfrm>
            <a:off x="8208963" y="2189163"/>
            <a:ext cx="5032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o</a:t>
            </a:r>
          </a:p>
        </p:txBody>
      </p:sp>
      <p:grpSp>
        <p:nvGrpSpPr>
          <p:cNvPr id="7" name="Group 64">
            <a:extLst>
              <a:ext uri="{FF2B5EF4-FFF2-40B4-BE49-F238E27FC236}">
                <a16:creationId xmlns:a16="http://schemas.microsoft.com/office/drawing/2014/main" id="{37672D5C-7F1A-4AD5-25DF-C7952501F9CB}"/>
              </a:ext>
            </a:extLst>
          </p:cNvPr>
          <p:cNvGrpSpPr>
            <a:grpSpLocks/>
          </p:cNvGrpSpPr>
          <p:nvPr/>
        </p:nvGrpSpPr>
        <p:grpSpPr bwMode="auto">
          <a:xfrm>
            <a:off x="7407275" y="2333625"/>
            <a:ext cx="1477963" cy="446088"/>
            <a:chOff x="4739" y="1820"/>
            <a:chExt cx="813" cy="242"/>
          </a:xfrm>
        </p:grpSpPr>
        <p:sp>
          <p:nvSpPr>
            <p:cNvPr id="131137" name="Line 65">
              <a:extLst>
                <a:ext uri="{FF2B5EF4-FFF2-40B4-BE49-F238E27FC236}">
                  <a16:creationId xmlns:a16="http://schemas.microsoft.com/office/drawing/2014/main" id="{E59B8458-73A4-449B-D38C-86CBA2C5D330}"/>
                </a:ext>
              </a:extLst>
            </p:cNvPr>
            <p:cNvSpPr>
              <a:spLocks noChangeShapeType="1"/>
            </p:cNvSpPr>
            <p:nvPr/>
          </p:nvSpPr>
          <p:spPr bwMode="auto">
            <a:xfrm>
              <a:off x="4739" y="2062"/>
              <a:ext cx="813" cy="0"/>
            </a:xfrm>
            <a:prstGeom prst="line">
              <a:avLst/>
            </a:prstGeom>
            <a:noFill/>
            <a:ln w="38100">
              <a:solidFill>
                <a:srgbClr val="00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1138" name="Group 66">
              <a:extLst>
                <a:ext uri="{FF2B5EF4-FFF2-40B4-BE49-F238E27FC236}">
                  <a16:creationId xmlns:a16="http://schemas.microsoft.com/office/drawing/2014/main" id="{618E000E-1DF9-D992-694D-408855C63415}"/>
                </a:ext>
              </a:extLst>
            </p:cNvPr>
            <p:cNvGrpSpPr>
              <a:grpSpLocks/>
            </p:cNvGrpSpPr>
            <p:nvPr/>
          </p:nvGrpSpPr>
          <p:grpSpPr bwMode="auto">
            <a:xfrm rot="-27723">
              <a:off x="4784" y="1820"/>
              <a:ext cx="367" cy="229"/>
              <a:chOff x="2720" y="869"/>
              <a:chExt cx="416" cy="278"/>
            </a:xfrm>
          </p:grpSpPr>
          <p:sp>
            <p:nvSpPr>
              <p:cNvPr id="131139" name="Freeform 67">
                <a:extLst>
                  <a:ext uri="{FF2B5EF4-FFF2-40B4-BE49-F238E27FC236}">
                    <a16:creationId xmlns:a16="http://schemas.microsoft.com/office/drawing/2014/main" id="{F34F2E75-FE03-5839-2627-C63338ADF447}"/>
                  </a:ext>
                </a:extLst>
              </p:cNvPr>
              <p:cNvSpPr>
                <a:spLocks noChangeArrowheads="1"/>
              </p:cNvSpPr>
              <p:nvPr/>
            </p:nvSpPr>
            <p:spPr bwMode="auto">
              <a:xfrm rot="1918500" flipV="1">
                <a:off x="2833" y="869"/>
                <a:ext cx="234" cy="255"/>
              </a:xfrm>
              <a:custGeom>
                <a:avLst/>
                <a:gdLst>
                  <a:gd name="T0" fmla="*/ 168 w 740"/>
                  <a:gd name="T1" fmla="*/ 0 h 812"/>
                  <a:gd name="T2" fmla="*/ 95 w 740"/>
                  <a:gd name="T3" fmla="*/ 764 h 812"/>
                  <a:gd name="T4" fmla="*/ 740 w 740"/>
                  <a:gd name="T5" fmla="*/ 291 h 812"/>
                </a:gdLst>
                <a:ahLst/>
                <a:cxnLst>
                  <a:cxn ang="0">
                    <a:pos x="T0" y="T1"/>
                  </a:cxn>
                  <a:cxn ang="0">
                    <a:pos x="T2" y="T3"/>
                  </a:cxn>
                  <a:cxn ang="0">
                    <a:pos x="T4" y="T5"/>
                  </a:cxn>
                </a:cxnLst>
                <a:rect l="0" t="0" r="r" b="b"/>
                <a:pathLst>
                  <a:path w="740" h="812">
                    <a:moveTo>
                      <a:pt x="168" y="0"/>
                    </a:moveTo>
                    <a:cubicBezTo>
                      <a:pt x="84" y="358"/>
                      <a:pt x="0" y="716"/>
                      <a:pt x="95" y="764"/>
                    </a:cubicBezTo>
                    <a:cubicBezTo>
                      <a:pt x="190" y="812"/>
                      <a:pt x="465" y="551"/>
                      <a:pt x="740" y="291"/>
                    </a:cubicBezTo>
                  </a:path>
                </a:pathLst>
              </a:custGeom>
              <a:noFill/>
              <a:ln w="38100">
                <a:solidFill>
                  <a:srgbClr val="00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1140" name="Freeform 68">
                <a:extLst>
                  <a:ext uri="{FF2B5EF4-FFF2-40B4-BE49-F238E27FC236}">
                    <a16:creationId xmlns:a16="http://schemas.microsoft.com/office/drawing/2014/main" id="{59D655BC-3C9D-6E7A-66AA-E2B355E53DD0}"/>
                  </a:ext>
                </a:extLst>
              </p:cNvPr>
              <p:cNvSpPr>
                <a:spLocks noChangeArrowheads="1"/>
              </p:cNvSpPr>
              <p:nvPr/>
            </p:nvSpPr>
            <p:spPr bwMode="auto">
              <a:xfrm>
                <a:off x="3024" y="1056"/>
                <a:ext cx="112" cy="91"/>
              </a:xfrm>
              <a:custGeom>
                <a:avLst/>
                <a:gdLst>
                  <a:gd name="T0" fmla="*/ 0 w 272"/>
                  <a:gd name="T1" fmla="*/ 0 h 259"/>
                  <a:gd name="T2" fmla="*/ 104 w 272"/>
                  <a:gd name="T3" fmla="*/ 216 h 259"/>
                  <a:gd name="T4" fmla="*/ 272 w 272"/>
                  <a:gd name="T5" fmla="*/ 256 h 259"/>
                </a:gdLst>
                <a:ahLst/>
                <a:cxnLst>
                  <a:cxn ang="0">
                    <a:pos x="T0" y="T1"/>
                  </a:cxn>
                  <a:cxn ang="0">
                    <a:pos x="T2" y="T3"/>
                  </a:cxn>
                  <a:cxn ang="0">
                    <a:pos x="T4" y="T5"/>
                  </a:cxn>
                </a:cxnLst>
                <a:rect l="0" t="0" r="r" b="b"/>
                <a:pathLst>
                  <a:path w="272" h="259">
                    <a:moveTo>
                      <a:pt x="0" y="0"/>
                    </a:moveTo>
                    <a:cubicBezTo>
                      <a:pt x="29" y="86"/>
                      <a:pt x="59" y="173"/>
                      <a:pt x="104" y="216"/>
                    </a:cubicBezTo>
                    <a:cubicBezTo>
                      <a:pt x="149" y="259"/>
                      <a:pt x="245" y="247"/>
                      <a:pt x="272" y="256"/>
                    </a:cubicBezTo>
                  </a:path>
                </a:pathLst>
              </a:custGeom>
              <a:noFill/>
              <a:ln w="38100">
                <a:solidFill>
                  <a:srgbClr val="00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1141" name="Freeform 69">
                <a:extLst>
                  <a:ext uri="{FF2B5EF4-FFF2-40B4-BE49-F238E27FC236}">
                    <a16:creationId xmlns:a16="http://schemas.microsoft.com/office/drawing/2014/main" id="{87A1A3EA-09EA-5234-A020-523C8FC275FD}"/>
                  </a:ext>
                </a:extLst>
              </p:cNvPr>
              <p:cNvSpPr>
                <a:spLocks noChangeArrowheads="1"/>
              </p:cNvSpPr>
              <p:nvPr/>
            </p:nvSpPr>
            <p:spPr bwMode="auto">
              <a:xfrm flipH="1">
                <a:off x="2720" y="1056"/>
                <a:ext cx="112" cy="91"/>
              </a:xfrm>
              <a:custGeom>
                <a:avLst/>
                <a:gdLst>
                  <a:gd name="T0" fmla="*/ 0 w 272"/>
                  <a:gd name="T1" fmla="*/ 0 h 259"/>
                  <a:gd name="T2" fmla="*/ 104 w 272"/>
                  <a:gd name="T3" fmla="*/ 216 h 259"/>
                  <a:gd name="T4" fmla="*/ 272 w 272"/>
                  <a:gd name="T5" fmla="*/ 256 h 259"/>
                </a:gdLst>
                <a:ahLst/>
                <a:cxnLst>
                  <a:cxn ang="0">
                    <a:pos x="T0" y="T1"/>
                  </a:cxn>
                  <a:cxn ang="0">
                    <a:pos x="T2" y="T3"/>
                  </a:cxn>
                  <a:cxn ang="0">
                    <a:pos x="T4" y="T5"/>
                  </a:cxn>
                </a:cxnLst>
                <a:rect l="0" t="0" r="r" b="b"/>
                <a:pathLst>
                  <a:path w="272" h="259">
                    <a:moveTo>
                      <a:pt x="0" y="0"/>
                    </a:moveTo>
                    <a:cubicBezTo>
                      <a:pt x="29" y="86"/>
                      <a:pt x="59" y="173"/>
                      <a:pt x="104" y="216"/>
                    </a:cubicBezTo>
                    <a:cubicBezTo>
                      <a:pt x="149" y="259"/>
                      <a:pt x="245" y="247"/>
                      <a:pt x="272" y="256"/>
                    </a:cubicBezTo>
                  </a:path>
                </a:pathLst>
              </a:custGeom>
              <a:noFill/>
              <a:ln w="38100">
                <a:solidFill>
                  <a:srgbClr val="0066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9" name="Group 70">
            <a:extLst>
              <a:ext uri="{FF2B5EF4-FFF2-40B4-BE49-F238E27FC236}">
                <a16:creationId xmlns:a16="http://schemas.microsoft.com/office/drawing/2014/main" id="{8C9860FA-B6C6-F5CD-729A-F7C27F21DEAE}"/>
              </a:ext>
            </a:extLst>
          </p:cNvPr>
          <p:cNvGrpSpPr>
            <a:grpSpLocks/>
          </p:cNvGrpSpPr>
          <p:nvPr/>
        </p:nvGrpSpPr>
        <p:grpSpPr bwMode="auto">
          <a:xfrm rot="27723" flipV="1">
            <a:off x="8110538" y="2778125"/>
            <a:ext cx="666750" cy="422275"/>
            <a:chOff x="2720" y="869"/>
            <a:chExt cx="416" cy="278"/>
          </a:xfrm>
        </p:grpSpPr>
        <p:sp>
          <p:nvSpPr>
            <p:cNvPr id="131143" name="Freeform 71">
              <a:extLst>
                <a:ext uri="{FF2B5EF4-FFF2-40B4-BE49-F238E27FC236}">
                  <a16:creationId xmlns:a16="http://schemas.microsoft.com/office/drawing/2014/main" id="{8BAA2D9E-96C6-B989-E6A6-AF381DF8338D}"/>
                </a:ext>
              </a:extLst>
            </p:cNvPr>
            <p:cNvSpPr>
              <a:spLocks noChangeArrowheads="1"/>
            </p:cNvSpPr>
            <p:nvPr/>
          </p:nvSpPr>
          <p:spPr bwMode="auto">
            <a:xfrm rot="1918500" flipV="1">
              <a:off x="2833" y="869"/>
              <a:ext cx="234" cy="255"/>
            </a:xfrm>
            <a:custGeom>
              <a:avLst/>
              <a:gdLst>
                <a:gd name="T0" fmla="*/ 168 w 740"/>
                <a:gd name="T1" fmla="*/ 0 h 812"/>
                <a:gd name="T2" fmla="*/ 95 w 740"/>
                <a:gd name="T3" fmla="*/ 764 h 812"/>
                <a:gd name="T4" fmla="*/ 740 w 740"/>
                <a:gd name="T5" fmla="*/ 291 h 812"/>
              </a:gdLst>
              <a:ahLst/>
              <a:cxnLst>
                <a:cxn ang="0">
                  <a:pos x="T0" y="T1"/>
                </a:cxn>
                <a:cxn ang="0">
                  <a:pos x="T2" y="T3"/>
                </a:cxn>
                <a:cxn ang="0">
                  <a:pos x="T4" y="T5"/>
                </a:cxn>
              </a:cxnLst>
              <a:rect l="0" t="0" r="r" b="b"/>
              <a:pathLst>
                <a:path w="740" h="812">
                  <a:moveTo>
                    <a:pt x="168" y="0"/>
                  </a:moveTo>
                  <a:cubicBezTo>
                    <a:pt x="84" y="358"/>
                    <a:pt x="0" y="716"/>
                    <a:pt x="95" y="764"/>
                  </a:cubicBezTo>
                  <a:cubicBezTo>
                    <a:pt x="190" y="812"/>
                    <a:pt x="465" y="551"/>
                    <a:pt x="740" y="291"/>
                  </a:cubicBezTo>
                </a:path>
              </a:pathLst>
            </a:custGeom>
            <a:noFill/>
            <a:ln w="38100">
              <a:solidFill>
                <a:srgbClr val="0033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1144" name="Freeform 72">
              <a:extLst>
                <a:ext uri="{FF2B5EF4-FFF2-40B4-BE49-F238E27FC236}">
                  <a16:creationId xmlns:a16="http://schemas.microsoft.com/office/drawing/2014/main" id="{EA096A7E-2D40-EF55-7522-5466FE222FCB}"/>
                </a:ext>
              </a:extLst>
            </p:cNvPr>
            <p:cNvSpPr>
              <a:spLocks noChangeArrowheads="1"/>
            </p:cNvSpPr>
            <p:nvPr/>
          </p:nvSpPr>
          <p:spPr bwMode="auto">
            <a:xfrm>
              <a:off x="3024" y="1056"/>
              <a:ext cx="112" cy="91"/>
            </a:xfrm>
            <a:custGeom>
              <a:avLst/>
              <a:gdLst>
                <a:gd name="T0" fmla="*/ 0 w 272"/>
                <a:gd name="T1" fmla="*/ 0 h 259"/>
                <a:gd name="T2" fmla="*/ 104 w 272"/>
                <a:gd name="T3" fmla="*/ 216 h 259"/>
                <a:gd name="T4" fmla="*/ 272 w 272"/>
                <a:gd name="T5" fmla="*/ 256 h 259"/>
              </a:gdLst>
              <a:ahLst/>
              <a:cxnLst>
                <a:cxn ang="0">
                  <a:pos x="T0" y="T1"/>
                </a:cxn>
                <a:cxn ang="0">
                  <a:pos x="T2" y="T3"/>
                </a:cxn>
                <a:cxn ang="0">
                  <a:pos x="T4" y="T5"/>
                </a:cxn>
              </a:cxnLst>
              <a:rect l="0" t="0" r="r" b="b"/>
              <a:pathLst>
                <a:path w="272" h="259">
                  <a:moveTo>
                    <a:pt x="0" y="0"/>
                  </a:moveTo>
                  <a:cubicBezTo>
                    <a:pt x="29" y="86"/>
                    <a:pt x="59" y="173"/>
                    <a:pt x="104" y="216"/>
                  </a:cubicBezTo>
                  <a:cubicBezTo>
                    <a:pt x="149" y="259"/>
                    <a:pt x="245" y="247"/>
                    <a:pt x="272" y="256"/>
                  </a:cubicBezTo>
                </a:path>
              </a:pathLst>
            </a:custGeom>
            <a:noFill/>
            <a:ln w="38100">
              <a:solidFill>
                <a:srgbClr val="0033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1145" name="Freeform 73">
              <a:extLst>
                <a:ext uri="{FF2B5EF4-FFF2-40B4-BE49-F238E27FC236}">
                  <a16:creationId xmlns:a16="http://schemas.microsoft.com/office/drawing/2014/main" id="{10B30F52-04D7-17D1-1C6C-DF66B2D94440}"/>
                </a:ext>
              </a:extLst>
            </p:cNvPr>
            <p:cNvSpPr>
              <a:spLocks noChangeArrowheads="1"/>
            </p:cNvSpPr>
            <p:nvPr/>
          </p:nvSpPr>
          <p:spPr bwMode="auto">
            <a:xfrm flipH="1">
              <a:off x="2720" y="1056"/>
              <a:ext cx="112" cy="91"/>
            </a:xfrm>
            <a:custGeom>
              <a:avLst/>
              <a:gdLst>
                <a:gd name="T0" fmla="*/ 0 w 272"/>
                <a:gd name="T1" fmla="*/ 0 h 259"/>
                <a:gd name="T2" fmla="*/ 104 w 272"/>
                <a:gd name="T3" fmla="*/ 216 h 259"/>
                <a:gd name="T4" fmla="*/ 272 w 272"/>
                <a:gd name="T5" fmla="*/ 256 h 259"/>
              </a:gdLst>
              <a:ahLst/>
              <a:cxnLst>
                <a:cxn ang="0">
                  <a:pos x="T0" y="T1"/>
                </a:cxn>
                <a:cxn ang="0">
                  <a:pos x="T2" y="T3"/>
                </a:cxn>
                <a:cxn ang="0">
                  <a:pos x="T4" y="T5"/>
                </a:cxn>
              </a:cxnLst>
              <a:rect l="0" t="0" r="r" b="b"/>
              <a:pathLst>
                <a:path w="272" h="259">
                  <a:moveTo>
                    <a:pt x="0" y="0"/>
                  </a:moveTo>
                  <a:cubicBezTo>
                    <a:pt x="29" y="86"/>
                    <a:pt x="59" y="173"/>
                    <a:pt x="104" y="216"/>
                  </a:cubicBezTo>
                  <a:cubicBezTo>
                    <a:pt x="149" y="259"/>
                    <a:pt x="245" y="247"/>
                    <a:pt x="272" y="256"/>
                  </a:cubicBezTo>
                </a:path>
              </a:pathLst>
            </a:custGeom>
            <a:noFill/>
            <a:ln w="38100">
              <a:solidFill>
                <a:srgbClr val="003399"/>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45498"/>
                                        </p:tgtEl>
                                        <p:attrNameLst>
                                          <p:attrName>style.visibility</p:attrName>
                                        </p:attrNameLst>
                                      </p:cBhvr>
                                      <p:to>
                                        <p:strVal val="visible"/>
                                      </p:to>
                                    </p:set>
                                    <p:animEffect transition="in" filter="wipe(left)">
                                      <p:cBhvr>
                                        <p:cTn id="7" dur="500"/>
                                        <p:tgtEl>
                                          <p:spTgt spid="44549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45443"/>
                                        </p:tgtEl>
                                        <p:attrNameLst>
                                          <p:attrName>style.visibility</p:attrName>
                                        </p:attrNameLst>
                                      </p:cBhvr>
                                      <p:to>
                                        <p:strVal val="visible"/>
                                      </p:to>
                                    </p:set>
                                    <p:animEffect transition="in" filter="wipe(left)">
                                      <p:cBhvr>
                                        <p:cTn id="12" dur="500"/>
                                        <p:tgtEl>
                                          <p:spTgt spid="445443"/>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445445"/>
                                        </p:tgtEl>
                                        <p:attrNameLst>
                                          <p:attrName>style.visibility</p:attrName>
                                        </p:attrNameLst>
                                      </p:cBhvr>
                                      <p:to>
                                        <p:strVal val="visible"/>
                                      </p:to>
                                    </p:set>
                                    <p:animEffect transition="in" filter="wipe(left)">
                                      <p:cBhvr>
                                        <p:cTn id="21" dur="500"/>
                                        <p:tgtEl>
                                          <p:spTgt spid="445445"/>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45444"/>
                                        </p:tgtEl>
                                        <p:attrNameLst>
                                          <p:attrName>style.visibility</p:attrName>
                                        </p:attrNameLst>
                                      </p:cBhvr>
                                      <p:to>
                                        <p:strVal val="visible"/>
                                      </p:to>
                                    </p:set>
                                    <p:animEffect transition="in" filter="wipe(left)">
                                      <p:cBhvr>
                                        <p:cTn id="26" dur="500"/>
                                        <p:tgtEl>
                                          <p:spTgt spid="445444"/>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nodeType="afterGroup">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445458"/>
                                        </p:tgtEl>
                                        <p:attrNameLst>
                                          <p:attrName>style.visibility</p:attrName>
                                        </p:attrNameLst>
                                      </p:cBhvr>
                                      <p:to>
                                        <p:strVal val="visible"/>
                                      </p:to>
                                    </p:set>
                                    <p:animEffect transition="in" filter="wipe(up)">
                                      <p:cBhvr>
                                        <p:cTn id="35" dur="500"/>
                                        <p:tgtEl>
                                          <p:spTgt spid="44545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wipe(left)">
                                      <p:cBhvr>
                                        <p:cTn id="40" dur="500"/>
                                        <p:tgtEl>
                                          <p:spTgt spid="7"/>
                                        </p:tgtEl>
                                      </p:cBhvr>
                                    </p:animEffect>
                                  </p:childTnLst>
                                </p:cTn>
                              </p:par>
                            </p:childTnLst>
                          </p:cTn>
                        </p:par>
                        <p:par>
                          <p:cTn id="41" fill="hold" nodeType="afterGroup">
                            <p:stCondLst>
                              <p:cond delay="500"/>
                            </p:stCondLst>
                            <p:childTnLst>
                              <p:par>
                                <p:cTn id="42" presetID="1" presetClass="entr" presetSubtype="0" fill="hold" grpId="0" nodeType="afterEffect">
                                  <p:stCondLst>
                                    <p:cond delay="0"/>
                                  </p:stCondLst>
                                  <p:childTnLst>
                                    <p:set>
                                      <p:cBhvr>
                                        <p:cTn id="43" dur="1" fill="hold">
                                          <p:stCondLst>
                                            <p:cond delay="499"/>
                                          </p:stCondLst>
                                        </p:cTn>
                                        <p:tgtEl>
                                          <p:spTgt spid="445503"/>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445451"/>
                                        </p:tgtEl>
                                        <p:attrNameLst>
                                          <p:attrName>style.visibility</p:attrName>
                                        </p:attrNameLst>
                                      </p:cBhvr>
                                      <p:to>
                                        <p:strVal val="visible"/>
                                      </p:to>
                                    </p:set>
                                    <p:animEffect transition="in" filter="wipe(left)">
                                      <p:cBhvr>
                                        <p:cTn id="48" dur="500"/>
                                        <p:tgtEl>
                                          <p:spTgt spid="445451"/>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445452"/>
                                        </p:tgtEl>
                                        <p:attrNameLst>
                                          <p:attrName>style.visibility</p:attrName>
                                        </p:attrNameLst>
                                      </p:cBhvr>
                                      <p:to>
                                        <p:strVal val="visible"/>
                                      </p:to>
                                    </p:set>
                                    <p:animEffect transition="in" filter="wipe(left)">
                                      <p:cBhvr>
                                        <p:cTn id="53" dur="500"/>
                                        <p:tgtEl>
                                          <p:spTgt spid="445452"/>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2" fill="hold" nodeType="clickEffect">
                                  <p:stCondLst>
                                    <p:cond delay="0"/>
                                  </p:stCondLst>
                                  <p:childTnLst>
                                    <p:set>
                                      <p:cBhvr>
                                        <p:cTn id="57" dur="1" fill="hold">
                                          <p:stCondLst>
                                            <p:cond delay="0"/>
                                          </p:stCondLst>
                                        </p:cTn>
                                        <p:tgtEl>
                                          <p:spTgt spid="6"/>
                                        </p:tgtEl>
                                        <p:attrNameLst>
                                          <p:attrName>style.visibility</p:attrName>
                                        </p:attrNameLst>
                                      </p:cBhvr>
                                      <p:to>
                                        <p:strVal val="visible"/>
                                      </p:to>
                                    </p:set>
                                    <p:animEffect transition="in" filter="wipe(right)">
                                      <p:cBhvr>
                                        <p:cTn id="58" dur="500"/>
                                        <p:tgtEl>
                                          <p:spTgt spid="6"/>
                                        </p:tgtEl>
                                      </p:cBhvr>
                                    </p:animEffect>
                                  </p:childTnLst>
                                </p:cTn>
                              </p:par>
                            </p:childTnLst>
                          </p:cTn>
                        </p:par>
                        <p:par>
                          <p:cTn id="59" fill="hold" nodeType="afterGroup">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445459"/>
                                        </p:tgtEl>
                                        <p:attrNameLst>
                                          <p:attrName>style.visibility</p:attrName>
                                        </p:attrNameLst>
                                      </p:cBhvr>
                                      <p:to>
                                        <p:strVal val="visible"/>
                                      </p:to>
                                    </p:set>
                                    <p:animEffect transition="in" filter="wipe(left)">
                                      <p:cBhvr>
                                        <p:cTn id="62" dur="500"/>
                                        <p:tgtEl>
                                          <p:spTgt spid="44545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animEffect transition="in" filter="wipe(left)">
                                      <p:cBhvr>
                                        <p:cTn id="67" dur="500"/>
                                        <p:tgtEl>
                                          <p:spTgt spid="9"/>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3" presetClass="entr" presetSubtype="5" fill="hold" grpId="0" nodeType="clickEffect">
                                  <p:stCondLst>
                                    <p:cond delay="0"/>
                                  </p:stCondLst>
                                  <p:childTnLst>
                                    <p:set>
                                      <p:cBhvr>
                                        <p:cTn id="71" dur="1" fill="hold">
                                          <p:stCondLst>
                                            <p:cond delay="0"/>
                                          </p:stCondLst>
                                        </p:cTn>
                                        <p:tgtEl>
                                          <p:spTgt spid="445453"/>
                                        </p:tgtEl>
                                        <p:attrNameLst>
                                          <p:attrName>style.visibility</p:attrName>
                                        </p:attrNameLst>
                                      </p:cBhvr>
                                      <p:to>
                                        <p:strVal val="visible"/>
                                      </p:to>
                                    </p:set>
                                    <p:animEffect transition="in" filter="blinds(vertical)">
                                      <p:cBhvr>
                                        <p:cTn id="72" dur="500"/>
                                        <p:tgtEl>
                                          <p:spTgt spid="4454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5443" grpId="0"/>
      <p:bldP spid="445444" grpId="0"/>
      <p:bldP spid="445452" grpId="0"/>
      <p:bldP spid="445453" grpId="0"/>
      <p:bldP spid="445458" grpId="0"/>
      <p:bldP spid="445459" grpId="0"/>
      <p:bldP spid="445498" grpId="0"/>
      <p:bldP spid="445503" grpId="0"/>
    </p:bldLst>
  </p:timing>
</p:sld>
</file>

<file path=ppt/slides/slide1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5"/>
          <a:srcRect/>
          <a:stretch>
            <a:fillRect/>
          </a:stretch>
        </a:blipFill>
        <a:effectLst/>
      </p:bgPr>
    </p:bg>
    <p:spTree>
      <p:nvGrpSpPr>
        <p:cNvPr id="1" name=""/>
        <p:cNvGrpSpPr/>
        <p:nvPr/>
      </p:nvGrpSpPr>
      <p:grpSpPr>
        <a:xfrm>
          <a:off x="0" y="0"/>
          <a:ext cx="0" cy="0"/>
          <a:chOff x="0" y="0"/>
          <a:chExt cx="0" cy="0"/>
        </a:xfrm>
      </p:grpSpPr>
      <p:sp>
        <p:nvSpPr>
          <p:cNvPr id="447490" name="Text Box 2">
            <a:extLst>
              <a:ext uri="{FF2B5EF4-FFF2-40B4-BE49-F238E27FC236}">
                <a16:creationId xmlns:a16="http://schemas.microsoft.com/office/drawing/2014/main" id="{138D0786-2F49-9CAB-C425-A8612D509B78}"/>
              </a:ext>
            </a:extLst>
          </p:cNvPr>
          <p:cNvSpPr txBox="1">
            <a:spLocks noChangeArrowheads="1"/>
          </p:cNvSpPr>
          <p:nvPr/>
        </p:nvSpPr>
        <p:spPr bwMode="auto">
          <a:xfrm>
            <a:off x="296863" y="482600"/>
            <a:ext cx="2081212" cy="519113"/>
          </a:xfrm>
          <a:prstGeom prst="rect">
            <a:avLst/>
          </a:prstGeom>
          <a:noFill/>
          <a:ln w="9525">
            <a:noFill/>
            <a:miter lim="800000"/>
          </a:ln>
          <a:effectLst/>
        </p:spPr>
        <p:txBody>
          <a:bodyPr wrap="none">
            <a:spAutoFit/>
          </a:bodyPr>
          <a:lstStyle/>
          <a:p>
            <a:pPr>
              <a:defRPr/>
            </a:pPr>
            <a:r>
              <a:rPr kumimoji="1" lang="en-US" altLang="zh-CN" b="1" i="0">
                <a:solidFill>
                  <a:srgbClr val="0000FF"/>
                </a:solidFill>
                <a:effectLst>
                  <a:outerShdw blurRad="38100" dist="38100" dir="2700000" algn="tl">
                    <a:srgbClr val="C0C0C0"/>
                  </a:outerShdw>
                </a:effectLst>
                <a:ea typeface="华文中宋" panose="02010600040101010101" pitchFamily="2" charset="-122"/>
                <a:cs typeface="+mn-cs"/>
              </a:rPr>
              <a:t> 4) </a:t>
            </a:r>
            <a:r>
              <a:rPr kumimoji="1" lang="zh-CN" altLang="en-US" b="1" i="0">
                <a:solidFill>
                  <a:srgbClr val="0000FF"/>
                </a:solidFill>
                <a:effectLst>
                  <a:outerShdw blurRad="38100" dist="38100" dir="2700000" algn="tl">
                    <a:srgbClr val="C0C0C0"/>
                  </a:outerShdw>
                </a:effectLst>
                <a:ea typeface="华文中宋" panose="02010600040101010101" pitchFamily="2" charset="-122"/>
                <a:cs typeface="+mn-cs"/>
              </a:rPr>
              <a:t>交越失真</a:t>
            </a:r>
          </a:p>
        </p:txBody>
      </p:sp>
      <p:sp>
        <p:nvSpPr>
          <p:cNvPr id="447491" name="Oval 3">
            <a:extLst>
              <a:ext uri="{FF2B5EF4-FFF2-40B4-BE49-F238E27FC236}">
                <a16:creationId xmlns:a16="http://schemas.microsoft.com/office/drawing/2014/main" id="{A8959DE9-F9A9-9626-02C8-45A1C192522B}"/>
              </a:ext>
            </a:extLst>
          </p:cNvPr>
          <p:cNvSpPr>
            <a:spLocks noChangeArrowheads="1"/>
          </p:cNvSpPr>
          <p:nvPr/>
        </p:nvSpPr>
        <p:spPr bwMode="auto">
          <a:xfrm>
            <a:off x="6653213" y="3689350"/>
            <a:ext cx="357187" cy="725488"/>
          </a:xfrm>
          <a:prstGeom prst="ellipse">
            <a:avLst/>
          </a:prstGeom>
          <a:noFill/>
          <a:ln w="28575">
            <a:solidFill>
              <a:srgbClr val="009900"/>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pPr algn="ctr"/>
            <a:endParaRPr lang="zh-CN" altLang="zh-CN" b="1" i="0">
              <a:solidFill>
                <a:schemeClr val="tx1"/>
              </a:solidFill>
              <a:ea typeface="楷体_GB2312" pitchFamily="49" charset="-122"/>
            </a:endParaRPr>
          </a:p>
        </p:txBody>
      </p:sp>
      <p:grpSp>
        <p:nvGrpSpPr>
          <p:cNvPr id="2" name="Group 4">
            <a:extLst>
              <a:ext uri="{FF2B5EF4-FFF2-40B4-BE49-F238E27FC236}">
                <a16:creationId xmlns:a16="http://schemas.microsoft.com/office/drawing/2014/main" id="{AE661E39-FB86-0E54-D66C-34DB249034A8}"/>
              </a:ext>
            </a:extLst>
          </p:cNvPr>
          <p:cNvGrpSpPr>
            <a:grpSpLocks/>
          </p:cNvGrpSpPr>
          <p:nvPr/>
        </p:nvGrpSpPr>
        <p:grpSpPr bwMode="auto">
          <a:xfrm>
            <a:off x="5737225" y="258763"/>
            <a:ext cx="2936875" cy="2332037"/>
            <a:chOff x="3614" y="355"/>
            <a:chExt cx="1850" cy="1469"/>
          </a:xfrm>
        </p:grpSpPr>
        <p:sp>
          <p:nvSpPr>
            <p:cNvPr id="133125" name="Line 5">
              <a:extLst>
                <a:ext uri="{FF2B5EF4-FFF2-40B4-BE49-F238E27FC236}">
                  <a16:creationId xmlns:a16="http://schemas.microsoft.com/office/drawing/2014/main" id="{BF974895-B407-5A05-FBA4-310421018ADB}"/>
                </a:ext>
              </a:extLst>
            </p:cNvPr>
            <p:cNvSpPr>
              <a:spLocks noChangeShapeType="1"/>
            </p:cNvSpPr>
            <p:nvPr/>
          </p:nvSpPr>
          <p:spPr bwMode="auto">
            <a:xfrm>
              <a:off x="3742" y="581"/>
              <a:ext cx="0" cy="870"/>
            </a:xfrm>
            <a:prstGeom prst="line">
              <a:avLst/>
            </a:prstGeom>
            <a:noFill/>
            <a:ln w="28575">
              <a:solidFill>
                <a:srgbClr val="000000"/>
              </a:solidFill>
              <a:round/>
              <a:headEnd type="arrow"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33126" name="Line 6">
              <a:extLst>
                <a:ext uri="{FF2B5EF4-FFF2-40B4-BE49-F238E27FC236}">
                  <a16:creationId xmlns:a16="http://schemas.microsoft.com/office/drawing/2014/main" id="{41296DAB-BD36-39BE-A23E-4581A7D4FC32}"/>
                </a:ext>
              </a:extLst>
            </p:cNvPr>
            <p:cNvSpPr>
              <a:spLocks noChangeShapeType="1"/>
            </p:cNvSpPr>
            <p:nvPr/>
          </p:nvSpPr>
          <p:spPr bwMode="auto">
            <a:xfrm>
              <a:off x="3614" y="1335"/>
              <a:ext cx="1625" cy="0"/>
            </a:xfrm>
            <a:prstGeom prst="line">
              <a:avLst/>
            </a:prstGeom>
            <a:noFill/>
            <a:ln w="28575">
              <a:solidFill>
                <a:srgbClr val="000000"/>
              </a:solidFill>
              <a:round/>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33127" name="Freeform 7">
              <a:extLst>
                <a:ext uri="{FF2B5EF4-FFF2-40B4-BE49-F238E27FC236}">
                  <a16:creationId xmlns:a16="http://schemas.microsoft.com/office/drawing/2014/main" id="{68F095F5-2328-F273-638E-FED15F3A73BB}"/>
                </a:ext>
              </a:extLst>
            </p:cNvPr>
            <p:cNvSpPr>
              <a:spLocks noChangeArrowheads="1"/>
            </p:cNvSpPr>
            <p:nvPr/>
          </p:nvSpPr>
          <p:spPr bwMode="auto">
            <a:xfrm rot="2045345" flipV="1">
              <a:off x="3728" y="891"/>
              <a:ext cx="738" cy="632"/>
            </a:xfrm>
            <a:custGeom>
              <a:avLst/>
              <a:gdLst>
                <a:gd name="T0" fmla="*/ 168 w 740"/>
                <a:gd name="T1" fmla="*/ 0 h 812"/>
                <a:gd name="T2" fmla="*/ 95 w 740"/>
                <a:gd name="T3" fmla="*/ 764 h 812"/>
                <a:gd name="T4" fmla="*/ 740 w 740"/>
                <a:gd name="T5" fmla="*/ 291 h 812"/>
              </a:gdLst>
              <a:ahLst/>
              <a:cxnLst>
                <a:cxn ang="0">
                  <a:pos x="T0" y="T1"/>
                </a:cxn>
                <a:cxn ang="0">
                  <a:pos x="T2" y="T3"/>
                </a:cxn>
                <a:cxn ang="0">
                  <a:pos x="T4" y="T5"/>
                </a:cxn>
              </a:cxnLst>
              <a:rect l="0" t="0" r="r" b="b"/>
              <a:pathLst>
                <a:path w="740" h="812">
                  <a:moveTo>
                    <a:pt x="168" y="0"/>
                  </a:moveTo>
                  <a:cubicBezTo>
                    <a:pt x="84" y="358"/>
                    <a:pt x="0" y="716"/>
                    <a:pt x="95" y="764"/>
                  </a:cubicBezTo>
                  <a:cubicBezTo>
                    <a:pt x="190" y="812"/>
                    <a:pt x="465" y="551"/>
                    <a:pt x="740" y="291"/>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128" name="Text Box 8">
              <a:extLst>
                <a:ext uri="{FF2B5EF4-FFF2-40B4-BE49-F238E27FC236}">
                  <a16:creationId xmlns:a16="http://schemas.microsoft.com/office/drawing/2014/main" id="{95623902-8644-86A8-897E-1278BD498B93}"/>
                </a:ext>
              </a:extLst>
            </p:cNvPr>
            <p:cNvSpPr txBox="1">
              <a:spLocks noChangeArrowheads="1"/>
            </p:cNvSpPr>
            <p:nvPr/>
          </p:nvSpPr>
          <p:spPr bwMode="auto">
            <a:xfrm>
              <a:off x="3648" y="355"/>
              <a:ext cx="57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i</a:t>
              </a:r>
              <a:endParaRPr lang="en-US" altLang="zh-CN" b="1" i="0">
                <a:solidFill>
                  <a:schemeClr val="tx1"/>
                </a:solidFill>
                <a:ea typeface="楷体_GB2312" pitchFamily="49" charset="-122"/>
              </a:endParaRPr>
            </a:p>
          </p:txBody>
        </p:sp>
        <p:sp>
          <p:nvSpPr>
            <p:cNvPr id="133129" name="Text Box 9">
              <a:extLst>
                <a:ext uri="{FF2B5EF4-FFF2-40B4-BE49-F238E27FC236}">
                  <a16:creationId xmlns:a16="http://schemas.microsoft.com/office/drawing/2014/main" id="{5A4C8DE9-38AF-8E99-2FE7-B7272DF9281D}"/>
                </a:ext>
              </a:extLst>
            </p:cNvPr>
            <p:cNvSpPr txBox="1">
              <a:spLocks noChangeArrowheads="1"/>
            </p:cNvSpPr>
            <p:nvPr/>
          </p:nvSpPr>
          <p:spPr bwMode="auto">
            <a:xfrm>
              <a:off x="5076" y="1008"/>
              <a:ext cx="3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r>
                <a:rPr lang="en-US" altLang="zh-CN" b="1">
                  <a:solidFill>
                    <a:schemeClr val="tx1"/>
                  </a:solidFill>
                  <a:ea typeface="楷体_GB2312" pitchFamily="49" charset="-122"/>
                  <a:sym typeface="Symbol" panose="05050102010706020507" pitchFamily="18" charset="2"/>
                </a:rPr>
                <a:t> t</a:t>
              </a:r>
              <a:endParaRPr lang="en-US" altLang="zh-CN" b="1">
                <a:solidFill>
                  <a:schemeClr val="tx1"/>
                </a:solidFill>
                <a:ea typeface="楷体_GB2312" pitchFamily="49" charset="-122"/>
              </a:endParaRPr>
            </a:p>
          </p:txBody>
        </p:sp>
        <p:sp>
          <p:nvSpPr>
            <p:cNvPr id="133130" name="Freeform 10">
              <a:extLst>
                <a:ext uri="{FF2B5EF4-FFF2-40B4-BE49-F238E27FC236}">
                  <a16:creationId xmlns:a16="http://schemas.microsoft.com/office/drawing/2014/main" id="{5A784D6B-D72B-2C63-FB41-C9433D0DC747}"/>
                </a:ext>
              </a:extLst>
            </p:cNvPr>
            <p:cNvSpPr>
              <a:spLocks noChangeArrowheads="1"/>
            </p:cNvSpPr>
            <p:nvPr/>
          </p:nvSpPr>
          <p:spPr bwMode="auto">
            <a:xfrm rot="-3007737">
              <a:off x="4248" y="1244"/>
              <a:ext cx="759" cy="391"/>
            </a:xfrm>
            <a:custGeom>
              <a:avLst/>
              <a:gdLst>
                <a:gd name="T0" fmla="*/ 168 w 740"/>
                <a:gd name="T1" fmla="*/ 0 h 812"/>
                <a:gd name="T2" fmla="*/ 95 w 740"/>
                <a:gd name="T3" fmla="*/ 764 h 812"/>
                <a:gd name="T4" fmla="*/ 740 w 740"/>
                <a:gd name="T5" fmla="*/ 291 h 812"/>
              </a:gdLst>
              <a:ahLst/>
              <a:cxnLst>
                <a:cxn ang="0">
                  <a:pos x="T0" y="T1"/>
                </a:cxn>
                <a:cxn ang="0">
                  <a:pos x="T2" y="T3"/>
                </a:cxn>
                <a:cxn ang="0">
                  <a:pos x="T4" y="T5"/>
                </a:cxn>
              </a:cxnLst>
              <a:rect l="0" t="0" r="r" b="b"/>
              <a:pathLst>
                <a:path w="740" h="812">
                  <a:moveTo>
                    <a:pt x="168" y="0"/>
                  </a:moveTo>
                  <a:cubicBezTo>
                    <a:pt x="84" y="358"/>
                    <a:pt x="0" y="716"/>
                    <a:pt x="95" y="764"/>
                  </a:cubicBezTo>
                  <a:cubicBezTo>
                    <a:pt x="190" y="812"/>
                    <a:pt x="465" y="551"/>
                    <a:pt x="740" y="291"/>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447499" name="Text Box 11">
            <a:extLst>
              <a:ext uri="{FF2B5EF4-FFF2-40B4-BE49-F238E27FC236}">
                <a16:creationId xmlns:a16="http://schemas.microsoft.com/office/drawing/2014/main" id="{F6DDC3E6-4FE3-FBB8-6EF8-7A97B9DD92A9}"/>
              </a:ext>
            </a:extLst>
          </p:cNvPr>
          <p:cNvSpPr txBox="1">
            <a:spLocks noChangeArrowheads="1"/>
          </p:cNvSpPr>
          <p:nvPr/>
        </p:nvSpPr>
        <p:spPr bwMode="auto">
          <a:xfrm>
            <a:off x="446088" y="1006475"/>
            <a:ext cx="4735512" cy="163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nSpc>
                <a:spcPct val="120000"/>
              </a:lnSpc>
            </a:pPr>
            <a:r>
              <a:rPr lang="en-US" altLang="zh-CN" b="1" i="0">
                <a:solidFill>
                  <a:schemeClr val="tx1"/>
                </a:solidFill>
                <a:latin typeface="宋体" panose="02010600030101010101" pitchFamily="2" charset="-122"/>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当输入信号</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i</a:t>
            </a:r>
            <a:r>
              <a:rPr lang="zh-CN" altLang="en-US" b="1" i="0">
                <a:solidFill>
                  <a:schemeClr val="tx1"/>
                </a:solidFill>
                <a:latin typeface="宋体" panose="02010600030101010101" pitchFamily="2" charset="-122"/>
                <a:ea typeface="宋体" panose="02010600030101010101" pitchFamily="2" charset="-122"/>
              </a:rPr>
              <a:t>为正弦波时，</a:t>
            </a:r>
          </a:p>
          <a:p>
            <a:pPr>
              <a:lnSpc>
                <a:spcPct val="120000"/>
              </a:lnSpc>
            </a:pPr>
            <a:r>
              <a:rPr lang="zh-CN" altLang="en-US" b="1" i="0">
                <a:solidFill>
                  <a:schemeClr val="tx1"/>
                </a:solidFill>
                <a:latin typeface="宋体" panose="02010600030101010101" pitchFamily="2" charset="-122"/>
                <a:ea typeface="宋体" panose="02010600030101010101" pitchFamily="2" charset="-122"/>
              </a:rPr>
              <a:t>输出信号在过零前后出现的</a:t>
            </a:r>
          </a:p>
          <a:p>
            <a:pPr>
              <a:lnSpc>
                <a:spcPct val="120000"/>
              </a:lnSpc>
            </a:pPr>
            <a:r>
              <a:rPr lang="zh-CN" altLang="en-US" b="1" i="0">
                <a:solidFill>
                  <a:schemeClr val="tx1"/>
                </a:solidFill>
                <a:latin typeface="宋体" panose="02010600030101010101" pitchFamily="2" charset="-122"/>
                <a:ea typeface="宋体" panose="02010600030101010101" pitchFamily="2" charset="-122"/>
              </a:rPr>
              <a:t>失真称为交越失真。</a:t>
            </a:r>
          </a:p>
        </p:txBody>
      </p:sp>
      <p:sp>
        <p:nvSpPr>
          <p:cNvPr id="447500" name="Text Box 12">
            <a:extLst>
              <a:ext uri="{FF2B5EF4-FFF2-40B4-BE49-F238E27FC236}">
                <a16:creationId xmlns:a16="http://schemas.microsoft.com/office/drawing/2014/main" id="{D1EF90E0-9E41-2F89-85C2-4C5CB4DEF4CA}"/>
              </a:ext>
            </a:extLst>
          </p:cNvPr>
          <p:cNvSpPr txBox="1">
            <a:spLocks noChangeArrowheads="1"/>
          </p:cNvSpPr>
          <p:nvPr/>
        </p:nvSpPr>
        <p:spPr bwMode="auto">
          <a:xfrm>
            <a:off x="349250" y="2633663"/>
            <a:ext cx="5527675" cy="1544637"/>
          </a:xfrm>
          <a:prstGeom prst="rect">
            <a:avLst/>
          </a:prstGeom>
          <a:noFill/>
          <a:ln w="38100">
            <a:noFill/>
            <a:miter lim="800000"/>
          </a:ln>
          <a:effectLst/>
        </p:spPr>
        <p:txBody>
          <a:bodyPr anchor="ctr">
            <a:spAutoFit/>
          </a:bodyPr>
          <a:lstStyle/>
          <a:p>
            <a:pPr>
              <a:lnSpc>
                <a:spcPct val="120000"/>
              </a:lnSpc>
              <a:defRPr/>
            </a:pPr>
            <a:r>
              <a:rPr kumimoji="1" lang="zh-CN" altLang="en-US" b="1" i="0">
                <a:solidFill>
                  <a:srgbClr val="000099"/>
                </a:solidFill>
                <a:effectLst>
                  <a:outerShdw blurRad="38100" dist="38100" dir="2700000" algn="tl">
                    <a:srgbClr val="C0C0C0"/>
                  </a:outerShdw>
                </a:effectLst>
                <a:ea typeface="华文中宋" panose="02010600040101010101" pitchFamily="2" charset="-122"/>
                <a:cs typeface="+mn-cs"/>
              </a:rPr>
              <a:t>交越失真产生的原因</a:t>
            </a:r>
          </a:p>
          <a:p>
            <a:pPr>
              <a:lnSpc>
                <a:spcPct val="110000"/>
              </a:lnSpc>
              <a:defRPr/>
            </a:pPr>
            <a:r>
              <a:rPr kumimoji="1" lang="zh-CN" altLang="en-US" b="1" i="0">
                <a:solidFill>
                  <a:schemeClr val="tx1"/>
                </a:solidFill>
                <a:ea typeface="宋体" panose="02010600030101010101" pitchFamily="2" charset="-122"/>
                <a:cs typeface="+mn-cs"/>
              </a:rPr>
              <a:t>    </a:t>
            </a:r>
            <a:r>
              <a:rPr kumimoji="1" lang="zh-CN" altLang="en-US" b="1" i="0">
                <a:solidFill>
                  <a:schemeClr val="tx1"/>
                </a:solidFill>
                <a:ea typeface="隶书" panose="02010509060101010101" pitchFamily="49" charset="-122"/>
                <a:cs typeface="+mn-cs"/>
              </a:rPr>
              <a:t>由于晶体管特性存在非线性，</a:t>
            </a:r>
          </a:p>
          <a:p>
            <a:pPr>
              <a:lnSpc>
                <a:spcPct val="110000"/>
              </a:lnSpc>
              <a:defRPr/>
            </a:pPr>
            <a:r>
              <a:rPr kumimoji="1" lang="zh-CN" altLang="en-US" b="1" i="0">
                <a:solidFill>
                  <a:schemeClr val="tx1"/>
                </a:solidFill>
                <a:ea typeface="隶书" panose="02010509060101010101" pitchFamily="49" charset="-122"/>
                <a:cs typeface="+mn-cs"/>
              </a:rPr>
              <a:t>    </a:t>
            </a:r>
            <a:r>
              <a:rPr kumimoji="1" lang="en-US" altLang="zh-CN" b="1">
                <a:solidFill>
                  <a:schemeClr val="tx1"/>
                </a:solidFill>
                <a:ea typeface="隶书" panose="02010509060101010101" pitchFamily="49" charset="-122"/>
                <a:cs typeface="+mn-cs"/>
              </a:rPr>
              <a:t>u</a:t>
            </a:r>
            <a:r>
              <a:rPr kumimoji="1" lang="en-US" altLang="zh-CN" b="1" i="0" baseline="-25000">
                <a:solidFill>
                  <a:schemeClr val="tx1"/>
                </a:solidFill>
                <a:ea typeface="隶书" panose="02010509060101010101" pitchFamily="49" charset="-122"/>
                <a:cs typeface="+mn-cs"/>
              </a:rPr>
              <a:t>i</a:t>
            </a:r>
            <a:r>
              <a:rPr kumimoji="1" lang="en-US" altLang="zh-CN" b="1" baseline="-25000">
                <a:solidFill>
                  <a:schemeClr val="tx1"/>
                </a:solidFill>
                <a:ea typeface="隶书" panose="02010509060101010101" pitchFamily="49" charset="-122"/>
                <a:cs typeface="+mn-cs"/>
              </a:rPr>
              <a:t> </a:t>
            </a:r>
            <a:r>
              <a:rPr kumimoji="1" lang="en-US" altLang="zh-CN" b="1" i="0">
                <a:solidFill>
                  <a:schemeClr val="tx1"/>
                </a:solidFill>
                <a:ea typeface="隶书" panose="02010509060101010101" pitchFamily="49" charset="-122"/>
                <a:cs typeface="+mn-cs"/>
              </a:rPr>
              <a:t>&lt; </a:t>
            </a:r>
            <a:r>
              <a:rPr kumimoji="1" lang="zh-CN" altLang="en-US" b="1" i="0">
                <a:solidFill>
                  <a:schemeClr val="tx1"/>
                </a:solidFill>
                <a:ea typeface="隶书" panose="02010509060101010101" pitchFamily="49" charset="-122"/>
                <a:cs typeface="+mn-cs"/>
              </a:rPr>
              <a:t>死区电压晶体管导通不好。</a:t>
            </a:r>
          </a:p>
        </p:txBody>
      </p:sp>
      <p:grpSp>
        <p:nvGrpSpPr>
          <p:cNvPr id="3" name="Group 13">
            <a:extLst>
              <a:ext uri="{FF2B5EF4-FFF2-40B4-BE49-F238E27FC236}">
                <a16:creationId xmlns:a16="http://schemas.microsoft.com/office/drawing/2014/main" id="{18FCCDA6-BB60-FC6A-5CB5-7566D69D2918}"/>
              </a:ext>
            </a:extLst>
          </p:cNvPr>
          <p:cNvGrpSpPr>
            <a:grpSpLocks/>
          </p:cNvGrpSpPr>
          <p:nvPr/>
        </p:nvGrpSpPr>
        <p:grpSpPr bwMode="auto">
          <a:xfrm>
            <a:off x="5715000" y="2668588"/>
            <a:ext cx="2936875" cy="2055812"/>
            <a:chOff x="3600" y="1873"/>
            <a:chExt cx="1850" cy="1295"/>
          </a:xfrm>
        </p:grpSpPr>
        <p:sp>
          <p:nvSpPr>
            <p:cNvPr id="133134" name="Text Box 14">
              <a:extLst>
                <a:ext uri="{FF2B5EF4-FFF2-40B4-BE49-F238E27FC236}">
                  <a16:creationId xmlns:a16="http://schemas.microsoft.com/office/drawing/2014/main" id="{A3EFFF70-9D3D-781F-84B4-309778151FE8}"/>
                </a:ext>
              </a:extLst>
            </p:cNvPr>
            <p:cNvSpPr txBox="1">
              <a:spLocks noChangeArrowheads="1"/>
            </p:cNvSpPr>
            <p:nvPr/>
          </p:nvSpPr>
          <p:spPr bwMode="auto">
            <a:xfrm>
              <a:off x="3696" y="1873"/>
              <a:ext cx="5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o</a:t>
              </a:r>
              <a:endParaRPr lang="en-US" altLang="zh-CN" b="1" i="0">
                <a:solidFill>
                  <a:schemeClr val="tx1"/>
                </a:solidFill>
                <a:ea typeface="楷体_GB2312" pitchFamily="49" charset="-122"/>
              </a:endParaRPr>
            </a:p>
          </p:txBody>
        </p:sp>
        <p:grpSp>
          <p:nvGrpSpPr>
            <p:cNvPr id="133135" name="Group 15">
              <a:extLst>
                <a:ext uri="{FF2B5EF4-FFF2-40B4-BE49-F238E27FC236}">
                  <a16:creationId xmlns:a16="http://schemas.microsoft.com/office/drawing/2014/main" id="{D80831BD-BB38-94B0-29E0-AAC2CBCB9D83}"/>
                </a:ext>
              </a:extLst>
            </p:cNvPr>
            <p:cNvGrpSpPr>
              <a:grpSpLocks/>
            </p:cNvGrpSpPr>
            <p:nvPr/>
          </p:nvGrpSpPr>
          <p:grpSpPr bwMode="auto">
            <a:xfrm>
              <a:off x="3600" y="2059"/>
              <a:ext cx="1850" cy="1109"/>
              <a:chOff x="3600" y="1818"/>
              <a:chExt cx="1850" cy="1109"/>
            </a:xfrm>
          </p:grpSpPr>
          <p:sp>
            <p:nvSpPr>
              <p:cNvPr id="133136" name="Line 16">
                <a:extLst>
                  <a:ext uri="{FF2B5EF4-FFF2-40B4-BE49-F238E27FC236}">
                    <a16:creationId xmlns:a16="http://schemas.microsoft.com/office/drawing/2014/main" id="{2A7FDE9C-CC90-44BB-E018-1C97D5692875}"/>
                  </a:ext>
                </a:extLst>
              </p:cNvPr>
              <p:cNvSpPr>
                <a:spLocks noChangeShapeType="1"/>
              </p:cNvSpPr>
              <p:nvPr/>
            </p:nvSpPr>
            <p:spPr bwMode="auto">
              <a:xfrm>
                <a:off x="4256" y="2512"/>
                <a:ext cx="24" cy="11"/>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3137" name="Line 17">
                <a:extLst>
                  <a:ext uri="{FF2B5EF4-FFF2-40B4-BE49-F238E27FC236}">
                    <a16:creationId xmlns:a16="http://schemas.microsoft.com/office/drawing/2014/main" id="{971E5610-9853-079A-ACAF-E67A1D09D67A}"/>
                  </a:ext>
                </a:extLst>
              </p:cNvPr>
              <p:cNvSpPr>
                <a:spLocks noChangeShapeType="1"/>
              </p:cNvSpPr>
              <p:nvPr/>
            </p:nvSpPr>
            <p:spPr bwMode="auto">
              <a:xfrm>
                <a:off x="3728" y="1818"/>
                <a:ext cx="0" cy="870"/>
              </a:xfrm>
              <a:prstGeom prst="line">
                <a:avLst/>
              </a:prstGeom>
              <a:noFill/>
              <a:ln w="28575">
                <a:solidFill>
                  <a:srgbClr val="000000"/>
                </a:solidFill>
                <a:round/>
                <a:headEnd type="arrow"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33138" name="Line 18">
                <a:extLst>
                  <a:ext uri="{FF2B5EF4-FFF2-40B4-BE49-F238E27FC236}">
                    <a16:creationId xmlns:a16="http://schemas.microsoft.com/office/drawing/2014/main" id="{4924F55C-CC39-AE7D-C5C6-7FEFAE55B94B}"/>
                  </a:ext>
                </a:extLst>
              </p:cNvPr>
              <p:cNvSpPr>
                <a:spLocks noChangeShapeType="1"/>
              </p:cNvSpPr>
              <p:nvPr/>
            </p:nvSpPr>
            <p:spPr bwMode="auto">
              <a:xfrm>
                <a:off x="3600" y="2515"/>
                <a:ext cx="1625" cy="0"/>
              </a:xfrm>
              <a:prstGeom prst="line">
                <a:avLst/>
              </a:prstGeom>
              <a:noFill/>
              <a:ln w="28575">
                <a:solidFill>
                  <a:srgbClr val="000000"/>
                </a:solidFill>
                <a:round/>
                <a:headEnd/>
                <a:tailEnd type="arrow" w="med" len="med"/>
              </a:ln>
              <a:extLst>
                <a:ext uri="{909E8E84-426E-40DD-AFC4-6F175D3DCCD1}">
                  <a14:hiddenFill xmlns:a14="http://schemas.microsoft.com/office/drawing/2010/main">
                    <a:noFill/>
                  </a14:hiddenFill>
                </a:ext>
              </a:extLst>
            </p:spPr>
            <p:txBody>
              <a:bodyPr/>
              <a:lstStyle/>
              <a:p>
                <a:endParaRPr lang="zh-CN" altLang="en-US"/>
              </a:p>
            </p:txBody>
          </p:sp>
          <p:sp>
            <p:nvSpPr>
              <p:cNvPr id="133139" name="Text Box 19">
                <a:extLst>
                  <a:ext uri="{FF2B5EF4-FFF2-40B4-BE49-F238E27FC236}">
                    <a16:creationId xmlns:a16="http://schemas.microsoft.com/office/drawing/2014/main" id="{CA0FB7F4-8653-2E38-99CF-8390F3B9D44C}"/>
                  </a:ext>
                </a:extLst>
              </p:cNvPr>
              <p:cNvSpPr txBox="1">
                <a:spLocks noChangeArrowheads="1"/>
              </p:cNvSpPr>
              <p:nvPr/>
            </p:nvSpPr>
            <p:spPr bwMode="auto">
              <a:xfrm>
                <a:off x="5062" y="2089"/>
                <a:ext cx="3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r>
                  <a:rPr lang="en-US" altLang="zh-CN" b="1">
                    <a:solidFill>
                      <a:schemeClr val="tx1"/>
                    </a:solidFill>
                    <a:ea typeface="楷体_GB2312" pitchFamily="49" charset="-122"/>
                    <a:sym typeface="Symbol" panose="05050102010706020507" pitchFamily="18" charset="2"/>
                  </a:rPr>
                  <a:t> t</a:t>
                </a:r>
                <a:endParaRPr lang="en-US" altLang="zh-CN" b="1">
                  <a:solidFill>
                    <a:schemeClr val="tx1"/>
                  </a:solidFill>
                  <a:ea typeface="楷体_GB2312" pitchFamily="49" charset="-122"/>
                </a:endParaRPr>
              </a:p>
            </p:txBody>
          </p:sp>
          <p:grpSp>
            <p:nvGrpSpPr>
              <p:cNvPr id="133140" name="Group 20">
                <a:extLst>
                  <a:ext uri="{FF2B5EF4-FFF2-40B4-BE49-F238E27FC236}">
                    <a16:creationId xmlns:a16="http://schemas.microsoft.com/office/drawing/2014/main" id="{F9602812-8FE4-DC6B-8D06-AC4F7550EF40}"/>
                  </a:ext>
                </a:extLst>
              </p:cNvPr>
              <p:cNvGrpSpPr>
                <a:grpSpLocks/>
              </p:cNvGrpSpPr>
              <p:nvPr/>
            </p:nvGrpSpPr>
            <p:grpSpPr bwMode="auto">
              <a:xfrm>
                <a:off x="3720" y="2089"/>
                <a:ext cx="578" cy="423"/>
                <a:chOff x="3692" y="2020"/>
                <a:chExt cx="578" cy="423"/>
              </a:xfrm>
            </p:grpSpPr>
            <p:sp>
              <p:nvSpPr>
                <p:cNvPr id="133141" name="Freeform 21">
                  <a:extLst>
                    <a:ext uri="{FF2B5EF4-FFF2-40B4-BE49-F238E27FC236}">
                      <a16:creationId xmlns:a16="http://schemas.microsoft.com/office/drawing/2014/main" id="{1E86711F-511B-799A-2B81-D33075F48554}"/>
                    </a:ext>
                  </a:extLst>
                </p:cNvPr>
                <p:cNvSpPr>
                  <a:spLocks noChangeArrowheads="1"/>
                </p:cNvSpPr>
                <p:nvPr/>
              </p:nvSpPr>
              <p:spPr bwMode="auto">
                <a:xfrm rot="1918500" flipV="1">
                  <a:off x="3811" y="2020"/>
                  <a:ext cx="419" cy="423"/>
                </a:xfrm>
                <a:custGeom>
                  <a:avLst/>
                  <a:gdLst>
                    <a:gd name="T0" fmla="*/ 168 w 740"/>
                    <a:gd name="T1" fmla="*/ 0 h 812"/>
                    <a:gd name="T2" fmla="*/ 95 w 740"/>
                    <a:gd name="T3" fmla="*/ 764 h 812"/>
                    <a:gd name="T4" fmla="*/ 740 w 740"/>
                    <a:gd name="T5" fmla="*/ 291 h 812"/>
                  </a:gdLst>
                  <a:ahLst/>
                  <a:cxnLst>
                    <a:cxn ang="0">
                      <a:pos x="T0" y="T1"/>
                    </a:cxn>
                    <a:cxn ang="0">
                      <a:pos x="T2" y="T3"/>
                    </a:cxn>
                    <a:cxn ang="0">
                      <a:pos x="T4" y="T5"/>
                    </a:cxn>
                  </a:cxnLst>
                  <a:rect l="0" t="0" r="r" b="b"/>
                  <a:pathLst>
                    <a:path w="740" h="812">
                      <a:moveTo>
                        <a:pt x="168" y="0"/>
                      </a:moveTo>
                      <a:cubicBezTo>
                        <a:pt x="84" y="358"/>
                        <a:pt x="0" y="716"/>
                        <a:pt x="95" y="764"/>
                      </a:cubicBezTo>
                      <a:cubicBezTo>
                        <a:pt x="190" y="812"/>
                        <a:pt x="465" y="551"/>
                        <a:pt x="740" y="291"/>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142" name="Freeform 22">
                  <a:extLst>
                    <a:ext uri="{FF2B5EF4-FFF2-40B4-BE49-F238E27FC236}">
                      <a16:creationId xmlns:a16="http://schemas.microsoft.com/office/drawing/2014/main" id="{667F26D6-8AF5-7706-20A5-081DC870EB20}"/>
                    </a:ext>
                  </a:extLst>
                </p:cNvPr>
                <p:cNvSpPr>
                  <a:spLocks noChangeArrowheads="1"/>
                </p:cNvSpPr>
                <p:nvPr/>
              </p:nvSpPr>
              <p:spPr bwMode="auto">
                <a:xfrm>
                  <a:off x="4158" y="2379"/>
                  <a:ext cx="112" cy="56"/>
                </a:xfrm>
                <a:custGeom>
                  <a:avLst/>
                  <a:gdLst>
                    <a:gd name="T0" fmla="*/ 0 w 272"/>
                    <a:gd name="T1" fmla="*/ 0 h 259"/>
                    <a:gd name="T2" fmla="*/ 104 w 272"/>
                    <a:gd name="T3" fmla="*/ 216 h 259"/>
                    <a:gd name="T4" fmla="*/ 272 w 272"/>
                    <a:gd name="T5" fmla="*/ 256 h 259"/>
                  </a:gdLst>
                  <a:ahLst/>
                  <a:cxnLst>
                    <a:cxn ang="0">
                      <a:pos x="T0" y="T1"/>
                    </a:cxn>
                    <a:cxn ang="0">
                      <a:pos x="T2" y="T3"/>
                    </a:cxn>
                    <a:cxn ang="0">
                      <a:pos x="T4" y="T5"/>
                    </a:cxn>
                  </a:cxnLst>
                  <a:rect l="0" t="0" r="r" b="b"/>
                  <a:pathLst>
                    <a:path w="272" h="259">
                      <a:moveTo>
                        <a:pt x="0" y="0"/>
                      </a:moveTo>
                      <a:cubicBezTo>
                        <a:pt x="29" y="86"/>
                        <a:pt x="59" y="173"/>
                        <a:pt x="104" y="216"/>
                      </a:cubicBezTo>
                      <a:cubicBezTo>
                        <a:pt x="149" y="259"/>
                        <a:pt x="245" y="247"/>
                        <a:pt x="272" y="256"/>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143" name="Freeform 23">
                  <a:extLst>
                    <a:ext uri="{FF2B5EF4-FFF2-40B4-BE49-F238E27FC236}">
                      <a16:creationId xmlns:a16="http://schemas.microsoft.com/office/drawing/2014/main" id="{5AB82CC3-AB89-E0EA-CBE3-4EA13ABAD435}"/>
                    </a:ext>
                  </a:extLst>
                </p:cNvPr>
                <p:cNvSpPr>
                  <a:spLocks noChangeArrowheads="1"/>
                </p:cNvSpPr>
                <p:nvPr/>
              </p:nvSpPr>
              <p:spPr bwMode="auto">
                <a:xfrm flipH="1">
                  <a:off x="3692" y="2347"/>
                  <a:ext cx="119" cy="85"/>
                </a:xfrm>
                <a:custGeom>
                  <a:avLst/>
                  <a:gdLst>
                    <a:gd name="T0" fmla="*/ 0 w 272"/>
                    <a:gd name="T1" fmla="*/ 0 h 259"/>
                    <a:gd name="T2" fmla="*/ 104 w 272"/>
                    <a:gd name="T3" fmla="*/ 216 h 259"/>
                    <a:gd name="T4" fmla="*/ 272 w 272"/>
                    <a:gd name="T5" fmla="*/ 256 h 259"/>
                  </a:gdLst>
                  <a:ahLst/>
                  <a:cxnLst>
                    <a:cxn ang="0">
                      <a:pos x="T0" y="T1"/>
                    </a:cxn>
                    <a:cxn ang="0">
                      <a:pos x="T2" y="T3"/>
                    </a:cxn>
                    <a:cxn ang="0">
                      <a:pos x="T4" y="T5"/>
                    </a:cxn>
                  </a:cxnLst>
                  <a:rect l="0" t="0" r="r" b="b"/>
                  <a:pathLst>
                    <a:path w="272" h="259">
                      <a:moveTo>
                        <a:pt x="0" y="0"/>
                      </a:moveTo>
                      <a:cubicBezTo>
                        <a:pt x="29" y="86"/>
                        <a:pt x="59" y="173"/>
                        <a:pt x="104" y="216"/>
                      </a:cubicBezTo>
                      <a:cubicBezTo>
                        <a:pt x="149" y="259"/>
                        <a:pt x="245" y="247"/>
                        <a:pt x="272" y="256"/>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133144" name="Group 24">
                <a:extLst>
                  <a:ext uri="{FF2B5EF4-FFF2-40B4-BE49-F238E27FC236}">
                    <a16:creationId xmlns:a16="http://schemas.microsoft.com/office/drawing/2014/main" id="{458FC9AE-50E7-A37F-92E8-2ED13F5D0226}"/>
                  </a:ext>
                </a:extLst>
              </p:cNvPr>
              <p:cNvGrpSpPr>
                <a:grpSpLocks/>
              </p:cNvGrpSpPr>
              <p:nvPr/>
            </p:nvGrpSpPr>
            <p:grpSpPr bwMode="auto">
              <a:xfrm flipV="1">
                <a:off x="4322" y="2504"/>
                <a:ext cx="578" cy="423"/>
                <a:chOff x="3692" y="2020"/>
                <a:chExt cx="578" cy="423"/>
              </a:xfrm>
            </p:grpSpPr>
            <p:sp>
              <p:nvSpPr>
                <p:cNvPr id="133145" name="Freeform 25">
                  <a:extLst>
                    <a:ext uri="{FF2B5EF4-FFF2-40B4-BE49-F238E27FC236}">
                      <a16:creationId xmlns:a16="http://schemas.microsoft.com/office/drawing/2014/main" id="{7D0FCE15-2C58-CD36-6927-03737FBF1D66}"/>
                    </a:ext>
                  </a:extLst>
                </p:cNvPr>
                <p:cNvSpPr>
                  <a:spLocks noChangeArrowheads="1"/>
                </p:cNvSpPr>
                <p:nvPr/>
              </p:nvSpPr>
              <p:spPr bwMode="auto">
                <a:xfrm rot="1918500" flipV="1">
                  <a:off x="3811" y="2020"/>
                  <a:ext cx="419" cy="423"/>
                </a:xfrm>
                <a:custGeom>
                  <a:avLst/>
                  <a:gdLst>
                    <a:gd name="T0" fmla="*/ 168 w 740"/>
                    <a:gd name="T1" fmla="*/ 0 h 812"/>
                    <a:gd name="T2" fmla="*/ 95 w 740"/>
                    <a:gd name="T3" fmla="*/ 764 h 812"/>
                    <a:gd name="T4" fmla="*/ 740 w 740"/>
                    <a:gd name="T5" fmla="*/ 291 h 812"/>
                  </a:gdLst>
                  <a:ahLst/>
                  <a:cxnLst>
                    <a:cxn ang="0">
                      <a:pos x="T0" y="T1"/>
                    </a:cxn>
                    <a:cxn ang="0">
                      <a:pos x="T2" y="T3"/>
                    </a:cxn>
                    <a:cxn ang="0">
                      <a:pos x="T4" y="T5"/>
                    </a:cxn>
                  </a:cxnLst>
                  <a:rect l="0" t="0" r="r" b="b"/>
                  <a:pathLst>
                    <a:path w="740" h="812">
                      <a:moveTo>
                        <a:pt x="168" y="0"/>
                      </a:moveTo>
                      <a:cubicBezTo>
                        <a:pt x="84" y="358"/>
                        <a:pt x="0" y="716"/>
                        <a:pt x="95" y="764"/>
                      </a:cubicBezTo>
                      <a:cubicBezTo>
                        <a:pt x="190" y="812"/>
                        <a:pt x="465" y="551"/>
                        <a:pt x="740" y="291"/>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146" name="Freeform 26">
                  <a:extLst>
                    <a:ext uri="{FF2B5EF4-FFF2-40B4-BE49-F238E27FC236}">
                      <a16:creationId xmlns:a16="http://schemas.microsoft.com/office/drawing/2014/main" id="{59469A8E-298F-8C0D-88E1-38D0AE788FC1}"/>
                    </a:ext>
                  </a:extLst>
                </p:cNvPr>
                <p:cNvSpPr>
                  <a:spLocks noChangeArrowheads="1"/>
                </p:cNvSpPr>
                <p:nvPr/>
              </p:nvSpPr>
              <p:spPr bwMode="auto">
                <a:xfrm>
                  <a:off x="4158" y="2379"/>
                  <a:ext cx="112" cy="56"/>
                </a:xfrm>
                <a:custGeom>
                  <a:avLst/>
                  <a:gdLst>
                    <a:gd name="T0" fmla="*/ 0 w 272"/>
                    <a:gd name="T1" fmla="*/ 0 h 259"/>
                    <a:gd name="T2" fmla="*/ 104 w 272"/>
                    <a:gd name="T3" fmla="*/ 216 h 259"/>
                    <a:gd name="T4" fmla="*/ 272 w 272"/>
                    <a:gd name="T5" fmla="*/ 256 h 259"/>
                  </a:gdLst>
                  <a:ahLst/>
                  <a:cxnLst>
                    <a:cxn ang="0">
                      <a:pos x="T0" y="T1"/>
                    </a:cxn>
                    <a:cxn ang="0">
                      <a:pos x="T2" y="T3"/>
                    </a:cxn>
                    <a:cxn ang="0">
                      <a:pos x="T4" y="T5"/>
                    </a:cxn>
                  </a:cxnLst>
                  <a:rect l="0" t="0" r="r" b="b"/>
                  <a:pathLst>
                    <a:path w="272" h="259">
                      <a:moveTo>
                        <a:pt x="0" y="0"/>
                      </a:moveTo>
                      <a:cubicBezTo>
                        <a:pt x="29" y="86"/>
                        <a:pt x="59" y="173"/>
                        <a:pt x="104" y="216"/>
                      </a:cubicBezTo>
                      <a:cubicBezTo>
                        <a:pt x="149" y="259"/>
                        <a:pt x="245" y="247"/>
                        <a:pt x="272" y="256"/>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33147" name="Freeform 27">
                  <a:extLst>
                    <a:ext uri="{FF2B5EF4-FFF2-40B4-BE49-F238E27FC236}">
                      <a16:creationId xmlns:a16="http://schemas.microsoft.com/office/drawing/2014/main" id="{61B0F5BD-794D-7D74-2706-1DD116D6DCEF}"/>
                    </a:ext>
                  </a:extLst>
                </p:cNvPr>
                <p:cNvSpPr>
                  <a:spLocks noChangeArrowheads="1"/>
                </p:cNvSpPr>
                <p:nvPr/>
              </p:nvSpPr>
              <p:spPr bwMode="auto">
                <a:xfrm flipH="1">
                  <a:off x="3692" y="2347"/>
                  <a:ext cx="119" cy="85"/>
                </a:xfrm>
                <a:custGeom>
                  <a:avLst/>
                  <a:gdLst>
                    <a:gd name="T0" fmla="*/ 0 w 272"/>
                    <a:gd name="T1" fmla="*/ 0 h 259"/>
                    <a:gd name="T2" fmla="*/ 104 w 272"/>
                    <a:gd name="T3" fmla="*/ 216 h 259"/>
                    <a:gd name="T4" fmla="*/ 272 w 272"/>
                    <a:gd name="T5" fmla="*/ 256 h 259"/>
                  </a:gdLst>
                  <a:ahLst/>
                  <a:cxnLst>
                    <a:cxn ang="0">
                      <a:pos x="T0" y="T1"/>
                    </a:cxn>
                    <a:cxn ang="0">
                      <a:pos x="T2" y="T3"/>
                    </a:cxn>
                    <a:cxn ang="0">
                      <a:pos x="T4" y="T5"/>
                    </a:cxn>
                  </a:cxnLst>
                  <a:rect l="0" t="0" r="r" b="b"/>
                  <a:pathLst>
                    <a:path w="272" h="259">
                      <a:moveTo>
                        <a:pt x="0" y="0"/>
                      </a:moveTo>
                      <a:cubicBezTo>
                        <a:pt x="29" y="86"/>
                        <a:pt x="59" y="173"/>
                        <a:pt x="104" y="216"/>
                      </a:cubicBezTo>
                      <a:cubicBezTo>
                        <a:pt x="149" y="259"/>
                        <a:pt x="245" y="247"/>
                        <a:pt x="272" y="256"/>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grpSp>
        <p:nvGrpSpPr>
          <p:cNvPr id="7" name="Group 28">
            <a:extLst>
              <a:ext uri="{FF2B5EF4-FFF2-40B4-BE49-F238E27FC236}">
                <a16:creationId xmlns:a16="http://schemas.microsoft.com/office/drawing/2014/main" id="{8AEF519C-480A-E7D3-DECA-7122BA788E89}"/>
              </a:ext>
            </a:extLst>
          </p:cNvPr>
          <p:cNvGrpSpPr>
            <a:grpSpLocks/>
          </p:cNvGrpSpPr>
          <p:nvPr/>
        </p:nvGrpSpPr>
        <p:grpSpPr bwMode="auto">
          <a:xfrm>
            <a:off x="6934200" y="2744788"/>
            <a:ext cx="1828800" cy="762000"/>
            <a:chOff x="4368" y="1921"/>
            <a:chExt cx="1152" cy="480"/>
          </a:xfrm>
        </p:grpSpPr>
        <p:sp>
          <p:nvSpPr>
            <p:cNvPr id="133149" name="AutoShape 29">
              <a:extLst>
                <a:ext uri="{FF2B5EF4-FFF2-40B4-BE49-F238E27FC236}">
                  <a16:creationId xmlns:a16="http://schemas.microsoft.com/office/drawing/2014/main" id="{0B75E47B-1CDA-48DB-9497-337C5356FCBC}"/>
                </a:ext>
              </a:extLst>
            </p:cNvPr>
            <p:cNvSpPr>
              <a:spLocks noChangeArrowheads="1"/>
            </p:cNvSpPr>
            <p:nvPr/>
          </p:nvSpPr>
          <p:spPr bwMode="auto">
            <a:xfrm>
              <a:off x="4368" y="1921"/>
              <a:ext cx="1152" cy="480"/>
            </a:xfrm>
            <a:prstGeom prst="wedgeEllipseCallout">
              <a:avLst>
                <a:gd name="adj1" fmla="val -52259"/>
                <a:gd name="adj2" fmla="val 119167"/>
              </a:avLst>
            </a:prstGeom>
            <a:solidFill>
              <a:srgbClr val="FFFFCC"/>
            </a:solidFill>
            <a:ln w="9525">
              <a:solidFill>
                <a:srgbClr val="FF3300"/>
              </a:solidFill>
              <a:miter lim="800000"/>
              <a:headEnd/>
              <a:tailEnd/>
            </a:ln>
          </p:spPr>
          <p:txBody>
            <a:bodyPr wrap="none" anchor="ctr"/>
            <a:lstStyle/>
            <a:p>
              <a:pPr algn="ctr"/>
              <a:endParaRPr lang="zh-CN" altLang="zh-CN" b="1" i="0">
                <a:solidFill>
                  <a:schemeClr val="tx1"/>
                </a:solidFill>
                <a:ea typeface="楷体_GB2312" pitchFamily="49" charset="-122"/>
              </a:endParaRPr>
            </a:p>
          </p:txBody>
        </p:sp>
        <p:sp>
          <p:nvSpPr>
            <p:cNvPr id="133150" name="Rectangle 30">
              <a:extLst>
                <a:ext uri="{FF2B5EF4-FFF2-40B4-BE49-F238E27FC236}">
                  <a16:creationId xmlns:a16="http://schemas.microsoft.com/office/drawing/2014/main" id="{9B3B887E-A767-9E4B-1502-6EC2A7602EA4}"/>
                </a:ext>
              </a:extLst>
            </p:cNvPr>
            <p:cNvSpPr>
              <a:spLocks noChangeArrowheads="1"/>
            </p:cNvSpPr>
            <p:nvPr/>
          </p:nvSpPr>
          <p:spPr bwMode="auto">
            <a:xfrm>
              <a:off x="4452" y="1978"/>
              <a:ext cx="10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zh-CN" altLang="en-US" b="1" i="0">
                  <a:solidFill>
                    <a:srgbClr val="006600"/>
                  </a:solidFill>
                  <a:ea typeface="宋体" panose="02010600030101010101" pitchFamily="2" charset="-122"/>
                </a:rPr>
                <a:t>交越失真</a:t>
              </a:r>
            </a:p>
          </p:txBody>
        </p:sp>
      </p:grpSp>
      <p:sp>
        <p:nvSpPr>
          <p:cNvPr id="447519" name="Text Box 31" descr="30%">
            <a:extLst>
              <a:ext uri="{FF2B5EF4-FFF2-40B4-BE49-F238E27FC236}">
                <a16:creationId xmlns:a16="http://schemas.microsoft.com/office/drawing/2014/main" id="{8117E234-FAD8-D5AF-00B5-8AF8A946A206}"/>
              </a:ext>
            </a:extLst>
          </p:cNvPr>
          <p:cNvSpPr txBox="1">
            <a:spLocks noChangeArrowheads="1"/>
          </p:cNvSpPr>
          <p:nvPr/>
        </p:nvSpPr>
        <p:spPr bwMode="auto">
          <a:xfrm>
            <a:off x="385763" y="4918075"/>
            <a:ext cx="8153400" cy="1031875"/>
          </a:xfrm>
          <a:prstGeom prst="rect">
            <a:avLst/>
          </a:prstGeom>
          <a:noFill/>
          <a:ln w="9525">
            <a:noFill/>
            <a:miter lim="800000"/>
          </a:ln>
          <a:effectLst/>
        </p:spPr>
        <p:txBody>
          <a:bodyPr>
            <a:spAutoFit/>
          </a:bodyPr>
          <a:lstStyle/>
          <a:p>
            <a:pPr>
              <a:lnSpc>
                <a:spcPct val="110000"/>
              </a:lnSpc>
              <a:defRPr/>
            </a:pPr>
            <a:r>
              <a:rPr kumimoji="1" lang="zh-CN" altLang="en-US"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　 采用各种电路以产生有不大的偏流，使静态工作点稍高于截止点，即工作于甲乙类状态。</a:t>
            </a:r>
          </a:p>
        </p:txBody>
      </p:sp>
      <p:sp>
        <p:nvSpPr>
          <p:cNvPr id="447520" name="Text Box 32">
            <a:extLst>
              <a:ext uri="{FF2B5EF4-FFF2-40B4-BE49-F238E27FC236}">
                <a16:creationId xmlns:a16="http://schemas.microsoft.com/office/drawing/2014/main" id="{EC236AAE-04E7-9F86-0651-52205B5ACB69}"/>
              </a:ext>
            </a:extLst>
          </p:cNvPr>
          <p:cNvSpPr txBox="1">
            <a:spLocks noChangeArrowheads="1"/>
          </p:cNvSpPr>
          <p:nvPr/>
        </p:nvSpPr>
        <p:spPr bwMode="auto">
          <a:xfrm>
            <a:off x="431800" y="4349750"/>
            <a:ext cx="3384550" cy="519113"/>
          </a:xfrm>
          <a:prstGeom prst="rect">
            <a:avLst/>
          </a:prstGeom>
          <a:noFill/>
          <a:ln w="9525">
            <a:noFill/>
            <a:miter lim="800000"/>
          </a:ln>
          <a:effectLst/>
        </p:spPr>
        <p:txBody>
          <a:bodyPr wrap="none">
            <a:spAutoFit/>
          </a:bodyPr>
          <a:lstStyle/>
          <a:p>
            <a:pPr>
              <a:defRPr/>
            </a:pPr>
            <a:r>
              <a:rPr kumimoji="1" lang="zh-CN" altLang="en-US" b="1" i="0">
                <a:solidFill>
                  <a:srgbClr val="000099"/>
                </a:solidFill>
                <a:effectLst>
                  <a:outerShdw blurRad="38100" dist="38100" dir="2700000" algn="tl">
                    <a:srgbClr val="C0C0C0"/>
                  </a:outerShdw>
                </a:effectLst>
                <a:ea typeface="华文中宋" panose="02010600040101010101" pitchFamily="2" charset="-122"/>
                <a:cs typeface="+mn-cs"/>
              </a:rPr>
              <a:t>克服交越失真的措施</a:t>
            </a:r>
          </a:p>
        </p:txBody>
      </p:sp>
      <p:sp>
        <p:nvSpPr>
          <p:cNvPr id="133153" name="AutoShape 33">
            <a:hlinkClick r:id="" action="ppaction://hlinkshowjump?jump=previousslide" highlightClick="1"/>
            <a:extLst>
              <a:ext uri="{FF2B5EF4-FFF2-40B4-BE49-F238E27FC236}">
                <a16:creationId xmlns:a16="http://schemas.microsoft.com/office/drawing/2014/main" id="{48A40339-E352-84F0-93A5-67EFEBDB7A7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3154" name="AutoShape 34">
            <a:hlinkClick r:id="" action="ppaction://hlinkshowjump?jump=nextslide" highlightClick="1"/>
            <a:extLst>
              <a:ext uri="{FF2B5EF4-FFF2-40B4-BE49-F238E27FC236}">
                <a16:creationId xmlns:a16="http://schemas.microsoft.com/office/drawing/2014/main" id="{430B5842-C83C-7A87-720E-E7E7F6FA8BE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3155" name="AutoShape 35">
            <a:hlinkClick r:id="" action="ppaction://hlinkshowjump?jump=firstslide" highlightClick="1"/>
            <a:extLst>
              <a:ext uri="{FF2B5EF4-FFF2-40B4-BE49-F238E27FC236}">
                <a16:creationId xmlns:a16="http://schemas.microsoft.com/office/drawing/2014/main" id="{FF257756-D7FA-E181-1791-B8A654CC98E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3156" name="AutoShape 36">
            <a:hlinkClick r:id="" action="ppaction://hlinkshowjump?jump=lastslideviewed" highlightClick="1"/>
            <a:extLst>
              <a:ext uri="{FF2B5EF4-FFF2-40B4-BE49-F238E27FC236}">
                <a16:creationId xmlns:a16="http://schemas.microsoft.com/office/drawing/2014/main" id="{03921555-36F3-3B22-7CF8-53054A5B6DB1}"/>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7499"/>
                                        </p:tgtEl>
                                        <p:attrNameLst>
                                          <p:attrName>style.visibility</p:attrName>
                                        </p:attrNameLst>
                                      </p:cBhvr>
                                      <p:to>
                                        <p:strVal val="visible"/>
                                      </p:to>
                                    </p:set>
                                    <p:animEffect transition="in" filter="wipe(left)">
                                      <p:cBhvr>
                                        <p:cTn id="7" dur="500"/>
                                        <p:tgtEl>
                                          <p:spTgt spid="4474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strips(downRigh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6"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strips(downRight)">
                                      <p:cBhvr>
                                        <p:cTn id="17" dur="500"/>
                                        <p:tgtEl>
                                          <p:spTgt spid="3"/>
                                        </p:tgtEl>
                                      </p:cBhvr>
                                    </p:animEffect>
                                  </p:childTnLst>
                                </p:cTn>
                              </p:par>
                            </p:childTnLst>
                          </p:cTn>
                        </p:par>
                        <p:par>
                          <p:cTn id="18" fill="hold" nodeType="afterGroup">
                            <p:stCondLst>
                              <p:cond delay="500"/>
                            </p:stCondLst>
                            <p:childTnLst>
                              <p:par>
                                <p:cTn id="19" presetID="23" presetClass="entr" presetSubtype="272" fill="hold" grpId="0" nodeType="afterEffect">
                                  <p:stCondLst>
                                    <p:cond delay="0"/>
                                  </p:stCondLst>
                                  <p:childTnLst>
                                    <p:set>
                                      <p:cBhvr>
                                        <p:cTn id="20" dur="1" fill="hold">
                                          <p:stCondLst>
                                            <p:cond delay="0"/>
                                          </p:stCondLst>
                                        </p:cTn>
                                        <p:tgtEl>
                                          <p:spTgt spid="447491"/>
                                        </p:tgtEl>
                                        <p:attrNameLst>
                                          <p:attrName>style.visibility</p:attrName>
                                        </p:attrNameLst>
                                      </p:cBhvr>
                                      <p:to>
                                        <p:strVal val="visible"/>
                                      </p:to>
                                    </p:set>
                                    <p:anim calcmode="lin" valueType="num">
                                      <p:cBhvr>
                                        <p:cTn id="21" dur="500" fill="hold"/>
                                        <p:tgtEl>
                                          <p:spTgt spid="447491"/>
                                        </p:tgtEl>
                                        <p:attrNameLst>
                                          <p:attrName>ppt_w</p:attrName>
                                        </p:attrNameLst>
                                      </p:cBhvr>
                                      <p:tavLst>
                                        <p:tav tm="0">
                                          <p:val>
                                            <p:strVal val="2/3*#ppt_w"/>
                                          </p:val>
                                        </p:tav>
                                        <p:tav tm="100000">
                                          <p:val>
                                            <p:strVal val="#ppt_w"/>
                                          </p:val>
                                        </p:tav>
                                      </p:tavLst>
                                    </p:anim>
                                    <p:anim calcmode="lin" valueType="num">
                                      <p:cBhvr>
                                        <p:cTn id="22" dur="500" fill="hold"/>
                                        <p:tgtEl>
                                          <p:spTgt spid="447491"/>
                                        </p:tgtEl>
                                        <p:attrNameLst>
                                          <p:attrName>ppt_h</p:attrName>
                                        </p:attrNameLst>
                                      </p:cBhvr>
                                      <p:tavLst>
                                        <p:tav tm="0">
                                          <p:val>
                                            <p:strVal val="2/3*#ppt_h"/>
                                          </p:val>
                                        </p:tav>
                                        <p:tav tm="100000">
                                          <p:val>
                                            <p:strVal val="#ppt_h"/>
                                          </p:val>
                                        </p:tav>
                                      </p:tavLst>
                                    </p:anim>
                                  </p:childTnLst>
                                </p:cTn>
                              </p:par>
                            </p:childTnLst>
                          </p:cTn>
                        </p:par>
                        <p:par>
                          <p:cTn id="23" fill="hold" nodeType="afterGroup">
                            <p:stCondLst>
                              <p:cond delay="1000"/>
                            </p:stCondLst>
                            <p:childTnLst>
                              <p:par>
                                <p:cTn id="24" presetID="18" presetClass="entr" presetSubtype="12"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strips(downLeft)">
                                      <p:cBhvr>
                                        <p:cTn id="26" dur="500"/>
                                        <p:tgtEl>
                                          <p:spTgt spid="7"/>
                                        </p:tgtEl>
                                      </p:cBhvr>
                                    </p:animEffect>
                                  </p:childTnLst>
                                  <p:subTnLst>
                                    <p:audio>
                                      <p:cMediaNode>
                                        <p:cTn display="0" masterRel="sameClick">
                                          <p:stCondLst>
                                            <p:cond evt="begin" delay="0">
                                              <p:tn val="24"/>
                                            </p:cond>
                                          </p:stCondLst>
                                          <p:endCondLst>
                                            <p:cond evt="onStopAudio" delay="0">
                                              <p:tgtEl>
                                                <p:sldTgt/>
                                              </p:tgtEl>
                                            </p:cond>
                                          </p:endCondLst>
                                        </p:cTn>
                                        <p:tgtEl>
                                          <p:sndTgt r:embed="rId4" name="提示时奏幻想空间.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47500">
                                            <p:txEl>
                                              <p:pRg st="0" end="0"/>
                                            </p:txEl>
                                          </p:spTgt>
                                        </p:tgtEl>
                                        <p:attrNameLst>
                                          <p:attrName>style.visibility</p:attrName>
                                        </p:attrNameLst>
                                      </p:cBhvr>
                                      <p:to>
                                        <p:strVal val="visible"/>
                                      </p:to>
                                    </p:set>
                                    <p:animEffect transition="in" filter="wipe(left)">
                                      <p:cBhvr>
                                        <p:cTn id="31" dur="500"/>
                                        <p:tgtEl>
                                          <p:spTgt spid="447500">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47500">
                                            <p:txEl>
                                              <p:pRg st="1" end="1"/>
                                            </p:txEl>
                                          </p:spTgt>
                                        </p:tgtEl>
                                        <p:attrNameLst>
                                          <p:attrName>style.visibility</p:attrName>
                                        </p:attrNameLst>
                                      </p:cBhvr>
                                      <p:to>
                                        <p:strVal val="visible"/>
                                      </p:to>
                                    </p:set>
                                    <p:animEffect transition="in" filter="wipe(left)">
                                      <p:cBhvr>
                                        <p:cTn id="36" dur="500"/>
                                        <p:tgtEl>
                                          <p:spTgt spid="447500">
                                            <p:txEl>
                                              <p:pRg st="1" end="1"/>
                                            </p:txEl>
                                          </p:spTgt>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447500">
                                            <p:txEl>
                                              <p:pRg st="2" end="2"/>
                                            </p:txEl>
                                          </p:spTgt>
                                        </p:tgtEl>
                                        <p:attrNameLst>
                                          <p:attrName>style.visibility</p:attrName>
                                        </p:attrNameLst>
                                      </p:cBhvr>
                                      <p:to>
                                        <p:strVal val="visible"/>
                                      </p:to>
                                    </p:set>
                                    <p:animEffect transition="in" filter="wipe(left)">
                                      <p:cBhvr>
                                        <p:cTn id="41" dur="500"/>
                                        <p:tgtEl>
                                          <p:spTgt spid="447500">
                                            <p:txEl>
                                              <p:pRg st="2" end="2"/>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447520"/>
                                        </p:tgtEl>
                                        <p:attrNameLst>
                                          <p:attrName>style.visibility</p:attrName>
                                        </p:attrNameLst>
                                      </p:cBhvr>
                                      <p:to>
                                        <p:strVal val="visible"/>
                                      </p:to>
                                    </p:set>
                                    <p:animEffect transition="in" filter="wipe(left)">
                                      <p:cBhvr>
                                        <p:cTn id="46" dur="500"/>
                                        <p:tgtEl>
                                          <p:spTgt spid="447520"/>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447519"/>
                                        </p:tgtEl>
                                        <p:attrNameLst>
                                          <p:attrName>style.visibility</p:attrName>
                                        </p:attrNameLst>
                                      </p:cBhvr>
                                      <p:to>
                                        <p:strVal val="visible"/>
                                      </p:to>
                                    </p:set>
                                    <p:animEffect transition="in" filter="wipe(left)">
                                      <p:cBhvr>
                                        <p:cTn id="51" dur="500"/>
                                        <p:tgtEl>
                                          <p:spTgt spid="4475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7491" grpId="0" animBg="1"/>
      <p:bldP spid="447499" grpId="0"/>
      <p:bldP spid="447500" grpId="0" build="p"/>
      <p:bldP spid="447519" grpId="0"/>
      <p:bldP spid="447520" grpId="0"/>
    </p:bldLst>
  </p:timing>
</p:sld>
</file>

<file path=ppt/slides/slide1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449538" name="Text Box 2">
            <a:extLst>
              <a:ext uri="{FF2B5EF4-FFF2-40B4-BE49-F238E27FC236}">
                <a16:creationId xmlns:a16="http://schemas.microsoft.com/office/drawing/2014/main" id="{43671385-43A3-4807-9037-13E6AE1B94BB}"/>
              </a:ext>
            </a:extLst>
          </p:cNvPr>
          <p:cNvSpPr txBox="1">
            <a:spLocks noChangeArrowheads="1"/>
          </p:cNvSpPr>
          <p:nvPr/>
        </p:nvSpPr>
        <p:spPr bwMode="auto">
          <a:xfrm>
            <a:off x="782638" y="2486025"/>
            <a:ext cx="3429000" cy="3508375"/>
          </a:xfrm>
          <a:prstGeom prst="rect">
            <a:avLst/>
          </a:prstGeom>
          <a:noFill/>
          <a:ln w="38100">
            <a:noFill/>
            <a:miter lim="800000"/>
          </a:ln>
          <a:effectLst/>
        </p:spPr>
        <p:txBody>
          <a:bodyPr anchor="ctr">
            <a:spAutoFit/>
          </a:bodyPr>
          <a:lstStyle/>
          <a:p>
            <a:pPr>
              <a:spcBef>
                <a:spcPct val="10000"/>
              </a:spcBef>
              <a:defRPr/>
            </a:pPr>
            <a:r>
              <a:rPr kumimoji="1" lang="en-US" altLang="zh-CN" b="1" i="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  </a:t>
            </a:r>
            <a:r>
              <a:rPr kumimoji="1" lang="zh-CN" altLang="en-US" b="1" i="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动态时，设</a:t>
            </a:r>
            <a:r>
              <a:rPr kumimoji="1" lang="en-US" altLang="zh-CN" b="1">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u</a:t>
            </a:r>
            <a:r>
              <a:rPr kumimoji="1" lang="en-US" altLang="zh-CN" b="1" i="0" baseline="-2500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i</a:t>
            </a:r>
            <a:r>
              <a:rPr kumimoji="1" lang="en-US" altLang="zh-CN" b="1" baseline="-2500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 </a:t>
            </a:r>
            <a:r>
              <a:rPr kumimoji="1" lang="zh-CN" altLang="en-US" b="1" i="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加入正弦信号。正半周</a:t>
            </a:r>
            <a:r>
              <a:rPr kumimoji="1" lang="en-US" altLang="zh-CN" b="1" i="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T</a:t>
            </a:r>
            <a:r>
              <a:rPr kumimoji="1" lang="en-US" altLang="zh-CN" b="1" i="0" baseline="-2500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2 </a:t>
            </a:r>
            <a:r>
              <a:rPr kumimoji="1" lang="zh-CN" altLang="en-US" b="1" i="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截止，</a:t>
            </a:r>
            <a:r>
              <a:rPr kumimoji="1" lang="en-US" altLang="zh-CN" b="1" i="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T</a:t>
            </a:r>
            <a:r>
              <a:rPr kumimoji="1" lang="en-US" altLang="zh-CN" b="1" i="0" baseline="-2500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1</a:t>
            </a:r>
            <a:r>
              <a:rPr kumimoji="1" lang="zh-CN" altLang="en-US" b="1" i="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基极电位进一步提高，进入良好的导通状态。负半周</a:t>
            </a:r>
            <a:r>
              <a:rPr kumimoji="1" lang="en-US" altLang="zh-CN" b="1" i="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T</a:t>
            </a:r>
            <a:r>
              <a:rPr kumimoji="1" lang="en-US" altLang="zh-CN" b="1" i="0" baseline="-2500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1</a:t>
            </a:r>
            <a:r>
              <a:rPr kumimoji="1" lang="zh-CN" altLang="en-US" b="1" i="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截止，</a:t>
            </a:r>
            <a:r>
              <a:rPr kumimoji="1" lang="en-US" altLang="zh-CN" b="1" i="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T</a:t>
            </a:r>
            <a:r>
              <a:rPr kumimoji="1" lang="en-US" altLang="zh-CN" b="1" i="0" baseline="-2500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2</a:t>
            </a:r>
            <a:r>
              <a:rPr kumimoji="1" lang="zh-CN" altLang="en-US" b="1" i="0">
                <a:solidFill>
                  <a:srgbClr val="000099"/>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基极电位进一步提高，进入良好的导通状态。</a:t>
            </a:r>
          </a:p>
        </p:txBody>
      </p:sp>
      <p:sp>
        <p:nvSpPr>
          <p:cNvPr id="449539" name="Rectangle 3">
            <a:extLst>
              <a:ext uri="{FF2B5EF4-FFF2-40B4-BE49-F238E27FC236}">
                <a16:creationId xmlns:a16="http://schemas.microsoft.com/office/drawing/2014/main" id="{C03FEF55-D519-4060-8C66-BC723ECF96C5}"/>
              </a:ext>
            </a:extLst>
          </p:cNvPr>
          <p:cNvSpPr>
            <a:spLocks noChangeArrowheads="1"/>
          </p:cNvSpPr>
          <p:nvPr/>
        </p:nvSpPr>
        <p:spPr bwMode="auto">
          <a:xfrm>
            <a:off x="547688" y="914400"/>
            <a:ext cx="7759700" cy="1435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just">
              <a:lnSpc>
                <a:spcPct val="105000"/>
              </a:lnSpc>
            </a:pPr>
            <a:r>
              <a:rPr lang="en-US" altLang="zh-CN" b="1" i="0">
                <a:solidFill>
                  <a:schemeClr val="tx1"/>
                </a:solidFill>
                <a:latin typeface="宋体" panose="02010600030101010101" pitchFamily="2" charset="-122"/>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静态时</a:t>
            </a:r>
            <a:r>
              <a:rPr lang="en-US" altLang="zh-CN" b="1" i="0">
                <a:solidFill>
                  <a:schemeClr val="tx1"/>
                </a:solidFill>
                <a:ea typeface="宋体" panose="02010600030101010101" pitchFamily="2" charset="-122"/>
              </a:rPr>
              <a:t>T</a:t>
            </a:r>
            <a:r>
              <a:rPr lang="en-US" altLang="zh-CN" b="1" i="0" baseline="-25000">
                <a:solidFill>
                  <a:schemeClr val="tx1"/>
                </a:solidFill>
                <a:ea typeface="宋体" panose="02010600030101010101" pitchFamily="2" charset="-122"/>
              </a:rPr>
              <a:t>1</a:t>
            </a:r>
            <a:r>
              <a:rPr lang="zh-CN" altLang="en-US" b="1" i="0">
                <a:solidFill>
                  <a:schemeClr val="tx1"/>
                </a:solidFill>
                <a:ea typeface="宋体" panose="02010600030101010101" pitchFamily="2" charset="-122"/>
              </a:rPr>
              <a:t>、</a:t>
            </a:r>
            <a:r>
              <a:rPr lang="en-US" altLang="zh-CN" b="1" i="0">
                <a:solidFill>
                  <a:schemeClr val="tx1"/>
                </a:solidFill>
                <a:ea typeface="宋体" panose="02010600030101010101" pitchFamily="2" charset="-122"/>
              </a:rPr>
              <a:t>T</a:t>
            </a:r>
            <a:r>
              <a:rPr lang="en-US" altLang="zh-CN" b="1" i="0" baseline="-25000">
                <a:solidFill>
                  <a:schemeClr val="tx1"/>
                </a:solidFill>
                <a:ea typeface="宋体" panose="02010600030101010101" pitchFamily="2" charset="-122"/>
              </a:rPr>
              <a:t>2</a:t>
            </a:r>
            <a:r>
              <a:rPr lang="en-US" altLang="zh-CN" b="1" i="0" baseline="-25000">
                <a:solidFill>
                  <a:schemeClr val="tx1"/>
                </a:solidFill>
                <a:latin typeface="宋体" panose="02010600030101010101" pitchFamily="2" charset="-122"/>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两管发射结电压分别为二极管</a:t>
            </a:r>
            <a:r>
              <a:rPr lang="en-US" altLang="zh-CN" b="1" i="0">
                <a:solidFill>
                  <a:schemeClr val="tx1"/>
                </a:solidFill>
                <a:ea typeface="宋体" panose="02010600030101010101" pitchFamily="2" charset="-122"/>
              </a:rPr>
              <a:t>D</a:t>
            </a:r>
            <a:r>
              <a:rPr lang="en-US" altLang="zh-CN" b="1" i="0" baseline="-25000">
                <a:solidFill>
                  <a:schemeClr val="tx1"/>
                </a:solidFill>
                <a:ea typeface="宋体" panose="02010600030101010101" pitchFamily="2" charset="-122"/>
              </a:rPr>
              <a:t>1</a:t>
            </a:r>
            <a:r>
              <a:rPr lang="zh-CN" altLang="en-US" b="1" i="0">
                <a:solidFill>
                  <a:schemeClr val="tx1"/>
                </a:solidFill>
                <a:ea typeface="宋体" panose="02010600030101010101" pitchFamily="2" charset="-122"/>
              </a:rPr>
              <a:t>、</a:t>
            </a:r>
            <a:r>
              <a:rPr lang="en-US" altLang="zh-CN" b="1" i="0">
                <a:solidFill>
                  <a:schemeClr val="tx1"/>
                </a:solidFill>
                <a:ea typeface="宋体" panose="02010600030101010101" pitchFamily="2" charset="-122"/>
              </a:rPr>
              <a:t>D</a:t>
            </a:r>
            <a:r>
              <a:rPr lang="en-US" altLang="zh-CN" b="1" i="0" baseline="-25000">
                <a:solidFill>
                  <a:schemeClr val="tx1"/>
                </a:solidFill>
                <a:ea typeface="宋体" panose="02010600030101010101" pitchFamily="2" charset="-122"/>
              </a:rPr>
              <a:t>2</a:t>
            </a:r>
            <a:r>
              <a:rPr lang="zh-CN" altLang="en-US" b="1" i="0">
                <a:solidFill>
                  <a:schemeClr val="tx1"/>
                </a:solidFill>
                <a:latin typeface="宋体" panose="02010600030101010101" pitchFamily="2" charset="-122"/>
                <a:ea typeface="宋体" panose="02010600030101010101" pitchFamily="2" charset="-122"/>
              </a:rPr>
              <a:t>的正向导通压降，致使两管均处于微弱导通状态。</a:t>
            </a:r>
          </a:p>
        </p:txBody>
      </p:sp>
      <p:sp>
        <p:nvSpPr>
          <p:cNvPr id="449541" name="Text Box 5">
            <a:extLst>
              <a:ext uri="{FF2B5EF4-FFF2-40B4-BE49-F238E27FC236}">
                <a16:creationId xmlns:a16="http://schemas.microsoft.com/office/drawing/2014/main" id="{4BBCB8AD-A298-768E-E47D-5FA3DF9F9AAA}"/>
              </a:ext>
            </a:extLst>
          </p:cNvPr>
          <p:cNvSpPr txBox="1">
            <a:spLocks noChangeArrowheads="1"/>
          </p:cNvSpPr>
          <p:nvPr/>
        </p:nvSpPr>
        <p:spPr bwMode="auto">
          <a:xfrm>
            <a:off x="533400" y="344488"/>
            <a:ext cx="4264025" cy="519112"/>
          </a:xfrm>
          <a:prstGeom prst="rect">
            <a:avLst/>
          </a:prstGeom>
          <a:noFill/>
          <a:ln w="9525">
            <a:noFill/>
            <a:miter lim="800000"/>
          </a:ln>
          <a:effectLst/>
        </p:spPr>
        <p:txBody>
          <a:bodyPr>
            <a:spAutoFit/>
          </a:bodyPr>
          <a:lstStyle/>
          <a:p>
            <a:pPr>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5) </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克服交越失真的</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电路</a:t>
            </a:r>
          </a:p>
        </p:txBody>
      </p:sp>
      <p:sp>
        <p:nvSpPr>
          <p:cNvPr id="135173" name="AutoShape 6">
            <a:hlinkClick r:id="" action="ppaction://hlinkshowjump?jump=previousslide" highlightClick="1"/>
            <a:extLst>
              <a:ext uri="{FF2B5EF4-FFF2-40B4-BE49-F238E27FC236}">
                <a16:creationId xmlns:a16="http://schemas.microsoft.com/office/drawing/2014/main" id="{E7E87770-93C1-B774-5040-B820F8B75E93}"/>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5174" name="AutoShape 7">
            <a:hlinkClick r:id="" action="ppaction://hlinkshowjump?jump=nextslide" highlightClick="1"/>
            <a:extLst>
              <a:ext uri="{FF2B5EF4-FFF2-40B4-BE49-F238E27FC236}">
                <a16:creationId xmlns:a16="http://schemas.microsoft.com/office/drawing/2014/main" id="{42E053A1-0746-D5C6-E00D-2B3B64FCB4E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5175" name="AutoShape 8">
            <a:hlinkClick r:id="" action="ppaction://hlinkshowjump?jump=firstslide" highlightClick="1"/>
            <a:extLst>
              <a:ext uri="{FF2B5EF4-FFF2-40B4-BE49-F238E27FC236}">
                <a16:creationId xmlns:a16="http://schemas.microsoft.com/office/drawing/2014/main" id="{85C15D66-B2E8-18C5-A91B-03A242B72BA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5176" name="AutoShape 9">
            <a:hlinkClick r:id="" action="ppaction://hlinkshowjump?jump=lastslideviewed" highlightClick="1"/>
            <a:extLst>
              <a:ext uri="{FF2B5EF4-FFF2-40B4-BE49-F238E27FC236}">
                <a16:creationId xmlns:a16="http://schemas.microsoft.com/office/drawing/2014/main" id="{4B801FE8-71CD-646C-95FA-4E896C5C0CB5}"/>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35177" name="Group 10">
            <a:extLst>
              <a:ext uri="{FF2B5EF4-FFF2-40B4-BE49-F238E27FC236}">
                <a16:creationId xmlns:a16="http://schemas.microsoft.com/office/drawing/2014/main" id="{5B4F8405-7D6B-E24A-7FB7-6D6D17C7104E}"/>
              </a:ext>
            </a:extLst>
          </p:cNvPr>
          <p:cNvGrpSpPr>
            <a:grpSpLocks/>
          </p:cNvGrpSpPr>
          <p:nvPr/>
        </p:nvGrpSpPr>
        <p:grpSpPr bwMode="auto">
          <a:xfrm>
            <a:off x="4506913" y="2130425"/>
            <a:ext cx="4256087" cy="3889375"/>
            <a:chOff x="1015" y="737"/>
            <a:chExt cx="2393" cy="2187"/>
          </a:xfrm>
        </p:grpSpPr>
        <p:sp>
          <p:nvSpPr>
            <p:cNvPr id="135178" name="Text Box 11">
              <a:extLst>
                <a:ext uri="{FF2B5EF4-FFF2-40B4-BE49-F238E27FC236}">
                  <a16:creationId xmlns:a16="http://schemas.microsoft.com/office/drawing/2014/main" id="{C2A6E9B8-2A98-D065-4154-F9BC20211961}"/>
                </a:ext>
              </a:extLst>
            </p:cNvPr>
            <p:cNvSpPr txBox="1">
              <a:spLocks noChangeArrowheads="1"/>
            </p:cNvSpPr>
            <p:nvPr/>
          </p:nvSpPr>
          <p:spPr bwMode="auto">
            <a:xfrm>
              <a:off x="1362" y="929"/>
              <a:ext cx="305"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135179" name="Line 12">
              <a:extLst>
                <a:ext uri="{FF2B5EF4-FFF2-40B4-BE49-F238E27FC236}">
                  <a16:creationId xmlns:a16="http://schemas.microsoft.com/office/drawing/2014/main" id="{DB6DE8D8-241D-9612-4649-CCC05F7F14EE}"/>
                </a:ext>
              </a:extLst>
            </p:cNvPr>
            <p:cNvSpPr>
              <a:spLocks noChangeShapeType="1"/>
            </p:cNvSpPr>
            <p:nvPr/>
          </p:nvSpPr>
          <p:spPr bwMode="auto">
            <a:xfrm flipH="1">
              <a:off x="2113" y="2495"/>
              <a:ext cx="0" cy="4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80" name="Line 13">
              <a:extLst>
                <a:ext uri="{FF2B5EF4-FFF2-40B4-BE49-F238E27FC236}">
                  <a16:creationId xmlns:a16="http://schemas.microsoft.com/office/drawing/2014/main" id="{29CB63C8-B859-7238-0BF9-760CEB3DB132}"/>
                </a:ext>
              </a:extLst>
            </p:cNvPr>
            <p:cNvSpPr>
              <a:spLocks noChangeShapeType="1"/>
            </p:cNvSpPr>
            <p:nvPr/>
          </p:nvSpPr>
          <p:spPr bwMode="auto">
            <a:xfrm>
              <a:off x="2112" y="1494"/>
              <a:ext cx="1" cy="64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81" name="Line 14">
              <a:extLst>
                <a:ext uri="{FF2B5EF4-FFF2-40B4-BE49-F238E27FC236}">
                  <a16:creationId xmlns:a16="http://schemas.microsoft.com/office/drawing/2014/main" id="{CB0E62CF-FC52-3EA0-8786-CA96344A9623}"/>
                </a:ext>
              </a:extLst>
            </p:cNvPr>
            <p:cNvSpPr>
              <a:spLocks noChangeShapeType="1"/>
            </p:cNvSpPr>
            <p:nvPr/>
          </p:nvSpPr>
          <p:spPr bwMode="auto">
            <a:xfrm>
              <a:off x="2110" y="1813"/>
              <a:ext cx="33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82" name="Text Box 15">
              <a:extLst>
                <a:ext uri="{FF2B5EF4-FFF2-40B4-BE49-F238E27FC236}">
                  <a16:creationId xmlns:a16="http://schemas.microsoft.com/office/drawing/2014/main" id="{98A18F49-0942-C64A-288B-90D9DA220AF6}"/>
                </a:ext>
              </a:extLst>
            </p:cNvPr>
            <p:cNvSpPr txBox="1">
              <a:spLocks noChangeArrowheads="1"/>
            </p:cNvSpPr>
            <p:nvPr/>
          </p:nvSpPr>
          <p:spPr bwMode="auto">
            <a:xfrm>
              <a:off x="2330" y="2182"/>
              <a:ext cx="454"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135183" name="Line 16">
              <a:extLst>
                <a:ext uri="{FF2B5EF4-FFF2-40B4-BE49-F238E27FC236}">
                  <a16:creationId xmlns:a16="http://schemas.microsoft.com/office/drawing/2014/main" id="{51C395C2-CED9-657B-A594-9B2D0504A7BE}"/>
                </a:ext>
              </a:extLst>
            </p:cNvPr>
            <p:cNvSpPr>
              <a:spLocks noChangeShapeType="1"/>
            </p:cNvSpPr>
            <p:nvPr/>
          </p:nvSpPr>
          <p:spPr bwMode="auto">
            <a:xfrm flipH="1">
              <a:off x="1710" y="2291"/>
              <a:ext cx="213"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84" name="Oval 17">
              <a:extLst>
                <a:ext uri="{FF2B5EF4-FFF2-40B4-BE49-F238E27FC236}">
                  <a16:creationId xmlns:a16="http://schemas.microsoft.com/office/drawing/2014/main" id="{E5EBE309-FE48-EBB9-F13A-63BE8BCC7390}"/>
                </a:ext>
              </a:extLst>
            </p:cNvPr>
            <p:cNvSpPr>
              <a:spLocks noChangeArrowheads="1"/>
            </p:cNvSpPr>
            <p:nvPr/>
          </p:nvSpPr>
          <p:spPr bwMode="auto">
            <a:xfrm flipH="1" flipV="1">
              <a:off x="2679" y="846"/>
              <a:ext cx="45" cy="4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5185" name="Line 18">
              <a:extLst>
                <a:ext uri="{FF2B5EF4-FFF2-40B4-BE49-F238E27FC236}">
                  <a16:creationId xmlns:a16="http://schemas.microsoft.com/office/drawing/2014/main" id="{17DC68FB-C889-D77F-C4A8-8EDCB613263A}"/>
                </a:ext>
              </a:extLst>
            </p:cNvPr>
            <p:cNvSpPr>
              <a:spLocks noChangeShapeType="1"/>
            </p:cNvSpPr>
            <p:nvPr/>
          </p:nvSpPr>
          <p:spPr bwMode="auto">
            <a:xfrm flipH="1">
              <a:off x="1926" y="2118"/>
              <a:ext cx="198" cy="198"/>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5186" name="Line 19">
              <a:extLst>
                <a:ext uri="{FF2B5EF4-FFF2-40B4-BE49-F238E27FC236}">
                  <a16:creationId xmlns:a16="http://schemas.microsoft.com/office/drawing/2014/main" id="{01BD239E-1CAC-016E-0F53-29CD22BBC3B2}"/>
                </a:ext>
              </a:extLst>
            </p:cNvPr>
            <p:cNvSpPr>
              <a:spLocks noChangeShapeType="1"/>
            </p:cNvSpPr>
            <p:nvPr/>
          </p:nvSpPr>
          <p:spPr bwMode="auto">
            <a:xfrm>
              <a:off x="1918" y="2118"/>
              <a:ext cx="1" cy="37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87" name="Text Box 20">
              <a:extLst>
                <a:ext uri="{FF2B5EF4-FFF2-40B4-BE49-F238E27FC236}">
                  <a16:creationId xmlns:a16="http://schemas.microsoft.com/office/drawing/2014/main" id="{4FE47BE6-BFF6-E2C6-B023-01F2DCF14E2D}"/>
                </a:ext>
              </a:extLst>
            </p:cNvPr>
            <p:cNvSpPr txBox="1">
              <a:spLocks noChangeArrowheads="1"/>
            </p:cNvSpPr>
            <p:nvPr/>
          </p:nvSpPr>
          <p:spPr bwMode="auto">
            <a:xfrm>
              <a:off x="1015" y="2125"/>
              <a:ext cx="329"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ea typeface="楷体_GB2312" pitchFamily="49" charset="-122"/>
                </a:rPr>
                <a:t>u</a:t>
              </a:r>
              <a:r>
                <a:rPr lang="en-US" altLang="zh-CN" b="1" i="0" baseline="-25000">
                  <a:ea typeface="楷体_GB2312" pitchFamily="49" charset="-122"/>
                </a:rPr>
                <a:t>i</a:t>
              </a:r>
              <a:endParaRPr lang="en-US" altLang="zh-CN" b="1" i="0">
                <a:ea typeface="楷体_GB2312" pitchFamily="49" charset="-122"/>
              </a:endParaRPr>
            </a:p>
          </p:txBody>
        </p:sp>
        <p:sp>
          <p:nvSpPr>
            <p:cNvPr id="135188" name="Line 21">
              <a:extLst>
                <a:ext uri="{FF2B5EF4-FFF2-40B4-BE49-F238E27FC236}">
                  <a16:creationId xmlns:a16="http://schemas.microsoft.com/office/drawing/2014/main" id="{10E6EBC5-FE7D-AA3D-F128-3FD7B4C6E392}"/>
                </a:ext>
              </a:extLst>
            </p:cNvPr>
            <p:cNvSpPr>
              <a:spLocks noChangeShapeType="1"/>
            </p:cNvSpPr>
            <p:nvPr/>
          </p:nvSpPr>
          <p:spPr bwMode="auto">
            <a:xfrm>
              <a:off x="1904" y="2291"/>
              <a:ext cx="195"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89" name="Line 22">
              <a:extLst>
                <a:ext uri="{FF2B5EF4-FFF2-40B4-BE49-F238E27FC236}">
                  <a16:creationId xmlns:a16="http://schemas.microsoft.com/office/drawing/2014/main" id="{D359AB61-D8FB-5690-2B33-BDAAAB2D19B6}"/>
                </a:ext>
              </a:extLst>
            </p:cNvPr>
            <p:cNvSpPr>
              <a:spLocks noChangeShapeType="1"/>
            </p:cNvSpPr>
            <p:nvPr/>
          </p:nvSpPr>
          <p:spPr bwMode="auto">
            <a:xfrm>
              <a:off x="1937" y="1173"/>
              <a:ext cx="1" cy="3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90" name="Line 23">
              <a:extLst>
                <a:ext uri="{FF2B5EF4-FFF2-40B4-BE49-F238E27FC236}">
                  <a16:creationId xmlns:a16="http://schemas.microsoft.com/office/drawing/2014/main" id="{AA70FAB5-F6AC-19A5-E779-B69BC1576B63}"/>
                </a:ext>
              </a:extLst>
            </p:cNvPr>
            <p:cNvSpPr>
              <a:spLocks noChangeShapeType="1"/>
            </p:cNvSpPr>
            <p:nvPr/>
          </p:nvSpPr>
          <p:spPr bwMode="auto">
            <a:xfrm flipH="1">
              <a:off x="1937" y="1178"/>
              <a:ext cx="175" cy="17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91" name="Line 24">
              <a:extLst>
                <a:ext uri="{FF2B5EF4-FFF2-40B4-BE49-F238E27FC236}">
                  <a16:creationId xmlns:a16="http://schemas.microsoft.com/office/drawing/2014/main" id="{264785C7-67C9-E57B-A13E-F28175900B04}"/>
                </a:ext>
              </a:extLst>
            </p:cNvPr>
            <p:cNvSpPr>
              <a:spLocks noChangeShapeType="1"/>
            </p:cNvSpPr>
            <p:nvPr/>
          </p:nvSpPr>
          <p:spPr bwMode="auto">
            <a:xfrm>
              <a:off x="1936" y="1331"/>
              <a:ext cx="187" cy="18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35192" name="Line 25">
              <a:extLst>
                <a:ext uri="{FF2B5EF4-FFF2-40B4-BE49-F238E27FC236}">
                  <a16:creationId xmlns:a16="http://schemas.microsoft.com/office/drawing/2014/main" id="{6ACD8C00-C782-EE51-87B2-2CBF14C2749A}"/>
                </a:ext>
              </a:extLst>
            </p:cNvPr>
            <p:cNvSpPr>
              <a:spLocks noChangeShapeType="1"/>
            </p:cNvSpPr>
            <p:nvPr/>
          </p:nvSpPr>
          <p:spPr bwMode="auto">
            <a:xfrm flipH="1">
              <a:off x="1716" y="1331"/>
              <a:ext cx="231"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93" name="Line 26">
              <a:extLst>
                <a:ext uri="{FF2B5EF4-FFF2-40B4-BE49-F238E27FC236}">
                  <a16:creationId xmlns:a16="http://schemas.microsoft.com/office/drawing/2014/main" id="{88067435-0B9D-1C6F-3D0C-817C1DFBE7DF}"/>
                </a:ext>
              </a:extLst>
            </p:cNvPr>
            <p:cNvSpPr>
              <a:spLocks noChangeShapeType="1"/>
            </p:cNvSpPr>
            <p:nvPr/>
          </p:nvSpPr>
          <p:spPr bwMode="auto">
            <a:xfrm>
              <a:off x="2778" y="1818"/>
              <a:ext cx="0" cy="38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94" name="Line 27">
              <a:extLst>
                <a:ext uri="{FF2B5EF4-FFF2-40B4-BE49-F238E27FC236}">
                  <a16:creationId xmlns:a16="http://schemas.microsoft.com/office/drawing/2014/main" id="{7358D4F7-CEB9-F8D3-9D43-178BD9B4D041}"/>
                </a:ext>
              </a:extLst>
            </p:cNvPr>
            <p:cNvSpPr>
              <a:spLocks noChangeShapeType="1"/>
            </p:cNvSpPr>
            <p:nvPr/>
          </p:nvSpPr>
          <p:spPr bwMode="auto">
            <a:xfrm>
              <a:off x="2778" y="2457"/>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95" name="Line 28">
              <a:extLst>
                <a:ext uri="{FF2B5EF4-FFF2-40B4-BE49-F238E27FC236}">
                  <a16:creationId xmlns:a16="http://schemas.microsoft.com/office/drawing/2014/main" id="{3F7EE1AC-4461-ED31-6710-0F06DBF67310}"/>
                </a:ext>
              </a:extLst>
            </p:cNvPr>
            <p:cNvSpPr>
              <a:spLocks noChangeShapeType="1"/>
            </p:cNvSpPr>
            <p:nvPr/>
          </p:nvSpPr>
          <p:spPr bwMode="auto">
            <a:xfrm flipV="1">
              <a:off x="2035" y="2924"/>
              <a:ext cx="16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96" name="Line 29">
              <a:extLst>
                <a:ext uri="{FF2B5EF4-FFF2-40B4-BE49-F238E27FC236}">
                  <a16:creationId xmlns:a16="http://schemas.microsoft.com/office/drawing/2014/main" id="{386D0D25-42F5-3AE3-88D0-EEAD3E26C771}"/>
                </a:ext>
              </a:extLst>
            </p:cNvPr>
            <p:cNvSpPr>
              <a:spLocks noChangeShapeType="1"/>
            </p:cNvSpPr>
            <p:nvPr/>
          </p:nvSpPr>
          <p:spPr bwMode="auto">
            <a:xfrm flipV="1">
              <a:off x="1684" y="858"/>
              <a:ext cx="997"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197" name="Text Box 30">
              <a:extLst>
                <a:ext uri="{FF2B5EF4-FFF2-40B4-BE49-F238E27FC236}">
                  <a16:creationId xmlns:a16="http://schemas.microsoft.com/office/drawing/2014/main" id="{6AEFAE71-D60A-BCD5-C711-0109DC878A4D}"/>
                </a:ext>
              </a:extLst>
            </p:cNvPr>
            <p:cNvSpPr txBox="1">
              <a:spLocks noChangeArrowheads="1"/>
            </p:cNvSpPr>
            <p:nvPr/>
          </p:nvSpPr>
          <p:spPr bwMode="auto">
            <a:xfrm>
              <a:off x="2016" y="1212"/>
              <a:ext cx="403"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i="0">
                  <a:solidFill>
                    <a:schemeClr val="tx1"/>
                  </a:solidFill>
                  <a:ea typeface="楷体_GB2312" pitchFamily="49" charset="-122"/>
                </a:rPr>
                <a:t>T</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135198" name="Text Box 31">
              <a:extLst>
                <a:ext uri="{FF2B5EF4-FFF2-40B4-BE49-F238E27FC236}">
                  <a16:creationId xmlns:a16="http://schemas.microsoft.com/office/drawing/2014/main" id="{28D4EDF3-4BA1-B28C-A29C-A28FCCFB8AC2}"/>
                </a:ext>
              </a:extLst>
            </p:cNvPr>
            <p:cNvSpPr txBox="1">
              <a:spLocks noChangeArrowheads="1"/>
            </p:cNvSpPr>
            <p:nvPr/>
          </p:nvSpPr>
          <p:spPr bwMode="auto">
            <a:xfrm>
              <a:off x="2033" y="2210"/>
              <a:ext cx="403"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i="0">
                  <a:solidFill>
                    <a:schemeClr val="tx1"/>
                  </a:solidFill>
                  <a:ea typeface="楷体_GB2312" pitchFamily="49" charset="-122"/>
                </a:rPr>
                <a:t>T</a:t>
              </a:r>
              <a:r>
                <a:rPr lang="en-US" altLang="zh-CN" b="1" i="0" baseline="-25000">
                  <a:solidFill>
                    <a:schemeClr val="tx1"/>
                  </a:solidFill>
                  <a:ea typeface="楷体_GB2312" pitchFamily="49" charset="-122"/>
                </a:rPr>
                <a:t>2</a:t>
              </a:r>
              <a:endParaRPr lang="en-US" altLang="zh-CN" i="0">
                <a:solidFill>
                  <a:schemeClr val="tx1"/>
                </a:solidFill>
                <a:ea typeface="楷体_GB2312" pitchFamily="49" charset="-122"/>
              </a:endParaRPr>
            </a:p>
          </p:txBody>
        </p:sp>
        <p:sp>
          <p:nvSpPr>
            <p:cNvPr id="135199" name="Text Box 32">
              <a:extLst>
                <a:ext uri="{FF2B5EF4-FFF2-40B4-BE49-F238E27FC236}">
                  <a16:creationId xmlns:a16="http://schemas.microsoft.com/office/drawing/2014/main" id="{E0AFD20E-7400-660C-376D-65CC3006C43C}"/>
                </a:ext>
              </a:extLst>
            </p:cNvPr>
            <p:cNvSpPr txBox="1">
              <a:spLocks noChangeArrowheads="1"/>
            </p:cNvSpPr>
            <p:nvPr/>
          </p:nvSpPr>
          <p:spPr bwMode="auto">
            <a:xfrm>
              <a:off x="2659" y="737"/>
              <a:ext cx="749"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i="0">
                  <a:solidFill>
                    <a:schemeClr val="tx1"/>
                  </a:solidFill>
                  <a:ea typeface="楷体_GB2312" pitchFamily="49" charset="-122"/>
                </a:rPr>
                <a:t>+</a:t>
              </a:r>
              <a:r>
                <a:rPr lang="en-US" altLang="zh-CN" b="1">
                  <a:solidFill>
                    <a:schemeClr val="tx1"/>
                  </a:solidFill>
                  <a:ea typeface="楷体_GB2312" pitchFamily="49" charset="-122"/>
                </a:rPr>
                <a:t>U</a:t>
              </a:r>
              <a:r>
                <a:rPr lang="en-US" altLang="zh-CN" sz="2400" b="1" i="0" baseline="-25000">
                  <a:solidFill>
                    <a:schemeClr val="tx1"/>
                  </a:solidFill>
                  <a:ea typeface="楷体_GB2312" pitchFamily="49" charset="-122"/>
                </a:rPr>
                <a:t>CC</a:t>
              </a:r>
              <a:endParaRPr lang="en-US" altLang="zh-CN" sz="2400" b="1" i="0">
                <a:solidFill>
                  <a:schemeClr val="tx1"/>
                </a:solidFill>
                <a:ea typeface="楷体_GB2312" pitchFamily="49" charset="-122"/>
              </a:endParaRPr>
            </a:p>
          </p:txBody>
        </p:sp>
        <p:sp>
          <p:nvSpPr>
            <p:cNvPr id="135200" name="Line 33">
              <a:extLst>
                <a:ext uri="{FF2B5EF4-FFF2-40B4-BE49-F238E27FC236}">
                  <a16:creationId xmlns:a16="http://schemas.microsoft.com/office/drawing/2014/main" id="{68341F38-A6AD-F0A6-ECEA-6B0AAC0BA0DA}"/>
                </a:ext>
              </a:extLst>
            </p:cNvPr>
            <p:cNvSpPr>
              <a:spLocks noChangeShapeType="1"/>
            </p:cNvSpPr>
            <p:nvPr/>
          </p:nvSpPr>
          <p:spPr bwMode="auto">
            <a:xfrm flipH="1">
              <a:off x="2112" y="870"/>
              <a:ext cx="1" cy="3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201" name="Line 34">
              <a:extLst>
                <a:ext uri="{FF2B5EF4-FFF2-40B4-BE49-F238E27FC236}">
                  <a16:creationId xmlns:a16="http://schemas.microsoft.com/office/drawing/2014/main" id="{FE79B535-884E-E889-DA8E-0C7835BEFF98}"/>
                </a:ext>
              </a:extLst>
            </p:cNvPr>
            <p:cNvSpPr>
              <a:spLocks noChangeShapeType="1"/>
            </p:cNvSpPr>
            <p:nvPr/>
          </p:nvSpPr>
          <p:spPr bwMode="auto">
            <a:xfrm flipH="1">
              <a:off x="1189" y="1844"/>
              <a:ext cx="54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202" name="Line 35">
              <a:extLst>
                <a:ext uri="{FF2B5EF4-FFF2-40B4-BE49-F238E27FC236}">
                  <a16:creationId xmlns:a16="http://schemas.microsoft.com/office/drawing/2014/main" id="{2C2F7240-7E34-2DB8-B33E-CF6025321515}"/>
                </a:ext>
              </a:extLst>
            </p:cNvPr>
            <p:cNvSpPr>
              <a:spLocks noChangeShapeType="1"/>
            </p:cNvSpPr>
            <p:nvPr/>
          </p:nvSpPr>
          <p:spPr bwMode="auto">
            <a:xfrm flipV="1">
              <a:off x="2496" y="1813"/>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203" name="Oval 36">
              <a:extLst>
                <a:ext uri="{FF2B5EF4-FFF2-40B4-BE49-F238E27FC236}">
                  <a16:creationId xmlns:a16="http://schemas.microsoft.com/office/drawing/2014/main" id="{AD656762-4F8B-CB62-01AD-B6031690F8FF}"/>
                </a:ext>
              </a:extLst>
            </p:cNvPr>
            <p:cNvSpPr>
              <a:spLocks noChangeArrowheads="1"/>
            </p:cNvSpPr>
            <p:nvPr/>
          </p:nvSpPr>
          <p:spPr bwMode="auto">
            <a:xfrm flipH="1">
              <a:off x="1150" y="1818"/>
              <a:ext cx="56" cy="4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5204" name="Line 37">
              <a:extLst>
                <a:ext uri="{FF2B5EF4-FFF2-40B4-BE49-F238E27FC236}">
                  <a16:creationId xmlns:a16="http://schemas.microsoft.com/office/drawing/2014/main" id="{DC664F5E-D06F-9CCB-90E2-96C4E0D035D2}"/>
                </a:ext>
              </a:extLst>
            </p:cNvPr>
            <p:cNvSpPr>
              <a:spLocks noChangeShapeType="1"/>
            </p:cNvSpPr>
            <p:nvPr/>
          </p:nvSpPr>
          <p:spPr bwMode="auto">
            <a:xfrm>
              <a:off x="1152" y="2780"/>
              <a:ext cx="163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205" name="Line 38">
              <a:extLst>
                <a:ext uri="{FF2B5EF4-FFF2-40B4-BE49-F238E27FC236}">
                  <a16:creationId xmlns:a16="http://schemas.microsoft.com/office/drawing/2014/main" id="{69243CB1-3D1F-EAED-72EE-6138A1DF6EA3}"/>
                </a:ext>
              </a:extLst>
            </p:cNvPr>
            <p:cNvSpPr>
              <a:spLocks noChangeShapeType="1"/>
            </p:cNvSpPr>
            <p:nvPr/>
          </p:nvSpPr>
          <p:spPr bwMode="auto">
            <a:xfrm>
              <a:off x="2497" y="1674"/>
              <a:ext cx="0" cy="29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206" name="Text Box 39">
              <a:extLst>
                <a:ext uri="{FF2B5EF4-FFF2-40B4-BE49-F238E27FC236}">
                  <a16:creationId xmlns:a16="http://schemas.microsoft.com/office/drawing/2014/main" id="{590DBF1D-A360-9C1C-8BD8-17F6B627EF8D}"/>
                </a:ext>
              </a:extLst>
            </p:cNvPr>
            <p:cNvSpPr txBox="1">
              <a:spLocks noChangeArrowheads="1"/>
            </p:cNvSpPr>
            <p:nvPr/>
          </p:nvSpPr>
          <p:spPr bwMode="auto">
            <a:xfrm>
              <a:off x="2304" y="1406"/>
              <a:ext cx="32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135207" name="Text Box 40">
              <a:extLst>
                <a:ext uri="{FF2B5EF4-FFF2-40B4-BE49-F238E27FC236}">
                  <a16:creationId xmlns:a16="http://schemas.microsoft.com/office/drawing/2014/main" id="{FA7F1EA5-FE06-6A9C-30D1-A365B5959CD4}"/>
                </a:ext>
              </a:extLst>
            </p:cNvPr>
            <p:cNvSpPr txBox="1">
              <a:spLocks noChangeArrowheads="1"/>
            </p:cNvSpPr>
            <p:nvPr/>
          </p:nvSpPr>
          <p:spPr bwMode="auto">
            <a:xfrm>
              <a:off x="1853" y="1659"/>
              <a:ext cx="248"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i="0">
                  <a:solidFill>
                    <a:srgbClr val="FF0000"/>
                  </a:solidFill>
                  <a:ea typeface="楷体_GB2312" pitchFamily="49" charset="-122"/>
                </a:rPr>
                <a:t>A</a:t>
              </a:r>
              <a:endParaRPr lang="en-US" altLang="zh-CN" b="1" i="0">
                <a:solidFill>
                  <a:schemeClr val="tx1"/>
                </a:solidFill>
                <a:ea typeface="楷体_GB2312" pitchFamily="49" charset="-122"/>
              </a:endParaRPr>
            </a:p>
          </p:txBody>
        </p:sp>
        <p:sp>
          <p:nvSpPr>
            <p:cNvPr id="135208" name="Text Box 41">
              <a:extLst>
                <a:ext uri="{FF2B5EF4-FFF2-40B4-BE49-F238E27FC236}">
                  <a16:creationId xmlns:a16="http://schemas.microsoft.com/office/drawing/2014/main" id="{2B176897-F822-DA04-4B0D-02BEA5774BF9}"/>
                </a:ext>
              </a:extLst>
            </p:cNvPr>
            <p:cNvSpPr txBox="1">
              <a:spLocks noChangeArrowheads="1"/>
            </p:cNvSpPr>
            <p:nvPr/>
          </p:nvSpPr>
          <p:spPr bwMode="auto">
            <a:xfrm>
              <a:off x="2839" y="2182"/>
              <a:ext cx="362"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o</a:t>
              </a:r>
            </a:p>
          </p:txBody>
        </p:sp>
        <p:sp>
          <p:nvSpPr>
            <p:cNvPr id="135209" name="Text Box 42">
              <a:extLst>
                <a:ext uri="{FF2B5EF4-FFF2-40B4-BE49-F238E27FC236}">
                  <a16:creationId xmlns:a16="http://schemas.microsoft.com/office/drawing/2014/main" id="{A996DED1-FED5-9180-5395-2F64F96F3005}"/>
                </a:ext>
              </a:extLst>
            </p:cNvPr>
            <p:cNvSpPr txBox="1">
              <a:spLocks noChangeArrowheads="1"/>
            </p:cNvSpPr>
            <p:nvPr/>
          </p:nvSpPr>
          <p:spPr bwMode="auto">
            <a:xfrm>
              <a:off x="2208" y="1580"/>
              <a:ext cx="218"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0">
                  <a:solidFill>
                    <a:schemeClr val="tx1"/>
                  </a:solidFill>
                  <a:ea typeface="楷体_GB2312" pitchFamily="49" charset="-122"/>
                </a:rPr>
                <a:t>+</a:t>
              </a:r>
              <a:endParaRPr lang="en-US" altLang="zh-CN" b="1" i="0">
                <a:solidFill>
                  <a:schemeClr val="accent2"/>
                </a:solidFill>
                <a:ea typeface="楷体_GB2312" pitchFamily="49" charset="-122"/>
              </a:endParaRPr>
            </a:p>
          </p:txBody>
        </p:sp>
        <p:sp>
          <p:nvSpPr>
            <p:cNvPr id="135210" name="Line 43">
              <a:extLst>
                <a:ext uri="{FF2B5EF4-FFF2-40B4-BE49-F238E27FC236}">
                  <a16:creationId xmlns:a16="http://schemas.microsoft.com/office/drawing/2014/main" id="{9E634A10-4D05-0A65-6E33-F82CE96C5AF9}"/>
                </a:ext>
              </a:extLst>
            </p:cNvPr>
            <p:cNvSpPr>
              <a:spLocks noChangeShapeType="1"/>
            </p:cNvSpPr>
            <p:nvPr/>
          </p:nvSpPr>
          <p:spPr bwMode="auto">
            <a:xfrm>
              <a:off x="2417" y="1674"/>
              <a:ext cx="0" cy="29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211" name="Rectangle 44">
              <a:extLst>
                <a:ext uri="{FF2B5EF4-FFF2-40B4-BE49-F238E27FC236}">
                  <a16:creationId xmlns:a16="http://schemas.microsoft.com/office/drawing/2014/main" id="{C0E156ED-9783-91AA-47DF-ED7BAF6645D8}"/>
                </a:ext>
              </a:extLst>
            </p:cNvPr>
            <p:cNvSpPr>
              <a:spLocks noChangeArrowheads="1"/>
            </p:cNvSpPr>
            <p:nvPr/>
          </p:nvSpPr>
          <p:spPr bwMode="auto">
            <a:xfrm>
              <a:off x="2722" y="2204"/>
              <a:ext cx="110" cy="26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5212" name="Text Box 45">
              <a:extLst>
                <a:ext uri="{FF2B5EF4-FFF2-40B4-BE49-F238E27FC236}">
                  <a16:creationId xmlns:a16="http://schemas.microsoft.com/office/drawing/2014/main" id="{691CB766-0D9C-0979-6383-5966B919973E}"/>
                </a:ext>
              </a:extLst>
            </p:cNvPr>
            <p:cNvSpPr txBox="1">
              <a:spLocks noChangeArrowheads="1"/>
            </p:cNvSpPr>
            <p:nvPr/>
          </p:nvSpPr>
          <p:spPr bwMode="auto">
            <a:xfrm>
              <a:off x="2839" y="1916"/>
              <a:ext cx="307"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135213" name="Text Box 46">
              <a:extLst>
                <a:ext uri="{FF2B5EF4-FFF2-40B4-BE49-F238E27FC236}">
                  <a16:creationId xmlns:a16="http://schemas.microsoft.com/office/drawing/2014/main" id="{3CB31106-52FA-3743-A331-F2943B874B8D}"/>
                </a:ext>
              </a:extLst>
            </p:cNvPr>
            <p:cNvSpPr txBox="1">
              <a:spLocks noChangeArrowheads="1"/>
            </p:cNvSpPr>
            <p:nvPr/>
          </p:nvSpPr>
          <p:spPr bwMode="auto">
            <a:xfrm>
              <a:off x="2839" y="2453"/>
              <a:ext cx="268"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135214" name="Oval 47">
              <a:extLst>
                <a:ext uri="{FF2B5EF4-FFF2-40B4-BE49-F238E27FC236}">
                  <a16:creationId xmlns:a16="http://schemas.microsoft.com/office/drawing/2014/main" id="{6B2E6AA0-AB50-5174-8498-DA68EFD73ABC}"/>
                </a:ext>
              </a:extLst>
            </p:cNvPr>
            <p:cNvSpPr>
              <a:spLocks noChangeArrowheads="1"/>
            </p:cNvSpPr>
            <p:nvPr/>
          </p:nvSpPr>
          <p:spPr bwMode="auto">
            <a:xfrm flipH="1">
              <a:off x="1104" y="2760"/>
              <a:ext cx="56" cy="4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5215" name="Oval 48">
              <a:extLst>
                <a:ext uri="{FF2B5EF4-FFF2-40B4-BE49-F238E27FC236}">
                  <a16:creationId xmlns:a16="http://schemas.microsoft.com/office/drawing/2014/main" id="{0987900A-E896-F33B-03D7-B485EDADF9DD}"/>
                </a:ext>
              </a:extLst>
            </p:cNvPr>
            <p:cNvSpPr>
              <a:spLocks noChangeArrowheads="1"/>
            </p:cNvSpPr>
            <p:nvPr/>
          </p:nvSpPr>
          <p:spPr bwMode="auto">
            <a:xfrm flipH="1">
              <a:off x="2081" y="2754"/>
              <a:ext cx="56" cy="44"/>
            </a:xfrm>
            <a:prstGeom prst="ellipse">
              <a:avLst/>
            </a:prstGeom>
            <a:solidFill>
              <a:schemeClr val="tx1"/>
            </a:solidFill>
            <a:ln w="38100">
              <a:solidFill>
                <a:schemeClr val="tx1"/>
              </a:solidFill>
              <a:round/>
              <a:headEnd/>
              <a:tailEnd/>
            </a:ln>
          </p:spPr>
          <p:txBody>
            <a:bodyPr anchor="ctr">
              <a:spAutoFit/>
            </a:bodyPr>
            <a:lstStyle/>
            <a:p>
              <a:pPr>
                <a:spcBef>
                  <a:spcPct val="50000"/>
                </a:spcBef>
              </a:pPr>
              <a:endParaRPr lang="zh-CN" altLang="en-US"/>
            </a:p>
          </p:txBody>
        </p:sp>
        <p:sp>
          <p:nvSpPr>
            <p:cNvPr id="135216" name="Text Box 49">
              <a:extLst>
                <a:ext uri="{FF2B5EF4-FFF2-40B4-BE49-F238E27FC236}">
                  <a16:creationId xmlns:a16="http://schemas.microsoft.com/office/drawing/2014/main" id="{08BB51EA-A5FE-388F-95EF-8457494AAAC8}"/>
                </a:ext>
              </a:extLst>
            </p:cNvPr>
            <p:cNvSpPr txBox="1">
              <a:spLocks noChangeArrowheads="1"/>
            </p:cNvSpPr>
            <p:nvPr/>
          </p:nvSpPr>
          <p:spPr bwMode="auto">
            <a:xfrm>
              <a:off x="1085" y="1829"/>
              <a:ext cx="307"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135217" name="Text Box 50">
              <a:extLst>
                <a:ext uri="{FF2B5EF4-FFF2-40B4-BE49-F238E27FC236}">
                  <a16:creationId xmlns:a16="http://schemas.microsoft.com/office/drawing/2014/main" id="{AA260258-C2E9-6E10-2DCF-91F6464194B7}"/>
                </a:ext>
              </a:extLst>
            </p:cNvPr>
            <p:cNvSpPr txBox="1">
              <a:spLocks noChangeArrowheads="1"/>
            </p:cNvSpPr>
            <p:nvPr/>
          </p:nvSpPr>
          <p:spPr bwMode="auto">
            <a:xfrm>
              <a:off x="1076" y="2501"/>
              <a:ext cx="268"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135218" name="Line 51">
              <a:extLst>
                <a:ext uri="{FF2B5EF4-FFF2-40B4-BE49-F238E27FC236}">
                  <a16:creationId xmlns:a16="http://schemas.microsoft.com/office/drawing/2014/main" id="{B6CE6A93-F797-C99E-3E4D-5ABE46735C8D}"/>
                </a:ext>
              </a:extLst>
            </p:cNvPr>
            <p:cNvSpPr>
              <a:spLocks noChangeShapeType="1"/>
            </p:cNvSpPr>
            <p:nvPr/>
          </p:nvSpPr>
          <p:spPr bwMode="auto">
            <a:xfrm>
              <a:off x="1704" y="1183"/>
              <a:ext cx="0" cy="1229"/>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219" name="Rectangle 52">
              <a:extLst>
                <a:ext uri="{FF2B5EF4-FFF2-40B4-BE49-F238E27FC236}">
                  <a16:creationId xmlns:a16="http://schemas.microsoft.com/office/drawing/2014/main" id="{DC1A02C4-7C4C-1C35-AB80-279CE5C4142C}"/>
                </a:ext>
              </a:extLst>
            </p:cNvPr>
            <p:cNvSpPr>
              <a:spLocks noChangeArrowheads="1"/>
            </p:cNvSpPr>
            <p:nvPr/>
          </p:nvSpPr>
          <p:spPr bwMode="auto">
            <a:xfrm>
              <a:off x="1647" y="980"/>
              <a:ext cx="104" cy="220"/>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5220" name="Rectangle 53">
              <a:extLst>
                <a:ext uri="{FF2B5EF4-FFF2-40B4-BE49-F238E27FC236}">
                  <a16:creationId xmlns:a16="http://schemas.microsoft.com/office/drawing/2014/main" id="{6E99991E-58F3-A05A-200E-321D1C647A09}"/>
                </a:ext>
              </a:extLst>
            </p:cNvPr>
            <p:cNvSpPr>
              <a:spLocks noChangeArrowheads="1"/>
            </p:cNvSpPr>
            <p:nvPr/>
          </p:nvSpPr>
          <p:spPr bwMode="auto">
            <a:xfrm>
              <a:off x="1647" y="2421"/>
              <a:ext cx="104" cy="219"/>
            </a:xfrm>
            <a:prstGeom prst="rect">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sp>
          <p:nvSpPr>
            <p:cNvPr id="135221" name="Line 54">
              <a:extLst>
                <a:ext uri="{FF2B5EF4-FFF2-40B4-BE49-F238E27FC236}">
                  <a16:creationId xmlns:a16="http://schemas.microsoft.com/office/drawing/2014/main" id="{70487100-6E33-5845-85BF-D75B63799BCD}"/>
                </a:ext>
              </a:extLst>
            </p:cNvPr>
            <p:cNvSpPr>
              <a:spLocks noChangeShapeType="1"/>
            </p:cNvSpPr>
            <p:nvPr/>
          </p:nvSpPr>
          <p:spPr bwMode="auto">
            <a:xfrm flipH="1">
              <a:off x="1704" y="2640"/>
              <a:ext cx="0" cy="134"/>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222" name="Line 55">
              <a:extLst>
                <a:ext uri="{FF2B5EF4-FFF2-40B4-BE49-F238E27FC236}">
                  <a16:creationId xmlns:a16="http://schemas.microsoft.com/office/drawing/2014/main" id="{6D038B2C-F297-61C0-72BC-750EDCE318F0}"/>
                </a:ext>
              </a:extLst>
            </p:cNvPr>
            <p:cNvSpPr>
              <a:spLocks noChangeShapeType="1"/>
            </p:cNvSpPr>
            <p:nvPr/>
          </p:nvSpPr>
          <p:spPr bwMode="auto">
            <a:xfrm flipV="1">
              <a:off x="1704" y="864"/>
              <a:ext cx="0" cy="135"/>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35223" name="Group 56">
              <a:extLst>
                <a:ext uri="{FF2B5EF4-FFF2-40B4-BE49-F238E27FC236}">
                  <a16:creationId xmlns:a16="http://schemas.microsoft.com/office/drawing/2014/main" id="{58DF56DB-1E51-E9CD-5E01-53797DCC7C9A}"/>
                </a:ext>
              </a:extLst>
            </p:cNvPr>
            <p:cNvGrpSpPr>
              <a:grpSpLocks/>
            </p:cNvGrpSpPr>
            <p:nvPr/>
          </p:nvGrpSpPr>
          <p:grpSpPr bwMode="auto">
            <a:xfrm>
              <a:off x="1595" y="1502"/>
              <a:ext cx="227" cy="172"/>
              <a:chOff x="3779" y="1872"/>
              <a:chExt cx="227" cy="172"/>
            </a:xfrm>
          </p:grpSpPr>
          <p:sp>
            <p:nvSpPr>
              <p:cNvPr id="135224" name="Line 57">
                <a:extLst>
                  <a:ext uri="{FF2B5EF4-FFF2-40B4-BE49-F238E27FC236}">
                    <a16:creationId xmlns:a16="http://schemas.microsoft.com/office/drawing/2014/main" id="{C3F7D086-E321-8B9D-A7ED-449FEA83D1CA}"/>
                  </a:ext>
                </a:extLst>
              </p:cNvPr>
              <p:cNvSpPr>
                <a:spLocks noChangeShapeType="1"/>
              </p:cNvSpPr>
              <p:nvPr/>
            </p:nvSpPr>
            <p:spPr bwMode="auto">
              <a:xfrm>
                <a:off x="3779" y="2044"/>
                <a:ext cx="227"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225" name="AutoShape 58">
                <a:extLst>
                  <a:ext uri="{FF2B5EF4-FFF2-40B4-BE49-F238E27FC236}">
                    <a16:creationId xmlns:a16="http://schemas.microsoft.com/office/drawing/2014/main" id="{C0072825-1BDB-0426-609F-D6A2D5FBCBEB}"/>
                  </a:ext>
                </a:extLst>
              </p:cNvPr>
              <p:cNvSpPr>
                <a:spLocks noChangeArrowheads="1"/>
              </p:cNvSpPr>
              <p:nvPr/>
            </p:nvSpPr>
            <p:spPr bwMode="auto">
              <a:xfrm flipV="1">
                <a:off x="3792" y="1872"/>
                <a:ext cx="192" cy="144"/>
              </a:xfrm>
              <a:prstGeom prst="triangle">
                <a:avLst>
                  <a:gd name="adj" fmla="val 50000"/>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grpSp>
        <p:grpSp>
          <p:nvGrpSpPr>
            <p:cNvPr id="135226" name="Group 59">
              <a:extLst>
                <a:ext uri="{FF2B5EF4-FFF2-40B4-BE49-F238E27FC236}">
                  <a16:creationId xmlns:a16="http://schemas.microsoft.com/office/drawing/2014/main" id="{76A9C377-F00B-37A4-10B9-B9E8BBF3A855}"/>
                </a:ext>
              </a:extLst>
            </p:cNvPr>
            <p:cNvGrpSpPr>
              <a:grpSpLocks/>
            </p:cNvGrpSpPr>
            <p:nvPr/>
          </p:nvGrpSpPr>
          <p:grpSpPr bwMode="auto">
            <a:xfrm>
              <a:off x="1597" y="1968"/>
              <a:ext cx="227" cy="172"/>
              <a:chOff x="3779" y="1872"/>
              <a:chExt cx="227" cy="172"/>
            </a:xfrm>
          </p:grpSpPr>
          <p:sp>
            <p:nvSpPr>
              <p:cNvPr id="135227" name="Line 60">
                <a:extLst>
                  <a:ext uri="{FF2B5EF4-FFF2-40B4-BE49-F238E27FC236}">
                    <a16:creationId xmlns:a16="http://schemas.microsoft.com/office/drawing/2014/main" id="{8BDD626A-3C3B-6BF9-7BE8-2BFEB6C1DC1E}"/>
                  </a:ext>
                </a:extLst>
              </p:cNvPr>
              <p:cNvSpPr>
                <a:spLocks noChangeShapeType="1"/>
              </p:cNvSpPr>
              <p:nvPr/>
            </p:nvSpPr>
            <p:spPr bwMode="auto">
              <a:xfrm>
                <a:off x="3779" y="2044"/>
                <a:ext cx="227"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5228" name="AutoShape 61">
                <a:extLst>
                  <a:ext uri="{FF2B5EF4-FFF2-40B4-BE49-F238E27FC236}">
                    <a16:creationId xmlns:a16="http://schemas.microsoft.com/office/drawing/2014/main" id="{EAA88336-5C6F-5E06-2144-9F1B9B089370}"/>
                  </a:ext>
                </a:extLst>
              </p:cNvPr>
              <p:cNvSpPr>
                <a:spLocks noChangeArrowheads="1"/>
              </p:cNvSpPr>
              <p:nvPr/>
            </p:nvSpPr>
            <p:spPr bwMode="auto">
              <a:xfrm flipV="1">
                <a:off x="3792" y="1872"/>
                <a:ext cx="192" cy="144"/>
              </a:xfrm>
              <a:prstGeom prst="triangle">
                <a:avLst>
                  <a:gd name="adj" fmla="val 50000"/>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grpSp>
        <p:sp>
          <p:nvSpPr>
            <p:cNvPr id="135229" name="Text Box 62">
              <a:extLst>
                <a:ext uri="{FF2B5EF4-FFF2-40B4-BE49-F238E27FC236}">
                  <a16:creationId xmlns:a16="http://schemas.microsoft.com/office/drawing/2014/main" id="{F48779C3-F9B0-A126-8AF2-1A09C3FB2843}"/>
                </a:ext>
              </a:extLst>
            </p:cNvPr>
            <p:cNvSpPr txBox="1">
              <a:spLocks noChangeArrowheads="1"/>
            </p:cNvSpPr>
            <p:nvPr/>
          </p:nvSpPr>
          <p:spPr bwMode="auto">
            <a:xfrm>
              <a:off x="1362" y="2379"/>
              <a:ext cx="305"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135230" name="Text Box 63">
              <a:extLst>
                <a:ext uri="{FF2B5EF4-FFF2-40B4-BE49-F238E27FC236}">
                  <a16:creationId xmlns:a16="http://schemas.microsoft.com/office/drawing/2014/main" id="{1AC72CEC-580C-0A42-499D-66F9850D6976}"/>
                </a:ext>
              </a:extLst>
            </p:cNvPr>
            <p:cNvSpPr txBox="1">
              <a:spLocks noChangeArrowheads="1"/>
            </p:cNvSpPr>
            <p:nvPr/>
          </p:nvSpPr>
          <p:spPr bwMode="auto">
            <a:xfrm>
              <a:off x="1315" y="1361"/>
              <a:ext cx="316"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i="0">
                  <a:solidFill>
                    <a:schemeClr val="tx1"/>
                  </a:solidFill>
                  <a:ea typeface="楷体_GB2312" pitchFamily="49" charset="-122"/>
                </a:rPr>
                <a:t>D</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135231" name="Text Box 64">
              <a:extLst>
                <a:ext uri="{FF2B5EF4-FFF2-40B4-BE49-F238E27FC236}">
                  <a16:creationId xmlns:a16="http://schemas.microsoft.com/office/drawing/2014/main" id="{460ED20F-2A20-B0D9-979B-797097430D60}"/>
                </a:ext>
              </a:extLst>
            </p:cNvPr>
            <p:cNvSpPr txBox="1">
              <a:spLocks noChangeArrowheads="1"/>
            </p:cNvSpPr>
            <p:nvPr/>
          </p:nvSpPr>
          <p:spPr bwMode="auto">
            <a:xfrm>
              <a:off x="1315" y="1889"/>
              <a:ext cx="316"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i="0">
                  <a:solidFill>
                    <a:schemeClr val="tx1"/>
                  </a:solidFill>
                  <a:ea typeface="楷体_GB2312" pitchFamily="49" charset="-122"/>
                </a:rPr>
                <a:t>D</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49539"/>
                                        </p:tgtEl>
                                        <p:attrNameLst>
                                          <p:attrName>style.visibility</p:attrName>
                                        </p:attrNameLst>
                                      </p:cBhvr>
                                      <p:to>
                                        <p:strVal val="visible"/>
                                      </p:to>
                                    </p:set>
                                    <p:animEffect transition="in" filter="wipe(left)">
                                      <p:cBhvr>
                                        <p:cTn id="7" dur="500"/>
                                        <p:tgtEl>
                                          <p:spTgt spid="44953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49538"/>
                                        </p:tgtEl>
                                        <p:attrNameLst>
                                          <p:attrName>style.visibility</p:attrName>
                                        </p:attrNameLst>
                                      </p:cBhvr>
                                      <p:to>
                                        <p:strVal val="visible"/>
                                      </p:to>
                                    </p:set>
                                    <p:animEffect transition="in" filter="wipe(up)">
                                      <p:cBhvr>
                                        <p:cTn id="12" dur="500"/>
                                        <p:tgtEl>
                                          <p:spTgt spid="4495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9538" grpId="0"/>
      <p:bldP spid="449539" grpId="0"/>
    </p:bldLst>
  </p:timing>
</p:sld>
</file>

<file path=ppt/slides/slide1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05858" name="Rectangle 2">
            <a:extLst>
              <a:ext uri="{FF2B5EF4-FFF2-40B4-BE49-F238E27FC236}">
                <a16:creationId xmlns:a16="http://schemas.microsoft.com/office/drawing/2014/main" id="{A9CB51CC-2243-6B7E-EE8D-C781143D1273}"/>
              </a:ext>
            </a:extLst>
          </p:cNvPr>
          <p:cNvSpPr>
            <a:spLocks noGrp="1" noChangeArrowheads="1"/>
          </p:cNvSpPr>
          <p:nvPr>
            <p:ph type="title"/>
          </p:nvPr>
        </p:nvSpPr>
        <p:spPr>
          <a:xfrm>
            <a:off x="685800" y="177800"/>
            <a:ext cx="7772400" cy="685800"/>
          </a:xfrm>
        </p:spPr>
        <p:txBody>
          <a:bodyPr/>
          <a:lstStyle/>
          <a:p>
            <a:pPr eaLnBrk="1" hangingPunct="1">
              <a:defRPr/>
            </a:pPr>
            <a:r>
              <a:rPr kumimoji="1" lang="en-US" altLang="zh-CN" sz="4000" b="1">
                <a:solidFill>
                  <a:schemeClr val="tx1"/>
                </a:solidFill>
                <a:effectLst>
                  <a:outerShdw blurRad="38100" dist="38100" dir="2700000" algn="tl">
                    <a:srgbClr val="C0C0C0"/>
                  </a:outerShdw>
                </a:effectLst>
                <a:ea typeface="华文新魏" panose="02010800040101010101" pitchFamily="2" charset="-122"/>
              </a:rPr>
              <a:t>10.1</a:t>
            </a:r>
            <a:r>
              <a:rPr kumimoji="1" lang="en-US" altLang="zh-CN" sz="40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40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基本放大电路的组成</a:t>
            </a:r>
          </a:p>
        </p:txBody>
      </p:sp>
      <p:sp>
        <p:nvSpPr>
          <p:cNvPr id="505859" name="Rectangle 3">
            <a:extLst>
              <a:ext uri="{FF2B5EF4-FFF2-40B4-BE49-F238E27FC236}">
                <a16:creationId xmlns:a16="http://schemas.microsoft.com/office/drawing/2014/main" id="{5F187F03-AFC1-8E41-AA17-B313759ACD67}"/>
              </a:ext>
            </a:extLst>
          </p:cNvPr>
          <p:cNvSpPr>
            <a:spLocks noChangeArrowheads="1"/>
          </p:cNvSpPr>
          <p:nvPr/>
        </p:nvSpPr>
        <p:spPr bwMode="auto">
          <a:xfrm>
            <a:off x="461963" y="911225"/>
            <a:ext cx="6092825" cy="585788"/>
          </a:xfrm>
          <a:prstGeom prst="rect">
            <a:avLst/>
          </a:prstGeom>
          <a:noFill/>
          <a:ln w="38100">
            <a:noFill/>
            <a:miter lim="800000"/>
          </a:ln>
          <a:effectLst/>
        </p:spPr>
        <p:txBody>
          <a:bodyPr wrap="none" lIns="90000" tIns="46800" rIns="90000" bIns="46800" anchor="ctr">
            <a:spAutoFit/>
          </a:bodyPr>
          <a:lstStyle/>
          <a:p>
            <a:pPr algn="ctr">
              <a:defRPr/>
            </a:pPr>
            <a:r>
              <a:rPr kumimoji="1" lang="en-US" altLang="zh-CN" sz="3200" b="1" i="0">
                <a:solidFill>
                  <a:srgbClr val="000099"/>
                </a:solidFill>
                <a:effectLst>
                  <a:outerShdw blurRad="38100" dist="38100" dir="2700000" algn="tl">
                    <a:srgbClr val="C0C0C0"/>
                  </a:outerShdw>
                </a:effectLst>
                <a:ea typeface="宋体" panose="02010600030101010101" pitchFamily="2" charset="-122"/>
                <a:cs typeface="+mn-cs"/>
              </a:rPr>
              <a:t>10</a:t>
            </a:r>
            <a:r>
              <a:rPr kumimoji="1" lang="en-US" altLang="zh-CN" sz="3200" b="1" i="0">
                <a:solidFill>
                  <a:srgbClr val="000099"/>
                </a:solidFill>
                <a:effectLst>
                  <a:outerShdw blurRad="38100" dist="38100" dir="2700000" algn="tl">
                    <a:srgbClr val="C0C0C0"/>
                  </a:outerShdw>
                </a:effectLst>
                <a:ea typeface="楷体_GB2312" pitchFamily="49" charset="-122"/>
                <a:cs typeface="+mn-cs"/>
              </a:rPr>
              <a:t>.</a:t>
            </a:r>
            <a:r>
              <a:rPr kumimoji="1" lang="en-US" altLang="zh-CN" sz="3200" b="1" i="0">
                <a:solidFill>
                  <a:srgbClr val="000099"/>
                </a:solidFill>
                <a:effectLst>
                  <a:outerShdw blurRad="38100" dist="38100" dir="2700000" algn="tl">
                    <a:srgbClr val="C0C0C0"/>
                  </a:outerShdw>
                </a:effectLst>
                <a:ea typeface="宋体" panose="02010600030101010101" pitchFamily="2" charset="-122"/>
                <a:cs typeface="+mn-cs"/>
              </a:rPr>
              <a:t>1.2   </a:t>
            </a:r>
            <a:r>
              <a:rPr kumimoji="1" lang="zh-CN" altLang="en-US" sz="3200" b="1" i="0">
                <a:solidFill>
                  <a:srgbClr val="000099"/>
                </a:solidFill>
                <a:effectLst>
                  <a:outerShdw blurRad="38100" dist="38100" dir="2700000" algn="tl">
                    <a:srgbClr val="C0C0C0"/>
                  </a:outerShdw>
                </a:effectLst>
                <a:ea typeface="宋体" panose="02010600030101010101" pitchFamily="2" charset="-122"/>
                <a:cs typeface="+mn-cs"/>
              </a:rPr>
              <a:t>基本放大电路各元件作用 </a:t>
            </a:r>
          </a:p>
        </p:txBody>
      </p:sp>
      <p:sp>
        <p:nvSpPr>
          <p:cNvPr id="505861" name="Text Box 5">
            <a:extLst>
              <a:ext uri="{FF2B5EF4-FFF2-40B4-BE49-F238E27FC236}">
                <a16:creationId xmlns:a16="http://schemas.microsoft.com/office/drawing/2014/main" id="{0D14F631-3324-A210-E544-B242C60B2A83}"/>
              </a:ext>
            </a:extLst>
          </p:cNvPr>
          <p:cNvSpPr txBox="1">
            <a:spLocks noChangeArrowheads="1"/>
          </p:cNvSpPr>
          <p:nvPr/>
        </p:nvSpPr>
        <p:spPr bwMode="auto">
          <a:xfrm>
            <a:off x="1511300" y="5505450"/>
            <a:ext cx="3217863" cy="457200"/>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sz="2400" b="1" i="0" dirty="0">
                <a:solidFill>
                  <a:srgbClr val="0000FF"/>
                </a:solidFill>
                <a:effectLst>
                  <a:outerShdw blurRad="38100" dist="38100" dir="2700000" algn="tl">
                    <a:srgbClr val="C0C0C0"/>
                  </a:outerShdw>
                </a:effectLst>
                <a:ea typeface="宋体" panose="02010600030101010101" pitchFamily="2" charset="-122"/>
                <a:cs typeface="+mn-cs"/>
              </a:rPr>
              <a:t>共发射极基本电路</a:t>
            </a:r>
          </a:p>
        </p:txBody>
      </p:sp>
      <p:sp>
        <p:nvSpPr>
          <p:cNvPr id="505862" name="AutoShape 6" descr="80%">
            <a:extLst>
              <a:ext uri="{FF2B5EF4-FFF2-40B4-BE49-F238E27FC236}">
                <a16:creationId xmlns:a16="http://schemas.microsoft.com/office/drawing/2014/main" id="{B055BC00-1697-1096-0A54-E2DA69A9A0AC}"/>
              </a:ext>
            </a:extLst>
          </p:cNvPr>
          <p:cNvSpPr>
            <a:spLocks noChangeArrowheads="1"/>
          </p:cNvSpPr>
          <p:nvPr/>
        </p:nvSpPr>
        <p:spPr bwMode="auto">
          <a:xfrm>
            <a:off x="5638800" y="1719263"/>
            <a:ext cx="3197225" cy="657225"/>
          </a:xfrm>
          <a:prstGeom prst="wedgeRoundRectCallout">
            <a:avLst>
              <a:gd name="adj1" fmla="val -119218"/>
              <a:gd name="adj2" fmla="val -32403"/>
              <a:gd name="adj3" fmla="val 16667"/>
            </a:avLst>
          </a:prstGeom>
          <a:noFill/>
          <a:ln w="38100">
            <a:noFill/>
            <a:miter lim="800000"/>
          </a:ln>
          <a:effectLst/>
        </p:spPr>
        <p:txBody>
          <a:bodyPr lIns="90000" tIns="46800" rIns="90000" bIns="46800" anchor="ctr">
            <a:spAutoFit/>
          </a:bodyPr>
          <a:lstStyle/>
          <a:p>
            <a:pPr>
              <a:lnSpc>
                <a:spcPct val="130000"/>
              </a:lnSpc>
              <a:spcBef>
                <a:spcPct val="50000"/>
              </a:spcBef>
              <a:defRPr/>
            </a:pPr>
            <a:r>
              <a:rPr kumimoji="1" lang="zh-CN" altLang="en-US" b="1" i="0"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耦合电容</a:t>
            </a:r>
            <a:r>
              <a:rPr kumimoji="1" lang="en-US" altLang="zh-CN" b="1" dirty="0">
                <a:solidFill>
                  <a:srgbClr val="CC0000"/>
                </a:solidFill>
                <a:effectLst>
                  <a:outerShdw blurRad="38100" dist="38100" dir="2700000" algn="tl">
                    <a:srgbClr val="C0C0C0"/>
                  </a:outerShdw>
                </a:effectLst>
                <a:ea typeface="宋体" panose="02010600030101010101" pitchFamily="2" charset="-122"/>
                <a:cs typeface="+mn-cs"/>
              </a:rPr>
              <a:t>C</a:t>
            </a:r>
            <a:r>
              <a:rPr kumimoji="1" lang="en-US" altLang="zh-CN" b="1" i="0" baseline="-25000" dirty="0">
                <a:solidFill>
                  <a:srgbClr val="CC0000"/>
                </a:solidFill>
                <a:effectLst>
                  <a:outerShdw blurRad="38100" dist="38100" dir="2700000" algn="tl">
                    <a:srgbClr val="C0C0C0"/>
                  </a:outerShdw>
                </a:effectLst>
                <a:ea typeface="宋体" panose="02010600030101010101" pitchFamily="2" charset="-122"/>
                <a:cs typeface="+mn-cs"/>
              </a:rPr>
              <a:t>1 </a:t>
            </a:r>
            <a:r>
              <a:rPr kumimoji="1" lang="zh-CN" altLang="en-US" b="1" i="0"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dirty="0">
                <a:solidFill>
                  <a:srgbClr val="CC0000"/>
                </a:solidFill>
                <a:effectLst>
                  <a:outerShdw blurRad="38100" dist="38100" dir="2700000" algn="tl">
                    <a:srgbClr val="C0C0C0"/>
                  </a:outerShdw>
                </a:effectLst>
                <a:ea typeface="宋体" panose="02010600030101010101" pitchFamily="2" charset="-122"/>
                <a:cs typeface="+mn-cs"/>
              </a:rPr>
              <a:t>C</a:t>
            </a:r>
            <a:r>
              <a:rPr kumimoji="1" lang="en-US" altLang="zh-CN" b="1" i="0" baseline="-25000" dirty="0">
                <a:solidFill>
                  <a:srgbClr val="CC0000"/>
                </a:solidFill>
                <a:effectLst>
                  <a:outerShdw blurRad="38100" dist="38100" dir="2700000" algn="tl">
                    <a:srgbClr val="C0C0C0"/>
                  </a:outerShdw>
                </a:effectLst>
                <a:ea typeface="宋体" panose="02010600030101010101" pitchFamily="2" charset="-122"/>
                <a:cs typeface="+mn-cs"/>
              </a:rPr>
              <a:t>2</a:t>
            </a:r>
            <a:endPar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505863" name="AutoShape 7">
            <a:extLst>
              <a:ext uri="{FF2B5EF4-FFF2-40B4-BE49-F238E27FC236}">
                <a16:creationId xmlns:a16="http://schemas.microsoft.com/office/drawing/2014/main" id="{A64C8FBF-1EA3-7561-A646-9ACC598AB10F}"/>
              </a:ext>
            </a:extLst>
          </p:cNvPr>
          <p:cNvSpPr>
            <a:spLocks noChangeArrowheads="1"/>
          </p:cNvSpPr>
          <p:nvPr/>
        </p:nvSpPr>
        <p:spPr bwMode="auto">
          <a:xfrm>
            <a:off x="296863" y="5249863"/>
            <a:ext cx="1260475" cy="520700"/>
          </a:xfrm>
          <a:prstGeom prst="wedgeRoundRectCallout">
            <a:avLst>
              <a:gd name="adj1" fmla="val -380"/>
              <a:gd name="adj2" fmla="val -129574"/>
              <a:gd name="adj3" fmla="val 16667"/>
            </a:avLst>
          </a:prstGeom>
          <a:noFill/>
          <a:ln w="38100">
            <a:solidFill>
              <a:srgbClr val="006600"/>
            </a:solidFill>
            <a:miter lim="800000"/>
          </a:ln>
          <a:effectLst/>
        </p:spPr>
        <p:txBody>
          <a:bodyPr lIns="18000" tIns="10800" rIns="18000" bIns="10800" anchor="ctr">
            <a:spAutoFit/>
          </a:bodyPr>
          <a:lstStyle/>
          <a:p>
            <a:pPr>
              <a:spcBef>
                <a:spcPct val="50000"/>
              </a:spcBef>
              <a:defRPr/>
            </a:pPr>
            <a:r>
              <a:rPr kumimoji="1" lang="zh-CN" altLang="en-US" b="1" i="0">
                <a:solidFill>
                  <a:srgbClr val="CC0000"/>
                </a:solidFill>
                <a:effectLst>
                  <a:outerShdw blurRad="38100" dist="38100" dir="2700000" algn="tl">
                    <a:srgbClr val="C0C0C0"/>
                  </a:outerShdw>
                </a:effectLst>
                <a:ea typeface="楷体_GB2312" pitchFamily="49" charset="-122"/>
                <a:cs typeface="+mn-cs"/>
              </a:rPr>
              <a:t>信号源</a:t>
            </a:r>
          </a:p>
        </p:txBody>
      </p:sp>
      <p:sp>
        <p:nvSpPr>
          <p:cNvPr id="505864" name="AutoShape 8">
            <a:extLst>
              <a:ext uri="{FF2B5EF4-FFF2-40B4-BE49-F238E27FC236}">
                <a16:creationId xmlns:a16="http://schemas.microsoft.com/office/drawing/2014/main" id="{E8A51923-4629-BB12-740A-B24D219EA6D2}"/>
              </a:ext>
            </a:extLst>
          </p:cNvPr>
          <p:cNvSpPr>
            <a:spLocks noChangeArrowheads="1"/>
          </p:cNvSpPr>
          <p:nvPr/>
        </p:nvSpPr>
        <p:spPr bwMode="auto">
          <a:xfrm>
            <a:off x="4662488" y="5294313"/>
            <a:ext cx="854075" cy="520700"/>
          </a:xfrm>
          <a:prstGeom prst="wedgeRoundRectCallout">
            <a:avLst>
              <a:gd name="adj1" fmla="val -104833"/>
              <a:gd name="adj2" fmla="val -234148"/>
              <a:gd name="adj3" fmla="val 16667"/>
            </a:avLst>
          </a:prstGeom>
          <a:noFill/>
          <a:ln w="38100">
            <a:solidFill>
              <a:srgbClr val="006600"/>
            </a:solidFill>
            <a:miter lim="800000"/>
          </a:ln>
          <a:effectLst/>
        </p:spPr>
        <p:txBody>
          <a:bodyPr lIns="18000" tIns="10800" rIns="18000" bIns="10800" anchor="ctr">
            <a:spAutoFit/>
          </a:bodyPr>
          <a:lstStyle/>
          <a:p>
            <a:pPr>
              <a:spcBef>
                <a:spcPct val="50000"/>
              </a:spcBef>
              <a:defRPr/>
            </a:pPr>
            <a:r>
              <a:rPr kumimoji="1" lang="zh-CN" altLang="en-US" b="1" i="0" dirty="0">
                <a:solidFill>
                  <a:srgbClr val="CC0000"/>
                </a:solidFill>
                <a:effectLst>
                  <a:outerShdw blurRad="38100" dist="38100" dir="2700000" algn="tl">
                    <a:srgbClr val="C0C0C0"/>
                  </a:outerShdw>
                </a:effectLst>
                <a:ea typeface="楷体_GB2312" pitchFamily="49" charset="-122"/>
                <a:cs typeface="+mn-cs"/>
              </a:rPr>
              <a:t>负载</a:t>
            </a:r>
          </a:p>
        </p:txBody>
      </p:sp>
      <p:sp>
        <p:nvSpPr>
          <p:cNvPr id="19464" name="AutoShape 9">
            <a:hlinkClick r:id="" action="ppaction://hlinkshowjump?jump=previousslide" highlightClick="1"/>
            <a:extLst>
              <a:ext uri="{FF2B5EF4-FFF2-40B4-BE49-F238E27FC236}">
                <a16:creationId xmlns:a16="http://schemas.microsoft.com/office/drawing/2014/main" id="{4822DDD9-9F93-4A05-6C0E-1DFAC6B6AFA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9465" name="AutoShape 10">
            <a:hlinkClick r:id="" action="ppaction://hlinkshowjump?jump=nextslide" highlightClick="1"/>
            <a:extLst>
              <a:ext uri="{FF2B5EF4-FFF2-40B4-BE49-F238E27FC236}">
                <a16:creationId xmlns:a16="http://schemas.microsoft.com/office/drawing/2014/main" id="{1810BB0D-DC22-073C-76EE-31692B2D3C1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9466" name="AutoShape 11">
            <a:hlinkClick r:id="" action="ppaction://hlinkshowjump?jump=firstslide" highlightClick="1"/>
            <a:extLst>
              <a:ext uri="{FF2B5EF4-FFF2-40B4-BE49-F238E27FC236}">
                <a16:creationId xmlns:a16="http://schemas.microsoft.com/office/drawing/2014/main" id="{93F4784B-18B9-2CD2-57A3-8DEA7821D6ED}"/>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05868" name="Line 12">
            <a:extLst>
              <a:ext uri="{FF2B5EF4-FFF2-40B4-BE49-F238E27FC236}">
                <a16:creationId xmlns:a16="http://schemas.microsoft.com/office/drawing/2014/main" id="{2B6AF030-C290-B541-F981-4CC6066EC41E}"/>
              </a:ext>
            </a:extLst>
          </p:cNvPr>
          <p:cNvSpPr>
            <a:spLocks noChangeShapeType="1"/>
          </p:cNvSpPr>
          <p:nvPr/>
        </p:nvSpPr>
        <p:spPr bwMode="auto">
          <a:xfrm>
            <a:off x="1284288" y="3095625"/>
            <a:ext cx="0" cy="2420938"/>
          </a:xfrm>
          <a:prstGeom prst="line">
            <a:avLst/>
          </a:prstGeom>
          <a:noFill/>
          <a:ln w="28575">
            <a:solidFill>
              <a:srgbClr val="3399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68" name="Group 13">
            <a:extLst>
              <a:ext uri="{FF2B5EF4-FFF2-40B4-BE49-F238E27FC236}">
                <a16:creationId xmlns:a16="http://schemas.microsoft.com/office/drawing/2014/main" id="{CDE9819A-329B-9995-6078-9F722B5ED327}"/>
              </a:ext>
            </a:extLst>
          </p:cNvPr>
          <p:cNvGrpSpPr>
            <a:grpSpLocks/>
          </p:cNvGrpSpPr>
          <p:nvPr/>
        </p:nvGrpSpPr>
        <p:grpSpPr bwMode="auto">
          <a:xfrm>
            <a:off x="457200" y="1838325"/>
            <a:ext cx="5284788" cy="3498850"/>
            <a:chOff x="288" y="1060"/>
            <a:chExt cx="3329" cy="2204"/>
          </a:xfrm>
        </p:grpSpPr>
        <p:sp>
          <p:nvSpPr>
            <p:cNvPr id="19469" name="Line 14">
              <a:extLst>
                <a:ext uri="{FF2B5EF4-FFF2-40B4-BE49-F238E27FC236}">
                  <a16:creationId xmlns:a16="http://schemas.microsoft.com/office/drawing/2014/main" id="{9B12CD7B-5CF1-3458-3698-B48B1C9DB801}"/>
                </a:ext>
              </a:extLst>
            </p:cNvPr>
            <p:cNvSpPr>
              <a:spLocks noChangeShapeType="1"/>
            </p:cNvSpPr>
            <p:nvPr/>
          </p:nvSpPr>
          <p:spPr bwMode="auto">
            <a:xfrm flipH="1" flipV="1">
              <a:off x="1976" y="1061"/>
              <a:ext cx="0" cy="17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9470" name="Line 15">
              <a:extLst>
                <a:ext uri="{FF2B5EF4-FFF2-40B4-BE49-F238E27FC236}">
                  <a16:creationId xmlns:a16="http://schemas.microsoft.com/office/drawing/2014/main" id="{8A53518D-13D1-342D-E401-9F769AD522C0}"/>
                </a:ext>
              </a:extLst>
            </p:cNvPr>
            <p:cNvSpPr>
              <a:spLocks noChangeShapeType="1"/>
            </p:cNvSpPr>
            <p:nvPr/>
          </p:nvSpPr>
          <p:spPr bwMode="auto">
            <a:xfrm flipV="1">
              <a:off x="1975" y="1070"/>
              <a:ext cx="1216"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1" name="Rectangle 16">
              <a:extLst>
                <a:ext uri="{FF2B5EF4-FFF2-40B4-BE49-F238E27FC236}">
                  <a16:creationId xmlns:a16="http://schemas.microsoft.com/office/drawing/2014/main" id="{14A56583-E137-F8AB-A54F-7779755D845A}"/>
                </a:ext>
              </a:extLst>
            </p:cNvPr>
            <p:cNvSpPr>
              <a:spLocks noChangeArrowheads="1"/>
            </p:cNvSpPr>
            <p:nvPr/>
          </p:nvSpPr>
          <p:spPr bwMode="auto">
            <a:xfrm>
              <a:off x="3283" y="1825"/>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C</a:t>
              </a:r>
            </a:p>
          </p:txBody>
        </p:sp>
        <p:sp>
          <p:nvSpPr>
            <p:cNvPr id="19472" name="Text Box 17">
              <a:extLst>
                <a:ext uri="{FF2B5EF4-FFF2-40B4-BE49-F238E27FC236}">
                  <a16:creationId xmlns:a16="http://schemas.microsoft.com/office/drawing/2014/main" id="{D40E82B4-83AC-226B-D98C-CFC7DE988E1B}"/>
                </a:ext>
              </a:extLst>
            </p:cNvPr>
            <p:cNvSpPr txBox="1">
              <a:spLocks noChangeArrowheads="1"/>
            </p:cNvSpPr>
            <p:nvPr/>
          </p:nvSpPr>
          <p:spPr bwMode="auto">
            <a:xfrm>
              <a:off x="288" y="2234"/>
              <a:ext cx="3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S</a:t>
              </a:r>
              <a:endParaRPr lang="en-US" altLang="zh-CN" sz="2400" b="1" i="0">
                <a:solidFill>
                  <a:schemeClr val="tx2"/>
                </a:solidFill>
                <a:ea typeface="楷体_GB2312" pitchFamily="49" charset="-122"/>
              </a:endParaRPr>
            </a:p>
          </p:txBody>
        </p:sp>
        <p:sp>
          <p:nvSpPr>
            <p:cNvPr id="19473" name="Text Box 18">
              <a:extLst>
                <a:ext uri="{FF2B5EF4-FFF2-40B4-BE49-F238E27FC236}">
                  <a16:creationId xmlns:a16="http://schemas.microsoft.com/office/drawing/2014/main" id="{EB38D0EE-7278-9B88-0B7D-6A605D05D80D}"/>
                </a:ext>
              </a:extLst>
            </p:cNvPr>
            <p:cNvSpPr txBox="1">
              <a:spLocks noChangeArrowheads="1"/>
            </p:cNvSpPr>
            <p:nvPr/>
          </p:nvSpPr>
          <p:spPr bwMode="auto">
            <a:xfrm>
              <a:off x="330" y="2714"/>
              <a:ext cx="25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a:solidFill>
                    <a:srgbClr val="FF0000"/>
                  </a:solidFill>
                  <a:ea typeface="楷体_GB2312" pitchFamily="49" charset="-122"/>
                </a:rPr>
                <a:t>e</a:t>
              </a:r>
              <a:r>
                <a:rPr lang="en-US" altLang="zh-CN" sz="2400" b="1" i="0" baseline="-25000">
                  <a:solidFill>
                    <a:srgbClr val="FF0000"/>
                  </a:solidFill>
                  <a:ea typeface="楷体_GB2312" pitchFamily="49" charset="-122"/>
                </a:rPr>
                <a:t>s</a:t>
              </a:r>
              <a:endParaRPr lang="en-US" altLang="zh-CN" sz="2400" b="1" i="0">
                <a:solidFill>
                  <a:srgbClr val="FF0000"/>
                </a:solidFill>
                <a:ea typeface="楷体_GB2312" pitchFamily="49" charset="-122"/>
              </a:endParaRPr>
            </a:p>
          </p:txBody>
        </p:sp>
        <p:sp>
          <p:nvSpPr>
            <p:cNvPr id="19474" name="Line 19">
              <a:extLst>
                <a:ext uri="{FF2B5EF4-FFF2-40B4-BE49-F238E27FC236}">
                  <a16:creationId xmlns:a16="http://schemas.microsoft.com/office/drawing/2014/main" id="{954266FF-62E7-74CB-2143-B5911C0ED20D}"/>
                </a:ext>
              </a:extLst>
            </p:cNvPr>
            <p:cNvSpPr>
              <a:spLocks noChangeShapeType="1"/>
            </p:cNvSpPr>
            <p:nvPr/>
          </p:nvSpPr>
          <p:spPr bwMode="auto">
            <a:xfrm>
              <a:off x="3193" y="1060"/>
              <a:ext cx="0" cy="78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75" name="Line 20">
              <a:extLst>
                <a:ext uri="{FF2B5EF4-FFF2-40B4-BE49-F238E27FC236}">
                  <a16:creationId xmlns:a16="http://schemas.microsoft.com/office/drawing/2014/main" id="{C1F1A1AB-5F78-B1A6-498F-B0C487153E72}"/>
                </a:ext>
              </a:extLst>
            </p:cNvPr>
            <p:cNvSpPr>
              <a:spLocks noChangeShapeType="1"/>
            </p:cNvSpPr>
            <p:nvPr/>
          </p:nvSpPr>
          <p:spPr bwMode="auto">
            <a:xfrm flipV="1">
              <a:off x="1334" y="2130"/>
              <a:ext cx="0" cy="17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76" name="Group 21">
              <a:extLst>
                <a:ext uri="{FF2B5EF4-FFF2-40B4-BE49-F238E27FC236}">
                  <a16:creationId xmlns:a16="http://schemas.microsoft.com/office/drawing/2014/main" id="{77C59017-C94D-6D5E-9BAF-574716620C84}"/>
                </a:ext>
              </a:extLst>
            </p:cNvPr>
            <p:cNvGrpSpPr>
              <a:grpSpLocks/>
            </p:cNvGrpSpPr>
            <p:nvPr/>
          </p:nvGrpSpPr>
          <p:grpSpPr bwMode="auto">
            <a:xfrm>
              <a:off x="1186" y="2790"/>
              <a:ext cx="280" cy="85"/>
              <a:chOff x="1854" y="3200"/>
              <a:chExt cx="474" cy="160"/>
            </a:xfrm>
          </p:grpSpPr>
          <p:sp>
            <p:nvSpPr>
              <p:cNvPr id="19477" name="Line 22">
                <a:extLst>
                  <a:ext uri="{FF2B5EF4-FFF2-40B4-BE49-F238E27FC236}">
                    <a16:creationId xmlns:a16="http://schemas.microsoft.com/office/drawing/2014/main" id="{15E67D25-730C-0E73-CA31-9ADA59311A5C}"/>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9478" name="Line 23">
                <a:extLst>
                  <a:ext uri="{FF2B5EF4-FFF2-40B4-BE49-F238E27FC236}">
                    <a16:creationId xmlns:a16="http://schemas.microsoft.com/office/drawing/2014/main" id="{1427103E-77BE-4A65-0A05-A970238184E8}"/>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9479" name="Line 24">
              <a:extLst>
                <a:ext uri="{FF2B5EF4-FFF2-40B4-BE49-F238E27FC236}">
                  <a16:creationId xmlns:a16="http://schemas.microsoft.com/office/drawing/2014/main" id="{00D3662B-D91B-F0EA-97FB-52301F07A93C}"/>
                </a:ext>
              </a:extLst>
            </p:cNvPr>
            <p:cNvSpPr>
              <a:spLocks noChangeShapeType="1"/>
            </p:cNvSpPr>
            <p:nvPr/>
          </p:nvSpPr>
          <p:spPr bwMode="auto">
            <a:xfrm rot="5400000">
              <a:off x="1246" y="2687"/>
              <a:ext cx="163"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9480" name="Line 25">
              <a:extLst>
                <a:ext uri="{FF2B5EF4-FFF2-40B4-BE49-F238E27FC236}">
                  <a16:creationId xmlns:a16="http://schemas.microsoft.com/office/drawing/2014/main" id="{25F766CD-C65B-27EF-643D-55B67F2323F0}"/>
                </a:ext>
              </a:extLst>
            </p:cNvPr>
            <p:cNvSpPr>
              <a:spLocks noChangeShapeType="1"/>
            </p:cNvSpPr>
            <p:nvPr/>
          </p:nvSpPr>
          <p:spPr bwMode="auto">
            <a:xfrm rot="5400000">
              <a:off x="1214" y="2990"/>
              <a:ext cx="21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9481" name="Line 26">
              <a:extLst>
                <a:ext uri="{FF2B5EF4-FFF2-40B4-BE49-F238E27FC236}">
                  <a16:creationId xmlns:a16="http://schemas.microsoft.com/office/drawing/2014/main" id="{37EDC51E-8EA6-7042-8A31-ABABA6E67BAD}"/>
                </a:ext>
              </a:extLst>
            </p:cNvPr>
            <p:cNvSpPr>
              <a:spLocks noChangeShapeType="1"/>
            </p:cNvSpPr>
            <p:nvPr/>
          </p:nvSpPr>
          <p:spPr bwMode="auto">
            <a:xfrm>
              <a:off x="1832" y="2000"/>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9482" name="Line 27">
              <a:extLst>
                <a:ext uri="{FF2B5EF4-FFF2-40B4-BE49-F238E27FC236}">
                  <a16:creationId xmlns:a16="http://schemas.microsoft.com/office/drawing/2014/main" id="{AF478E42-897D-4C36-E68D-1525DA1C635A}"/>
                </a:ext>
              </a:extLst>
            </p:cNvPr>
            <p:cNvSpPr>
              <a:spLocks noChangeShapeType="1"/>
            </p:cNvSpPr>
            <p:nvPr/>
          </p:nvSpPr>
          <p:spPr bwMode="auto">
            <a:xfrm>
              <a:off x="1832" y="2135"/>
              <a:ext cx="137" cy="139"/>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9483" name="Line 28">
              <a:extLst>
                <a:ext uri="{FF2B5EF4-FFF2-40B4-BE49-F238E27FC236}">
                  <a16:creationId xmlns:a16="http://schemas.microsoft.com/office/drawing/2014/main" id="{1FAB346A-74FE-2C88-CF77-DAAE0BA332E1}"/>
                </a:ext>
              </a:extLst>
            </p:cNvPr>
            <p:cNvSpPr>
              <a:spLocks noChangeShapeType="1"/>
            </p:cNvSpPr>
            <p:nvPr/>
          </p:nvSpPr>
          <p:spPr bwMode="auto">
            <a:xfrm flipV="1">
              <a:off x="1832" y="2004"/>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9484" name="Line 29">
              <a:extLst>
                <a:ext uri="{FF2B5EF4-FFF2-40B4-BE49-F238E27FC236}">
                  <a16:creationId xmlns:a16="http://schemas.microsoft.com/office/drawing/2014/main" id="{27A4DB4F-4A96-8B9A-A532-068E2489ADFE}"/>
                </a:ext>
              </a:extLst>
            </p:cNvPr>
            <p:cNvSpPr>
              <a:spLocks noChangeShapeType="1"/>
            </p:cNvSpPr>
            <p:nvPr/>
          </p:nvSpPr>
          <p:spPr bwMode="auto">
            <a:xfrm>
              <a:off x="1966" y="1542"/>
              <a:ext cx="5" cy="46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9485" name="Line 30">
              <a:extLst>
                <a:ext uri="{FF2B5EF4-FFF2-40B4-BE49-F238E27FC236}">
                  <a16:creationId xmlns:a16="http://schemas.microsoft.com/office/drawing/2014/main" id="{56279805-DD31-B930-220F-16102AB43527}"/>
                </a:ext>
              </a:extLst>
            </p:cNvPr>
            <p:cNvSpPr>
              <a:spLocks noChangeShapeType="1"/>
            </p:cNvSpPr>
            <p:nvPr/>
          </p:nvSpPr>
          <p:spPr bwMode="auto">
            <a:xfrm>
              <a:off x="1961" y="2264"/>
              <a:ext cx="0" cy="84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9486" name="Line 31">
              <a:extLst>
                <a:ext uri="{FF2B5EF4-FFF2-40B4-BE49-F238E27FC236}">
                  <a16:creationId xmlns:a16="http://schemas.microsoft.com/office/drawing/2014/main" id="{DFAF97E0-98DD-6330-B255-F37B60D7FF8C}"/>
                </a:ext>
              </a:extLst>
            </p:cNvPr>
            <p:cNvSpPr>
              <a:spLocks noChangeShapeType="1"/>
            </p:cNvSpPr>
            <p:nvPr/>
          </p:nvSpPr>
          <p:spPr bwMode="auto">
            <a:xfrm flipV="1">
              <a:off x="645" y="3102"/>
              <a:ext cx="253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9487" name="Text Box 32">
              <a:extLst>
                <a:ext uri="{FF2B5EF4-FFF2-40B4-BE49-F238E27FC236}">
                  <a16:creationId xmlns:a16="http://schemas.microsoft.com/office/drawing/2014/main" id="{B63FF773-83EE-664F-6F89-06ADCEB1A7B2}"/>
                </a:ext>
              </a:extLst>
            </p:cNvPr>
            <p:cNvSpPr txBox="1">
              <a:spLocks noChangeArrowheads="1"/>
            </p:cNvSpPr>
            <p:nvPr/>
          </p:nvSpPr>
          <p:spPr bwMode="auto">
            <a:xfrm>
              <a:off x="1358" y="2306"/>
              <a:ext cx="3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19488" name="Rectangle 33">
              <a:extLst>
                <a:ext uri="{FF2B5EF4-FFF2-40B4-BE49-F238E27FC236}">
                  <a16:creationId xmlns:a16="http://schemas.microsoft.com/office/drawing/2014/main" id="{ABCBC0FA-4415-0485-C6EE-5D4390638C19}"/>
                </a:ext>
              </a:extLst>
            </p:cNvPr>
            <p:cNvSpPr>
              <a:spLocks noChangeArrowheads="1"/>
            </p:cNvSpPr>
            <p:nvPr/>
          </p:nvSpPr>
          <p:spPr bwMode="auto">
            <a:xfrm>
              <a:off x="1925" y="1232"/>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9489" name="Rectangle 34">
              <a:extLst>
                <a:ext uri="{FF2B5EF4-FFF2-40B4-BE49-F238E27FC236}">
                  <a16:creationId xmlns:a16="http://schemas.microsoft.com/office/drawing/2014/main" id="{64ED6DEA-FBDC-C352-2133-1F3EFAE2587B}"/>
                </a:ext>
              </a:extLst>
            </p:cNvPr>
            <p:cNvSpPr>
              <a:spLocks noChangeArrowheads="1"/>
            </p:cNvSpPr>
            <p:nvPr/>
          </p:nvSpPr>
          <p:spPr bwMode="auto">
            <a:xfrm>
              <a:off x="1295" y="2313"/>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9490" name="Text Box 35">
              <a:extLst>
                <a:ext uri="{FF2B5EF4-FFF2-40B4-BE49-F238E27FC236}">
                  <a16:creationId xmlns:a16="http://schemas.microsoft.com/office/drawing/2014/main" id="{6A3491E1-70C0-4BD8-869E-61E280BF91E4}"/>
                </a:ext>
              </a:extLst>
            </p:cNvPr>
            <p:cNvSpPr txBox="1">
              <a:spLocks noChangeArrowheads="1"/>
            </p:cNvSpPr>
            <p:nvPr/>
          </p:nvSpPr>
          <p:spPr bwMode="auto">
            <a:xfrm>
              <a:off x="1431" y="2686"/>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a:solidFill>
                    <a:schemeClr val="tx2"/>
                  </a:solidFill>
                  <a:ea typeface="楷体_GB2312" pitchFamily="49" charset="-122"/>
                </a:rPr>
                <a:t>E</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grpSp>
          <p:nvGrpSpPr>
            <p:cNvPr id="19491" name="Group 36">
              <a:extLst>
                <a:ext uri="{FF2B5EF4-FFF2-40B4-BE49-F238E27FC236}">
                  <a16:creationId xmlns:a16="http://schemas.microsoft.com/office/drawing/2014/main" id="{AF7E30AB-9BB8-424C-8079-25F04F739541}"/>
                </a:ext>
              </a:extLst>
            </p:cNvPr>
            <p:cNvGrpSpPr>
              <a:grpSpLocks/>
            </p:cNvGrpSpPr>
            <p:nvPr/>
          </p:nvGrpSpPr>
          <p:grpSpPr bwMode="auto">
            <a:xfrm>
              <a:off x="983" y="2010"/>
              <a:ext cx="67" cy="245"/>
              <a:chOff x="3454" y="2018"/>
              <a:chExt cx="96" cy="328"/>
            </a:xfrm>
          </p:grpSpPr>
          <p:sp>
            <p:nvSpPr>
              <p:cNvPr id="19492" name="Line 37">
                <a:extLst>
                  <a:ext uri="{FF2B5EF4-FFF2-40B4-BE49-F238E27FC236}">
                    <a16:creationId xmlns:a16="http://schemas.microsoft.com/office/drawing/2014/main" id="{0B0AC74C-DF93-CD5E-B110-C62ED68A7A03}"/>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93" name="Line 38">
                <a:extLst>
                  <a:ext uri="{FF2B5EF4-FFF2-40B4-BE49-F238E27FC236}">
                    <a16:creationId xmlns:a16="http://schemas.microsoft.com/office/drawing/2014/main" id="{A6677B79-7079-A267-90AA-D3DCD1F142F8}"/>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9494" name="Line 39">
              <a:extLst>
                <a:ext uri="{FF2B5EF4-FFF2-40B4-BE49-F238E27FC236}">
                  <a16:creationId xmlns:a16="http://schemas.microsoft.com/office/drawing/2014/main" id="{738E58E1-83E0-8014-8ACD-77DC50353C65}"/>
                </a:ext>
              </a:extLst>
            </p:cNvPr>
            <p:cNvSpPr>
              <a:spLocks noChangeShapeType="1"/>
            </p:cNvSpPr>
            <p:nvPr/>
          </p:nvSpPr>
          <p:spPr bwMode="auto">
            <a:xfrm flipV="1">
              <a:off x="645" y="2134"/>
              <a:ext cx="34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495" name="Group 40">
              <a:extLst>
                <a:ext uri="{FF2B5EF4-FFF2-40B4-BE49-F238E27FC236}">
                  <a16:creationId xmlns:a16="http://schemas.microsoft.com/office/drawing/2014/main" id="{59B0A105-0629-8C36-F744-692FBC87E2F5}"/>
                </a:ext>
              </a:extLst>
            </p:cNvPr>
            <p:cNvGrpSpPr>
              <a:grpSpLocks/>
            </p:cNvGrpSpPr>
            <p:nvPr/>
          </p:nvGrpSpPr>
          <p:grpSpPr bwMode="auto">
            <a:xfrm flipH="1">
              <a:off x="2279" y="1585"/>
              <a:ext cx="67" cy="245"/>
              <a:chOff x="3454" y="2018"/>
              <a:chExt cx="96" cy="328"/>
            </a:xfrm>
          </p:grpSpPr>
          <p:sp>
            <p:nvSpPr>
              <p:cNvPr id="19496" name="Line 41">
                <a:extLst>
                  <a:ext uri="{FF2B5EF4-FFF2-40B4-BE49-F238E27FC236}">
                    <a16:creationId xmlns:a16="http://schemas.microsoft.com/office/drawing/2014/main" id="{024B67E0-5117-5347-F45D-6825B8E663C4}"/>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97" name="Line 42">
                <a:extLst>
                  <a:ext uri="{FF2B5EF4-FFF2-40B4-BE49-F238E27FC236}">
                    <a16:creationId xmlns:a16="http://schemas.microsoft.com/office/drawing/2014/main" id="{2537AF0E-11AE-1CB8-2FA9-9BF721BEC541}"/>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9498" name="Line 43">
              <a:extLst>
                <a:ext uri="{FF2B5EF4-FFF2-40B4-BE49-F238E27FC236}">
                  <a16:creationId xmlns:a16="http://schemas.microsoft.com/office/drawing/2014/main" id="{15E5EEC5-6832-93DA-CC5D-EC6B8739B54A}"/>
                </a:ext>
              </a:extLst>
            </p:cNvPr>
            <p:cNvSpPr>
              <a:spLocks noChangeShapeType="1"/>
            </p:cNvSpPr>
            <p:nvPr/>
          </p:nvSpPr>
          <p:spPr bwMode="auto">
            <a:xfrm flipH="1">
              <a:off x="2346" y="1692"/>
              <a:ext cx="29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499" name="Line 44">
              <a:extLst>
                <a:ext uri="{FF2B5EF4-FFF2-40B4-BE49-F238E27FC236}">
                  <a16:creationId xmlns:a16="http://schemas.microsoft.com/office/drawing/2014/main" id="{472C6FA3-1BA4-04BF-E9BC-4E2FA5A7B4DB}"/>
                </a:ext>
              </a:extLst>
            </p:cNvPr>
            <p:cNvSpPr>
              <a:spLocks noChangeShapeType="1"/>
            </p:cNvSpPr>
            <p:nvPr/>
          </p:nvSpPr>
          <p:spPr bwMode="auto">
            <a:xfrm flipV="1">
              <a:off x="1974" y="1693"/>
              <a:ext cx="33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500" name="Text Box 45">
              <a:extLst>
                <a:ext uri="{FF2B5EF4-FFF2-40B4-BE49-F238E27FC236}">
                  <a16:creationId xmlns:a16="http://schemas.microsoft.com/office/drawing/2014/main" id="{CFEB484F-1175-E806-DB3E-8A6264E6C519}"/>
                </a:ext>
              </a:extLst>
            </p:cNvPr>
            <p:cNvSpPr txBox="1">
              <a:spLocks noChangeArrowheads="1"/>
            </p:cNvSpPr>
            <p:nvPr/>
          </p:nvSpPr>
          <p:spPr bwMode="auto">
            <a:xfrm>
              <a:off x="1611" y="121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19501" name="Text Box 46">
              <a:extLst>
                <a:ext uri="{FF2B5EF4-FFF2-40B4-BE49-F238E27FC236}">
                  <a16:creationId xmlns:a16="http://schemas.microsoft.com/office/drawing/2014/main" id="{9FC08B3F-B3E1-56A2-3CC7-A3A5C421A3BF}"/>
                </a:ext>
              </a:extLst>
            </p:cNvPr>
            <p:cNvSpPr txBox="1">
              <a:spLocks noChangeArrowheads="1"/>
            </p:cNvSpPr>
            <p:nvPr/>
          </p:nvSpPr>
          <p:spPr bwMode="auto">
            <a:xfrm>
              <a:off x="887" y="1710"/>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19502" name="Text Box 47">
              <a:extLst>
                <a:ext uri="{FF2B5EF4-FFF2-40B4-BE49-F238E27FC236}">
                  <a16:creationId xmlns:a16="http://schemas.microsoft.com/office/drawing/2014/main" id="{EA2E8CD2-D837-27C7-1AE0-9C7D69342628}"/>
                </a:ext>
              </a:extLst>
            </p:cNvPr>
            <p:cNvSpPr txBox="1">
              <a:spLocks noChangeArrowheads="1"/>
            </p:cNvSpPr>
            <p:nvPr/>
          </p:nvSpPr>
          <p:spPr bwMode="auto">
            <a:xfrm>
              <a:off x="2195" y="1327"/>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19503" name="Text Box 48">
              <a:extLst>
                <a:ext uri="{FF2B5EF4-FFF2-40B4-BE49-F238E27FC236}">
                  <a16:creationId xmlns:a16="http://schemas.microsoft.com/office/drawing/2014/main" id="{9A97128B-D53E-AFC7-B532-C77545DB3644}"/>
                </a:ext>
              </a:extLst>
            </p:cNvPr>
            <p:cNvSpPr txBox="1">
              <a:spLocks noChangeArrowheads="1"/>
            </p:cNvSpPr>
            <p:nvPr/>
          </p:nvSpPr>
          <p:spPr bwMode="auto">
            <a:xfrm>
              <a:off x="1867" y="1997"/>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19504" name="Text Box 49">
              <a:extLst>
                <a:ext uri="{FF2B5EF4-FFF2-40B4-BE49-F238E27FC236}">
                  <a16:creationId xmlns:a16="http://schemas.microsoft.com/office/drawing/2014/main" id="{C4C53841-05BB-54FD-9FB8-A3C9FFC2BE62}"/>
                </a:ext>
              </a:extLst>
            </p:cNvPr>
            <p:cNvSpPr txBox="1">
              <a:spLocks noChangeArrowheads="1"/>
            </p:cNvSpPr>
            <p:nvPr/>
          </p:nvSpPr>
          <p:spPr bwMode="auto">
            <a:xfrm>
              <a:off x="1038" y="1897"/>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9505" name="Text Box 50">
              <a:extLst>
                <a:ext uri="{FF2B5EF4-FFF2-40B4-BE49-F238E27FC236}">
                  <a16:creationId xmlns:a16="http://schemas.microsoft.com/office/drawing/2014/main" id="{AA16B79D-55FB-ADF3-F541-5659A4C5FF93}"/>
                </a:ext>
              </a:extLst>
            </p:cNvPr>
            <p:cNvSpPr txBox="1">
              <a:spLocks noChangeArrowheads="1"/>
            </p:cNvSpPr>
            <p:nvPr/>
          </p:nvSpPr>
          <p:spPr bwMode="auto">
            <a:xfrm>
              <a:off x="2094" y="1455"/>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9506" name="Line 51">
              <a:extLst>
                <a:ext uri="{FF2B5EF4-FFF2-40B4-BE49-F238E27FC236}">
                  <a16:creationId xmlns:a16="http://schemas.microsoft.com/office/drawing/2014/main" id="{0FE61E3D-3C58-0396-E049-DFD4410C4E16}"/>
                </a:ext>
              </a:extLst>
            </p:cNvPr>
            <p:cNvSpPr>
              <a:spLocks noChangeShapeType="1"/>
            </p:cNvSpPr>
            <p:nvPr/>
          </p:nvSpPr>
          <p:spPr bwMode="auto">
            <a:xfrm>
              <a:off x="645" y="2552"/>
              <a:ext cx="0" cy="5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507" name="Rectangle 52">
              <a:extLst>
                <a:ext uri="{FF2B5EF4-FFF2-40B4-BE49-F238E27FC236}">
                  <a16:creationId xmlns:a16="http://schemas.microsoft.com/office/drawing/2014/main" id="{AC17ABFC-12EC-F688-880F-CFFE0CF34C48}"/>
                </a:ext>
              </a:extLst>
            </p:cNvPr>
            <p:cNvSpPr>
              <a:spLocks noChangeArrowheads="1"/>
            </p:cNvSpPr>
            <p:nvPr/>
          </p:nvSpPr>
          <p:spPr bwMode="auto">
            <a:xfrm>
              <a:off x="594" y="2259"/>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9508" name="Oval 53">
              <a:extLst>
                <a:ext uri="{FF2B5EF4-FFF2-40B4-BE49-F238E27FC236}">
                  <a16:creationId xmlns:a16="http://schemas.microsoft.com/office/drawing/2014/main" id="{9F15C141-8B2E-0F8E-C39D-5A248C6B0A72}"/>
                </a:ext>
              </a:extLst>
            </p:cNvPr>
            <p:cNvSpPr>
              <a:spLocks noChangeArrowheads="1"/>
            </p:cNvSpPr>
            <p:nvPr/>
          </p:nvSpPr>
          <p:spPr bwMode="auto">
            <a:xfrm>
              <a:off x="549" y="2780"/>
              <a:ext cx="200" cy="227"/>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sp>
          <p:nvSpPr>
            <p:cNvPr id="19509" name="Text Box 54">
              <a:extLst>
                <a:ext uri="{FF2B5EF4-FFF2-40B4-BE49-F238E27FC236}">
                  <a16:creationId xmlns:a16="http://schemas.microsoft.com/office/drawing/2014/main" id="{00C0288A-8939-1E9E-A5D5-3CE4F235668E}"/>
                </a:ext>
              </a:extLst>
            </p:cNvPr>
            <p:cNvSpPr txBox="1">
              <a:spLocks noChangeArrowheads="1"/>
            </p:cNvSpPr>
            <p:nvPr/>
          </p:nvSpPr>
          <p:spPr bwMode="auto">
            <a:xfrm>
              <a:off x="478" y="2548"/>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9510" name="Text Box 55">
              <a:extLst>
                <a:ext uri="{FF2B5EF4-FFF2-40B4-BE49-F238E27FC236}">
                  <a16:creationId xmlns:a16="http://schemas.microsoft.com/office/drawing/2014/main" id="{A370600F-C7E7-A70C-D5FB-EADCBFFC855D}"/>
                </a:ext>
              </a:extLst>
            </p:cNvPr>
            <p:cNvSpPr txBox="1">
              <a:spLocks noChangeArrowheads="1"/>
            </p:cNvSpPr>
            <p:nvPr/>
          </p:nvSpPr>
          <p:spPr bwMode="auto">
            <a:xfrm>
              <a:off x="478" y="2894"/>
              <a:ext cx="1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9511" name="Line 56">
              <a:extLst>
                <a:ext uri="{FF2B5EF4-FFF2-40B4-BE49-F238E27FC236}">
                  <a16:creationId xmlns:a16="http://schemas.microsoft.com/office/drawing/2014/main" id="{9EF2DE20-2745-2DF1-BA0E-4CE08510E283}"/>
                </a:ext>
              </a:extLst>
            </p:cNvPr>
            <p:cNvSpPr>
              <a:spLocks noChangeShapeType="1"/>
            </p:cNvSpPr>
            <p:nvPr/>
          </p:nvSpPr>
          <p:spPr bwMode="auto">
            <a:xfrm>
              <a:off x="2633" y="2592"/>
              <a:ext cx="0" cy="51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512" name="Rectangle 57">
              <a:extLst>
                <a:ext uri="{FF2B5EF4-FFF2-40B4-BE49-F238E27FC236}">
                  <a16:creationId xmlns:a16="http://schemas.microsoft.com/office/drawing/2014/main" id="{642DD819-6336-7867-7123-4F3A9AE19CAF}"/>
                </a:ext>
              </a:extLst>
            </p:cNvPr>
            <p:cNvSpPr>
              <a:spLocks noChangeArrowheads="1"/>
            </p:cNvSpPr>
            <p:nvPr/>
          </p:nvSpPr>
          <p:spPr bwMode="auto">
            <a:xfrm>
              <a:off x="2584" y="2295"/>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9513" name="Text Box 58">
              <a:extLst>
                <a:ext uri="{FF2B5EF4-FFF2-40B4-BE49-F238E27FC236}">
                  <a16:creationId xmlns:a16="http://schemas.microsoft.com/office/drawing/2014/main" id="{92E2E0F3-3AF4-34B9-3644-6473D410E5EB}"/>
                </a:ext>
              </a:extLst>
            </p:cNvPr>
            <p:cNvSpPr txBox="1">
              <a:spLocks noChangeArrowheads="1"/>
            </p:cNvSpPr>
            <p:nvPr/>
          </p:nvSpPr>
          <p:spPr bwMode="auto">
            <a:xfrm>
              <a:off x="2308" y="2248"/>
              <a:ext cx="3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L</a:t>
              </a:r>
              <a:endParaRPr lang="en-US" altLang="zh-CN" sz="2400" b="1" i="0">
                <a:solidFill>
                  <a:schemeClr val="tx2"/>
                </a:solidFill>
                <a:ea typeface="楷体_GB2312" pitchFamily="49" charset="-122"/>
              </a:endParaRPr>
            </a:p>
          </p:txBody>
        </p:sp>
        <p:sp>
          <p:nvSpPr>
            <p:cNvPr id="19514" name="Rectangle 59">
              <a:extLst>
                <a:ext uri="{FF2B5EF4-FFF2-40B4-BE49-F238E27FC236}">
                  <a16:creationId xmlns:a16="http://schemas.microsoft.com/office/drawing/2014/main" id="{2C17A0E5-E76D-26E6-F74F-857E089456CE}"/>
                </a:ext>
              </a:extLst>
            </p:cNvPr>
            <p:cNvSpPr>
              <a:spLocks noChangeArrowheads="1"/>
            </p:cNvSpPr>
            <p:nvPr/>
          </p:nvSpPr>
          <p:spPr bwMode="auto">
            <a:xfrm>
              <a:off x="3184" y="1575"/>
              <a:ext cx="1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9515" name="Rectangle 60">
              <a:extLst>
                <a:ext uri="{FF2B5EF4-FFF2-40B4-BE49-F238E27FC236}">
                  <a16:creationId xmlns:a16="http://schemas.microsoft.com/office/drawing/2014/main" id="{60915355-9C22-F510-6B2A-4D1499853E72}"/>
                </a:ext>
              </a:extLst>
            </p:cNvPr>
            <p:cNvSpPr>
              <a:spLocks noChangeArrowheads="1"/>
            </p:cNvSpPr>
            <p:nvPr/>
          </p:nvSpPr>
          <p:spPr bwMode="auto">
            <a:xfrm flipH="1">
              <a:off x="1093" y="2557"/>
              <a:ext cx="3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9516" name="Rectangle 61">
              <a:extLst>
                <a:ext uri="{FF2B5EF4-FFF2-40B4-BE49-F238E27FC236}">
                  <a16:creationId xmlns:a16="http://schemas.microsoft.com/office/drawing/2014/main" id="{76B9C3B2-C937-1E1E-0D80-B899283B8F27}"/>
                </a:ext>
              </a:extLst>
            </p:cNvPr>
            <p:cNvSpPr>
              <a:spLocks noChangeArrowheads="1"/>
            </p:cNvSpPr>
            <p:nvPr/>
          </p:nvSpPr>
          <p:spPr bwMode="auto">
            <a:xfrm>
              <a:off x="1145" y="2789"/>
              <a:ext cx="17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9517" name="Rectangle 62">
              <a:extLst>
                <a:ext uri="{FF2B5EF4-FFF2-40B4-BE49-F238E27FC236}">
                  <a16:creationId xmlns:a16="http://schemas.microsoft.com/office/drawing/2014/main" id="{9AE047D5-A294-682C-2BB0-7E520A3BBA58}"/>
                </a:ext>
              </a:extLst>
            </p:cNvPr>
            <p:cNvSpPr>
              <a:spLocks noChangeArrowheads="1"/>
            </p:cNvSpPr>
            <p:nvPr/>
          </p:nvSpPr>
          <p:spPr bwMode="auto">
            <a:xfrm>
              <a:off x="3167" y="2030"/>
              <a:ext cx="23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9518" name="Line 63">
              <a:extLst>
                <a:ext uri="{FF2B5EF4-FFF2-40B4-BE49-F238E27FC236}">
                  <a16:creationId xmlns:a16="http://schemas.microsoft.com/office/drawing/2014/main" id="{49F9CB26-A333-E3BC-4D0A-C15913F01FAB}"/>
                </a:ext>
              </a:extLst>
            </p:cNvPr>
            <p:cNvSpPr>
              <a:spLocks noChangeShapeType="1"/>
            </p:cNvSpPr>
            <p:nvPr/>
          </p:nvSpPr>
          <p:spPr bwMode="auto">
            <a:xfrm flipV="1">
              <a:off x="1043" y="2138"/>
              <a:ext cx="79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519" name="Rectangle 64">
              <a:extLst>
                <a:ext uri="{FF2B5EF4-FFF2-40B4-BE49-F238E27FC236}">
                  <a16:creationId xmlns:a16="http://schemas.microsoft.com/office/drawing/2014/main" id="{2491A6DD-926D-51A1-CB82-D73674443E39}"/>
                </a:ext>
              </a:extLst>
            </p:cNvPr>
            <p:cNvSpPr>
              <a:spLocks noChangeArrowheads="1"/>
            </p:cNvSpPr>
            <p:nvPr/>
          </p:nvSpPr>
          <p:spPr bwMode="auto">
            <a:xfrm>
              <a:off x="672" y="2437"/>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i</a:t>
              </a:r>
            </a:p>
          </p:txBody>
        </p:sp>
        <p:sp>
          <p:nvSpPr>
            <p:cNvPr id="19520" name="Rectangle 65">
              <a:extLst>
                <a:ext uri="{FF2B5EF4-FFF2-40B4-BE49-F238E27FC236}">
                  <a16:creationId xmlns:a16="http://schemas.microsoft.com/office/drawing/2014/main" id="{ACA44D96-561C-BB7E-82B0-063FB1B0C109}"/>
                </a:ext>
              </a:extLst>
            </p:cNvPr>
            <p:cNvSpPr>
              <a:spLocks noChangeArrowheads="1"/>
            </p:cNvSpPr>
            <p:nvPr/>
          </p:nvSpPr>
          <p:spPr bwMode="auto">
            <a:xfrm>
              <a:off x="784" y="212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9521" name="Rectangle 66">
              <a:extLst>
                <a:ext uri="{FF2B5EF4-FFF2-40B4-BE49-F238E27FC236}">
                  <a16:creationId xmlns:a16="http://schemas.microsoft.com/office/drawing/2014/main" id="{103DBE06-DEC2-6A5A-1DA2-EC5CBF2CA6B2}"/>
                </a:ext>
              </a:extLst>
            </p:cNvPr>
            <p:cNvSpPr>
              <a:spLocks noChangeArrowheads="1"/>
            </p:cNvSpPr>
            <p:nvPr/>
          </p:nvSpPr>
          <p:spPr bwMode="auto">
            <a:xfrm>
              <a:off x="788" y="2829"/>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9522" name="Rectangle 67">
              <a:extLst>
                <a:ext uri="{FF2B5EF4-FFF2-40B4-BE49-F238E27FC236}">
                  <a16:creationId xmlns:a16="http://schemas.microsoft.com/office/drawing/2014/main" id="{C6B8DB1E-204B-2BD8-87FE-0F5D7E9F55D7}"/>
                </a:ext>
              </a:extLst>
            </p:cNvPr>
            <p:cNvSpPr>
              <a:spLocks noChangeArrowheads="1"/>
            </p:cNvSpPr>
            <p:nvPr/>
          </p:nvSpPr>
          <p:spPr bwMode="auto">
            <a:xfrm>
              <a:off x="2665" y="2291"/>
              <a:ext cx="2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o</a:t>
              </a:r>
            </a:p>
          </p:txBody>
        </p:sp>
        <p:sp>
          <p:nvSpPr>
            <p:cNvPr id="19523" name="Rectangle 68">
              <a:extLst>
                <a:ext uri="{FF2B5EF4-FFF2-40B4-BE49-F238E27FC236}">
                  <a16:creationId xmlns:a16="http://schemas.microsoft.com/office/drawing/2014/main" id="{0F233F8E-5FF2-4D3A-4A0C-D530FCD202A9}"/>
                </a:ext>
              </a:extLst>
            </p:cNvPr>
            <p:cNvSpPr>
              <a:spLocks noChangeArrowheads="1"/>
            </p:cNvSpPr>
            <p:nvPr/>
          </p:nvSpPr>
          <p:spPr bwMode="auto">
            <a:xfrm>
              <a:off x="2680" y="206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505925" name="Rectangle 69">
              <a:extLst>
                <a:ext uri="{FF2B5EF4-FFF2-40B4-BE49-F238E27FC236}">
                  <a16:creationId xmlns:a16="http://schemas.microsoft.com/office/drawing/2014/main" id="{604FAA10-D37A-F465-4C0A-D8F73C12CEEB}"/>
                </a:ext>
              </a:extLst>
            </p:cNvPr>
            <p:cNvSpPr>
              <a:spLocks noChangeArrowheads="1"/>
            </p:cNvSpPr>
            <p:nvPr/>
          </p:nvSpPr>
          <p:spPr bwMode="auto">
            <a:xfrm>
              <a:off x="2690" y="2571"/>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9525" name="Line 70">
              <a:extLst>
                <a:ext uri="{FF2B5EF4-FFF2-40B4-BE49-F238E27FC236}">
                  <a16:creationId xmlns:a16="http://schemas.microsoft.com/office/drawing/2014/main" id="{1113462D-8D61-DF6F-8621-52D200C29358}"/>
                </a:ext>
              </a:extLst>
            </p:cNvPr>
            <p:cNvSpPr>
              <a:spLocks noChangeShapeType="1"/>
            </p:cNvSpPr>
            <p:nvPr/>
          </p:nvSpPr>
          <p:spPr bwMode="auto">
            <a:xfrm flipH="1">
              <a:off x="2633" y="1700"/>
              <a:ext cx="1" cy="57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9526" name="Group 71">
              <a:extLst>
                <a:ext uri="{FF2B5EF4-FFF2-40B4-BE49-F238E27FC236}">
                  <a16:creationId xmlns:a16="http://schemas.microsoft.com/office/drawing/2014/main" id="{3E0BD5B7-49C2-A470-D243-BAD2AC023D2A}"/>
                </a:ext>
              </a:extLst>
            </p:cNvPr>
            <p:cNvGrpSpPr>
              <a:grpSpLocks/>
            </p:cNvGrpSpPr>
            <p:nvPr/>
          </p:nvGrpSpPr>
          <p:grpSpPr bwMode="auto">
            <a:xfrm>
              <a:off x="3048" y="1842"/>
              <a:ext cx="280" cy="85"/>
              <a:chOff x="1854" y="3200"/>
              <a:chExt cx="474" cy="160"/>
            </a:xfrm>
          </p:grpSpPr>
          <p:sp>
            <p:nvSpPr>
              <p:cNvPr id="19527" name="Line 72">
                <a:extLst>
                  <a:ext uri="{FF2B5EF4-FFF2-40B4-BE49-F238E27FC236}">
                    <a16:creationId xmlns:a16="http://schemas.microsoft.com/office/drawing/2014/main" id="{9A13A173-1B81-803C-C816-FE6A8830BF76}"/>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9528" name="Line 73">
                <a:extLst>
                  <a:ext uri="{FF2B5EF4-FFF2-40B4-BE49-F238E27FC236}">
                    <a16:creationId xmlns:a16="http://schemas.microsoft.com/office/drawing/2014/main" id="{25AAC9CB-8D16-BADB-608C-DBED77924832}"/>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grpSp>
          <p:nvGrpSpPr>
            <p:cNvPr id="19529" name="Group 74">
              <a:extLst>
                <a:ext uri="{FF2B5EF4-FFF2-40B4-BE49-F238E27FC236}">
                  <a16:creationId xmlns:a16="http://schemas.microsoft.com/office/drawing/2014/main" id="{573CBD09-C188-2CFA-24F5-025B2B48DA8F}"/>
                </a:ext>
              </a:extLst>
            </p:cNvPr>
            <p:cNvGrpSpPr>
              <a:grpSpLocks/>
            </p:cNvGrpSpPr>
            <p:nvPr/>
          </p:nvGrpSpPr>
          <p:grpSpPr bwMode="auto">
            <a:xfrm>
              <a:off x="3039" y="2011"/>
              <a:ext cx="280" cy="85"/>
              <a:chOff x="1854" y="3200"/>
              <a:chExt cx="474" cy="160"/>
            </a:xfrm>
          </p:grpSpPr>
          <p:sp>
            <p:nvSpPr>
              <p:cNvPr id="19530" name="Line 75">
                <a:extLst>
                  <a:ext uri="{FF2B5EF4-FFF2-40B4-BE49-F238E27FC236}">
                    <a16:creationId xmlns:a16="http://schemas.microsoft.com/office/drawing/2014/main" id="{69EDED93-DA9F-34C4-918A-8325C064C62F}"/>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9531" name="Line 76">
                <a:extLst>
                  <a:ext uri="{FF2B5EF4-FFF2-40B4-BE49-F238E27FC236}">
                    <a16:creationId xmlns:a16="http://schemas.microsoft.com/office/drawing/2014/main" id="{F652335D-1FA6-34D5-E157-04448EEB49E8}"/>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9532" name="Text Box 77">
              <a:extLst>
                <a:ext uri="{FF2B5EF4-FFF2-40B4-BE49-F238E27FC236}">
                  <a16:creationId xmlns:a16="http://schemas.microsoft.com/office/drawing/2014/main" id="{861C47EC-2CC6-EF50-5A18-6B05820E0F94}"/>
                </a:ext>
              </a:extLst>
            </p:cNvPr>
            <p:cNvSpPr txBox="1">
              <a:spLocks noChangeArrowheads="1"/>
            </p:cNvSpPr>
            <p:nvPr/>
          </p:nvSpPr>
          <p:spPr bwMode="auto">
            <a:xfrm>
              <a:off x="1609" y="2066"/>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19533" name="Text Box 78">
              <a:extLst>
                <a:ext uri="{FF2B5EF4-FFF2-40B4-BE49-F238E27FC236}">
                  <a16:creationId xmlns:a16="http://schemas.microsoft.com/office/drawing/2014/main" id="{7EB29E95-FB80-754F-AB5E-2E7A6F40E72A}"/>
                </a:ext>
              </a:extLst>
            </p:cNvPr>
            <p:cNvSpPr txBox="1">
              <a:spLocks noChangeArrowheads="1"/>
            </p:cNvSpPr>
            <p:nvPr/>
          </p:nvSpPr>
          <p:spPr bwMode="auto">
            <a:xfrm>
              <a:off x="2052" y="1717"/>
              <a:ext cx="3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505935" name="Rectangle 79">
              <a:extLst>
                <a:ext uri="{FF2B5EF4-FFF2-40B4-BE49-F238E27FC236}">
                  <a16:creationId xmlns:a16="http://schemas.microsoft.com/office/drawing/2014/main" id="{F0401B4C-9F92-E9DD-E52F-573046B4C9C8}"/>
                </a:ext>
              </a:extLst>
            </p:cNvPr>
            <p:cNvSpPr>
              <a:spLocks noChangeArrowheads="1"/>
            </p:cNvSpPr>
            <p:nvPr/>
          </p:nvSpPr>
          <p:spPr bwMode="auto">
            <a:xfrm>
              <a:off x="1761" y="2371"/>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9535" name="Rectangle 80">
              <a:extLst>
                <a:ext uri="{FF2B5EF4-FFF2-40B4-BE49-F238E27FC236}">
                  <a16:creationId xmlns:a16="http://schemas.microsoft.com/office/drawing/2014/main" id="{87A42B0B-689C-4B45-486B-A14E0BEF7B82}"/>
                </a:ext>
              </a:extLst>
            </p:cNvPr>
            <p:cNvSpPr>
              <a:spLocks noChangeArrowheads="1"/>
            </p:cNvSpPr>
            <p:nvPr/>
          </p:nvSpPr>
          <p:spPr bwMode="auto">
            <a:xfrm>
              <a:off x="1530" y="2208"/>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19536" name="Rectangle 81">
              <a:extLst>
                <a:ext uri="{FF2B5EF4-FFF2-40B4-BE49-F238E27FC236}">
                  <a16:creationId xmlns:a16="http://schemas.microsoft.com/office/drawing/2014/main" id="{9EA82A85-E4CE-EC20-4946-D625230A0FEF}"/>
                </a:ext>
              </a:extLst>
            </p:cNvPr>
            <p:cNvSpPr>
              <a:spLocks noChangeArrowheads="1"/>
            </p:cNvSpPr>
            <p:nvPr/>
          </p:nvSpPr>
          <p:spPr bwMode="auto">
            <a:xfrm>
              <a:off x="1972" y="199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505938" name="Rectangle 82">
              <a:extLst>
                <a:ext uri="{FF2B5EF4-FFF2-40B4-BE49-F238E27FC236}">
                  <a16:creationId xmlns:a16="http://schemas.microsoft.com/office/drawing/2014/main" id="{C3014515-E4A1-A54E-91EF-2EFD756247E0}"/>
                </a:ext>
              </a:extLst>
            </p:cNvPr>
            <p:cNvSpPr>
              <a:spLocks noChangeArrowheads="1"/>
            </p:cNvSpPr>
            <p:nvPr/>
          </p:nvSpPr>
          <p:spPr bwMode="auto">
            <a:xfrm>
              <a:off x="2047" y="2278"/>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9538" name="Line 83">
              <a:extLst>
                <a:ext uri="{FF2B5EF4-FFF2-40B4-BE49-F238E27FC236}">
                  <a16:creationId xmlns:a16="http://schemas.microsoft.com/office/drawing/2014/main" id="{09767217-E207-9A1A-E970-7AFEED5452DD}"/>
                </a:ext>
              </a:extLst>
            </p:cNvPr>
            <p:cNvSpPr>
              <a:spLocks noChangeShapeType="1"/>
            </p:cNvSpPr>
            <p:nvPr/>
          </p:nvSpPr>
          <p:spPr bwMode="auto">
            <a:xfrm>
              <a:off x="1906" y="1684"/>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539" name="Rectangle 84">
              <a:extLst>
                <a:ext uri="{FF2B5EF4-FFF2-40B4-BE49-F238E27FC236}">
                  <a16:creationId xmlns:a16="http://schemas.microsoft.com/office/drawing/2014/main" id="{0156ECB1-E86D-CA35-5406-01E40AF0D639}"/>
                </a:ext>
              </a:extLst>
            </p:cNvPr>
            <p:cNvSpPr>
              <a:spLocks noChangeArrowheads="1"/>
            </p:cNvSpPr>
            <p:nvPr/>
          </p:nvSpPr>
          <p:spPr bwMode="auto">
            <a:xfrm>
              <a:off x="1554" y="1646"/>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19540" name="Line 85">
              <a:extLst>
                <a:ext uri="{FF2B5EF4-FFF2-40B4-BE49-F238E27FC236}">
                  <a16:creationId xmlns:a16="http://schemas.microsoft.com/office/drawing/2014/main" id="{93F9D0CA-560E-7C4F-EA55-385630352C31}"/>
                </a:ext>
              </a:extLst>
            </p:cNvPr>
            <p:cNvSpPr>
              <a:spLocks noChangeShapeType="1"/>
            </p:cNvSpPr>
            <p:nvPr/>
          </p:nvSpPr>
          <p:spPr bwMode="auto">
            <a:xfrm>
              <a:off x="1401" y="2079"/>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541" name="Rectangle 86">
              <a:extLst>
                <a:ext uri="{FF2B5EF4-FFF2-40B4-BE49-F238E27FC236}">
                  <a16:creationId xmlns:a16="http://schemas.microsoft.com/office/drawing/2014/main" id="{F3D6FBF6-1193-946E-D2E0-8EE2A4A1E472}"/>
                </a:ext>
              </a:extLst>
            </p:cNvPr>
            <p:cNvSpPr>
              <a:spLocks noChangeArrowheads="1"/>
            </p:cNvSpPr>
            <p:nvPr/>
          </p:nvSpPr>
          <p:spPr bwMode="auto">
            <a:xfrm>
              <a:off x="1295" y="178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19542" name="Line 87">
              <a:extLst>
                <a:ext uri="{FF2B5EF4-FFF2-40B4-BE49-F238E27FC236}">
                  <a16:creationId xmlns:a16="http://schemas.microsoft.com/office/drawing/2014/main" id="{F4BB7BC0-0584-53FE-77D4-74F863FDDF23}"/>
                </a:ext>
              </a:extLst>
            </p:cNvPr>
            <p:cNvSpPr>
              <a:spLocks noChangeShapeType="1"/>
            </p:cNvSpPr>
            <p:nvPr/>
          </p:nvSpPr>
          <p:spPr bwMode="auto">
            <a:xfrm>
              <a:off x="2008" y="2633"/>
              <a:ext cx="0"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9543" name="Rectangle 88">
              <a:extLst>
                <a:ext uri="{FF2B5EF4-FFF2-40B4-BE49-F238E27FC236}">
                  <a16:creationId xmlns:a16="http://schemas.microsoft.com/office/drawing/2014/main" id="{7F5498BE-3CE1-43F1-D2FE-AEE7EDCBDF43}"/>
                </a:ext>
              </a:extLst>
            </p:cNvPr>
            <p:cNvSpPr>
              <a:spLocks noChangeArrowheads="1"/>
            </p:cNvSpPr>
            <p:nvPr/>
          </p:nvSpPr>
          <p:spPr bwMode="auto">
            <a:xfrm>
              <a:off x="1898" y="2587"/>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E</a:t>
              </a:r>
            </a:p>
          </p:txBody>
        </p:sp>
        <p:sp>
          <p:nvSpPr>
            <p:cNvPr id="19544" name="Line 89">
              <a:extLst>
                <a:ext uri="{FF2B5EF4-FFF2-40B4-BE49-F238E27FC236}">
                  <a16:creationId xmlns:a16="http://schemas.microsoft.com/office/drawing/2014/main" id="{3DA827A3-7976-F06F-F782-3D9E59BC4019}"/>
                </a:ext>
              </a:extLst>
            </p:cNvPr>
            <p:cNvSpPr>
              <a:spLocks noChangeShapeType="1"/>
            </p:cNvSpPr>
            <p:nvPr/>
          </p:nvSpPr>
          <p:spPr bwMode="auto">
            <a:xfrm>
              <a:off x="1968" y="3072"/>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545" name="Line 90">
              <a:extLst>
                <a:ext uri="{FF2B5EF4-FFF2-40B4-BE49-F238E27FC236}">
                  <a16:creationId xmlns:a16="http://schemas.microsoft.com/office/drawing/2014/main" id="{DB6F18F3-68AD-DA15-D4DA-90CFBA057C60}"/>
                </a:ext>
              </a:extLst>
            </p:cNvPr>
            <p:cNvSpPr>
              <a:spLocks noChangeShapeType="1"/>
            </p:cNvSpPr>
            <p:nvPr/>
          </p:nvSpPr>
          <p:spPr bwMode="auto">
            <a:xfrm>
              <a:off x="1872" y="3264"/>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546" name="Oval 91">
              <a:extLst>
                <a:ext uri="{FF2B5EF4-FFF2-40B4-BE49-F238E27FC236}">
                  <a16:creationId xmlns:a16="http://schemas.microsoft.com/office/drawing/2014/main" id="{61007257-D1E1-3FB7-5BA9-A292DF20C19E}"/>
                </a:ext>
              </a:extLst>
            </p:cNvPr>
            <p:cNvSpPr>
              <a:spLocks noChangeArrowheads="1"/>
            </p:cNvSpPr>
            <p:nvPr/>
          </p:nvSpPr>
          <p:spPr bwMode="auto">
            <a:xfrm>
              <a:off x="1945" y="3072"/>
              <a:ext cx="48" cy="48"/>
            </a:xfrm>
            <a:prstGeom prst="ellipse">
              <a:avLst/>
            </a:prstGeom>
            <a:solidFill>
              <a:schemeClr val="tx1"/>
            </a:solidFill>
            <a:ln w="38100">
              <a:solidFill>
                <a:schemeClr val="tx1"/>
              </a:solidFill>
              <a:round/>
              <a:headEnd/>
              <a:tailEnd/>
            </a:ln>
          </p:spPr>
          <p:txBody>
            <a:bodyPr wrap="none" anchor="ctr"/>
            <a:lstStyle/>
            <a:p>
              <a:pPr>
                <a:spcBef>
                  <a:spcPct val="50000"/>
                </a:spcBef>
              </a:pPr>
              <a:endParaRPr lang="zh-CN" altLang="en-US"/>
            </a:p>
          </p:txBody>
        </p:sp>
        <p:sp>
          <p:nvSpPr>
            <p:cNvPr id="19547" name="Line 92">
              <a:extLst>
                <a:ext uri="{FF2B5EF4-FFF2-40B4-BE49-F238E27FC236}">
                  <a16:creationId xmlns:a16="http://schemas.microsoft.com/office/drawing/2014/main" id="{D1D65367-3D60-A626-ED29-D012BB96F99C}"/>
                </a:ext>
              </a:extLst>
            </p:cNvPr>
            <p:cNvSpPr>
              <a:spLocks noChangeShapeType="1"/>
            </p:cNvSpPr>
            <p:nvPr/>
          </p:nvSpPr>
          <p:spPr bwMode="auto">
            <a:xfrm>
              <a:off x="3189" y="2112"/>
              <a:ext cx="0" cy="100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9548" name="Line 93">
              <a:extLst>
                <a:ext uri="{FF2B5EF4-FFF2-40B4-BE49-F238E27FC236}">
                  <a16:creationId xmlns:a16="http://schemas.microsoft.com/office/drawing/2014/main" id="{32B6FAEE-15EF-A1DE-CE27-54C75AFE10FA}"/>
                </a:ext>
              </a:extLst>
            </p:cNvPr>
            <p:cNvSpPr>
              <a:spLocks noChangeShapeType="1"/>
            </p:cNvSpPr>
            <p:nvPr/>
          </p:nvSpPr>
          <p:spPr bwMode="auto">
            <a:xfrm>
              <a:off x="646" y="2121"/>
              <a:ext cx="0"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3" name="矩形 92">
            <a:extLst>
              <a:ext uri="{FF2B5EF4-FFF2-40B4-BE49-F238E27FC236}">
                <a16:creationId xmlns:a16="http://schemas.microsoft.com/office/drawing/2014/main" id="{073D9002-DEB6-A079-C868-D9907F07D5CD}"/>
              </a:ext>
            </a:extLst>
          </p:cNvPr>
          <p:cNvSpPr/>
          <p:nvPr/>
        </p:nvSpPr>
        <p:spPr>
          <a:xfrm>
            <a:off x="5727700" y="2362200"/>
            <a:ext cx="2933700" cy="1384300"/>
          </a:xfrm>
          <a:prstGeom prst="rect">
            <a:avLst/>
          </a:prstGeom>
        </p:spPr>
        <p:txBody>
          <a:bodyPr>
            <a:spAutoFit/>
          </a:bodyPr>
          <a:lstStyle/>
          <a:p>
            <a:pPr>
              <a:defRPr/>
            </a:pPr>
            <a:r>
              <a:rPr kumimoji="1" lang="en-US" altLang="zh-CN" b="1" i="0" dirty="0">
                <a:solidFill>
                  <a:schemeClr val="tx1"/>
                </a:solidFill>
                <a:effectLst>
                  <a:outerShdw blurRad="38100" dist="38100" dir="2700000" algn="tl">
                    <a:srgbClr val="C0C0C0"/>
                  </a:outerShdw>
                </a:effectLst>
                <a:latin typeface="+mn-lt"/>
                <a:ea typeface="宋体" panose="02010600030101010101" pitchFamily="2" charset="-122"/>
                <a:sym typeface="Symbol" panose="05050102010706020507" pitchFamily="18" charset="2"/>
              </a:rPr>
              <a:t>--C</a:t>
            </a:r>
            <a:r>
              <a:rPr kumimoji="1" lang="en-US" altLang="zh-CN" b="1" i="0" baseline="-25000" dirty="0">
                <a:solidFill>
                  <a:schemeClr val="tx1"/>
                </a:solidFill>
                <a:effectLst>
                  <a:outerShdw blurRad="38100" dist="38100" dir="2700000" algn="tl">
                    <a:srgbClr val="C0C0C0"/>
                  </a:outerShdw>
                </a:effectLst>
                <a:latin typeface="+mn-lt"/>
                <a:ea typeface="宋体" panose="02010600030101010101" pitchFamily="2" charset="-122"/>
                <a:sym typeface="Symbol" panose="05050102010706020507" pitchFamily="18" charset="2"/>
              </a:rPr>
              <a:t>1</a:t>
            </a:r>
            <a:r>
              <a:rPr kumimoji="1" lang="zh-CN" altLang="en-US" b="1" i="0" dirty="0">
                <a:solidFill>
                  <a:schemeClr val="tx1"/>
                </a:solidFill>
                <a:effectLst>
                  <a:outerShdw blurRad="38100" dist="38100" dir="2700000" algn="tl">
                    <a:srgbClr val="C0C0C0"/>
                  </a:outerShdw>
                </a:effectLst>
                <a:latin typeface="+mn-lt"/>
                <a:ea typeface="宋体" panose="02010600030101010101" pitchFamily="2" charset="-122"/>
              </a:rPr>
              <a:t>隔断信号源与放大电路的直流通路。</a:t>
            </a:r>
            <a:endParaRPr kumimoji="1" lang="zh-CN" altLang="en-US" dirty="0">
              <a:latin typeface="+mn-lt"/>
            </a:endParaRPr>
          </a:p>
        </p:txBody>
      </p:sp>
      <p:sp>
        <p:nvSpPr>
          <p:cNvPr id="94" name="矩形 93">
            <a:extLst>
              <a:ext uri="{FF2B5EF4-FFF2-40B4-BE49-F238E27FC236}">
                <a16:creationId xmlns:a16="http://schemas.microsoft.com/office/drawing/2014/main" id="{5FEC4C0E-77C7-9226-0278-3E4B02826CE5}"/>
              </a:ext>
            </a:extLst>
          </p:cNvPr>
          <p:cNvSpPr/>
          <p:nvPr/>
        </p:nvSpPr>
        <p:spPr>
          <a:xfrm>
            <a:off x="5772150" y="3740150"/>
            <a:ext cx="2933700" cy="1384300"/>
          </a:xfrm>
          <a:prstGeom prst="rect">
            <a:avLst/>
          </a:prstGeom>
        </p:spPr>
        <p:txBody>
          <a:bodyPr>
            <a:spAutoFit/>
          </a:bodyPr>
          <a:lstStyle/>
          <a:p>
            <a:pPr>
              <a:defRPr/>
            </a:pPr>
            <a:r>
              <a:rPr kumimoji="1" lang="en-US" altLang="zh-CN" b="1" i="0" dirty="0">
                <a:solidFill>
                  <a:schemeClr val="tx1"/>
                </a:solidFill>
                <a:effectLst>
                  <a:outerShdw blurRad="38100" dist="38100" dir="2700000" algn="tl">
                    <a:srgbClr val="C0C0C0"/>
                  </a:outerShdw>
                </a:effectLst>
                <a:latin typeface="+mn-lt"/>
                <a:ea typeface="宋体" panose="02010600030101010101" pitchFamily="2" charset="-122"/>
                <a:sym typeface="Symbol" panose="05050102010706020507" pitchFamily="18" charset="2"/>
              </a:rPr>
              <a:t>--C</a:t>
            </a:r>
            <a:r>
              <a:rPr kumimoji="1" lang="en-US" altLang="zh-CN" b="1" i="0" baseline="-25000" dirty="0">
                <a:solidFill>
                  <a:schemeClr val="tx1"/>
                </a:solidFill>
                <a:effectLst>
                  <a:outerShdw blurRad="38100" dist="38100" dir="2700000" algn="tl">
                    <a:srgbClr val="C0C0C0"/>
                  </a:outerShdw>
                </a:effectLst>
                <a:latin typeface="+mn-lt"/>
                <a:ea typeface="宋体" panose="02010600030101010101" pitchFamily="2" charset="-122"/>
                <a:sym typeface="Symbol" panose="05050102010706020507" pitchFamily="18" charset="2"/>
              </a:rPr>
              <a:t>2</a:t>
            </a:r>
            <a:r>
              <a:rPr kumimoji="1" lang="zh-CN" altLang="en-US" b="1" i="0" dirty="0">
                <a:solidFill>
                  <a:schemeClr val="tx1"/>
                </a:solidFill>
                <a:effectLst>
                  <a:outerShdw blurRad="38100" dist="38100" dir="2700000" algn="tl">
                    <a:srgbClr val="C0C0C0"/>
                  </a:outerShdw>
                </a:effectLst>
                <a:latin typeface="+mn-lt"/>
                <a:ea typeface="宋体" panose="02010600030101010101" pitchFamily="2" charset="-122"/>
              </a:rPr>
              <a:t>隔断放大电路与负载之间的直流通路</a:t>
            </a:r>
            <a:endParaRPr kumimoji="1" lang="zh-CN" altLang="en-US" dirty="0">
              <a:latin typeface="+mn-lt"/>
            </a:endParaRPr>
          </a:p>
        </p:txBody>
      </p:sp>
      <p:sp>
        <p:nvSpPr>
          <p:cNvPr id="96" name="矩形 95">
            <a:extLst>
              <a:ext uri="{FF2B5EF4-FFF2-40B4-BE49-F238E27FC236}">
                <a16:creationId xmlns:a16="http://schemas.microsoft.com/office/drawing/2014/main" id="{6CA26808-653F-4D64-D7C2-154DA5303C2B}"/>
              </a:ext>
            </a:extLst>
          </p:cNvPr>
          <p:cNvSpPr/>
          <p:nvPr/>
        </p:nvSpPr>
        <p:spPr>
          <a:xfrm>
            <a:off x="5772150" y="5118100"/>
            <a:ext cx="3067050" cy="954088"/>
          </a:xfrm>
          <a:prstGeom prst="rect">
            <a:avLst/>
          </a:prstGeom>
        </p:spPr>
        <p:txBody>
          <a:bodyPr>
            <a:spAutoFit/>
          </a:bodyPr>
          <a:lstStyle/>
          <a:p>
            <a:pPr>
              <a:defRPr/>
            </a:pPr>
            <a:r>
              <a:rPr kumimoji="1" lang="en-US" altLang="zh-CN" b="1" i="0" dirty="0">
                <a:solidFill>
                  <a:schemeClr val="tx1"/>
                </a:solidFill>
                <a:effectLst>
                  <a:outerShdw blurRad="38100" dist="38100" dir="2700000" algn="tl">
                    <a:srgbClr val="C0C0C0"/>
                  </a:outerShdw>
                </a:effectLst>
                <a:ea typeface="宋体" panose="02010600030101010101" pitchFamily="2" charset="-122"/>
                <a:sym typeface="Symbol" panose="05050102010706020507" pitchFamily="18" charset="2"/>
              </a:rPr>
              <a:t>C</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sym typeface="Symbol" panose="05050102010706020507" pitchFamily="18" charset="2"/>
              </a:rPr>
              <a:t>1</a:t>
            </a:r>
            <a:r>
              <a:rPr kumimoji="1" lang="zh-CN" altLang="en-US" b="1" i="0" dirty="0">
                <a:solidFill>
                  <a:schemeClr val="tx1"/>
                </a:solidFill>
                <a:effectLst>
                  <a:outerShdw blurRad="38100" dist="38100" dir="2700000" algn="tl">
                    <a:srgbClr val="C0C0C0"/>
                  </a:outerShdw>
                </a:effectLst>
                <a:ea typeface="宋体" panose="02010600030101010101" pitchFamily="2" charset="-122"/>
                <a:sym typeface="Symbol" panose="05050102010706020507" pitchFamily="18" charset="2"/>
              </a:rPr>
              <a:t>和</a:t>
            </a:r>
            <a:r>
              <a:rPr kumimoji="1" lang="en-US" altLang="zh-CN" b="1" i="0" dirty="0">
                <a:solidFill>
                  <a:schemeClr val="tx1"/>
                </a:solidFill>
                <a:effectLst>
                  <a:outerShdw blurRad="38100" dist="38100" dir="2700000" algn="tl">
                    <a:srgbClr val="C0C0C0"/>
                  </a:outerShdw>
                </a:effectLst>
                <a:ea typeface="宋体" panose="02010600030101010101" pitchFamily="2" charset="-122"/>
                <a:sym typeface="Symbol" panose="05050102010706020507" pitchFamily="18" charset="2"/>
              </a:rPr>
              <a:t>C</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sym typeface="Symbol" panose="05050102010706020507" pitchFamily="18" charset="2"/>
              </a:rPr>
              <a:t>2</a:t>
            </a:r>
            <a:r>
              <a:rPr kumimoji="1" lang="zh-CN" altLang="en-US" b="1" i="0" dirty="0">
                <a:solidFill>
                  <a:schemeClr val="tx1"/>
                </a:solidFill>
                <a:effectLst>
                  <a:outerShdw blurRad="38100" dist="38100" dir="2700000" algn="tl">
                    <a:srgbClr val="C0C0C0"/>
                  </a:outerShdw>
                </a:effectLst>
                <a:ea typeface="宋体" panose="02010600030101010101" pitchFamily="2" charset="-122"/>
                <a:sym typeface="Symbol" panose="05050102010706020507" pitchFamily="18" charset="2"/>
              </a:rPr>
              <a:t>又起到了交流耦合的作用。</a:t>
            </a:r>
            <a:endParaRPr kumimoji="1"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505868"/>
                                        </p:tgtEl>
                                        <p:attrNameLst>
                                          <p:attrName>style.visibility</p:attrName>
                                        </p:attrNameLst>
                                      </p:cBhvr>
                                      <p:to>
                                        <p:strVal val="visible"/>
                                      </p:to>
                                    </p:set>
                                    <p:animEffect transition="in" filter="wipe(up)">
                                      <p:cBhvr>
                                        <p:cTn id="7" dur="500"/>
                                        <p:tgtEl>
                                          <p:spTgt spid="5058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05863"/>
                                        </p:tgtEl>
                                        <p:attrNameLst>
                                          <p:attrName>style.visibility</p:attrName>
                                        </p:attrNameLst>
                                      </p:cBhvr>
                                      <p:to>
                                        <p:strVal val="visible"/>
                                      </p:to>
                                    </p:set>
                                    <p:animEffect transition="in" filter="wipe(left)">
                                      <p:cBhvr>
                                        <p:cTn id="12" dur="500"/>
                                        <p:tgtEl>
                                          <p:spTgt spid="50586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505864"/>
                                        </p:tgtEl>
                                        <p:attrNameLst>
                                          <p:attrName>style.visibility</p:attrName>
                                        </p:attrNameLst>
                                      </p:cBhvr>
                                      <p:to>
                                        <p:strVal val="visible"/>
                                      </p:to>
                                    </p:set>
                                    <p:animEffect transition="in" filter="blinds(horizontal)">
                                      <p:cBhvr>
                                        <p:cTn id="17" dur="500"/>
                                        <p:tgtEl>
                                          <p:spTgt spid="50586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05862"/>
                                        </p:tgtEl>
                                        <p:attrNameLst>
                                          <p:attrName>style.visibility</p:attrName>
                                        </p:attrNameLst>
                                      </p:cBhvr>
                                      <p:to>
                                        <p:strVal val="visible"/>
                                      </p:to>
                                    </p:set>
                                    <p:animEffect transition="in" filter="blinds(horizontal)">
                                      <p:cBhvr>
                                        <p:cTn id="22" dur="500"/>
                                        <p:tgtEl>
                                          <p:spTgt spid="50586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93"/>
                                        </p:tgtEl>
                                        <p:attrNameLst>
                                          <p:attrName>style.visibility</p:attrName>
                                        </p:attrNameLst>
                                      </p:cBhvr>
                                      <p:to>
                                        <p:strVal val="visible"/>
                                      </p:to>
                                    </p:set>
                                    <p:animEffect transition="in" filter="blinds(horizontal)">
                                      <p:cBhvr>
                                        <p:cTn id="27" dur="500"/>
                                        <p:tgtEl>
                                          <p:spTgt spid="9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94"/>
                                        </p:tgtEl>
                                        <p:attrNameLst>
                                          <p:attrName>style.visibility</p:attrName>
                                        </p:attrNameLst>
                                      </p:cBhvr>
                                      <p:to>
                                        <p:strVal val="visible"/>
                                      </p:to>
                                    </p:set>
                                    <p:animEffect transition="in" filter="blinds(horizontal)">
                                      <p:cBhvr>
                                        <p:cTn id="32" dur="500"/>
                                        <p:tgtEl>
                                          <p:spTgt spid="9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96"/>
                                        </p:tgtEl>
                                        <p:attrNameLst>
                                          <p:attrName>style.visibility</p:attrName>
                                        </p:attrNameLst>
                                      </p:cBhvr>
                                      <p:to>
                                        <p:strVal val="visible"/>
                                      </p:to>
                                    </p:set>
                                    <p:animEffect transition="in" filter="blinds(horizontal)">
                                      <p:cBhvr>
                                        <p:cTn id="37"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5862" grpId="0"/>
      <p:bldP spid="505863" grpId="0" animBg="1"/>
      <p:bldP spid="505864" grpId="0" animBg="1"/>
      <p:bldP spid="93" grpId="0"/>
      <p:bldP spid="94" grpId="0"/>
      <p:bldP spid="96" grpId="0"/>
    </p:bldLst>
  </p:timing>
</p:sld>
</file>

<file path=ppt/slides/slide1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61826" name="Rectangle 2">
            <a:extLst>
              <a:ext uri="{FF2B5EF4-FFF2-40B4-BE49-F238E27FC236}">
                <a16:creationId xmlns:a16="http://schemas.microsoft.com/office/drawing/2014/main" id="{3EC82B45-D024-2F0A-6E4C-CFBBC953CC18}"/>
              </a:ext>
            </a:extLst>
          </p:cNvPr>
          <p:cNvSpPr>
            <a:spLocks noGrp="1" noChangeArrowheads="1"/>
          </p:cNvSpPr>
          <p:nvPr>
            <p:ph type="title"/>
          </p:nvPr>
        </p:nvSpPr>
        <p:spPr>
          <a:xfrm>
            <a:off x="701675" y="368300"/>
            <a:ext cx="7467600" cy="685800"/>
          </a:xfrm>
        </p:spPr>
        <p:txBody>
          <a:bodyPr/>
          <a:lstStyle/>
          <a:p>
            <a:pPr eaLnBrk="1" hangingPunct="1">
              <a:defRPr/>
            </a:pPr>
            <a:r>
              <a:rPr kumimoji="1" lang="en-US" altLang="zh-CN" sz="3600" b="1">
                <a:solidFill>
                  <a:srgbClr val="0000FF"/>
                </a:solidFill>
                <a:effectLst>
                  <a:outerShdw blurRad="38100" dist="38100" dir="2700000" algn="tl">
                    <a:srgbClr val="C0C0C0"/>
                  </a:outerShdw>
                </a:effectLst>
                <a:ea typeface="华文中宋" panose="02010600040101010101" pitchFamily="2" charset="-122"/>
              </a:rPr>
              <a:t>10.7  </a:t>
            </a:r>
            <a:r>
              <a:rPr kumimoji="1" lang="zh-CN" altLang="en-US" sz="3600" b="1">
                <a:solidFill>
                  <a:srgbClr val="0000FF"/>
                </a:solidFill>
                <a:effectLst>
                  <a:outerShdw blurRad="38100" dist="38100" dir="2700000" algn="tl">
                    <a:srgbClr val="C0C0C0"/>
                  </a:outerShdw>
                </a:effectLst>
                <a:ea typeface="华文中宋" panose="02010600040101010101" pitchFamily="2" charset="-122"/>
              </a:rPr>
              <a:t>场效应管及其放大电路</a:t>
            </a:r>
          </a:p>
        </p:txBody>
      </p:sp>
      <p:sp>
        <p:nvSpPr>
          <p:cNvPr id="461827" name="Rectangle 3">
            <a:extLst>
              <a:ext uri="{FF2B5EF4-FFF2-40B4-BE49-F238E27FC236}">
                <a16:creationId xmlns:a16="http://schemas.microsoft.com/office/drawing/2014/main" id="{65D57DE3-4E1E-8C24-39D5-3D7456942D9C}"/>
              </a:ext>
            </a:extLst>
          </p:cNvPr>
          <p:cNvSpPr>
            <a:spLocks noChangeArrowheads="1"/>
          </p:cNvSpPr>
          <p:nvPr/>
        </p:nvSpPr>
        <p:spPr bwMode="auto">
          <a:xfrm>
            <a:off x="741363" y="1392238"/>
            <a:ext cx="7791450" cy="3170237"/>
          </a:xfrm>
          <a:prstGeom prst="rect">
            <a:avLst/>
          </a:prstGeom>
          <a:noFill/>
          <a:ln w="9525">
            <a:noFill/>
            <a:miter lim="800000"/>
          </a:ln>
          <a:effectLst/>
        </p:spPr>
        <p:txBody>
          <a:bodyPr anchor="ctr">
            <a:spAutoFit/>
          </a:bodyPr>
          <a:lstStyle/>
          <a:p>
            <a:pPr>
              <a:lnSpc>
                <a:spcPts val="4000"/>
              </a:lnSpc>
              <a:defRPr/>
            </a:pPr>
            <a:r>
              <a:rPr kumimoji="1" lang="en-US" altLang="zh-CN" b="1" i="0" dirty="0">
                <a:solidFill>
                  <a:schemeClr val="tx1"/>
                </a:solidFill>
                <a:latin typeface="楷体_GB2312" pitchFamily="49" charset="-122"/>
                <a:ea typeface="楷体_GB2312" pitchFamily="49" charset="-122"/>
                <a:cs typeface="+mn-cs"/>
              </a:rPr>
              <a:t>    </a:t>
            </a:r>
            <a:r>
              <a:rPr kumimoji="1" lang="zh-CN" altLang="en-US" b="1" i="0" dirty="0">
                <a:solidFill>
                  <a:schemeClr val="tx1"/>
                </a:solidFill>
                <a:latin typeface="楷体_GB2312" pitchFamily="49" charset="-122"/>
                <a:ea typeface="楷体_GB2312" pitchFamily="49" charset="-122"/>
                <a:cs typeface="+mn-cs"/>
              </a:rPr>
              <a:t>场效应晶体管是利用电场效应来控制电流的一种半导体器件，</a:t>
            </a:r>
            <a:r>
              <a:rPr kumimoji="1" lang="zh-CN" altLang="en-US" b="1" i="0" dirty="0">
                <a:solidFill>
                  <a:srgbClr val="0000FF"/>
                </a:solidFill>
                <a:latin typeface="楷体_GB2312" pitchFamily="49" charset="-122"/>
                <a:ea typeface="楷体_GB2312" pitchFamily="49" charset="-122"/>
                <a:cs typeface="+mn-cs"/>
              </a:rPr>
              <a:t>即是</a:t>
            </a:r>
            <a:r>
              <a:rPr kumimoji="1" lang="zh-CN" altLang="en-US" b="1" i="0" dirty="0">
                <a:solidFill>
                  <a:srgbClr val="0000FF"/>
                </a:solidFill>
                <a:effectLst>
                  <a:outerShdw blurRad="38100" dist="38100" dir="2700000" algn="tl">
                    <a:srgbClr val="C0C0C0"/>
                  </a:outerShdw>
                </a:effectLst>
                <a:latin typeface="楷体_GB2312" pitchFamily="49" charset="-122"/>
                <a:ea typeface="楷体_GB2312" pitchFamily="49" charset="-122"/>
                <a:cs typeface="+mn-cs"/>
              </a:rPr>
              <a:t>电压控制元件</a:t>
            </a:r>
            <a:r>
              <a:rPr kumimoji="1" lang="zh-CN" altLang="en-US" b="1" i="0" dirty="0">
                <a:solidFill>
                  <a:srgbClr val="0000FF"/>
                </a:solidFill>
                <a:latin typeface="楷体_GB2312" pitchFamily="49" charset="-122"/>
                <a:ea typeface="楷体_GB2312" pitchFamily="49" charset="-122"/>
                <a:cs typeface="+mn-cs"/>
              </a:rPr>
              <a:t>。它工作时只有一种载流子参与导电，也叫单极型半导体三极管。</a:t>
            </a:r>
            <a:r>
              <a:rPr kumimoji="1" lang="zh-CN" altLang="en-US" b="1" i="0" dirty="0">
                <a:solidFill>
                  <a:schemeClr val="tx1"/>
                </a:solidFill>
                <a:latin typeface="楷体_GB2312" pitchFamily="49" charset="-122"/>
                <a:ea typeface="楷体_GB2312" pitchFamily="49" charset="-122"/>
                <a:cs typeface="+mn-cs"/>
              </a:rPr>
              <a:t>它的输出电流决定于输入电压的大小，基本上不需要信号源提供电流，所以它的</a:t>
            </a:r>
            <a:r>
              <a:rPr kumimoji="1" lang="zh-CN" altLang="en-US" b="1" i="0" dirty="0">
                <a:solidFill>
                  <a:srgbClr val="0000FF"/>
                </a:solidFill>
                <a:latin typeface="楷体_GB2312" pitchFamily="49" charset="-122"/>
                <a:ea typeface="楷体_GB2312" pitchFamily="49" charset="-122"/>
                <a:cs typeface="+mn-cs"/>
              </a:rPr>
              <a:t>输入电阻高，且温度稳定性好。</a:t>
            </a:r>
          </a:p>
        </p:txBody>
      </p:sp>
      <p:sp>
        <p:nvSpPr>
          <p:cNvPr id="461829" name="Text Box 5" descr="40%">
            <a:extLst>
              <a:ext uri="{FF2B5EF4-FFF2-40B4-BE49-F238E27FC236}">
                <a16:creationId xmlns:a16="http://schemas.microsoft.com/office/drawing/2014/main" id="{66A2281C-0A9D-FB33-2419-DA21738F9294}"/>
              </a:ext>
            </a:extLst>
          </p:cNvPr>
          <p:cNvSpPr txBox="1">
            <a:spLocks noChangeArrowheads="1"/>
          </p:cNvSpPr>
          <p:nvPr/>
        </p:nvSpPr>
        <p:spPr bwMode="auto">
          <a:xfrm>
            <a:off x="1831975" y="5322888"/>
            <a:ext cx="2590800" cy="519112"/>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结型场效应管</a:t>
            </a:r>
          </a:p>
        </p:txBody>
      </p:sp>
      <p:sp>
        <p:nvSpPr>
          <p:cNvPr id="461830" name="Text Box 6">
            <a:extLst>
              <a:ext uri="{FF2B5EF4-FFF2-40B4-BE49-F238E27FC236}">
                <a16:creationId xmlns:a16="http://schemas.microsoft.com/office/drawing/2014/main" id="{D6EB8352-27D2-ECFF-4294-2E73B8781307}"/>
              </a:ext>
            </a:extLst>
          </p:cNvPr>
          <p:cNvSpPr txBox="1">
            <a:spLocks noChangeArrowheads="1"/>
          </p:cNvSpPr>
          <p:nvPr/>
        </p:nvSpPr>
        <p:spPr bwMode="auto">
          <a:xfrm>
            <a:off x="1504950" y="4668838"/>
            <a:ext cx="4953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zh-CN" altLang="en-US" b="1" i="0">
                <a:solidFill>
                  <a:srgbClr val="000099"/>
                </a:solidFill>
                <a:latin typeface="宋体" panose="02010600030101010101" pitchFamily="2" charset="-122"/>
                <a:ea typeface="宋体" panose="02010600030101010101" pitchFamily="2" charset="-122"/>
              </a:rPr>
              <a:t>按结构不同场效应管有两种</a:t>
            </a:r>
            <a:r>
              <a:rPr lang="en-US" altLang="zh-CN" b="1" i="0">
                <a:solidFill>
                  <a:srgbClr val="000099"/>
                </a:solidFill>
                <a:latin typeface="宋体" panose="02010600030101010101" pitchFamily="2" charset="-122"/>
                <a:ea typeface="宋体" panose="02010600030101010101" pitchFamily="2" charset="-122"/>
              </a:rPr>
              <a:t>:</a:t>
            </a:r>
          </a:p>
        </p:txBody>
      </p:sp>
      <p:sp>
        <p:nvSpPr>
          <p:cNvPr id="461831" name="Text Box 7" descr="80%">
            <a:extLst>
              <a:ext uri="{FF2B5EF4-FFF2-40B4-BE49-F238E27FC236}">
                <a16:creationId xmlns:a16="http://schemas.microsoft.com/office/drawing/2014/main" id="{F3D4E31E-2A9F-F41E-AA72-A04551CBD316}"/>
              </a:ext>
            </a:extLst>
          </p:cNvPr>
          <p:cNvSpPr txBox="1">
            <a:spLocks noChangeArrowheads="1"/>
          </p:cNvSpPr>
          <p:nvPr/>
        </p:nvSpPr>
        <p:spPr bwMode="auto">
          <a:xfrm>
            <a:off x="1755775" y="5932488"/>
            <a:ext cx="3260725" cy="519112"/>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绝缘栅型场效应管 </a:t>
            </a:r>
          </a:p>
        </p:txBody>
      </p:sp>
      <p:grpSp>
        <p:nvGrpSpPr>
          <p:cNvPr id="137223" name="Group 8">
            <a:extLst>
              <a:ext uri="{FF2B5EF4-FFF2-40B4-BE49-F238E27FC236}">
                <a16:creationId xmlns:a16="http://schemas.microsoft.com/office/drawing/2014/main" id="{12EE17D4-A4C9-550E-2862-5B354C9664AB}"/>
              </a:ext>
            </a:extLst>
          </p:cNvPr>
          <p:cNvGrpSpPr>
            <a:grpSpLocks/>
          </p:cNvGrpSpPr>
          <p:nvPr/>
        </p:nvGrpSpPr>
        <p:grpSpPr bwMode="auto">
          <a:xfrm>
            <a:off x="1498600" y="1042988"/>
            <a:ext cx="6178550" cy="44450"/>
            <a:chOff x="864" y="672"/>
            <a:chExt cx="4908" cy="108"/>
          </a:xfrm>
        </p:grpSpPr>
        <p:pic>
          <p:nvPicPr>
            <p:cNvPr id="137224" name="Picture 9" descr="Green and Black Diamond">
              <a:extLst>
                <a:ext uri="{FF2B5EF4-FFF2-40B4-BE49-F238E27FC236}">
                  <a16:creationId xmlns:a16="http://schemas.microsoft.com/office/drawing/2014/main" id="{361877C0-28E1-3B19-C065-7940DA589BF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18"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5" name="Picture 10" descr="Green and Black Diamond">
              <a:extLst>
                <a:ext uri="{FF2B5EF4-FFF2-40B4-BE49-F238E27FC236}">
                  <a16:creationId xmlns:a16="http://schemas.microsoft.com/office/drawing/2014/main" id="{248E5EFC-9861-1B83-F839-798D4E23E23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20"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6" name="Picture 11" descr="Green and Black Diamond">
              <a:extLst>
                <a:ext uri="{FF2B5EF4-FFF2-40B4-BE49-F238E27FC236}">
                  <a16:creationId xmlns:a16="http://schemas.microsoft.com/office/drawing/2014/main" id="{57ED7980-6E86-8635-3218-095E0634AAA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1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27" name="Picture 12" descr="Green and Black Diamond">
              <a:extLst>
                <a:ext uri="{FF2B5EF4-FFF2-40B4-BE49-F238E27FC236}">
                  <a16:creationId xmlns:a16="http://schemas.microsoft.com/office/drawing/2014/main" id="{1D12A55D-89EE-DCD3-83CC-643EA64D2C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0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7228" name="Group 13">
              <a:extLst>
                <a:ext uri="{FF2B5EF4-FFF2-40B4-BE49-F238E27FC236}">
                  <a16:creationId xmlns:a16="http://schemas.microsoft.com/office/drawing/2014/main" id="{8BCD8770-A381-671B-E55F-8D4ED8FE665D}"/>
                </a:ext>
              </a:extLst>
            </p:cNvPr>
            <p:cNvGrpSpPr>
              <a:grpSpLocks/>
            </p:cNvGrpSpPr>
            <p:nvPr/>
          </p:nvGrpSpPr>
          <p:grpSpPr bwMode="auto">
            <a:xfrm>
              <a:off x="864" y="672"/>
              <a:ext cx="876" cy="108"/>
              <a:chOff x="858" y="672"/>
              <a:chExt cx="876" cy="108"/>
            </a:xfrm>
          </p:grpSpPr>
          <p:pic>
            <p:nvPicPr>
              <p:cNvPr id="137229" name="Picture 14" descr="Green and Black Diamond">
                <a:extLst>
                  <a:ext uri="{FF2B5EF4-FFF2-40B4-BE49-F238E27FC236}">
                    <a16:creationId xmlns:a16="http://schemas.microsoft.com/office/drawing/2014/main" id="{C5A6F83C-D216-D5F4-76BF-0BB100E2D4F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8"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0" name="Picture 15" descr="Green and Black Diamond">
                <a:extLst>
                  <a:ext uri="{FF2B5EF4-FFF2-40B4-BE49-F238E27FC236}">
                    <a16:creationId xmlns:a16="http://schemas.microsoft.com/office/drawing/2014/main" id="{696D6AFF-9892-3141-FC93-A53667EBE99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48"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1" name="Picture 16" descr="Green and Black Diamond">
                <a:extLst>
                  <a:ext uri="{FF2B5EF4-FFF2-40B4-BE49-F238E27FC236}">
                    <a16:creationId xmlns:a16="http://schemas.microsoft.com/office/drawing/2014/main" id="{667BA4E9-01E9-735C-75D6-5800F0BA34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50"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2" name="Picture 17" descr="Green and Black Diamond">
                <a:extLst>
                  <a:ext uri="{FF2B5EF4-FFF2-40B4-BE49-F238E27FC236}">
                    <a16:creationId xmlns:a16="http://schemas.microsoft.com/office/drawing/2014/main" id="{3930B70F-7DEA-F37E-7300-2BB727F135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3" name="Picture 18" descr="Green and Black Diamond">
                <a:extLst>
                  <a:ext uri="{FF2B5EF4-FFF2-40B4-BE49-F238E27FC236}">
                    <a16:creationId xmlns:a16="http://schemas.microsoft.com/office/drawing/2014/main" id="{AC2F7ED7-8317-CDC1-23BD-5B89CE6F2D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38"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4" name="Picture 19" descr="Green and Black Diamond">
                <a:extLst>
                  <a:ext uri="{FF2B5EF4-FFF2-40B4-BE49-F238E27FC236}">
                    <a16:creationId xmlns:a16="http://schemas.microsoft.com/office/drawing/2014/main" id="{F9C54ABE-7EE0-D0FB-9E90-76CFE70BF78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4"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5" name="Picture 20" descr="Green and Black Diamond">
                <a:extLst>
                  <a:ext uri="{FF2B5EF4-FFF2-40B4-BE49-F238E27FC236}">
                    <a16:creationId xmlns:a16="http://schemas.microsoft.com/office/drawing/2014/main" id="{D48A0AC0-E7C6-9D23-9D15-5E6C2DAD5DE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24"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6" name="Picture 21" descr="Green and Black Diamond">
                <a:extLst>
                  <a:ext uri="{FF2B5EF4-FFF2-40B4-BE49-F238E27FC236}">
                    <a16:creationId xmlns:a16="http://schemas.microsoft.com/office/drawing/2014/main" id="{37A2092B-FCA2-6313-847B-40149788EA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2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7" name="Picture 22" descr="Green and Black Diamond">
                <a:extLst>
                  <a:ext uri="{FF2B5EF4-FFF2-40B4-BE49-F238E27FC236}">
                    <a16:creationId xmlns:a16="http://schemas.microsoft.com/office/drawing/2014/main" id="{4EB026E2-025D-D0E1-BB98-65EE700584B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4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7238" name="Picture 23" descr="Green and Black Diamond">
              <a:extLst>
                <a:ext uri="{FF2B5EF4-FFF2-40B4-BE49-F238E27FC236}">
                  <a16:creationId xmlns:a16="http://schemas.microsoft.com/office/drawing/2014/main" id="{3CF4A3BC-61AF-B960-AF84-FCF559A551B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28"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39" name="Picture 24" descr="Green and Black Diamond">
              <a:extLst>
                <a:ext uri="{FF2B5EF4-FFF2-40B4-BE49-F238E27FC236}">
                  <a16:creationId xmlns:a16="http://schemas.microsoft.com/office/drawing/2014/main" id="{5471BC36-7A3E-18F6-79A1-125D4B3886B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0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0" name="Picture 25" descr="Green and Black Diamond">
              <a:extLst>
                <a:ext uri="{FF2B5EF4-FFF2-40B4-BE49-F238E27FC236}">
                  <a16:creationId xmlns:a16="http://schemas.microsoft.com/office/drawing/2014/main" id="{E561C977-A28E-E18F-0B96-D4A9FD5647A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0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1" name="Picture 26" descr="Green and Black Diamond">
              <a:extLst>
                <a:ext uri="{FF2B5EF4-FFF2-40B4-BE49-F238E27FC236}">
                  <a16:creationId xmlns:a16="http://schemas.microsoft.com/office/drawing/2014/main" id="{FC5534F2-F7A0-28F8-A55D-43BCD564818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9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2" name="Picture 27" descr="Green and Black Diamond">
              <a:extLst>
                <a:ext uri="{FF2B5EF4-FFF2-40B4-BE49-F238E27FC236}">
                  <a16:creationId xmlns:a16="http://schemas.microsoft.com/office/drawing/2014/main" id="{4960562D-200D-F774-57DA-067A0497A38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9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3" name="Picture 28" descr="Green and Black Diamond">
              <a:extLst>
                <a:ext uri="{FF2B5EF4-FFF2-40B4-BE49-F238E27FC236}">
                  <a16:creationId xmlns:a16="http://schemas.microsoft.com/office/drawing/2014/main" id="{19021A70-A9BC-D294-C6C5-E091B71ABF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9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4" name="Picture 29" descr="Green and Black Diamond">
              <a:extLst>
                <a:ext uri="{FF2B5EF4-FFF2-40B4-BE49-F238E27FC236}">
                  <a16:creationId xmlns:a16="http://schemas.microsoft.com/office/drawing/2014/main" id="{3643D00B-A096-8B91-C294-495340A615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8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5" name="Picture 30" descr="Green and Black Diamond">
              <a:extLst>
                <a:ext uri="{FF2B5EF4-FFF2-40B4-BE49-F238E27FC236}">
                  <a16:creationId xmlns:a16="http://schemas.microsoft.com/office/drawing/2014/main" id="{F21548DC-C6FE-1DC6-F594-1AAF97E4D5F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8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6" name="Picture 31" descr="Green and Black Diamond">
              <a:extLst>
                <a:ext uri="{FF2B5EF4-FFF2-40B4-BE49-F238E27FC236}">
                  <a16:creationId xmlns:a16="http://schemas.microsoft.com/office/drawing/2014/main" id="{5E2B7172-15C0-6DFB-68D0-578D4346712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7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7" name="Picture 32" descr="Green and Black Diamond">
              <a:extLst>
                <a:ext uri="{FF2B5EF4-FFF2-40B4-BE49-F238E27FC236}">
                  <a16:creationId xmlns:a16="http://schemas.microsoft.com/office/drawing/2014/main" id="{CA465967-933E-6969-549F-FBA1CAC22B9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7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8" name="Picture 33" descr="Green and Black Diamond">
              <a:extLst>
                <a:ext uri="{FF2B5EF4-FFF2-40B4-BE49-F238E27FC236}">
                  <a16:creationId xmlns:a16="http://schemas.microsoft.com/office/drawing/2014/main" id="{A623FE75-00FB-DEAD-87AB-92B7AAC1DF6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6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49" name="Picture 34" descr="Green and Black Diamond">
              <a:extLst>
                <a:ext uri="{FF2B5EF4-FFF2-40B4-BE49-F238E27FC236}">
                  <a16:creationId xmlns:a16="http://schemas.microsoft.com/office/drawing/2014/main" id="{4E23E84A-4409-0716-3751-DFB99A6DAB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5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0" name="Picture 35" descr="Green and Black Diamond">
              <a:extLst>
                <a:ext uri="{FF2B5EF4-FFF2-40B4-BE49-F238E27FC236}">
                  <a16:creationId xmlns:a16="http://schemas.microsoft.com/office/drawing/2014/main" id="{5A2BFEE9-9451-4B47-59B8-C296AED719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1" name="Picture 36" descr="Green and Black Diamond">
              <a:extLst>
                <a:ext uri="{FF2B5EF4-FFF2-40B4-BE49-F238E27FC236}">
                  <a16:creationId xmlns:a16="http://schemas.microsoft.com/office/drawing/2014/main" id="{09DED593-E048-2667-6651-79892D5BCC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4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2" name="Picture 37" descr="Green and Black Diamond">
              <a:extLst>
                <a:ext uri="{FF2B5EF4-FFF2-40B4-BE49-F238E27FC236}">
                  <a16:creationId xmlns:a16="http://schemas.microsoft.com/office/drawing/2014/main" id="{D992556A-2DE8-CB35-CF02-F5EDDF62A74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4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3" name="Picture 38" descr="Green and Black Diamond">
              <a:extLst>
                <a:ext uri="{FF2B5EF4-FFF2-40B4-BE49-F238E27FC236}">
                  <a16:creationId xmlns:a16="http://schemas.microsoft.com/office/drawing/2014/main" id="{4799D43C-EFEA-9E69-45AF-6D12E9E17C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4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4" name="Picture 39" descr="Green and Black Diamond">
              <a:extLst>
                <a:ext uri="{FF2B5EF4-FFF2-40B4-BE49-F238E27FC236}">
                  <a16:creationId xmlns:a16="http://schemas.microsoft.com/office/drawing/2014/main" id="{E11417DF-5821-8B0A-4216-7867EC54050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3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5" name="Picture 40" descr="Green and Black Diamond">
              <a:extLst>
                <a:ext uri="{FF2B5EF4-FFF2-40B4-BE49-F238E27FC236}">
                  <a16:creationId xmlns:a16="http://schemas.microsoft.com/office/drawing/2014/main" id="{790574DE-3D17-4ABD-3BC5-AB9FADB1E0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8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6" name="Picture 41" descr="Green and Black Diamond">
              <a:extLst>
                <a:ext uri="{FF2B5EF4-FFF2-40B4-BE49-F238E27FC236}">
                  <a16:creationId xmlns:a16="http://schemas.microsoft.com/office/drawing/2014/main" id="{5EDD3F4B-621E-DB3A-6856-29F6F706F2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5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7" name="Picture 42" descr="Green and Black Diamond">
              <a:extLst>
                <a:ext uri="{FF2B5EF4-FFF2-40B4-BE49-F238E27FC236}">
                  <a16:creationId xmlns:a16="http://schemas.microsoft.com/office/drawing/2014/main" id="{24AD22D2-4221-8200-B9E0-381D7703C8B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3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8" name="Picture 43" descr="Green and Black Diamond">
              <a:extLst>
                <a:ext uri="{FF2B5EF4-FFF2-40B4-BE49-F238E27FC236}">
                  <a16:creationId xmlns:a16="http://schemas.microsoft.com/office/drawing/2014/main" id="{73E97F89-C5E7-A6D9-C84E-DEDFE5C6497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03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59" name="Picture 44" descr="Green and Black Diamond">
              <a:extLst>
                <a:ext uri="{FF2B5EF4-FFF2-40B4-BE49-F238E27FC236}">
                  <a16:creationId xmlns:a16="http://schemas.microsoft.com/office/drawing/2014/main" id="{B3A43FA9-3824-064E-1DCB-031F1E3E014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2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60" name="Picture 45" descr="Green and Black Diamond">
              <a:extLst>
                <a:ext uri="{FF2B5EF4-FFF2-40B4-BE49-F238E27FC236}">
                  <a16:creationId xmlns:a16="http://schemas.microsoft.com/office/drawing/2014/main" id="{BA567186-C02A-DE52-C273-56AC6CBBF1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2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61" name="Picture 46" descr="Green and Black Diamond">
              <a:extLst>
                <a:ext uri="{FF2B5EF4-FFF2-40B4-BE49-F238E27FC236}">
                  <a16:creationId xmlns:a16="http://schemas.microsoft.com/office/drawing/2014/main" id="{D6F91F2A-E4A9-F95C-6D12-7A1F163879B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32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62" name="Picture 47" descr="Green and Black Diamond">
              <a:extLst>
                <a:ext uri="{FF2B5EF4-FFF2-40B4-BE49-F238E27FC236}">
                  <a16:creationId xmlns:a16="http://schemas.microsoft.com/office/drawing/2014/main" id="{D6575AB9-6B47-829F-087E-03665296F45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1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63" name="Picture 48" descr="Green and Black Diamond">
              <a:extLst>
                <a:ext uri="{FF2B5EF4-FFF2-40B4-BE49-F238E27FC236}">
                  <a16:creationId xmlns:a16="http://schemas.microsoft.com/office/drawing/2014/main" id="{2389DFF2-0D17-2FD9-1F19-8D2366826E2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64" name="Picture 49" descr="Green and Black Diamond">
              <a:extLst>
                <a:ext uri="{FF2B5EF4-FFF2-40B4-BE49-F238E27FC236}">
                  <a16:creationId xmlns:a16="http://schemas.microsoft.com/office/drawing/2014/main" id="{B9828917-B86D-3FDD-B89D-1191E84DF58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9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65" name="Picture 50" descr="Green and Black Diamond">
              <a:extLst>
                <a:ext uri="{FF2B5EF4-FFF2-40B4-BE49-F238E27FC236}">
                  <a16:creationId xmlns:a16="http://schemas.microsoft.com/office/drawing/2014/main" id="{29C52B59-D5A9-08D6-52C3-3C7F09E942A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0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66" name="Picture 51" descr="Green and Black Diamond">
              <a:extLst>
                <a:ext uri="{FF2B5EF4-FFF2-40B4-BE49-F238E27FC236}">
                  <a16:creationId xmlns:a16="http://schemas.microsoft.com/office/drawing/2014/main" id="{C9BA7B3C-5FA6-CD13-9935-86C94C3EB25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9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67" name="Picture 52" descr="Green and Black Diamond">
              <a:extLst>
                <a:ext uri="{FF2B5EF4-FFF2-40B4-BE49-F238E27FC236}">
                  <a16:creationId xmlns:a16="http://schemas.microsoft.com/office/drawing/2014/main" id="{EB38F5E3-490E-51FB-B761-3128C830BB1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8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68" name="Picture 53" descr="Green and Black Diamond">
              <a:extLst>
                <a:ext uri="{FF2B5EF4-FFF2-40B4-BE49-F238E27FC236}">
                  <a16:creationId xmlns:a16="http://schemas.microsoft.com/office/drawing/2014/main" id="{873B6948-4624-BA77-4BDA-C2DD62BCBD2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8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69" name="Picture 54" descr="Green and Black Diamond">
              <a:extLst>
                <a:ext uri="{FF2B5EF4-FFF2-40B4-BE49-F238E27FC236}">
                  <a16:creationId xmlns:a16="http://schemas.microsoft.com/office/drawing/2014/main" id="{F9927782-D4C8-53F6-F70F-2CEEA713F80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0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70" name="Picture 55" descr="Green and Black Diamond">
              <a:extLst>
                <a:ext uri="{FF2B5EF4-FFF2-40B4-BE49-F238E27FC236}">
                  <a16:creationId xmlns:a16="http://schemas.microsoft.com/office/drawing/2014/main" id="{53ED2E00-0117-7CCE-DC11-ECED4045A35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84"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71" name="Picture 56" descr="Green and Black Diamond">
              <a:extLst>
                <a:ext uri="{FF2B5EF4-FFF2-40B4-BE49-F238E27FC236}">
                  <a16:creationId xmlns:a16="http://schemas.microsoft.com/office/drawing/2014/main" id="{4373A3D0-308C-CC23-DFB9-EB3D2F41D4F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74"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72" name="Picture 57" descr="Green and Black Diamond">
              <a:extLst>
                <a:ext uri="{FF2B5EF4-FFF2-40B4-BE49-F238E27FC236}">
                  <a16:creationId xmlns:a16="http://schemas.microsoft.com/office/drawing/2014/main" id="{258B87F8-C77C-B3AF-B52A-DB2D0B17B0C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7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73" name="Picture 58" descr="Green and Black Diamond">
              <a:extLst>
                <a:ext uri="{FF2B5EF4-FFF2-40B4-BE49-F238E27FC236}">
                  <a16:creationId xmlns:a16="http://schemas.microsoft.com/office/drawing/2014/main" id="{DB442EBB-5C51-0082-0F3E-34E17A53D72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562"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74" name="Picture 59" descr="Green and Black Diamond">
              <a:extLst>
                <a:ext uri="{FF2B5EF4-FFF2-40B4-BE49-F238E27FC236}">
                  <a16:creationId xmlns:a16="http://schemas.microsoft.com/office/drawing/2014/main" id="{B9647952-ACFE-CAD2-3190-8FAA2730655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664"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7275" name="Picture 60" descr="Green and Black Diamond">
              <a:extLst>
                <a:ext uri="{FF2B5EF4-FFF2-40B4-BE49-F238E27FC236}">
                  <a16:creationId xmlns:a16="http://schemas.microsoft.com/office/drawing/2014/main" id="{544C0D62-28C0-359D-FC38-3097C72B2F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72"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7276" name="AutoShape 61">
            <a:hlinkClick r:id="" action="ppaction://hlinkshowjump?jump=previousslide" highlightClick="1"/>
            <a:extLst>
              <a:ext uri="{FF2B5EF4-FFF2-40B4-BE49-F238E27FC236}">
                <a16:creationId xmlns:a16="http://schemas.microsoft.com/office/drawing/2014/main" id="{E023AC38-190C-690A-3123-FBBF5DA45A65}"/>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7277" name="AutoShape 62">
            <a:hlinkClick r:id="" action="ppaction://hlinkshowjump?jump=nextslide" highlightClick="1"/>
            <a:extLst>
              <a:ext uri="{FF2B5EF4-FFF2-40B4-BE49-F238E27FC236}">
                <a16:creationId xmlns:a16="http://schemas.microsoft.com/office/drawing/2014/main" id="{D272A8BB-E1FB-58F9-7562-1D0AC499C35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7278" name="AutoShape 63">
            <a:hlinkClick r:id="" action="ppaction://hlinkshowjump?jump=firstslide" highlightClick="1"/>
            <a:extLst>
              <a:ext uri="{FF2B5EF4-FFF2-40B4-BE49-F238E27FC236}">
                <a16:creationId xmlns:a16="http://schemas.microsoft.com/office/drawing/2014/main" id="{788177E6-76CF-7013-D1DE-3D47D1B884D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7279" name="AutoShape 64">
            <a:hlinkClick r:id="" action="ppaction://hlinkshowjump?jump=lastslideviewed" highlightClick="1"/>
            <a:extLst>
              <a:ext uri="{FF2B5EF4-FFF2-40B4-BE49-F238E27FC236}">
                <a16:creationId xmlns:a16="http://schemas.microsoft.com/office/drawing/2014/main" id="{2E0EE069-2424-5C50-252E-55D4452FD0BA}"/>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61889" name="AutoShape 65">
            <a:extLst>
              <a:ext uri="{FF2B5EF4-FFF2-40B4-BE49-F238E27FC236}">
                <a16:creationId xmlns:a16="http://schemas.microsoft.com/office/drawing/2014/main" id="{2A2CDF7A-DA48-E308-073F-695402B76D5C}"/>
              </a:ext>
            </a:extLst>
          </p:cNvPr>
          <p:cNvSpPr>
            <a:spLocks/>
          </p:cNvSpPr>
          <p:nvPr/>
        </p:nvSpPr>
        <p:spPr bwMode="auto">
          <a:xfrm>
            <a:off x="1603375" y="5461000"/>
            <a:ext cx="228600" cy="762000"/>
          </a:xfrm>
          <a:prstGeom prst="leftBrace">
            <a:avLst>
              <a:gd name="adj1" fmla="val 27701"/>
              <a:gd name="adj2" fmla="val 50000"/>
            </a:avLst>
          </a:prstGeom>
          <a:noFill/>
          <a:ln w="38100">
            <a:solidFill>
              <a:srgbClr val="00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1827"/>
                                        </p:tgtEl>
                                        <p:attrNameLst>
                                          <p:attrName>style.visibility</p:attrName>
                                        </p:attrNameLst>
                                      </p:cBhvr>
                                      <p:to>
                                        <p:strVal val="visible"/>
                                      </p:to>
                                    </p:set>
                                    <p:animEffect transition="in" filter="wipe(left)">
                                      <p:cBhvr>
                                        <p:cTn id="7" dur="500"/>
                                        <p:tgtEl>
                                          <p:spTgt spid="46182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1830"/>
                                        </p:tgtEl>
                                        <p:attrNameLst>
                                          <p:attrName>style.visibility</p:attrName>
                                        </p:attrNameLst>
                                      </p:cBhvr>
                                      <p:to>
                                        <p:strVal val="visible"/>
                                      </p:to>
                                    </p:set>
                                    <p:animEffect transition="in" filter="wipe(left)">
                                      <p:cBhvr>
                                        <p:cTn id="12" dur="500"/>
                                        <p:tgtEl>
                                          <p:spTgt spid="4618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61829"/>
                                        </p:tgtEl>
                                        <p:attrNameLst>
                                          <p:attrName>style.visibility</p:attrName>
                                        </p:attrNameLst>
                                      </p:cBhvr>
                                      <p:to>
                                        <p:strVal val="visible"/>
                                      </p:to>
                                    </p:set>
                                    <p:animEffect transition="in" filter="wipe(left)">
                                      <p:cBhvr>
                                        <p:cTn id="17" dur="500"/>
                                        <p:tgtEl>
                                          <p:spTgt spid="461829"/>
                                        </p:tgtEl>
                                      </p:cBhvr>
                                    </p:animEffect>
                                  </p:childTnLst>
                                </p:cTn>
                              </p:par>
                            </p:childTnLst>
                          </p:cTn>
                        </p:par>
                        <p:par>
                          <p:cTn id="18" fill="hold" nodeType="afterGroup">
                            <p:stCondLst>
                              <p:cond delay="500"/>
                            </p:stCondLst>
                            <p:childTnLst>
                              <p:par>
                                <p:cTn id="19" presetID="22" presetClass="entr" presetSubtype="1" fill="hold" grpId="0" nodeType="afterEffect">
                                  <p:stCondLst>
                                    <p:cond delay="0"/>
                                  </p:stCondLst>
                                  <p:childTnLst>
                                    <p:set>
                                      <p:cBhvr>
                                        <p:cTn id="20" dur="1" fill="hold">
                                          <p:stCondLst>
                                            <p:cond delay="0"/>
                                          </p:stCondLst>
                                        </p:cTn>
                                        <p:tgtEl>
                                          <p:spTgt spid="461889"/>
                                        </p:tgtEl>
                                        <p:attrNameLst>
                                          <p:attrName>style.visibility</p:attrName>
                                        </p:attrNameLst>
                                      </p:cBhvr>
                                      <p:to>
                                        <p:strVal val="visible"/>
                                      </p:to>
                                    </p:set>
                                    <p:animEffect transition="in" filter="wipe(up)">
                                      <p:cBhvr>
                                        <p:cTn id="21" dur="500"/>
                                        <p:tgtEl>
                                          <p:spTgt spid="46188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61831"/>
                                        </p:tgtEl>
                                        <p:attrNameLst>
                                          <p:attrName>style.visibility</p:attrName>
                                        </p:attrNameLst>
                                      </p:cBhvr>
                                      <p:to>
                                        <p:strVal val="visible"/>
                                      </p:to>
                                    </p:set>
                                    <p:animEffect transition="in" filter="wipe(left)">
                                      <p:cBhvr>
                                        <p:cTn id="26" dur="500"/>
                                        <p:tgtEl>
                                          <p:spTgt spid="4618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1827" grpId="0"/>
      <p:bldP spid="461829" grpId="0"/>
      <p:bldP spid="461830" grpId="0"/>
      <p:bldP spid="461831" grpId="0"/>
      <p:bldP spid="461889" grpId="0" animBg="1"/>
    </p:bldLst>
  </p:timing>
</p:sld>
</file>

<file path=ppt/slides/slide1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31458" name="Rectangle 2">
            <a:extLst>
              <a:ext uri="{FF2B5EF4-FFF2-40B4-BE49-F238E27FC236}">
                <a16:creationId xmlns:a16="http://schemas.microsoft.com/office/drawing/2014/main" id="{1015441A-7830-E8F9-C192-26C73AFB6DA9}"/>
              </a:ext>
            </a:extLst>
          </p:cNvPr>
          <p:cNvSpPr>
            <a:spLocks noGrp="1" noChangeArrowheads="1"/>
          </p:cNvSpPr>
          <p:nvPr>
            <p:ph type="title"/>
          </p:nvPr>
        </p:nvSpPr>
        <p:spPr>
          <a:xfrm>
            <a:off x="701675" y="368300"/>
            <a:ext cx="7467600" cy="685800"/>
          </a:xfrm>
        </p:spPr>
        <p:txBody>
          <a:bodyPr/>
          <a:lstStyle/>
          <a:p>
            <a:pPr eaLnBrk="1" hangingPunct="1">
              <a:defRPr/>
            </a:pPr>
            <a:r>
              <a:rPr kumimoji="1" lang="en-US" altLang="zh-CN" sz="3600" b="1">
                <a:solidFill>
                  <a:srgbClr val="0000FF"/>
                </a:solidFill>
                <a:effectLst>
                  <a:outerShdw blurRad="38100" dist="38100" dir="2700000" algn="tl">
                    <a:srgbClr val="C0C0C0"/>
                  </a:outerShdw>
                </a:effectLst>
                <a:ea typeface="华文中宋" panose="02010600040101010101" pitchFamily="2" charset="-122"/>
              </a:rPr>
              <a:t>10.7  </a:t>
            </a:r>
            <a:r>
              <a:rPr kumimoji="1" lang="zh-CN" altLang="en-US" sz="3600" b="1">
                <a:solidFill>
                  <a:srgbClr val="0000FF"/>
                </a:solidFill>
                <a:effectLst>
                  <a:outerShdw blurRad="38100" dist="38100" dir="2700000" algn="tl">
                    <a:srgbClr val="C0C0C0"/>
                  </a:outerShdw>
                </a:effectLst>
                <a:ea typeface="华文中宋" panose="02010600040101010101" pitchFamily="2" charset="-122"/>
              </a:rPr>
              <a:t>场效应管及其放大电路</a:t>
            </a:r>
          </a:p>
        </p:txBody>
      </p:sp>
      <p:sp>
        <p:nvSpPr>
          <p:cNvPr id="531460" name="Text Box 4" descr="40%">
            <a:extLst>
              <a:ext uri="{FF2B5EF4-FFF2-40B4-BE49-F238E27FC236}">
                <a16:creationId xmlns:a16="http://schemas.microsoft.com/office/drawing/2014/main" id="{E5BE70BB-B4C6-8CB1-5CE8-B8EA661E3B6C}"/>
              </a:ext>
            </a:extLst>
          </p:cNvPr>
          <p:cNvSpPr txBox="1">
            <a:spLocks noChangeArrowheads="1"/>
          </p:cNvSpPr>
          <p:nvPr/>
        </p:nvSpPr>
        <p:spPr bwMode="auto">
          <a:xfrm>
            <a:off x="2370138" y="2120900"/>
            <a:ext cx="2590800" cy="519113"/>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结型场效应管</a:t>
            </a:r>
          </a:p>
        </p:txBody>
      </p:sp>
      <p:sp>
        <p:nvSpPr>
          <p:cNvPr id="138244" name="Text Box 5">
            <a:extLst>
              <a:ext uri="{FF2B5EF4-FFF2-40B4-BE49-F238E27FC236}">
                <a16:creationId xmlns:a16="http://schemas.microsoft.com/office/drawing/2014/main" id="{1A0E40E3-23BF-04AF-468E-D5D29CAA5FCC}"/>
              </a:ext>
            </a:extLst>
          </p:cNvPr>
          <p:cNvSpPr txBox="1">
            <a:spLocks noChangeArrowheads="1"/>
          </p:cNvSpPr>
          <p:nvPr/>
        </p:nvSpPr>
        <p:spPr bwMode="auto">
          <a:xfrm>
            <a:off x="833438" y="1449388"/>
            <a:ext cx="4953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zh-CN" altLang="en-US" b="1" i="0">
                <a:solidFill>
                  <a:srgbClr val="000099"/>
                </a:solidFill>
                <a:latin typeface="宋体" panose="02010600030101010101" pitchFamily="2" charset="-122"/>
                <a:ea typeface="宋体" panose="02010600030101010101" pitchFamily="2" charset="-122"/>
              </a:rPr>
              <a:t>按结构不同场效应管有两种</a:t>
            </a:r>
            <a:r>
              <a:rPr lang="en-US" altLang="zh-CN" b="1" i="0">
                <a:solidFill>
                  <a:srgbClr val="000099"/>
                </a:solidFill>
                <a:latin typeface="宋体" panose="02010600030101010101" pitchFamily="2" charset="-122"/>
                <a:ea typeface="宋体" panose="02010600030101010101" pitchFamily="2" charset="-122"/>
              </a:rPr>
              <a:t>:</a:t>
            </a:r>
          </a:p>
        </p:txBody>
      </p:sp>
      <p:sp>
        <p:nvSpPr>
          <p:cNvPr id="531462" name="Text Box 6" descr="80%">
            <a:extLst>
              <a:ext uri="{FF2B5EF4-FFF2-40B4-BE49-F238E27FC236}">
                <a16:creationId xmlns:a16="http://schemas.microsoft.com/office/drawing/2014/main" id="{EE772383-9713-B7E5-0F2C-50BA98F54544}"/>
              </a:ext>
            </a:extLst>
          </p:cNvPr>
          <p:cNvSpPr txBox="1">
            <a:spLocks noChangeArrowheads="1"/>
          </p:cNvSpPr>
          <p:nvPr/>
        </p:nvSpPr>
        <p:spPr bwMode="auto">
          <a:xfrm>
            <a:off x="2293938" y="2730500"/>
            <a:ext cx="3260725" cy="519113"/>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绝缘栅型场效应管 </a:t>
            </a:r>
          </a:p>
        </p:txBody>
      </p:sp>
      <p:grpSp>
        <p:nvGrpSpPr>
          <p:cNvPr id="138246" name="Group 7">
            <a:extLst>
              <a:ext uri="{FF2B5EF4-FFF2-40B4-BE49-F238E27FC236}">
                <a16:creationId xmlns:a16="http://schemas.microsoft.com/office/drawing/2014/main" id="{308C8612-86F2-5673-5EBA-0357D551CF58}"/>
              </a:ext>
            </a:extLst>
          </p:cNvPr>
          <p:cNvGrpSpPr>
            <a:grpSpLocks/>
          </p:cNvGrpSpPr>
          <p:nvPr/>
        </p:nvGrpSpPr>
        <p:grpSpPr bwMode="auto">
          <a:xfrm>
            <a:off x="1544638" y="1044575"/>
            <a:ext cx="5772150" cy="88900"/>
            <a:chOff x="864" y="672"/>
            <a:chExt cx="4908" cy="108"/>
          </a:xfrm>
        </p:grpSpPr>
        <p:pic>
          <p:nvPicPr>
            <p:cNvPr id="138247" name="Picture 8" descr="Green and Black Diamond">
              <a:extLst>
                <a:ext uri="{FF2B5EF4-FFF2-40B4-BE49-F238E27FC236}">
                  <a16:creationId xmlns:a16="http://schemas.microsoft.com/office/drawing/2014/main" id="{9EAE0D45-04B1-F415-E6F2-FA4E32157F1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8"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8" name="Picture 9" descr="Green and Black Diamond">
              <a:extLst>
                <a:ext uri="{FF2B5EF4-FFF2-40B4-BE49-F238E27FC236}">
                  <a16:creationId xmlns:a16="http://schemas.microsoft.com/office/drawing/2014/main" id="{E3AFCF9E-07EB-8812-05CD-C72C6D2486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20"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49" name="Picture 10" descr="Green and Black Diamond">
              <a:extLst>
                <a:ext uri="{FF2B5EF4-FFF2-40B4-BE49-F238E27FC236}">
                  <a16:creationId xmlns:a16="http://schemas.microsoft.com/office/drawing/2014/main" id="{0F8D7AAC-D478-B943-E3DE-DDBFDA3540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0" name="Picture 11" descr="Green and Black Diamond">
              <a:extLst>
                <a:ext uri="{FF2B5EF4-FFF2-40B4-BE49-F238E27FC236}">
                  <a16:creationId xmlns:a16="http://schemas.microsoft.com/office/drawing/2014/main" id="{7327AC2E-00CC-B2A6-1CF0-D6D2E217AF7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38251" name="Group 12">
              <a:extLst>
                <a:ext uri="{FF2B5EF4-FFF2-40B4-BE49-F238E27FC236}">
                  <a16:creationId xmlns:a16="http://schemas.microsoft.com/office/drawing/2014/main" id="{D88F696E-B5D1-9C33-22EE-A243B60464CA}"/>
                </a:ext>
              </a:extLst>
            </p:cNvPr>
            <p:cNvGrpSpPr>
              <a:grpSpLocks/>
            </p:cNvGrpSpPr>
            <p:nvPr/>
          </p:nvGrpSpPr>
          <p:grpSpPr bwMode="auto">
            <a:xfrm>
              <a:off x="864" y="672"/>
              <a:ext cx="876" cy="108"/>
              <a:chOff x="858" y="672"/>
              <a:chExt cx="876" cy="108"/>
            </a:xfrm>
          </p:grpSpPr>
          <p:pic>
            <p:nvPicPr>
              <p:cNvPr id="138252" name="Picture 13" descr="Green and Black Diamond">
                <a:extLst>
                  <a:ext uri="{FF2B5EF4-FFF2-40B4-BE49-F238E27FC236}">
                    <a16:creationId xmlns:a16="http://schemas.microsoft.com/office/drawing/2014/main" id="{22704F13-3A33-9D6F-E702-EB57905654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3" name="Picture 14" descr="Green and Black Diamond">
                <a:extLst>
                  <a:ext uri="{FF2B5EF4-FFF2-40B4-BE49-F238E27FC236}">
                    <a16:creationId xmlns:a16="http://schemas.microsoft.com/office/drawing/2014/main" id="{BABB78FF-85E2-EA3A-5592-7FF2A8C737D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4" name="Picture 15" descr="Green and Black Diamond">
                <a:extLst>
                  <a:ext uri="{FF2B5EF4-FFF2-40B4-BE49-F238E27FC236}">
                    <a16:creationId xmlns:a16="http://schemas.microsoft.com/office/drawing/2014/main" id="{2346BC13-AC7A-84F1-A862-7F57C30607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5" name="Picture 16" descr="Green and Black Diamond">
                <a:extLst>
                  <a:ext uri="{FF2B5EF4-FFF2-40B4-BE49-F238E27FC236}">
                    <a16:creationId xmlns:a16="http://schemas.microsoft.com/office/drawing/2014/main" id="{688FC4EA-D17A-F2A5-C809-8D84397346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6" name="Picture 17" descr="Green and Black Diamond">
                <a:extLst>
                  <a:ext uri="{FF2B5EF4-FFF2-40B4-BE49-F238E27FC236}">
                    <a16:creationId xmlns:a16="http://schemas.microsoft.com/office/drawing/2014/main" id="{C4A54162-617F-3FD0-045F-FAF21CEEBD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8"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7" name="Picture 18" descr="Green and Black Diamond">
                <a:extLst>
                  <a:ext uri="{FF2B5EF4-FFF2-40B4-BE49-F238E27FC236}">
                    <a16:creationId xmlns:a16="http://schemas.microsoft.com/office/drawing/2014/main" id="{E0F2FBB7-6B37-9636-A824-82122D353D7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4"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8" name="Picture 19" descr="Green and Black Diamond">
                <a:extLst>
                  <a:ext uri="{FF2B5EF4-FFF2-40B4-BE49-F238E27FC236}">
                    <a16:creationId xmlns:a16="http://schemas.microsoft.com/office/drawing/2014/main" id="{2759B74F-8A36-D21C-1396-087E5DCFCC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59" name="Picture 20" descr="Green and Black Diamond">
                <a:extLst>
                  <a:ext uri="{FF2B5EF4-FFF2-40B4-BE49-F238E27FC236}">
                    <a16:creationId xmlns:a16="http://schemas.microsoft.com/office/drawing/2014/main" id="{A3DBD956-3924-1C31-4283-4ACFA65772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60" name="Picture 21" descr="Green and Black Diamond">
                <a:extLst>
                  <a:ext uri="{FF2B5EF4-FFF2-40B4-BE49-F238E27FC236}">
                    <a16:creationId xmlns:a16="http://schemas.microsoft.com/office/drawing/2014/main" id="{F328125E-F5D0-EBD4-C482-F35DAE435E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38261" name="Picture 22" descr="Green and Black Diamond">
              <a:extLst>
                <a:ext uri="{FF2B5EF4-FFF2-40B4-BE49-F238E27FC236}">
                  <a16:creationId xmlns:a16="http://schemas.microsoft.com/office/drawing/2014/main" id="{34D999EE-B64E-86E2-2955-64D22E2561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8"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62" name="Picture 23" descr="Green and Black Diamond">
              <a:extLst>
                <a:ext uri="{FF2B5EF4-FFF2-40B4-BE49-F238E27FC236}">
                  <a16:creationId xmlns:a16="http://schemas.microsoft.com/office/drawing/2014/main" id="{E76A8200-7288-A1F1-2338-49798F50EC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63" name="Picture 24" descr="Green and Black Diamond">
              <a:extLst>
                <a:ext uri="{FF2B5EF4-FFF2-40B4-BE49-F238E27FC236}">
                  <a16:creationId xmlns:a16="http://schemas.microsoft.com/office/drawing/2014/main" id="{24045ABA-C03B-0413-ACF9-90C74B65DD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0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64" name="Picture 25" descr="Green and Black Diamond">
              <a:extLst>
                <a:ext uri="{FF2B5EF4-FFF2-40B4-BE49-F238E27FC236}">
                  <a16:creationId xmlns:a16="http://schemas.microsoft.com/office/drawing/2014/main" id="{A36BFE5E-E798-5A83-CFB1-B48CFABDA4A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9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65" name="Picture 26" descr="Green and Black Diamond">
              <a:extLst>
                <a:ext uri="{FF2B5EF4-FFF2-40B4-BE49-F238E27FC236}">
                  <a16:creationId xmlns:a16="http://schemas.microsoft.com/office/drawing/2014/main" id="{CC88380D-82CC-3D13-9028-8F90F41A1DE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66" name="Picture 27" descr="Green and Black Diamond">
              <a:extLst>
                <a:ext uri="{FF2B5EF4-FFF2-40B4-BE49-F238E27FC236}">
                  <a16:creationId xmlns:a16="http://schemas.microsoft.com/office/drawing/2014/main" id="{1A577694-4D98-0842-F433-C6F2D1D1C03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9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67" name="Picture 28" descr="Green and Black Diamond">
              <a:extLst>
                <a:ext uri="{FF2B5EF4-FFF2-40B4-BE49-F238E27FC236}">
                  <a16:creationId xmlns:a16="http://schemas.microsoft.com/office/drawing/2014/main" id="{96D40C9D-633D-4447-131A-976DDBC2EF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68" name="Picture 29" descr="Green and Black Diamond">
              <a:extLst>
                <a:ext uri="{FF2B5EF4-FFF2-40B4-BE49-F238E27FC236}">
                  <a16:creationId xmlns:a16="http://schemas.microsoft.com/office/drawing/2014/main" id="{79194201-A359-807C-0F72-B48BFD3D93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8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69" name="Picture 30" descr="Green and Black Diamond">
              <a:extLst>
                <a:ext uri="{FF2B5EF4-FFF2-40B4-BE49-F238E27FC236}">
                  <a16:creationId xmlns:a16="http://schemas.microsoft.com/office/drawing/2014/main" id="{83CD3315-6771-3E33-9AB1-244020CF5D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7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0" name="Picture 31" descr="Green and Black Diamond">
              <a:extLst>
                <a:ext uri="{FF2B5EF4-FFF2-40B4-BE49-F238E27FC236}">
                  <a16:creationId xmlns:a16="http://schemas.microsoft.com/office/drawing/2014/main" id="{4FF70940-9B8F-03C6-4F1C-310D8F5FFD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1" name="Picture 32" descr="Green and Black Diamond">
              <a:extLst>
                <a:ext uri="{FF2B5EF4-FFF2-40B4-BE49-F238E27FC236}">
                  <a16:creationId xmlns:a16="http://schemas.microsoft.com/office/drawing/2014/main" id="{3A0E9FA4-25EE-1624-0A5D-84239939F3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2" name="Picture 33" descr="Green and Black Diamond">
              <a:extLst>
                <a:ext uri="{FF2B5EF4-FFF2-40B4-BE49-F238E27FC236}">
                  <a16:creationId xmlns:a16="http://schemas.microsoft.com/office/drawing/2014/main" id="{9791082E-29D5-9DC7-E42E-A1D1247A88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3" name="Picture 34" descr="Green and Black Diamond">
              <a:extLst>
                <a:ext uri="{FF2B5EF4-FFF2-40B4-BE49-F238E27FC236}">
                  <a16:creationId xmlns:a16="http://schemas.microsoft.com/office/drawing/2014/main" id="{EA0E8BEC-8759-F9F8-E729-23A6A69819D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6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4" name="Picture 35" descr="Green and Black Diamond">
              <a:extLst>
                <a:ext uri="{FF2B5EF4-FFF2-40B4-BE49-F238E27FC236}">
                  <a16:creationId xmlns:a16="http://schemas.microsoft.com/office/drawing/2014/main" id="{70C394E7-CCCF-099F-2121-0A85BE0E032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5" name="Picture 36" descr="Green and Black Diamond">
              <a:extLst>
                <a:ext uri="{FF2B5EF4-FFF2-40B4-BE49-F238E27FC236}">
                  <a16:creationId xmlns:a16="http://schemas.microsoft.com/office/drawing/2014/main" id="{A115B579-01E2-3BDD-0113-CFB8AAF367C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6" name="Picture 37" descr="Green and Black Diamond">
              <a:extLst>
                <a:ext uri="{FF2B5EF4-FFF2-40B4-BE49-F238E27FC236}">
                  <a16:creationId xmlns:a16="http://schemas.microsoft.com/office/drawing/2014/main" id="{E8093DAC-F54B-5ED7-71E5-E41C46D0549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4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7" name="Picture 38" descr="Green and Black Diamond">
              <a:extLst>
                <a:ext uri="{FF2B5EF4-FFF2-40B4-BE49-F238E27FC236}">
                  <a16:creationId xmlns:a16="http://schemas.microsoft.com/office/drawing/2014/main" id="{0FF5F474-985A-D4D8-2B29-955154A37F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3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8" name="Picture 39" descr="Green and Black Diamond">
              <a:extLst>
                <a:ext uri="{FF2B5EF4-FFF2-40B4-BE49-F238E27FC236}">
                  <a16:creationId xmlns:a16="http://schemas.microsoft.com/office/drawing/2014/main" id="{0C49C91E-3806-0C5B-0CD5-3F7C59E61A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8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79" name="Picture 40" descr="Green and Black Diamond">
              <a:extLst>
                <a:ext uri="{FF2B5EF4-FFF2-40B4-BE49-F238E27FC236}">
                  <a16:creationId xmlns:a16="http://schemas.microsoft.com/office/drawing/2014/main" id="{894D5739-A26F-B8D5-374E-FFEE4EEEA3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80" name="Picture 41" descr="Green and Black Diamond">
              <a:extLst>
                <a:ext uri="{FF2B5EF4-FFF2-40B4-BE49-F238E27FC236}">
                  <a16:creationId xmlns:a16="http://schemas.microsoft.com/office/drawing/2014/main" id="{B673D07E-B57E-B49D-D4C6-5332D2C257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81" name="Picture 42" descr="Green and Black Diamond">
              <a:extLst>
                <a:ext uri="{FF2B5EF4-FFF2-40B4-BE49-F238E27FC236}">
                  <a16:creationId xmlns:a16="http://schemas.microsoft.com/office/drawing/2014/main" id="{76831003-B4A7-0154-C9FD-F655D927E36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3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82" name="Picture 43" descr="Green and Black Diamond">
              <a:extLst>
                <a:ext uri="{FF2B5EF4-FFF2-40B4-BE49-F238E27FC236}">
                  <a16:creationId xmlns:a16="http://schemas.microsoft.com/office/drawing/2014/main" id="{D391AC07-1523-3ACB-17A6-FAAE628DA6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2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83" name="Picture 44" descr="Green and Black Diamond">
              <a:extLst>
                <a:ext uri="{FF2B5EF4-FFF2-40B4-BE49-F238E27FC236}">
                  <a16:creationId xmlns:a16="http://schemas.microsoft.com/office/drawing/2014/main" id="{77B8A9EF-525D-F53A-28B7-6200EC9449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2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84" name="Picture 45" descr="Green and Black Diamond">
              <a:extLst>
                <a:ext uri="{FF2B5EF4-FFF2-40B4-BE49-F238E27FC236}">
                  <a16:creationId xmlns:a16="http://schemas.microsoft.com/office/drawing/2014/main" id="{9DAFBABE-EB73-A47B-12CF-6286453A70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2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85" name="Picture 46" descr="Green and Black Diamond">
              <a:extLst>
                <a:ext uri="{FF2B5EF4-FFF2-40B4-BE49-F238E27FC236}">
                  <a16:creationId xmlns:a16="http://schemas.microsoft.com/office/drawing/2014/main" id="{F9768943-5E23-7F3B-58FA-8239E58D23B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1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86" name="Picture 47" descr="Green and Black Diamond">
              <a:extLst>
                <a:ext uri="{FF2B5EF4-FFF2-40B4-BE49-F238E27FC236}">
                  <a16:creationId xmlns:a16="http://schemas.microsoft.com/office/drawing/2014/main" id="{064FA4E8-D311-0548-B84F-0FC2CAD733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87" name="Picture 48" descr="Green and Black Diamond">
              <a:extLst>
                <a:ext uri="{FF2B5EF4-FFF2-40B4-BE49-F238E27FC236}">
                  <a16:creationId xmlns:a16="http://schemas.microsoft.com/office/drawing/2014/main" id="{7B278D2B-E519-A703-8045-34DB832A24E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88" name="Picture 49" descr="Green and Black Diamond">
              <a:extLst>
                <a:ext uri="{FF2B5EF4-FFF2-40B4-BE49-F238E27FC236}">
                  <a16:creationId xmlns:a16="http://schemas.microsoft.com/office/drawing/2014/main" id="{CE79B66B-8A7A-988E-1789-43E69CE06C9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0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89" name="Picture 50" descr="Green and Black Diamond">
              <a:extLst>
                <a:ext uri="{FF2B5EF4-FFF2-40B4-BE49-F238E27FC236}">
                  <a16:creationId xmlns:a16="http://schemas.microsoft.com/office/drawing/2014/main" id="{0C9B12A3-5809-C063-9011-4A4E209F3C1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90" name="Picture 51" descr="Green and Black Diamond">
              <a:extLst>
                <a:ext uri="{FF2B5EF4-FFF2-40B4-BE49-F238E27FC236}">
                  <a16:creationId xmlns:a16="http://schemas.microsoft.com/office/drawing/2014/main" id="{28539494-F36E-0068-0D3F-3B6C669916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91" name="Picture 52" descr="Green and Black Diamond">
              <a:extLst>
                <a:ext uri="{FF2B5EF4-FFF2-40B4-BE49-F238E27FC236}">
                  <a16:creationId xmlns:a16="http://schemas.microsoft.com/office/drawing/2014/main" id="{6C1603ED-4FE9-C848-6654-DD8062BA0C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92" name="Picture 53" descr="Green and Black Diamond">
              <a:extLst>
                <a:ext uri="{FF2B5EF4-FFF2-40B4-BE49-F238E27FC236}">
                  <a16:creationId xmlns:a16="http://schemas.microsoft.com/office/drawing/2014/main" id="{A3CBFFEE-02F7-8821-04C2-40D4ADF4CE4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93" name="Picture 54" descr="Green and Black Diamond">
              <a:extLst>
                <a:ext uri="{FF2B5EF4-FFF2-40B4-BE49-F238E27FC236}">
                  <a16:creationId xmlns:a16="http://schemas.microsoft.com/office/drawing/2014/main" id="{1027D70B-0C5F-697C-243E-7F26187BA9F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84"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94" name="Picture 55" descr="Green and Black Diamond">
              <a:extLst>
                <a:ext uri="{FF2B5EF4-FFF2-40B4-BE49-F238E27FC236}">
                  <a16:creationId xmlns:a16="http://schemas.microsoft.com/office/drawing/2014/main" id="{52486191-B847-177D-F2AF-CFC604279E6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74"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95" name="Picture 56" descr="Green and Black Diamond">
              <a:extLst>
                <a:ext uri="{FF2B5EF4-FFF2-40B4-BE49-F238E27FC236}">
                  <a16:creationId xmlns:a16="http://schemas.microsoft.com/office/drawing/2014/main" id="{31CEDC24-0604-2EC8-2809-48006C58D12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376"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96" name="Picture 57" descr="Green and Black Diamond">
              <a:extLst>
                <a:ext uri="{FF2B5EF4-FFF2-40B4-BE49-F238E27FC236}">
                  <a16:creationId xmlns:a16="http://schemas.microsoft.com/office/drawing/2014/main" id="{CBA044B1-238D-A29F-AF92-BE12451500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62"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97" name="Picture 58" descr="Green and Black Diamond">
              <a:extLst>
                <a:ext uri="{FF2B5EF4-FFF2-40B4-BE49-F238E27FC236}">
                  <a16:creationId xmlns:a16="http://schemas.microsoft.com/office/drawing/2014/main" id="{B4257329-5E7E-D58E-14FF-433B989E6D3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64"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8298" name="Picture 59" descr="Green and Black Diamond">
              <a:extLst>
                <a:ext uri="{FF2B5EF4-FFF2-40B4-BE49-F238E27FC236}">
                  <a16:creationId xmlns:a16="http://schemas.microsoft.com/office/drawing/2014/main" id="{C5FFF0B4-954E-617C-80CE-5E76FC6430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2" y="672"/>
              <a:ext cx="108" cy="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138299" name="AutoShape 60">
            <a:hlinkClick r:id="" action="ppaction://hlinkshowjump?jump=previousslide" highlightClick="1"/>
            <a:extLst>
              <a:ext uri="{FF2B5EF4-FFF2-40B4-BE49-F238E27FC236}">
                <a16:creationId xmlns:a16="http://schemas.microsoft.com/office/drawing/2014/main" id="{3B117015-B564-001A-C8A7-C3201D57A2D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8300" name="AutoShape 61">
            <a:hlinkClick r:id="" action="ppaction://hlinkshowjump?jump=nextslide" highlightClick="1"/>
            <a:extLst>
              <a:ext uri="{FF2B5EF4-FFF2-40B4-BE49-F238E27FC236}">
                <a16:creationId xmlns:a16="http://schemas.microsoft.com/office/drawing/2014/main" id="{4B1616A6-742C-02FA-2B4B-6831DC45C057}"/>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8301" name="AutoShape 62">
            <a:hlinkClick r:id="" action="ppaction://hlinkshowjump?jump=firstslide" highlightClick="1"/>
            <a:extLst>
              <a:ext uri="{FF2B5EF4-FFF2-40B4-BE49-F238E27FC236}">
                <a16:creationId xmlns:a16="http://schemas.microsoft.com/office/drawing/2014/main" id="{53828646-C90B-103B-3380-B0BA8313AD3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8302" name="AutoShape 63">
            <a:hlinkClick r:id="" action="ppaction://hlinkshowjump?jump=lastslideviewed" highlightClick="1"/>
            <a:extLst>
              <a:ext uri="{FF2B5EF4-FFF2-40B4-BE49-F238E27FC236}">
                <a16:creationId xmlns:a16="http://schemas.microsoft.com/office/drawing/2014/main" id="{5CA5881D-F54B-780C-37CE-8088930BF852}"/>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8303" name="AutoShape 64">
            <a:extLst>
              <a:ext uri="{FF2B5EF4-FFF2-40B4-BE49-F238E27FC236}">
                <a16:creationId xmlns:a16="http://schemas.microsoft.com/office/drawing/2014/main" id="{B955E046-AAA3-01A9-4346-C28AB91A5A57}"/>
              </a:ext>
            </a:extLst>
          </p:cNvPr>
          <p:cNvSpPr>
            <a:spLocks/>
          </p:cNvSpPr>
          <p:nvPr/>
        </p:nvSpPr>
        <p:spPr bwMode="auto">
          <a:xfrm>
            <a:off x="2141538" y="2259013"/>
            <a:ext cx="228600" cy="762000"/>
          </a:xfrm>
          <a:prstGeom prst="leftBrace">
            <a:avLst>
              <a:gd name="adj1" fmla="val 27701"/>
              <a:gd name="adj2" fmla="val 50000"/>
            </a:avLst>
          </a:prstGeom>
          <a:noFill/>
          <a:ln w="38100">
            <a:solidFill>
              <a:srgbClr val="00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31521" name="Text Box 65" descr="40%">
            <a:extLst>
              <a:ext uri="{FF2B5EF4-FFF2-40B4-BE49-F238E27FC236}">
                <a16:creationId xmlns:a16="http://schemas.microsoft.com/office/drawing/2014/main" id="{840EE3E6-B818-5D76-5B28-310348BB0BDC}"/>
              </a:ext>
            </a:extLst>
          </p:cNvPr>
          <p:cNvSpPr txBox="1">
            <a:spLocks noChangeArrowheads="1"/>
          </p:cNvSpPr>
          <p:nvPr/>
        </p:nvSpPr>
        <p:spPr bwMode="auto">
          <a:xfrm>
            <a:off x="877888" y="3429000"/>
            <a:ext cx="5943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zh-CN" altLang="en-US" b="1" i="0">
                <a:solidFill>
                  <a:srgbClr val="000099"/>
                </a:solidFill>
                <a:latin typeface="宋体" panose="02010600030101010101" pitchFamily="2" charset="-122"/>
                <a:ea typeface="宋体" panose="02010600030101010101" pitchFamily="2" charset="-122"/>
              </a:rPr>
              <a:t>本节仅介绍绝缘栅型场效应管</a:t>
            </a:r>
          </a:p>
        </p:txBody>
      </p:sp>
      <p:sp>
        <p:nvSpPr>
          <p:cNvPr id="531522" name="Rectangle 66">
            <a:extLst>
              <a:ext uri="{FF2B5EF4-FFF2-40B4-BE49-F238E27FC236}">
                <a16:creationId xmlns:a16="http://schemas.microsoft.com/office/drawing/2014/main" id="{DEFF69E6-F2F5-8911-CAFA-46704A06E140}"/>
              </a:ext>
            </a:extLst>
          </p:cNvPr>
          <p:cNvSpPr>
            <a:spLocks noChangeArrowheads="1"/>
          </p:cNvSpPr>
          <p:nvPr/>
        </p:nvSpPr>
        <p:spPr bwMode="auto">
          <a:xfrm>
            <a:off x="838200" y="4238625"/>
            <a:ext cx="7086600" cy="604838"/>
          </a:xfrm>
          <a:prstGeom prst="rect">
            <a:avLst/>
          </a:prstGeom>
          <a:noFill/>
          <a:ln w="9525">
            <a:noFill/>
            <a:miter lim="800000"/>
          </a:ln>
          <a:effectLst/>
        </p:spPr>
        <p:txBody>
          <a:bodyPr>
            <a:spAutoFit/>
          </a:bodyPr>
          <a:lstStyle/>
          <a:p>
            <a:pPr>
              <a:lnSpc>
                <a:spcPct val="120000"/>
              </a:lnSpc>
              <a:defRPr/>
            </a:pPr>
            <a:r>
              <a:rPr kumimoji="1" lang="zh-CN" altLang="en-US" b="1" i="0">
                <a:solidFill>
                  <a:schemeClr val="tx1"/>
                </a:solidFill>
                <a:latin typeface="宋体" panose="02010600030101010101" pitchFamily="2" charset="-122"/>
                <a:ea typeface="宋体" panose="02010600030101010101" pitchFamily="2" charset="-122"/>
                <a:cs typeface="+mn-cs"/>
              </a:rPr>
              <a:t>按工作状态可分为：</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增强型和耗尽型两类</a:t>
            </a:r>
          </a:p>
        </p:txBody>
      </p:sp>
      <p:sp>
        <p:nvSpPr>
          <p:cNvPr id="531523" name="Rectangle 67">
            <a:extLst>
              <a:ext uri="{FF2B5EF4-FFF2-40B4-BE49-F238E27FC236}">
                <a16:creationId xmlns:a16="http://schemas.microsoft.com/office/drawing/2014/main" id="{4EE1B9A8-FD71-E490-89D8-1FF5D25E34AB}"/>
              </a:ext>
            </a:extLst>
          </p:cNvPr>
          <p:cNvSpPr>
            <a:spLocks noChangeArrowheads="1"/>
          </p:cNvSpPr>
          <p:nvPr/>
        </p:nvSpPr>
        <p:spPr bwMode="auto">
          <a:xfrm>
            <a:off x="4076700" y="5049838"/>
            <a:ext cx="4725988" cy="604837"/>
          </a:xfrm>
          <a:prstGeom prst="rect">
            <a:avLst/>
          </a:prstGeom>
          <a:noFill/>
          <a:ln w="9525">
            <a:noFill/>
            <a:miter lim="800000"/>
          </a:ln>
          <a:effectLst/>
        </p:spPr>
        <p:txBody>
          <a:bodyPr>
            <a:spAutoFit/>
          </a:bodyPr>
          <a:lstStyle/>
          <a:p>
            <a:pPr>
              <a:lnSpc>
                <a:spcPct val="120000"/>
              </a:lnSpc>
              <a:defRPr/>
            </a:pPr>
            <a:r>
              <a:rPr kumimoji="1" lang="zh-CN" altLang="en-US" b="1" i="0">
                <a:solidFill>
                  <a:srgbClr val="0000FF"/>
                </a:solidFill>
                <a:latin typeface="宋体" panose="02010600030101010101" pitchFamily="2" charset="-122"/>
                <a:ea typeface="宋体" panose="02010600030101010101" pitchFamily="2" charset="-122"/>
                <a:cs typeface="+mn-cs"/>
              </a:rPr>
              <a:t>每类又有</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N</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沟道</a:t>
            </a:r>
            <a:r>
              <a:rPr kumimoji="1" lang="zh-CN" altLang="en-US" b="1" i="0">
                <a:solidFill>
                  <a:srgbClr val="0000FF"/>
                </a:solidFill>
                <a:latin typeface="宋体" panose="02010600030101010101" pitchFamily="2" charset="-122"/>
                <a:ea typeface="宋体" panose="02010600030101010101" pitchFamily="2" charset="-122"/>
                <a:cs typeface="+mn-cs"/>
              </a:rPr>
              <a:t>和</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P</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沟道</a:t>
            </a:r>
            <a:r>
              <a:rPr kumimoji="1" lang="zh-CN" altLang="en-US" b="1" i="0">
                <a:solidFill>
                  <a:srgbClr val="0000FF"/>
                </a:solidFill>
                <a:latin typeface="宋体" panose="02010600030101010101" pitchFamily="2" charset="-122"/>
                <a:ea typeface="宋体" panose="02010600030101010101" pitchFamily="2" charset="-122"/>
                <a:cs typeface="+mn-cs"/>
              </a:rPr>
              <a:t>之分</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1521"/>
                                        </p:tgtEl>
                                        <p:attrNameLst>
                                          <p:attrName>style.visibility</p:attrName>
                                        </p:attrNameLst>
                                      </p:cBhvr>
                                      <p:to>
                                        <p:strVal val="visible"/>
                                      </p:to>
                                    </p:set>
                                    <p:animEffect transition="in" filter="wipe(left)">
                                      <p:cBhvr>
                                        <p:cTn id="7" dur="500"/>
                                        <p:tgtEl>
                                          <p:spTgt spid="5315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31522">
                                            <p:txEl>
                                              <p:pRg st="0" end="0"/>
                                            </p:txEl>
                                          </p:spTgt>
                                        </p:tgtEl>
                                        <p:attrNameLst>
                                          <p:attrName>style.visibility</p:attrName>
                                        </p:attrNameLst>
                                      </p:cBhvr>
                                      <p:to>
                                        <p:strVal val="visible"/>
                                      </p:to>
                                    </p:set>
                                    <p:animEffect transition="in" filter="wipe(left)">
                                      <p:cBhvr>
                                        <p:cTn id="12" dur="500"/>
                                        <p:tgtEl>
                                          <p:spTgt spid="531522">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31523">
                                            <p:txEl>
                                              <p:pRg st="0" end="0"/>
                                            </p:txEl>
                                          </p:spTgt>
                                        </p:tgtEl>
                                        <p:attrNameLst>
                                          <p:attrName>style.visibility</p:attrName>
                                        </p:attrNameLst>
                                      </p:cBhvr>
                                      <p:to>
                                        <p:strVal val="visible"/>
                                      </p:to>
                                    </p:set>
                                    <p:animEffect transition="in" filter="wipe(left)">
                                      <p:cBhvr>
                                        <p:cTn id="17" dur="500"/>
                                        <p:tgtEl>
                                          <p:spTgt spid="5315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1521" grpId="0"/>
      <p:bldP spid="531522" grpId="0" build="p"/>
      <p:bldP spid="531523" grpId="0" build="p"/>
    </p:bldLst>
  </p:timing>
</p:sld>
</file>

<file path=ppt/slides/slide1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2" name="Group 68">
            <a:extLst>
              <a:ext uri="{FF2B5EF4-FFF2-40B4-BE49-F238E27FC236}">
                <a16:creationId xmlns:a16="http://schemas.microsoft.com/office/drawing/2014/main" id="{BAE4A6FE-F83E-223E-81BF-936F1258E0D9}"/>
              </a:ext>
            </a:extLst>
          </p:cNvPr>
          <p:cNvGrpSpPr>
            <a:grpSpLocks/>
          </p:cNvGrpSpPr>
          <p:nvPr/>
        </p:nvGrpSpPr>
        <p:grpSpPr bwMode="auto">
          <a:xfrm>
            <a:off x="3505200" y="2286000"/>
            <a:ext cx="5562600" cy="4038600"/>
            <a:chOff x="2064" y="960"/>
            <a:chExt cx="3504" cy="2544"/>
          </a:xfrm>
        </p:grpSpPr>
        <p:grpSp>
          <p:nvGrpSpPr>
            <p:cNvPr id="139267" name="Group 69">
              <a:extLst>
                <a:ext uri="{FF2B5EF4-FFF2-40B4-BE49-F238E27FC236}">
                  <a16:creationId xmlns:a16="http://schemas.microsoft.com/office/drawing/2014/main" id="{F5E94DA9-8BD1-8A1A-892B-4DCBFFA90A84}"/>
                </a:ext>
              </a:extLst>
            </p:cNvPr>
            <p:cNvGrpSpPr>
              <a:grpSpLocks/>
            </p:cNvGrpSpPr>
            <p:nvPr/>
          </p:nvGrpSpPr>
          <p:grpSpPr bwMode="auto">
            <a:xfrm>
              <a:off x="2064" y="960"/>
              <a:ext cx="3504" cy="2544"/>
              <a:chOff x="2160" y="1680"/>
              <a:chExt cx="3504" cy="2544"/>
            </a:xfrm>
          </p:grpSpPr>
          <p:graphicFrame>
            <p:nvGraphicFramePr>
              <p:cNvPr id="139268" name="Object 1024">
                <a:extLst>
                  <a:ext uri="{FF2B5EF4-FFF2-40B4-BE49-F238E27FC236}">
                    <a16:creationId xmlns:a16="http://schemas.microsoft.com/office/drawing/2014/main" id="{4F3A6ED5-B4A6-CC26-8C88-07EBEEB9FC75}"/>
                  </a:ext>
                </a:extLst>
              </p:cNvPr>
              <p:cNvGraphicFramePr>
                <a:graphicFrameLocks/>
              </p:cNvGraphicFramePr>
              <p:nvPr/>
            </p:nvGraphicFramePr>
            <p:xfrm>
              <a:off x="2160" y="1680"/>
              <a:ext cx="3504" cy="2544"/>
            </p:xfrm>
            <a:graphic>
              <a:graphicData uri="http://schemas.openxmlformats.org/presentationml/2006/ole">
                <mc:AlternateContent xmlns:mc="http://schemas.openxmlformats.org/markup-compatibility/2006">
                  <mc:Choice xmlns:v="urn:schemas-microsoft-com:vml" Requires="v">
                    <p:oleObj r:id="rId4" imgW="4285714" imgH="2980952" progId="PBrush">
                      <p:embed/>
                    </p:oleObj>
                  </mc:Choice>
                  <mc:Fallback>
                    <p:oleObj r:id="rId4" imgW="4285714" imgH="2980952" progId="PBrush">
                      <p:embed/>
                      <p:pic>
                        <p:nvPicPr>
                          <p:cNvPr id="0" name="Object 10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60" y="1680"/>
                            <a:ext cx="3504" cy="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39269" name="Rectangle 71">
                <a:extLst>
                  <a:ext uri="{FF2B5EF4-FFF2-40B4-BE49-F238E27FC236}">
                    <a16:creationId xmlns:a16="http://schemas.microsoft.com/office/drawing/2014/main" id="{FA9C6460-A0C9-0E08-9006-3C85D5F34D9F}"/>
                  </a:ext>
                </a:extLst>
              </p:cNvPr>
              <p:cNvSpPr>
                <a:spLocks noChangeArrowheads="1"/>
              </p:cNvSpPr>
              <p:nvPr/>
            </p:nvSpPr>
            <p:spPr bwMode="auto">
              <a:xfrm>
                <a:off x="2160" y="1728"/>
                <a:ext cx="624" cy="10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grpSp>
        <p:grpSp>
          <p:nvGrpSpPr>
            <p:cNvPr id="139270" name="Group 72">
              <a:extLst>
                <a:ext uri="{FF2B5EF4-FFF2-40B4-BE49-F238E27FC236}">
                  <a16:creationId xmlns:a16="http://schemas.microsoft.com/office/drawing/2014/main" id="{6EDB8A5A-6EA2-CA82-28F9-2A9B2D6722AA}"/>
                </a:ext>
              </a:extLst>
            </p:cNvPr>
            <p:cNvGrpSpPr>
              <a:grpSpLocks/>
            </p:cNvGrpSpPr>
            <p:nvPr/>
          </p:nvGrpSpPr>
          <p:grpSpPr bwMode="auto">
            <a:xfrm>
              <a:off x="2976" y="1104"/>
              <a:ext cx="1200" cy="2234"/>
              <a:chOff x="2976" y="1104"/>
              <a:chExt cx="1200" cy="2234"/>
            </a:xfrm>
          </p:grpSpPr>
          <p:sp>
            <p:nvSpPr>
              <p:cNvPr id="139271" name="Rectangle 73">
                <a:extLst>
                  <a:ext uri="{FF2B5EF4-FFF2-40B4-BE49-F238E27FC236}">
                    <a16:creationId xmlns:a16="http://schemas.microsoft.com/office/drawing/2014/main" id="{01C1E5DB-0A73-4D4B-F46E-36D6EEDB557B}"/>
                  </a:ext>
                </a:extLst>
              </p:cNvPr>
              <p:cNvSpPr>
                <a:spLocks noChangeArrowheads="1"/>
              </p:cNvSpPr>
              <p:nvPr/>
            </p:nvSpPr>
            <p:spPr bwMode="auto">
              <a:xfrm>
                <a:off x="3456" y="1104"/>
                <a:ext cx="192" cy="192"/>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sp>
            <p:nvSpPr>
              <p:cNvPr id="139272" name="Rectangle 74">
                <a:extLst>
                  <a:ext uri="{FF2B5EF4-FFF2-40B4-BE49-F238E27FC236}">
                    <a16:creationId xmlns:a16="http://schemas.microsoft.com/office/drawing/2014/main" id="{67DBB4BB-7AB5-0B8E-1EF5-014C643B521F}"/>
                  </a:ext>
                </a:extLst>
              </p:cNvPr>
              <p:cNvSpPr>
                <a:spLocks noChangeArrowheads="1"/>
              </p:cNvSpPr>
              <p:nvPr/>
            </p:nvSpPr>
            <p:spPr bwMode="auto">
              <a:xfrm>
                <a:off x="2976" y="1104"/>
                <a:ext cx="192" cy="192"/>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grpSp>
            <p:nvGrpSpPr>
              <p:cNvPr id="139273" name="Group 75">
                <a:extLst>
                  <a:ext uri="{FF2B5EF4-FFF2-40B4-BE49-F238E27FC236}">
                    <a16:creationId xmlns:a16="http://schemas.microsoft.com/office/drawing/2014/main" id="{B027D2D8-9B29-559A-5788-6044EA096F9B}"/>
                  </a:ext>
                </a:extLst>
              </p:cNvPr>
              <p:cNvGrpSpPr>
                <a:grpSpLocks/>
              </p:cNvGrpSpPr>
              <p:nvPr/>
            </p:nvGrpSpPr>
            <p:grpSpPr bwMode="auto">
              <a:xfrm>
                <a:off x="3456" y="1152"/>
                <a:ext cx="720" cy="2186"/>
                <a:chOff x="3456" y="1152"/>
                <a:chExt cx="720" cy="2186"/>
              </a:xfrm>
            </p:grpSpPr>
            <p:sp>
              <p:nvSpPr>
                <p:cNvPr id="139274" name="Rectangle 76">
                  <a:extLst>
                    <a:ext uri="{FF2B5EF4-FFF2-40B4-BE49-F238E27FC236}">
                      <a16:creationId xmlns:a16="http://schemas.microsoft.com/office/drawing/2014/main" id="{A1331C4F-C77B-2306-43E8-CEE83009D9A9}"/>
                    </a:ext>
                  </a:extLst>
                </p:cNvPr>
                <p:cNvSpPr>
                  <a:spLocks noChangeArrowheads="1"/>
                </p:cNvSpPr>
                <p:nvPr/>
              </p:nvSpPr>
              <p:spPr bwMode="auto">
                <a:xfrm>
                  <a:off x="3984" y="1152"/>
                  <a:ext cx="192" cy="144"/>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sp>
              <p:nvSpPr>
                <p:cNvPr id="139275" name="Rectangle 77">
                  <a:extLst>
                    <a:ext uri="{FF2B5EF4-FFF2-40B4-BE49-F238E27FC236}">
                      <a16:creationId xmlns:a16="http://schemas.microsoft.com/office/drawing/2014/main" id="{BA2CECD6-6C6A-E345-0C34-E469FBED6B1B}"/>
                    </a:ext>
                  </a:extLst>
                </p:cNvPr>
                <p:cNvSpPr>
                  <a:spLocks noChangeArrowheads="1"/>
                </p:cNvSpPr>
                <p:nvPr/>
              </p:nvSpPr>
              <p:spPr bwMode="auto">
                <a:xfrm>
                  <a:off x="3456" y="3194"/>
                  <a:ext cx="192" cy="144"/>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grpSp>
        </p:grpSp>
      </p:grpSp>
      <p:sp>
        <p:nvSpPr>
          <p:cNvPr id="462853" name="Rectangle 5">
            <a:extLst>
              <a:ext uri="{FF2B5EF4-FFF2-40B4-BE49-F238E27FC236}">
                <a16:creationId xmlns:a16="http://schemas.microsoft.com/office/drawing/2014/main" id="{335D77A9-D49F-7012-8818-A9FE75D52BFF}"/>
              </a:ext>
            </a:extLst>
          </p:cNvPr>
          <p:cNvSpPr>
            <a:spLocks noGrp="1" noChangeArrowheads="1"/>
          </p:cNvSpPr>
          <p:nvPr>
            <p:ph type="title"/>
          </p:nvPr>
        </p:nvSpPr>
        <p:spPr>
          <a:xfrm>
            <a:off x="457200" y="279400"/>
            <a:ext cx="4745038" cy="792163"/>
          </a:xfrm>
        </p:spPr>
        <p:txBody>
          <a:bodyPr/>
          <a:lstStyle/>
          <a:p>
            <a:pPr algn="l" eaLnBrk="1" hangingPunct="1">
              <a:defRPr/>
            </a:pPr>
            <a:r>
              <a:rPr kumimoji="1" lang="en-US" altLang="zh-CN" sz="3600" b="1">
                <a:solidFill>
                  <a:srgbClr val="0000FF"/>
                </a:solidFill>
                <a:effectLst>
                  <a:outerShdw blurRad="38100" dist="38100" dir="2700000" algn="tl">
                    <a:srgbClr val="C0C0C0"/>
                  </a:outerShdw>
                </a:effectLst>
              </a:rPr>
              <a:t>10.7.1 </a:t>
            </a:r>
            <a:r>
              <a:rPr kumimoji="1" lang="zh-CN" altLang="en-US" sz="3600" b="1">
                <a:solidFill>
                  <a:srgbClr val="0000FF"/>
                </a:solidFill>
                <a:effectLst>
                  <a:outerShdw blurRad="38100" dist="38100" dir="2700000" algn="tl">
                    <a:srgbClr val="C0C0C0"/>
                  </a:outerShdw>
                </a:effectLst>
              </a:rPr>
              <a:t>绝缘栅场效应管</a:t>
            </a:r>
          </a:p>
        </p:txBody>
      </p:sp>
      <p:sp>
        <p:nvSpPr>
          <p:cNvPr id="462863" name="Text Box 15">
            <a:extLst>
              <a:ext uri="{FF2B5EF4-FFF2-40B4-BE49-F238E27FC236}">
                <a16:creationId xmlns:a16="http://schemas.microsoft.com/office/drawing/2014/main" id="{97C85B5A-92B1-0725-6F97-B3DBDFB8D052}"/>
              </a:ext>
            </a:extLst>
          </p:cNvPr>
          <p:cNvSpPr txBox="1">
            <a:spLocks noChangeArrowheads="1"/>
          </p:cNvSpPr>
          <p:nvPr/>
        </p:nvSpPr>
        <p:spPr bwMode="auto">
          <a:xfrm>
            <a:off x="6237288" y="2308225"/>
            <a:ext cx="1447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chemeClr val="tx1"/>
                </a:solidFill>
                <a:latin typeface="宋体" panose="02010600030101010101" pitchFamily="2" charset="-122"/>
                <a:ea typeface="宋体" panose="02010600030101010101" pitchFamily="2" charset="-122"/>
              </a:rPr>
              <a:t>漏极</a:t>
            </a:r>
            <a:r>
              <a:rPr lang="en-US" altLang="zh-CN" b="1" i="0">
                <a:solidFill>
                  <a:schemeClr val="tx1"/>
                </a:solidFill>
                <a:ea typeface="宋体" panose="02010600030101010101" pitchFamily="2" charset="-122"/>
              </a:rPr>
              <a:t>D</a:t>
            </a:r>
            <a:endParaRPr lang="en-US" altLang="zh-CN" b="1" i="0">
              <a:solidFill>
                <a:schemeClr val="tx1"/>
              </a:solidFill>
              <a:latin typeface="宋体" panose="02010600030101010101" pitchFamily="2" charset="-122"/>
              <a:ea typeface="宋体" panose="02010600030101010101" pitchFamily="2" charset="-122"/>
            </a:endParaRPr>
          </a:p>
        </p:txBody>
      </p:sp>
      <p:sp>
        <p:nvSpPr>
          <p:cNvPr id="462864" name="AutoShape 16">
            <a:extLst>
              <a:ext uri="{FF2B5EF4-FFF2-40B4-BE49-F238E27FC236}">
                <a16:creationId xmlns:a16="http://schemas.microsoft.com/office/drawing/2014/main" id="{5A3D2B06-3ABA-004E-4AB8-C8B3EC2A1F6A}"/>
              </a:ext>
            </a:extLst>
          </p:cNvPr>
          <p:cNvSpPr>
            <a:spLocks noChangeArrowheads="1"/>
          </p:cNvSpPr>
          <p:nvPr/>
        </p:nvSpPr>
        <p:spPr bwMode="auto">
          <a:xfrm>
            <a:off x="468313" y="2487613"/>
            <a:ext cx="2732087" cy="3127375"/>
          </a:xfrm>
          <a:prstGeom prst="verticalScroll">
            <a:avLst>
              <a:gd name="adj" fmla="val 12500"/>
            </a:avLst>
          </a:prstGeom>
          <a:gradFill rotWithShape="0">
            <a:gsLst>
              <a:gs pos="0">
                <a:srgbClr val="FFFFFF"/>
              </a:gs>
              <a:gs pos="50000">
                <a:schemeClr val="accent1"/>
              </a:gs>
              <a:gs pos="100000">
                <a:srgbClr val="FFFFFF"/>
              </a:gs>
            </a:gsLst>
            <a:lin ang="5400000" scaled="1"/>
          </a:gradFill>
          <a:ln w="38100">
            <a:solidFill>
              <a:srgbClr val="006600"/>
            </a:solidFill>
            <a:round/>
          </a:ln>
          <a:effectLst/>
        </p:spPr>
        <p:txBody>
          <a:bodyPr lIns="90000" tIns="46800" rIns="90000" bIns="46800" anchor="ctr">
            <a:spAutoFit/>
          </a:bodyPr>
          <a:lstStyle/>
          <a:p>
            <a:pPr>
              <a:defRPr/>
            </a:pPr>
            <a:r>
              <a:rPr kumimoji="1" lang="en-US" altLang="zh-CN" b="1" i="0">
                <a:effectLst>
                  <a:outerShdw blurRad="38100" dist="38100" dir="2700000" algn="tl">
                    <a:srgbClr val="000000"/>
                  </a:outerShdw>
                </a:effectLst>
                <a:ea typeface="宋体" panose="02010600030101010101" pitchFamily="2" charset="-122"/>
                <a:cs typeface="+mn-cs"/>
              </a:rPr>
              <a:t>    </a:t>
            </a:r>
            <a:r>
              <a:rPr kumimoji="1" lang="zh-CN" altLang="en-US" b="1" i="0">
                <a:solidFill>
                  <a:srgbClr val="0000FF"/>
                </a:solidFill>
                <a:effectLst>
                  <a:outerShdw blurRad="38100" dist="38100" dir="2700000" algn="tl">
                    <a:srgbClr val="000000"/>
                  </a:outerShdw>
                </a:effectLst>
                <a:ea typeface="宋体" panose="02010600030101010101" pitchFamily="2" charset="-122"/>
                <a:cs typeface="+mn-cs"/>
              </a:rPr>
              <a:t>栅极和其它电极及硅片之间是绝缘的，称绝缘栅型场效应管。</a:t>
            </a:r>
          </a:p>
        </p:txBody>
      </p:sp>
      <p:sp>
        <p:nvSpPr>
          <p:cNvPr id="139279" name="AutoShape 63">
            <a:hlinkClick r:id="" action="ppaction://hlinkshowjump?jump=previousslide" highlightClick="1"/>
            <a:extLst>
              <a:ext uri="{FF2B5EF4-FFF2-40B4-BE49-F238E27FC236}">
                <a16:creationId xmlns:a16="http://schemas.microsoft.com/office/drawing/2014/main" id="{6CD6F4DC-1F89-E27D-48D7-CFEC9754D769}"/>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9280" name="AutoShape 64">
            <a:hlinkClick r:id="" action="ppaction://hlinkshowjump?jump=nextslide" highlightClick="1"/>
            <a:extLst>
              <a:ext uri="{FF2B5EF4-FFF2-40B4-BE49-F238E27FC236}">
                <a16:creationId xmlns:a16="http://schemas.microsoft.com/office/drawing/2014/main" id="{21A80827-4804-613F-46DD-0BAA492CAE2B}"/>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9281" name="AutoShape 65">
            <a:hlinkClick r:id="" action="ppaction://hlinkshowjump?jump=firstslide" highlightClick="1"/>
            <a:extLst>
              <a:ext uri="{FF2B5EF4-FFF2-40B4-BE49-F238E27FC236}">
                <a16:creationId xmlns:a16="http://schemas.microsoft.com/office/drawing/2014/main" id="{4AAA2C9E-7E8C-7DD1-9656-156587CDD0CE}"/>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39282" name="AutoShape 66">
            <a:hlinkClick r:id="" action="ppaction://hlinkshowjump?jump=lastslideviewed" highlightClick="1"/>
            <a:extLst>
              <a:ext uri="{FF2B5EF4-FFF2-40B4-BE49-F238E27FC236}">
                <a16:creationId xmlns:a16="http://schemas.microsoft.com/office/drawing/2014/main" id="{929C2115-A14E-D6A8-E0C7-6777C031E99A}"/>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6" name="Group 96">
            <a:extLst>
              <a:ext uri="{FF2B5EF4-FFF2-40B4-BE49-F238E27FC236}">
                <a16:creationId xmlns:a16="http://schemas.microsoft.com/office/drawing/2014/main" id="{96F8D6F8-9D9D-DB03-FE18-AF6AE3AAF172}"/>
              </a:ext>
            </a:extLst>
          </p:cNvPr>
          <p:cNvGrpSpPr>
            <a:grpSpLocks/>
          </p:cNvGrpSpPr>
          <p:nvPr/>
        </p:nvGrpSpPr>
        <p:grpSpPr bwMode="auto">
          <a:xfrm>
            <a:off x="3276600" y="2835275"/>
            <a:ext cx="2133600" cy="822325"/>
            <a:chOff x="2064" y="1786"/>
            <a:chExt cx="1344" cy="518"/>
          </a:xfrm>
        </p:grpSpPr>
        <p:sp>
          <p:nvSpPr>
            <p:cNvPr id="139284" name="Line 80">
              <a:extLst>
                <a:ext uri="{FF2B5EF4-FFF2-40B4-BE49-F238E27FC236}">
                  <a16:creationId xmlns:a16="http://schemas.microsoft.com/office/drawing/2014/main" id="{E3A241A8-DB8F-7C27-5BB8-A801EB4A8396}"/>
                </a:ext>
              </a:extLst>
            </p:cNvPr>
            <p:cNvSpPr>
              <a:spLocks noChangeShapeType="1"/>
            </p:cNvSpPr>
            <p:nvPr/>
          </p:nvSpPr>
          <p:spPr bwMode="auto">
            <a:xfrm>
              <a:off x="2992" y="2096"/>
              <a:ext cx="416" cy="20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9285" name="Line 82">
              <a:extLst>
                <a:ext uri="{FF2B5EF4-FFF2-40B4-BE49-F238E27FC236}">
                  <a16:creationId xmlns:a16="http://schemas.microsoft.com/office/drawing/2014/main" id="{FAABC5AF-D31D-9FEF-24A9-F35556CD13FF}"/>
                </a:ext>
              </a:extLst>
            </p:cNvPr>
            <p:cNvSpPr>
              <a:spLocks noChangeShapeType="1"/>
            </p:cNvSpPr>
            <p:nvPr/>
          </p:nvSpPr>
          <p:spPr bwMode="auto">
            <a:xfrm>
              <a:off x="2160" y="2096"/>
              <a:ext cx="83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9286" name="Rectangle 83">
              <a:extLst>
                <a:ext uri="{FF2B5EF4-FFF2-40B4-BE49-F238E27FC236}">
                  <a16:creationId xmlns:a16="http://schemas.microsoft.com/office/drawing/2014/main" id="{7FF13615-47B2-26DC-D99E-FFCF7FFFB2F9}"/>
                </a:ext>
              </a:extLst>
            </p:cNvPr>
            <p:cNvSpPr>
              <a:spLocks noChangeArrowheads="1"/>
            </p:cNvSpPr>
            <p:nvPr/>
          </p:nvSpPr>
          <p:spPr bwMode="auto">
            <a:xfrm>
              <a:off x="2064" y="1786"/>
              <a:ext cx="1016"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zh-CN" altLang="en-US" b="1" i="0">
                  <a:solidFill>
                    <a:srgbClr val="003399"/>
                  </a:solidFill>
                  <a:latin typeface="宋体" panose="02010600030101010101" pitchFamily="2" charset="-122"/>
                  <a:ea typeface="宋体" panose="02010600030101010101" pitchFamily="2" charset="-122"/>
                </a:rPr>
                <a:t>金属电极</a:t>
              </a:r>
            </a:p>
          </p:txBody>
        </p:sp>
      </p:grpSp>
      <p:sp>
        <p:nvSpPr>
          <p:cNvPr id="462860" name="Text Box 12">
            <a:extLst>
              <a:ext uri="{FF2B5EF4-FFF2-40B4-BE49-F238E27FC236}">
                <a16:creationId xmlns:a16="http://schemas.microsoft.com/office/drawing/2014/main" id="{BFF509D9-1E2B-9CF2-7622-1B5445D79091}"/>
              </a:ext>
            </a:extLst>
          </p:cNvPr>
          <p:cNvSpPr txBox="1">
            <a:spLocks noChangeArrowheads="1"/>
          </p:cNvSpPr>
          <p:nvPr/>
        </p:nvSpPr>
        <p:spPr bwMode="auto">
          <a:xfrm>
            <a:off x="509588" y="1695450"/>
            <a:ext cx="4737100" cy="519113"/>
          </a:xfrm>
          <a:prstGeom prst="rect">
            <a:avLst/>
          </a:prstGeom>
          <a:noFill/>
          <a:ln w="9525">
            <a:noFill/>
            <a:miter lim="800000"/>
          </a:ln>
          <a:effectLst/>
        </p:spPr>
        <p:txBody>
          <a:bodyPr>
            <a:spAutoFit/>
          </a:bodyPr>
          <a:lstStyle/>
          <a:p>
            <a:pPr>
              <a:defRPr/>
            </a:pPr>
            <a:r>
              <a:rPr kumimoji="1" lang="en-US" altLang="zh-CN"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1) </a:t>
            </a:r>
            <a:r>
              <a:rPr kumimoji="1" lang="en-US" altLang="zh-CN" b="1" i="0">
                <a:solidFill>
                  <a:srgbClr val="6600FF"/>
                </a:solidFill>
                <a:effectLst>
                  <a:outerShdw blurRad="38100" dist="38100" dir="2700000" algn="tl">
                    <a:srgbClr val="C0C0C0"/>
                  </a:outerShdw>
                </a:effectLst>
                <a:ea typeface="宋体" panose="02010600030101010101" pitchFamily="2" charset="-122"/>
                <a:cs typeface="+mn-cs"/>
              </a:rPr>
              <a:t>N</a:t>
            </a:r>
            <a:r>
              <a:rPr kumimoji="1" lang="zh-CN" altLang="en-US"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沟道增强型管的结构</a:t>
            </a:r>
          </a:p>
        </p:txBody>
      </p:sp>
      <p:sp>
        <p:nvSpPr>
          <p:cNvPr id="462861" name="Text Box 13">
            <a:extLst>
              <a:ext uri="{FF2B5EF4-FFF2-40B4-BE49-F238E27FC236}">
                <a16:creationId xmlns:a16="http://schemas.microsoft.com/office/drawing/2014/main" id="{FFFC796B-57D4-0BE4-C10E-8503E42EED0F}"/>
              </a:ext>
            </a:extLst>
          </p:cNvPr>
          <p:cNvSpPr txBox="1">
            <a:spLocks noChangeArrowheads="1"/>
          </p:cNvSpPr>
          <p:nvPr/>
        </p:nvSpPr>
        <p:spPr bwMode="auto">
          <a:xfrm>
            <a:off x="5094288" y="2286000"/>
            <a:ext cx="15240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rgbClr val="003399"/>
                </a:solidFill>
                <a:latin typeface="宋体" panose="02010600030101010101" pitchFamily="2" charset="-122"/>
                <a:ea typeface="宋体" panose="02010600030101010101" pitchFamily="2" charset="-122"/>
              </a:rPr>
              <a:t>栅极</a:t>
            </a:r>
            <a:r>
              <a:rPr lang="en-US" altLang="zh-CN" b="1" i="0">
                <a:solidFill>
                  <a:srgbClr val="003399"/>
                </a:solidFill>
                <a:ea typeface="宋体" panose="02010600030101010101" pitchFamily="2" charset="-122"/>
              </a:rPr>
              <a:t>G</a:t>
            </a:r>
            <a:endParaRPr lang="en-US" altLang="zh-CN" b="1" i="0">
              <a:solidFill>
                <a:srgbClr val="003399"/>
              </a:solidFill>
              <a:latin typeface="宋体" panose="02010600030101010101" pitchFamily="2" charset="-122"/>
              <a:ea typeface="宋体" panose="02010600030101010101" pitchFamily="2" charset="-122"/>
            </a:endParaRPr>
          </a:p>
        </p:txBody>
      </p:sp>
      <p:sp>
        <p:nvSpPr>
          <p:cNvPr id="462862" name="Text Box 14">
            <a:extLst>
              <a:ext uri="{FF2B5EF4-FFF2-40B4-BE49-F238E27FC236}">
                <a16:creationId xmlns:a16="http://schemas.microsoft.com/office/drawing/2014/main" id="{E6C74271-B99B-562C-6D7D-7B0B6A4F057E}"/>
              </a:ext>
            </a:extLst>
          </p:cNvPr>
          <p:cNvSpPr txBox="1">
            <a:spLocks noChangeArrowheads="1"/>
          </p:cNvSpPr>
          <p:nvPr/>
        </p:nvSpPr>
        <p:spPr bwMode="auto">
          <a:xfrm>
            <a:off x="4114800" y="2286000"/>
            <a:ext cx="1219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chemeClr val="tx1"/>
                </a:solidFill>
                <a:latin typeface="宋体" panose="02010600030101010101" pitchFamily="2" charset="-122"/>
                <a:ea typeface="宋体" panose="02010600030101010101" pitchFamily="2" charset="-122"/>
              </a:rPr>
              <a:t>源极</a:t>
            </a:r>
            <a:r>
              <a:rPr lang="en-US" altLang="zh-CN" b="1" i="0">
                <a:solidFill>
                  <a:schemeClr val="tx1"/>
                </a:solidFill>
                <a:ea typeface="宋体" panose="02010600030101010101" pitchFamily="2" charset="-122"/>
              </a:rPr>
              <a:t>S</a:t>
            </a:r>
            <a:endParaRPr lang="en-US" altLang="zh-CN" b="1" i="0">
              <a:solidFill>
                <a:schemeClr val="tx1"/>
              </a:solidFill>
              <a:latin typeface="宋体" panose="02010600030101010101" pitchFamily="2" charset="-122"/>
              <a:ea typeface="宋体" panose="02010600030101010101" pitchFamily="2" charset="-122"/>
            </a:endParaRPr>
          </a:p>
        </p:txBody>
      </p:sp>
      <p:sp>
        <p:nvSpPr>
          <p:cNvPr id="462865" name="Rectangle 17">
            <a:extLst>
              <a:ext uri="{FF2B5EF4-FFF2-40B4-BE49-F238E27FC236}">
                <a16:creationId xmlns:a16="http://schemas.microsoft.com/office/drawing/2014/main" id="{2E9ED21D-DB83-C5DD-F3F5-1F8B32C71BF1}"/>
              </a:ext>
            </a:extLst>
          </p:cNvPr>
          <p:cNvSpPr>
            <a:spLocks noChangeArrowheads="1"/>
          </p:cNvSpPr>
          <p:nvPr/>
        </p:nvSpPr>
        <p:spPr bwMode="auto">
          <a:xfrm>
            <a:off x="522288" y="954088"/>
            <a:ext cx="4724400" cy="609600"/>
          </a:xfrm>
          <a:prstGeom prst="rect">
            <a:avLst/>
          </a:prstGeom>
          <a:noFill/>
          <a:ln w="9525">
            <a:noFill/>
            <a:miter lim="800000"/>
          </a:ln>
          <a:effectLst/>
        </p:spPr>
        <p:txBody>
          <a:bodyPr anchor="ctr"/>
          <a:lstStyle/>
          <a:p>
            <a:pPr>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1. </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增强型绝缘栅场效应管</a:t>
            </a:r>
          </a:p>
        </p:txBody>
      </p:sp>
      <p:grpSp>
        <p:nvGrpSpPr>
          <p:cNvPr id="7" name="Group 90">
            <a:extLst>
              <a:ext uri="{FF2B5EF4-FFF2-40B4-BE49-F238E27FC236}">
                <a16:creationId xmlns:a16="http://schemas.microsoft.com/office/drawing/2014/main" id="{002F15A9-EBBC-E9A4-B3D4-54584A26E0BB}"/>
              </a:ext>
            </a:extLst>
          </p:cNvPr>
          <p:cNvGrpSpPr>
            <a:grpSpLocks/>
          </p:cNvGrpSpPr>
          <p:nvPr/>
        </p:nvGrpSpPr>
        <p:grpSpPr bwMode="auto">
          <a:xfrm>
            <a:off x="6248400" y="2692400"/>
            <a:ext cx="2832100" cy="1193800"/>
            <a:chOff x="3936" y="1696"/>
            <a:chExt cx="1784" cy="752"/>
          </a:xfrm>
        </p:grpSpPr>
        <p:sp>
          <p:nvSpPr>
            <p:cNvPr id="139292" name="Line 85">
              <a:extLst>
                <a:ext uri="{FF2B5EF4-FFF2-40B4-BE49-F238E27FC236}">
                  <a16:creationId xmlns:a16="http://schemas.microsoft.com/office/drawing/2014/main" id="{176E7148-4BA7-250C-FF25-65E68FF13963}"/>
                </a:ext>
              </a:extLst>
            </p:cNvPr>
            <p:cNvSpPr>
              <a:spLocks noChangeShapeType="1"/>
            </p:cNvSpPr>
            <p:nvPr/>
          </p:nvSpPr>
          <p:spPr bwMode="auto">
            <a:xfrm flipV="1">
              <a:off x="3936" y="2016"/>
              <a:ext cx="576" cy="4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9293" name="Line 87">
              <a:extLst>
                <a:ext uri="{FF2B5EF4-FFF2-40B4-BE49-F238E27FC236}">
                  <a16:creationId xmlns:a16="http://schemas.microsoft.com/office/drawing/2014/main" id="{04F66B58-4535-3C89-81FD-BF32FCD74641}"/>
                </a:ext>
              </a:extLst>
            </p:cNvPr>
            <p:cNvSpPr>
              <a:spLocks noChangeShapeType="1"/>
            </p:cNvSpPr>
            <p:nvPr/>
          </p:nvSpPr>
          <p:spPr bwMode="auto">
            <a:xfrm>
              <a:off x="4512" y="2016"/>
              <a:ext cx="100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9294" name="Rectangle 88">
              <a:extLst>
                <a:ext uri="{FF2B5EF4-FFF2-40B4-BE49-F238E27FC236}">
                  <a16:creationId xmlns:a16="http://schemas.microsoft.com/office/drawing/2014/main" id="{0DEC6940-E43E-A0BA-FD80-405EFD15335D}"/>
                </a:ext>
              </a:extLst>
            </p:cNvPr>
            <p:cNvSpPr>
              <a:spLocks noChangeArrowheads="1"/>
            </p:cNvSpPr>
            <p:nvPr/>
          </p:nvSpPr>
          <p:spPr bwMode="auto">
            <a:xfrm>
              <a:off x="4512" y="1696"/>
              <a:ext cx="1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rgbClr val="000099"/>
                  </a:solidFill>
                  <a:ea typeface="宋体" panose="02010600030101010101" pitchFamily="2" charset="-122"/>
                </a:rPr>
                <a:t>S</a:t>
              </a:r>
              <a:r>
                <a:rPr lang="en-US" altLang="zh-CN" b="1" i="0" baseline="-25000">
                  <a:solidFill>
                    <a:srgbClr val="000099"/>
                  </a:solidFill>
                  <a:ea typeface="宋体" panose="02010600030101010101" pitchFamily="2" charset="-122"/>
                </a:rPr>
                <a:t>i</a:t>
              </a:r>
              <a:r>
                <a:rPr lang="en-US" altLang="zh-CN" b="1" i="0">
                  <a:solidFill>
                    <a:srgbClr val="000099"/>
                  </a:solidFill>
                  <a:ea typeface="宋体" panose="02010600030101010101" pitchFamily="2" charset="-122"/>
                </a:rPr>
                <a:t>O</a:t>
              </a:r>
              <a:r>
                <a:rPr lang="en-US" altLang="zh-CN" b="1" i="0" baseline="-25000">
                  <a:solidFill>
                    <a:srgbClr val="000099"/>
                  </a:solidFill>
                  <a:ea typeface="宋体" panose="02010600030101010101" pitchFamily="2" charset="-122"/>
                </a:rPr>
                <a:t>2</a:t>
              </a:r>
              <a:r>
                <a:rPr lang="zh-CN" altLang="en-US" b="1" i="0">
                  <a:solidFill>
                    <a:srgbClr val="000099"/>
                  </a:solidFill>
                  <a:latin typeface="宋体" panose="02010600030101010101" pitchFamily="2" charset="-122"/>
                  <a:ea typeface="宋体" panose="02010600030101010101" pitchFamily="2" charset="-122"/>
                </a:rPr>
                <a:t>绝缘层</a:t>
              </a:r>
            </a:p>
          </p:txBody>
        </p:sp>
      </p:grpSp>
      <p:grpSp>
        <p:nvGrpSpPr>
          <p:cNvPr id="8" name="Group 94">
            <a:extLst>
              <a:ext uri="{FF2B5EF4-FFF2-40B4-BE49-F238E27FC236}">
                <a16:creationId xmlns:a16="http://schemas.microsoft.com/office/drawing/2014/main" id="{E5AEF60E-5A70-86AE-2285-0518A07DAA30}"/>
              </a:ext>
            </a:extLst>
          </p:cNvPr>
          <p:cNvGrpSpPr>
            <a:grpSpLocks/>
          </p:cNvGrpSpPr>
          <p:nvPr/>
        </p:nvGrpSpPr>
        <p:grpSpPr bwMode="auto">
          <a:xfrm>
            <a:off x="3276600" y="4648200"/>
            <a:ext cx="2209800" cy="1143000"/>
            <a:chOff x="2064" y="2928"/>
            <a:chExt cx="1392" cy="720"/>
          </a:xfrm>
        </p:grpSpPr>
        <p:sp>
          <p:nvSpPr>
            <p:cNvPr id="139296" name="Line 91">
              <a:extLst>
                <a:ext uri="{FF2B5EF4-FFF2-40B4-BE49-F238E27FC236}">
                  <a16:creationId xmlns:a16="http://schemas.microsoft.com/office/drawing/2014/main" id="{48A08E9D-4170-8131-003E-B6411967C5D9}"/>
                </a:ext>
              </a:extLst>
            </p:cNvPr>
            <p:cNvSpPr>
              <a:spLocks noChangeShapeType="1"/>
            </p:cNvSpPr>
            <p:nvPr/>
          </p:nvSpPr>
          <p:spPr bwMode="auto">
            <a:xfrm flipH="1">
              <a:off x="3168" y="2928"/>
              <a:ext cx="288" cy="72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9297" name="Line 92">
              <a:extLst>
                <a:ext uri="{FF2B5EF4-FFF2-40B4-BE49-F238E27FC236}">
                  <a16:creationId xmlns:a16="http://schemas.microsoft.com/office/drawing/2014/main" id="{5A9111CA-85CE-73DF-7CAE-90006A95E120}"/>
                </a:ext>
              </a:extLst>
            </p:cNvPr>
            <p:cNvSpPr>
              <a:spLocks noChangeShapeType="1"/>
            </p:cNvSpPr>
            <p:nvPr/>
          </p:nvSpPr>
          <p:spPr bwMode="auto">
            <a:xfrm>
              <a:off x="2208" y="3648"/>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9298" name="Rectangle 93">
              <a:extLst>
                <a:ext uri="{FF2B5EF4-FFF2-40B4-BE49-F238E27FC236}">
                  <a16:creationId xmlns:a16="http://schemas.microsoft.com/office/drawing/2014/main" id="{83178337-6C7A-8A3F-F269-2E567EBBE132}"/>
                </a:ext>
              </a:extLst>
            </p:cNvPr>
            <p:cNvSpPr>
              <a:spLocks noChangeArrowheads="1"/>
            </p:cNvSpPr>
            <p:nvPr/>
          </p:nvSpPr>
          <p:spPr bwMode="auto">
            <a:xfrm>
              <a:off x="2064" y="3312"/>
              <a:ext cx="11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rgbClr val="000099"/>
                  </a:solidFill>
                  <a:latin typeface="宋体" panose="02010600030101010101" pitchFamily="2" charset="-122"/>
                  <a:ea typeface="宋体" panose="02010600030101010101" pitchFamily="2" charset="-122"/>
                </a:rPr>
                <a:t>P</a:t>
              </a:r>
              <a:r>
                <a:rPr lang="zh-CN" altLang="en-US" b="1" i="0">
                  <a:solidFill>
                    <a:srgbClr val="000099"/>
                  </a:solidFill>
                  <a:latin typeface="宋体" panose="02010600030101010101" pitchFamily="2" charset="-122"/>
                  <a:ea typeface="宋体" panose="02010600030101010101" pitchFamily="2" charset="-122"/>
                </a:rPr>
                <a:t>型硅衬底</a:t>
              </a:r>
            </a:p>
          </p:txBody>
        </p:sp>
      </p:grpSp>
      <p:grpSp>
        <p:nvGrpSpPr>
          <p:cNvPr id="9" name="Group 102">
            <a:extLst>
              <a:ext uri="{FF2B5EF4-FFF2-40B4-BE49-F238E27FC236}">
                <a16:creationId xmlns:a16="http://schemas.microsoft.com/office/drawing/2014/main" id="{D285D9D3-8180-79A2-93D1-4FDFF0F0E069}"/>
              </a:ext>
            </a:extLst>
          </p:cNvPr>
          <p:cNvGrpSpPr>
            <a:grpSpLocks/>
          </p:cNvGrpSpPr>
          <p:nvPr/>
        </p:nvGrpSpPr>
        <p:grpSpPr bwMode="auto">
          <a:xfrm>
            <a:off x="6629400" y="4191000"/>
            <a:ext cx="2362200" cy="1585913"/>
            <a:chOff x="4176" y="2640"/>
            <a:chExt cx="1488" cy="999"/>
          </a:xfrm>
        </p:grpSpPr>
        <p:grpSp>
          <p:nvGrpSpPr>
            <p:cNvPr id="139300" name="Group 97">
              <a:extLst>
                <a:ext uri="{FF2B5EF4-FFF2-40B4-BE49-F238E27FC236}">
                  <a16:creationId xmlns:a16="http://schemas.microsoft.com/office/drawing/2014/main" id="{DA503120-E8CD-90AE-9F81-8E5BD3120CF3}"/>
                </a:ext>
              </a:extLst>
            </p:cNvPr>
            <p:cNvGrpSpPr>
              <a:grpSpLocks/>
            </p:cNvGrpSpPr>
            <p:nvPr/>
          </p:nvGrpSpPr>
          <p:grpSpPr bwMode="auto">
            <a:xfrm flipH="1">
              <a:off x="4176" y="2640"/>
              <a:ext cx="1394" cy="953"/>
              <a:chOff x="2208" y="2928"/>
              <a:chExt cx="1275" cy="720"/>
            </a:xfrm>
          </p:grpSpPr>
          <p:sp>
            <p:nvSpPr>
              <p:cNvPr id="139301" name="Line 98">
                <a:extLst>
                  <a:ext uri="{FF2B5EF4-FFF2-40B4-BE49-F238E27FC236}">
                    <a16:creationId xmlns:a16="http://schemas.microsoft.com/office/drawing/2014/main" id="{919D24D8-D1B7-A464-E494-0F375B1C725C}"/>
                  </a:ext>
                </a:extLst>
              </p:cNvPr>
              <p:cNvSpPr>
                <a:spLocks noChangeShapeType="1"/>
              </p:cNvSpPr>
              <p:nvPr/>
            </p:nvSpPr>
            <p:spPr bwMode="auto">
              <a:xfrm flipH="1">
                <a:off x="3168" y="2928"/>
                <a:ext cx="288" cy="72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9302" name="Line 99">
                <a:extLst>
                  <a:ext uri="{FF2B5EF4-FFF2-40B4-BE49-F238E27FC236}">
                    <a16:creationId xmlns:a16="http://schemas.microsoft.com/office/drawing/2014/main" id="{FC1FFA13-088D-0299-CC24-6F5867C02E88}"/>
                  </a:ext>
                </a:extLst>
              </p:cNvPr>
              <p:cNvSpPr>
                <a:spLocks noChangeShapeType="1"/>
              </p:cNvSpPr>
              <p:nvPr/>
            </p:nvSpPr>
            <p:spPr bwMode="auto">
              <a:xfrm>
                <a:off x="2208" y="3648"/>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39303" name="Rectangle 100">
                <a:extLst>
                  <a:ext uri="{FF2B5EF4-FFF2-40B4-BE49-F238E27FC236}">
                    <a16:creationId xmlns:a16="http://schemas.microsoft.com/office/drawing/2014/main" id="{D9CE13C4-F5B9-EAFC-BBA1-DE63038599BC}"/>
                  </a:ext>
                </a:extLst>
              </p:cNvPr>
              <p:cNvSpPr>
                <a:spLocks noChangeArrowheads="1"/>
              </p:cNvSpPr>
              <p:nvPr/>
            </p:nvSpPr>
            <p:spPr bwMode="auto">
              <a:xfrm>
                <a:off x="3067" y="3316"/>
                <a:ext cx="416"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chemeClr val="accent2"/>
                    </a:solidFill>
                    <a:latin typeface="宋体" panose="02010600030101010101" pitchFamily="2" charset="-122"/>
                    <a:ea typeface="宋体" panose="02010600030101010101" pitchFamily="2" charset="-122"/>
                  </a:rPr>
                  <a:t>   </a:t>
                </a:r>
              </a:p>
            </p:txBody>
          </p:sp>
        </p:grpSp>
        <p:sp>
          <p:nvSpPr>
            <p:cNvPr id="139304" name="Rectangle 101">
              <a:extLst>
                <a:ext uri="{FF2B5EF4-FFF2-40B4-BE49-F238E27FC236}">
                  <a16:creationId xmlns:a16="http://schemas.microsoft.com/office/drawing/2014/main" id="{5B1FF605-F474-E176-CD9B-0F1E56CE646F}"/>
                </a:ext>
              </a:extLst>
            </p:cNvPr>
            <p:cNvSpPr>
              <a:spLocks noChangeArrowheads="1"/>
            </p:cNvSpPr>
            <p:nvPr/>
          </p:nvSpPr>
          <p:spPr bwMode="auto">
            <a:xfrm>
              <a:off x="4486" y="3312"/>
              <a:ext cx="11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zh-CN" altLang="en-US" b="1" i="0">
                  <a:solidFill>
                    <a:srgbClr val="000099"/>
                  </a:solidFill>
                  <a:latin typeface="宋体" panose="02010600030101010101" pitchFamily="2" charset="-122"/>
                  <a:ea typeface="宋体" panose="02010600030101010101" pitchFamily="2" charset="-122"/>
                </a:rPr>
                <a:t>高掺杂</a:t>
              </a:r>
              <a:r>
                <a:rPr lang="en-US" altLang="zh-CN" b="1" i="0">
                  <a:solidFill>
                    <a:srgbClr val="000099"/>
                  </a:solidFill>
                  <a:ea typeface="宋体" panose="02010600030101010101" pitchFamily="2" charset="-122"/>
                </a:rPr>
                <a:t>N</a:t>
              </a:r>
              <a:r>
                <a:rPr lang="zh-CN" altLang="en-US" b="1" i="0">
                  <a:solidFill>
                    <a:srgbClr val="000099"/>
                  </a:solidFill>
                  <a:latin typeface="宋体" panose="02010600030101010101" pitchFamily="2" charset="-122"/>
                  <a:ea typeface="宋体" panose="02010600030101010101" pitchFamily="2" charset="-122"/>
                </a:rPr>
                <a:t>区</a:t>
              </a:r>
            </a:p>
          </p:txBody>
        </p:sp>
      </p:grpSp>
      <p:sp>
        <p:nvSpPr>
          <p:cNvPr id="41" name="Text Box 14">
            <a:extLst>
              <a:ext uri="{FF2B5EF4-FFF2-40B4-BE49-F238E27FC236}">
                <a16:creationId xmlns:a16="http://schemas.microsoft.com/office/drawing/2014/main" id="{1AABA0A9-046F-8BB2-F057-56D1E58EE2F5}"/>
              </a:ext>
            </a:extLst>
          </p:cNvPr>
          <p:cNvSpPr txBox="1">
            <a:spLocks noChangeArrowheads="1"/>
          </p:cNvSpPr>
          <p:nvPr/>
        </p:nvSpPr>
        <p:spPr bwMode="auto">
          <a:xfrm>
            <a:off x="5619750" y="450850"/>
            <a:ext cx="3041650" cy="181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spcBef>
                <a:spcPct val="50000"/>
              </a:spcBef>
            </a:pPr>
            <a:r>
              <a:rPr lang="zh-CN" altLang="en-US" b="1" i="0">
                <a:solidFill>
                  <a:schemeClr val="tx1"/>
                </a:solidFill>
                <a:latin typeface="宋体" panose="02010600030101010101" pitchFamily="2" charset="-122"/>
                <a:ea typeface="宋体" panose="02010600030101010101" pitchFamily="2" charset="-122"/>
              </a:rPr>
              <a:t>源极</a:t>
            </a:r>
            <a:r>
              <a:rPr lang="en-US" altLang="zh-CN" b="1" i="0">
                <a:solidFill>
                  <a:schemeClr val="tx1"/>
                </a:solidFill>
                <a:ea typeface="宋体" panose="02010600030101010101" pitchFamily="2" charset="-122"/>
              </a:rPr>
              <a:t>Source</a:t>
            </a:r>
          </a:p>
          <a:p>
            <a:pPr>
              <a:spcBef>
                <a:spcPct val="50000"/>
              </a:spcBef>
            </a:pPr>
            <a:r>
              <a:rPr lang="zh-CN" altLang="en-US" b="1" i="0">
                <a:solidFill>
                  <a:schemeClr val="tx1"/>
                </a:solidFill>
                <a:ea typeface="宋体" panose="02010600030101010101" pitchFamily="2" charset="-122"/>
              </a:rPr>
              <a:t>漏极</a:t>
            </a:r>
            <a:r>
              <a:rPr lang="en-US" altLang="zh-CN" b="1" i="0">
                <a:solidFill>
                  <a:schemeClr val="tx1"/>
                </a:solidFill>
                <a:ea typeface="宋体" panose="02010600030101010101" pitchFamily="2" charset="-122"/>
              </a:rPr>
              <a:t>Drain</a:t>
            </a:r>
          </a:p>
          <a:p>
            <a:pPr>
              <a:spcBef>
                <a:spcPct val="50000"/>
              </a:spcBef>
            </a:pPr>
            <a:r>
              <a:rPr lang="zh-CN" altLang="en-US" b="1" i="0">
                <a:solidFill>
                  <a:schemeClr val="tx1"/>
                </a:solidFill>
                <a:ea typeface="宋体" panose="02010600030101010101" pitchFamily="2" charset="-122"/>
              </a:rPr>
              <a:t>栅极</a:t>
            </a:r>
            <a:r>
              <a:rPr lang="en-US" altLang="zh-CN" b="1" i="0">
                <a:solidFill>
                  <a:schemeClr val="tx1"/>
                </a:solidFill>
                <a:ea typeface="宋体" panose="02010600030101010101" pitchFamily="2" charset="-122"/>
              </a:rPr>
              <a:t>Gate</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2865"/>
                                        </p:tgtEl>
                                        <p:attrNameLst>
                                          <p:attrName>style.visibility</p:attrName>
                                        </p:attrNameLst>
                                      </p:cBhvr>
                                      <p:to>
                                        <p:strVal val="visible"/>
                                      </p:to>
                                    </p:set>
                                    <p:animEffect transition="in" filter="wipe(left)">
                                      <p:cBhvr>
                                        <p:cTn id="7" dur="500"/>
                                        <p:tgtEl>
                                          <p:spTgt spid="4628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2860"/>
                                        </p:tgtEl>
                                        <p:attrNameLst>
                                          <p:attrName>style.visibility</p:attrName>
                                        </p:attrNameLst>
                                      </p:cBhvr>
                                      <p:to>
                                        <p:strVal val="visible"/>
                                      </p:to>
                                    </p:set>
                                    <p:animEffect transition="in" filter="wipe(left)">
                                      <p:cBhvr>
                                        <p:cTn id="12" dur="500"/>
                                        <p:tgtEl>
                                          <p:spTgt spid="46286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out)">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12"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strips(downLeft)">
                                      <p:cBhvr>
                                        <p:cTn id="22" dur="500"/>
                                        <p:tgtEl>
                                          <p:spTgt spid="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6" fill="hold"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strips(downRight)">
                                      <p:cBhvr>
                                        <p:cTn id="27" dur="500"/>
                                        <p:tgtEl>
                                          <p:spTgt spid="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8" presetClass="entr" presetSubtype="3"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trips(upRight)">
                                      <p:cBhvr>
                                        <p:cTn id="32" dur="500"/>
                                        <p:tgtEl>
                                          <p:spTgt spid="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8" presetClass="entr" presetSubtype="6"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strips(downRight)">
                                      <p:cBhvr>
                                        <p:cTn id="37" dur="500"/>
                                        <p:tgtEl>
                                          <p:spTgt spid="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462862"/>
                                        </p:tgtEl>
                                        <p:attrNameLst>
                                          <p:attrName>style.visibility</p:attrName>
                                        </p:attrNameLst>
                                      </p:cBhvr>
                                      <p:to>
                                        <p:strVal val="visible"/>
                                      </p:to>
                                    </p:set>
                                    <p:animEffect transition="in" filter="blinds(horizontal)">
                                      <p:cBhvr>
                                        <p:cTn id="42" dur="500"/>
                                        <p:tgtEl>
                                          <p:spTgt spid="462862"/>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3" presetClass="entr" presetSubtype="10" fill="hold" grpId="0" nodeType="clickEffect">
                                  <p:stCondLst>
                                    <p:cond delay="0"/>
                                  </p:stCondLst>
                                  <p:childTnLst>
                                    <p:set>
                                      <p:cBhvr>
                                        <p:cTn id="46" dur="1" fill="hold">
                                          <p:stCondLst>
                                            <p:cond delay="0"/>
                                          </p:stCondLst>
                                        </p:cTn>
                                        <p:tgtEl>
                                          <p:spTgt spid="462863"/>
                                        </p:tgtEl>
                                        <p:attrNameLst>
                                          <p:attrName>style.visibility</p:attrName>
                                        </p:attrNameLst>
                                      </p:cBhvr>
                                      <p:to>
                                        <p:strVal val="visible"/>
                                      </p:to>
                                    </p:set>
                                    <p:animEffect transition="in" filter="blinds(horizontal)">
                                      <p:cBhvr>
                                        <p:cTn id="47" dur="500"/>
                                        <p:tgtEl>
                                          <p:spTgt spid="462863"/>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3" presetClass="entr" presetSubtype="10" fill="hold" grpId="0" nodeType="clickEffect">
                                  <p:stCondLst>
                                    <p:cond delay="0"/>
                                  </p:stCondLst>
                                  <p:childTnLst>
                                    <p:set>
                                      <p:cBhvr>
                                        <p:cTn id="51" dur="1" fill="hold">
                                          <p:stCondLst>
                                            <p:cond delay="0"/>
                                          </p:stCondLst>
                                        </p:cTn>
                                        <p:tgtEl>
                                          <p:spTgt spid="462861"/>
                                        </p:tgtEl>
                                        <p:attrNameLst>
                                          <p:attrName>style.visibility</p:attrName>
                                        </p:attrNameLst>
                                      </p:cBhvr>
                                      <p:to>
                                        <p:strVal val="visible"/>
                                      </p:to>
                                    </p:set>
                                    <p:animEffect transition="in" filter="blinds(horizontal)">
                                      <p:cBhvr>
                                        <p:cTn id="52" dur="500"/>
                                        <p:tgtEl>
                                          <p:spTgt spid="462861"/>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 presetClass="entr" presetSubtype="10" fill="hold" grpId="0" nodeType="clickEffect">
                                  <p:stCondLst>
                                    <p:cond delay="0"/>
                                  </p:stCondLst>
                                  <p:childTnLst>
                                    <p:set>
                                      <p:cBhvr>
                                        <p:cTn id="56" dur="1" fill="hold">
                                          <p:stCondLst>
                                            <p:cond delay="0"/>
                                          </p:stCondLst>
                                        </p:cTn>
                                        <p:tgtEl>
                                          <p:spTgt spid="41"/>
                                        </p:tgtEl>
                                        <p:attrNameLst>
                                          <p:attrName>style.visibility</p:attrName>
                                        </p:attrNameLst>
                                      </p:cBhvr>
                                      <p:to>
                                        <p:strVal val="visible"/>
                                      </p:to>
                                    </p:set>
                                    <p:animEffect transition="in" filter="blinds(horizontal)">
                                      <p:cBhvr>
                                        <p:cTn id="57" dur="500"/>
                                        <p:tgtEl>
                                          <p:spTgt spid="41"/>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1" fill="hold" grpId="0" nodeType="clickEffect">
                                  <p:stCondLst>
                                    <p:cond delay="0"/>
                                  </p:stCondLst>
                                  <p:childTnLst>
                                    <p:set>
                                      <p:cBhvr>
                                        <p:cTn id="61" dur="1" fill="hold">
                                          <p:stCondLst>
                                            <p:cond delay="0"/>
                                          </p:stCondLst>
                                        </p:cTn>
                                        <p:tgtEl>
                                          <p:spTgt spid="462864"/>
                                        </p:tgtEl>
                                        <p:attrNameLst>
                                          <p:attrName>style.visibility</p:attrName>
                                        </p:attrNameLst>
                                      </p:cBhvr>
                                      <p:to>
                                        <p:strVal val="visible"/>
                                      </p:to>
                                    </p:set>
                                    <p:animEffect transition="in" filter="wipe(up)">
                                      <p:cBhvr>
                                        <p:cTn id="62" dur="500"/>
                                        <p:tgtEl>
                                          <p:spTgt spid="4628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2863" grpId="0"/>
      <p:bldP spid="462864" grpId="0" animBg="1"/>
      <p:bldP spid="462860" grpId="0"/>
      <p:bldP spid="462861" grpId="0"/>
      <p:bldP spid="462862" grpId="0"/>
      <p:bldP spid="462865" grpId="0"/>
      <p:bldP spid="41" grpId="0"/>
    </p:bldLst>
  </p:timing>
</p:sld>
</file>

<file path=ppt/slides/slide1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0290" name="AutoShape 11">
            <a:hlinkClick r:id="" action="ppaction://hlinkshowjump?jump=previousslide" highlightClick="1"/>
            <a:extLst>
              <a:ext uri="{FF2B5EF4-FFF2-40B4-BE49-F238E27FC236}">
                <a16:creationId xmlns:a16="http://schemas.microsoft.com/office/drawing/2014/main" id="{92FF239C-AA38-3ED6-3568-1672EAB62E2F}"/>
              </a:ext>
            </a:extLst>
          </p:cNvPr>
          <p:cNvSpPr>
            <a:spLocks noChangeArrowheads="1"/>
          </p:cNvSpPr>
          <p:nvPr/>
        </p:nvSpPr>
        <p:spPr bwMode="auto">
          <a:xfrm>
            <a:off x="6667500" y="6392863"/>
            <a:ext cx="576263" cy="334962"/>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0291" name="AutoShape 12">
            <a:hlinkClick r:id="" action="ppaction://hlinkshowjump?jump=nextslide" highlightClick="1"/>
            <a:extLst>
              <a:ext uri="{FF2B5EF4-FFF2-40B4-BE49-F238E27FC236}">
                <a16:creationId xmlns:a16="http://schemas.microsoft.com/office/drawing/2014/main" id="{50ABBB91-705C-E2F7-F4AC-18A9BF265430}"/>
              </a:ext>
            </a:extLst>
          </p:cNvPr>
          <p:cNvSpPr>
            <a:spLocks noChangeArrowheads="1"/>
          </p:cNvSpPr>
          <p:nvPr/>
        </p:nvSpPr>
        <p:spPr bwMode="auto">
          <a:xfrm>
            <a:off x="7272338" y="6392863"/>
            <a:ext cx="576262" cy="334962"/>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0292" name="AutoShape 13">
            <a:hlinkClick r:id="" action="ppaction://hlinkshowjump?jump=firstslide" highlightClick="1"/>
            <a:extLst>
              <a:ext uri="{FF2B5EF4-FFF2-40B4-BE49-F238E27FC236}">
                <a16:creationId xmlns:a16="http://schemas.microsoft.com/office/drawing/2014/main" id="{15612E4B-1446-DFD3-BC9A-B895EB2E7B4D}"/>
              </a:ext>
            </a:extLst>
          </p:cNvPr>
          <p:cNvSpPr>
            <a:spLocks noChangeArrowheads="1"/>
          </p:cNvSpPr>
          <p:nvPr/>
        </p:nvSpPr>
        <p:spPr bwMode="auto">
          <a:xfrm>
            <a:off x="7886700" y="6392863"/>
            <a:ext cx="576263" cy="334962"/>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0293" name="AutoShape 14">
            <a:hlinkClick r:id="" action="ppaction://hlinkshowjump?jump=lastslideviewed" highlightClick="1"/>
            <a:extLst>
              <a:ext uri="{FF2B5EF4-FFF2-40B4-BE49-F238E27FC236}">
                <a16:creationId xmlns:a16="http://schemas.microsoft.com/office/drawing/2014/main" id="{2AE09F53-234F-87C8-73B6-CA952A8DE60A}"/>
              </a:ext>
            </a:extLst>
          </p:cNvPr>
          <p:cNvSpPr>
            <a:spLocks noChangeArrowheads="1"/>
          </p:cNvSpPr>
          <p:nvPr/>
        </p:nvSpPr>
        <p:spPr bwMode="auto">
          <a:xfrm>
            <a:off x="8493125" y="6392863"/>
            <a:ext cx="576263" cy="334962"/>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40294" name="Group 77">
            <a:extLst>
              <a:ext uri="{FF2B5EF4-FFF2-40B4-BE49-F238E27FC236}">
                <a16:creationId xmlns:a16="http://schemas.microsoft.com/office/drawing/2014/main" id="{45E6ECF9-B3C0-FFE5-6216-B4A000DEC46C}"/>
              </a:ext>
            </a:extLst>
          </p:cNvPr>
          <p:cNvGrpSpPr>
            <a:grpSpLocks/>
          </p:cNvGrpSpPr>
          <p:nvPr/>
        </p:nvGrpSpPr>
        <p:grpSpPr bwMode="auto">
          <a:xfrm>
            <a:off x="1746250" y="2501900"/>
            <a:ext cx="5803900" cy="4038600"/>
            <a:chOff x="2104" y="864"/>
            <a:chExt cx="3656" cy="2544"/>
          </a:xfrm>
        </p:grpSpPr>
        <p:grpSp>
          <p:nvGrpSpPr>
            <p:cNvPr id="140295" name="Group 46">
              <a:extLst>
                <a:ext uri="{FF2B5EF4-FFF2-40B4-BE49-F238E27FC236}">
                  <a16:creationId xmlns:a16="http://schemas.microsoft.com/office/drawing/2014/main" id="{8B72D59D-B494-3A1D-579D-5E1F940335B7}"/>
                </a:ext>
              </a:extLst>
            </p:cNvPr>
            <p:cNvGrpSpPr>
              <a:grpSpLocks/>
            </p:cNvGrpSpPr>
            <p:nvPr/>
          </p:nvGrpSpPr>
          <p:grpSpPr bwMode="auto">
            <a:xfrm>
              <a:off x="2248" y="864"/>
              <a:ext cx="3504" cy="2544"/>
              <a:chOff x="2064" y="960"/>
              <a:chExt cx="3504" cy="2544"/>
            </a:xfrm>
          </p:grpSpPr>
          <p:grpSp>
            <p:nvGrpSpPr>
              <p:cNvPr id="140296" name="Group 47">
                <a:extLst>
                  <a:ext uri="{FF2B5EF4-FFF2-40B4-BE49-F238E27FC236}">
                    <a16:creationId xmlns:a16="http://schemas.microsoft.com/office/drawing/2014/main" id="{F8135A4A-04A2-51F3-690D-EDE17E4AF7E3}"/>
                  </a:ext>
                </a:extLst>
              </p:cNvPr>
              <p:cNvGrpSpPr>
                <a:grpSpLocks/>
              </p:cNvGrpSpPr>
              <p:nvPr/>
            </p:nvGrpSpPr>
            <p:grpSpPr bwMode="auto">
              <a:xfrm>
                <a:off x="2064" y="960"/>
                <a:ext cx="3504" cy="2544"/>
                <a:chOff x="2160" y="1680"/>
                <a:chExt cx="3504" cy="2544"/>
              </a:xfrm>
            </p:grpSpPr>
            <p:graphicFrame>
              <p:nvGraphicFramePr>
                <p:cNvPr id="140297" name="Object 1024">
                  <a:extLst>
                    <a:ext uri="{FF2B5EF4-FFF2-40B4-BE49-F238E27FC236}">
                      <a16:creationId xmlns:a16="http://schemas.microsoft.com/office/drawing/2014/main" id="{090E1551-4921-9111-8A18-2503B34E5CE2}"/>
                    </a:ext>
                  </a:extLst>
                </p:cNvPr>
                <p:cNvGraphicFramePr>
                  <a:graphicFrameLocks/>
                </p:cNvGraphicFramePr>
                <p:nvPr/>
              </p:nvGraphicFramePr>
              <p:xfrm>
                <a:off x="2160" y="1680"/>
                <a:ext cx="3504" cy="2544"/>
              </p:xfrm>
              <a:graphic>
                <a:graphicData uri="http://schemas.openxmlformats.org/presentationml/2006/ole">
                  <mc:AlternateContent xmlns:mc="http://schemas.openxmlformats.org/markup-compatibility/2006">
                    <mc:Choice xmlns:v="urn:schemas-microsoft-com:vml" Requires="v">
                      <p:oleObj r:id="rId3" imgW="4285714" imgH="2980952" progId="PBrush">
                        <p:embed/>
                      </p:oleObj>
                    </mc:Choice>
                    <mc:Fallback>
                      <p:oleObj r:id="rId3" imgW="4285714" imgH="2980952" progId="PBrush">
                        <p:embed/>
                        <p:pic>
                          <p:nvPicPr>
                            <p:cNvPr id="0" name="Object 102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0" y="1680"/>
                              <a:ext cx="3504" cy="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0298" name="Rectangle 49">
                  <a:extLst>
                    <a:ext uri="{FF2B5EF4-FFF2-40B4-BE49-F238E27FC236}">
                      <a16:creationId xmlns:a16="http://schemas.microsoft.com/office/drawing/2014/main" id="{A2BDC542-6AEA-2D2E-0E23-A099F938221C}"/>
                    </a:ext>
                  </a:extLst>
                </p:cNvPr>
                <p:cNvSpPr>
                  <a:spLocks noChangeArrowheads="1"/>
                </p:cNvSpPr>
                <p:nvPr/>
              </p:nvSpPr>
              <p:spPr bwMode="auto">
                <a:xfrm>
                  <a:off x="2160" y="1728"/>
                  <a:ext cx="624" cy="10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grpSp>
          <p:grpSp>
            <p:nvGrpSpPr>
              <p:cNvPr id="140299" name="Group 50">
                <a:extLst>
                  <a:ext uri="{FF2B5EF4-FFF2-40B4-BE49-F238E27FC236}">
                    <a16:creationId xmlns:a16="http://schemas.microsoft.com/office/drawing/2014/main" id="{B0F5CFC5-D644-7B89-5A67-FB7DE25A6A00}"/>
                  </a:ext>
                </a:extLst>
              </p:cNvPr>
              <p:cNvGrpSpPr>
                <a:grpSpLocks/>
              </p:cNvGrpSpPr>
              <p:nvPr/>
            </p:nvGrpSpPr>
            <p:grpSpPr bwMode="auto">
              <a:xfrm>
                <a:off x="2976" y="1104"/>
                <a:ext cx="1200" cy="2234"/>
                <a:chOff x="2976" y="1104"/>
                <a:chExt cx="1200" cy="2234"/>
              </a:xfrm>
            </p:grpSpPr>
            <p:sp>
              <p:nvSpPr>
                <p:cNvPr id="140300" name="Rectangle 51">
                  <a:extLst>
                    <a:ext uri="{FF2B5EF4-FFF2-40B4-BE49-F238E27FC236}">
                      <a16:creationId xmlns:a16="http://schemas.microsoft.com/office/drawing/2014/main" id="{E38101AE-3A08-B7FB-F360-EE2C24478499}"/>
                    </a:ext>
                  </a:extLst>
                </p:cNvPr>
                <p:cNvSpPr>
                  <a:spLocks noChangeArrowheads="1"/>
                </p:cNvSpPr>
                <p:nvPr/>
              </p:nvSpPr>
              <p:spPr bwMode="auto">
                <a:xfrm>
                  <a:off x="3456" y="1104"/>
                  <a:ext cx="192" cy="192"/>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sp>
              <p:nvSpPr>
                <p:cNvPr id="140301" name="Rectangle 52">
                  <a:extLst>
                    <a:ext uri="{FF2B5EF4-FFF2-40B4-BE49-F238E27FC236}">
                      <a16:creationId xmlns:a16="http://schemas.microsoft.com/office/drawing/2014/main" id="{175F583B-F4F8-4EFD-E4BA-694988C198AD}"/>
                    </a:ext>
                  </a:extLst>
                </p:cNvPr>
                <p:cNvSpPr>
                  <a:spLocks noChangeArrowheads="1"/>
                </p:cNvSpPr>
                <p:nvPr/>
              </p:nvSpPr>
              <p:spPr bwMode="auto">
                <a:xfrm>
                  <a:off x="2976" y="1104"/>
                  <a:ext cx="192" cy="192"/>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grpSp>
              <p:nvGrpSpPr>
                <p:cNvPr id="140302" name="Group 53">
                  <a:extLst>
                    <a:ext uri="{FF2B5EF4-FFF2-40B4-BE49-F238E27FC236}">
                      <a16:creationId xmlns:a16="http://schemas.microsoft.com/office/drawing/2014/main" id="{0C8B0B9C-03A4-160E-DD8F-B637FB9D047B}"/>
                    </a:ext>
                  </a:extLst>
                </p:cNvPr>
                <p:cNvGrpSpPr>
                  <a:grpSpLocks/>
                </p:cNvGrpSpPr>
                <p:nvPr/>
              </p:nvGrpSpPr>
              <p:grpSpPr bwMode="auto">
                <a:xfrm>
                  <a:off x="3456" y="1152"/>
                  <a:ext cx="720" cy="2186"/>
                  <a:chOff x="3456" y="1152"/>
                  <a:chExt cx="720" cy="2186"/>
                </a:xfrm>
              </p:grpSpPr>
              <p:sp>
                <p:nvSpPr>
                  <p:cNvPr id="140303" name="Rectangle 54">
                    <a:extLst>
                      <a:ext uri="{FF2B5EF4-FFF2-40B4-BE49-F238E27FC236}">
                        <a16:creationId xmlns:a16="http://schemas.microsoft.com/office/drawing/2014/main" id="{695DE5DE-AA0F-9C3E-AB90-18B46EF2BA16}"/>
                      </a:ext>
                    </a:extLst>
                  </p:cNvPr>
                  <p:cNvSpPr>
                    <a:spLocks noChangeArrowheads="1"/>
                  </p:cNvSpPr>
                  <p:nvPr/>
                </p:nvSpPr>
                <p:spPr bwMode="auto">
                  <a:xfrm>
                    <a:off x="3984" y="1152"/>
                    <a:ext cx="192" cy="144"/>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sp>
                <p:nvSpPr>
                  <p:cNvPr id="140304" name="Rectangle 55">
                    <a:extLst>
                      <a:ext uri="{FF2B5EF4-FFF2-40B4-BE49-F238E27FC236}">
                        <a16:creationId xmlns:a16="http://schemas.microsoft.com/office/drawing/2014/main" id="{33E15F40-4ED5-631B-19B9-6E5BF0D72AA9}"/>
                      </a:ext>
                    </a:extLst>
                  </p:cNvPr>
                  <p:cNvSpPr>
                    <a:spLocks noChangeArrowheads="1"/>
                  </p:cNvSpPr>
                  <p:nvPr/>
                </p:nvSpPr>
                <p:spPr bwMode="auto">
                  <a:xfrm>
                    <a:off x="3456" y="3194"/>
                    <a:ext cx="192" cy="144"/>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grpSp>
          </p:grpSp>
        </p:grpSp>
        <p:sp>
          <p:nvSpPr>
            <p:cNvPr id="140305" name="Text Box 56">
              <a:extLst>
                <a:ext uri="{FF2B5EF4-FFF2-40B4-BE49-F238E27FC236}">
                  <a16:creationId xmlns:a16="http://schemas.microsoft.com/office/drawing/2014/main" id="{885A6C82-837C-6816-3E72-A12B3C4CAB93}"/>
                </a:ext>
              </a:extLst>
            </p:cNvPr>
            <p:cNvSpPr txBox="1">
              <a:spLocks noChangeArrowheads="1"/>
            </p:cNvSpPr>
            <p:nvPr/>
          </p:nvSpPr>
          <p:spPr bwMode="auto">
            <a:xfrm>
              <a:off x="3969" y="878"/>
              <a:ext cx="9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chemeClr val="tx1"/>
                  </a:solidFill>
                  <a:latin typeface="宋体" panose="02010600030101010101" pitchFamily="2" charset="-122"/>
                  <a:ea typeface="宋体" panose="02010600030101010101" pitchFamily="2" charset="-122"/>
                </a:rPr>
                <a:t>漏极</a:t>
              </a:r>
              <a:r>
                <a:rPr lang="en-US" altLang="zh-CN" b="1" i="0">
                  <a:solidFill>
                    <a:schemeClr val="tx1"/>
                  </a:solidFill>
                  <a:ea typeface="宋体" panose="02010600030101010101" pitchFamily="2" charset="-122"/>
                </a:rPr>
                <a:t>D</a:t>
              </a:r>
              <a:endParaRPr lang="en-US" altLang="zh-CN" b="1" i="0">
                <a:solidFill>
                  <a:schemeClr val="tx1"/>
                </a:solidFill>
                <a:latin typeface="宋体" panose="02010600030101010101" pitchFamily="2" charset="-122"/>
                <a:ea typeface="宋体" panose="02010600030101010101" pitchFamily="2" charset="-122"/>
              </a:endParaRPr>
            </a:p>
          </p:txBody>
        </p:sp>
        <p:grpSp>
          <p:nvGrpSpPr>
            <p:cNvPr id="140306" name="Group 57">
              <a:extLst>
                <a:ext uri="{FF2B5EF4-FFF2-40B4-BE49-F238E27FC236}">
                  <a16:creationId xmlns:a16="http://schemas.microsoft.com/office/drawing/2014/main" id="{BB5AA720-AFF5-728D-7643-30C154A0E578}"/>
                </a:ext>
              </a:extLst>
            </p:cNvPr>
            <p:cNvGrpSpPr>
              <a:grpSpLocks/>
            </p:cNvGrpSpPr>
            <p:nvPr/>
          </p:nvGrpSpPr>
          <p:grpSpPr bwMode="auto">
            <a:xfrm>
              <a:off x="2104" y="1210"/>
              <a:ext cx="1344" cy="518"/>
              <a:chOff x="2064" y="1786"/>
              <a:chExt cx="1344" cy="518"/>
            </a:xfrm>
          </p:grpSpPr>
          <p:sp>
            <p:nvSpPr>
              <p:cNvPr id="140307" name="Line 58">
                <a:extLst>
                  <a:ext uri="{FF2B5EF4-FFF2-40B4-BE49-F238E27FC236}">
                    <a16:creationId xmlns:a16="http://schemas.microsoft.com/office/drawing/2014/main" id="{40578D5F-AF42-27E8-AF00-87D22A287334}"/>
                  </a:ext>
                </a:extLst>
              </p:cNvPr>
              <p:cNvSpPr>
                <a:spLocks noChangeShapeType="1"/>
              </p:cNvSpPr>
              <p:nvPr/>
            </p:nvSpPr>
            <p:spPr bwMode="auto">
              <a:xfrm>
                <a:off x="2992" y="2096"/>
                <a:ext cx="416" cy="20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0308" name="Line 59">
                <a:extLst>
                  <a:ext uri="{FF2B5EF4-FFF2-40B4-BE49-F238E27FC236}">
                    <a16:creationId xmlns:a16="http://schemas.microsoft.com/office/drawing/2014/main" id="{760B8233-405F-E4DA-A1B5-72C634BB9519}"/>
                  </a:ext>
                </a:extLst>
              </p:cNvPr>
              <p:cNvSpPr>
                <a:spLocks noChangeShapeType="1"/>
              </p:cNvSpPr>
              <p:nvPr/>
            </p:nvSpPr>
            <p:spPr bwMode="auto">
              <a:xfrm>
                <a:off x="2160" y="2096"/>
                <a:ext cx="83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0309" name="Rectangle 60">
                <a:extLst>
                  <a:ext uri="{FF2B5EF4-FFF2-40B4-BE49-F238E27FC236}">
                    <a16:creationId xmlns:a16="http://schemas.microsoft.com/office/drawing/2014/main" id="{09AB2909-AAF6-A687-163D-4447D98A57F8}"/>
                  </a:ext>
                </a:extLst>
              </p:cNvPr>
              <p:cNvSpPr>
                <a:spLocks noChangeArrowheads="1"/>
              </p:cNvSpPr>
              <p:nvPr/>
            </p:nvSpPr>
            <p:spPr bwMode="auto">
              <a:xfrm>
                <a:off x="2064" y="1786"/>
                <a:ext cx="1016"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zh-CN" altLang="en-US" b="1" i="0">
                    <a:solidFill>
                      <a:srgbClr val="003399"/>
                    </a:solidFill>
                    <a:latin typeface="宋体" panose="02010600030101010101" pitchFamily="2" charset="-122"/>
                    <a:ea typeface="宋体" panose="02010600030101010101" pitchFamily="2" charset="-122"/>
                  </a:rPr>
                  <a:t>金属电极</a:t>
                </a:r>
              </a:p>
            </p:txBody>
          </p:sp>
        </p:grpSp>
        <p:sp>
          <p:nvSpPr>
            <p:cNvPr id="140310" name="Text Box 61">
              <a:extLst>
                <a:ext uri="{FF2B5EF4-FFF2-40B4-BE49-F238E27FC236}">
                  <a16:creationId xmlns:a16="http://schemas.microsoft.com/office/drawing/2014/main" id="{69BF2D70-39DE-F1EC-275F-0758C2AFFA52}"/>
                </a:ext>
              </a:extLst>
            </p:cNvPr>
            <p:cNvSpPr txBox="1">
              <a:spLocks noChangeArrowheads="1"/>
            </p:cNvSpPr>
            <p:nvPr/>
          </p:nvSpPr>
          <p:spPr bwMode="auto">
            <a:xfrm>
              <a:off x="3249" y="864"/>
              <a:ext cx="96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rgbClr val="003399"/>
                  </a:solidFill>
                  <a:latin typeface="宋体" panose="02010600030101010101" pitchFamily="2" charset="-122"/>
                  <a:ea typeface="宋体" panose="02010600030101010101" pitchFamily="2" charset="-122"/>
                </a:rPr>
                <a:t>栅极</a:t>
              </a:r>
              <a:r>
                <a:rPr lang="en-US" altLang="zh-CN" b="1" i="0">
                  <a:solidFill>
                    <a:srgbClr val="003399"/>
                  </a:solidFill>
                  <a:ea typeface="宋体" panose="02010600030101010101" pitchFamily="2" charset="-122"/>
                </a:rPr>
                <a:t>G</a:t>
              </a:r>
              <a:endParaRPr lang="en-US" altLang="zh-CN" b="1" i="0">
                <a:solidFill>
                  <a:srgbClr val="003399"/>
                </a:solidFill>
                <a:latin typeface="宋体" panose="02010600030101010101" pitchFamily="2" charset="-122"/>
                <a:ea typeface="宋体" panose="02010600030101010101" pitchFamily="2" charset="-122"/>
              </a:endParaRPr>
            </a:p>
          </p:txBody>
        </p:sp>
        <p:sp>
          <p:nvSpPr>
            <p:cNvPr id="140311" name="Text Box 62">
              <a:extLst>
                <a:ext uri="{FF2B5EF4-FFF2-40B4-BE49-F238E27FC236}">
                  <a16:creationId xmlns:a16="http://schemas.microsoft.com/office/drawing/2014/main" id="{0953FDC8-4798-E2F7-2E74-960AA8960917}"/>
                </a:ext>
              </a:extLst>
            </p:cNvPr>
            <p:cNvSpPr txBox="1">
              <a:spLocks noChangeArrowheads="1"/>
            </p:cNvSpPr>
            <p:nvPr/>
          </p:nvSpPr>
          <p:spPr bwMode="auto">
            <a:xfrm>
              <a:off x="2632" y="864"/>
              <a:ext cx="7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chemeClr val="tx1"/>
                  </a:solidFill>
                  <a:latin typeface="宋体" panose="02010600030101010101" pitchFamily="2" charset="-122"/>
                  <a:ea typeface="宋体" panose="02010600030101010101" pitchFamily="2" charset="-122"/>
                </a:rPr>
                <a:t>源极</a:t>
              </a:r>
              <a:r>
                <a:rPr lang="en-US" altLang="zh-CN" b="1" i="0">
                  <a:solidFill>
                    <a:schemeClr val="tx1"/>
                  </a:solidFill>
                  <a:ea typeface="宋体" panose="02010600030101010101" pitchFamily="2" charset="-122"/>
                </a:rPr>
                <a:t>S</a:t>
              </a:r>
              <a:endParaRPr lang="en-US" altLang="zh-CN" b="1" i="0">
                <a:solidFill>
                  <a:schemeClr val="tx1"/>
                </a:solidFill>
                <a:latin typeface="宋体" panose="02010600030101010101" pitchFamily="2" charset="-122"/>
                <a:ea typeface="宋体" panose="02010600030101010101" pitchFamily="2" charset="-122"/>
              </a:endParaRPr>
            </a:p>
          </p:txBody>
        </p:sp>
        <p:grpSp>
          <p:nvGrpSpPr>
            <p:cNvPr id="140312" name="Group 63">
              <a:extLst>
                <a:ext uri="{FF2B5EF4-FFF2-40B4-BE49-F238E27FC236}">
                  <a16:creationId xmlns:a16="http://schemas.microsoft.com/office/drawing/2014/main" id="{97995F14-F79C-0FBE-A8D6-CB618436AB90}"/>
                </a:ext>
              </a:extLst>
            </p:cNvPr>
            <p:cNvGrpSpPr>
              <a:grpSpLocks/>
            </p:cNvGrpSpPr>
            <p:nvPr/>
          </p:nvGrpSpPr>
          <p:grpSpPr bwMode="auto">
            <a:xfrm>
              <a:off x="3976" y="1120"/>
              <a:ext cx="1784" cy="752"/>
              <a:chOff x="3936" y="1696"/>
              <a:chExt cx="1784" cy="752"/>
            </a:xfrm>
          </p:grpSpPr>
          <p:sp>
            <p:nvSpPr>
              <p:cNvPr id="140313" name="Line 64">
                <a:extLst>
                  <a:ext uri="{FF2B5EF4-FFF2-40B4-BE49-F238E27FC236}">
                    <a16:creationId xmlns:a16="http://schemas.microsoft.com/office/drawing/2014/main" id="{61E898EA-D446-29BA-F660-A56EF4F8BEE1}"/>
                  </a:ext>
                </a:extLst>
              </p:cNvPr>
              <p:cNvSpPr>
                <a:spLocks noChangeShapeType="1"/>
              </p:cNvSpPr>
              <p:nvPr/>
            </p:nvSpPr>
            <p:spPr bwMode="auto">
              <a:xfrm flipV="1">
                <a:off x="3936" y="2016"/>
                <a:ext cx="576" cy="4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0314" name="Line 65">
                <a:extLst>
                  <a:ext uri="{FF2B5EF4-FFF2-40B4-BE49-F238E27FC236}">
                    <a16:creationId xmlns:a16="http://schemas.microsoft.com/office/drawing/2014/main" id="{A6DF970E-7BC5-9FC4-A247-F312DB36C0F1}"/>
                  </a:ext>
                </a:extLst>
              </p:cNvPr>
              <p:cNvSpPr>
                <a:spLocks noChangeShapeType="1"/>
              </p:cNvSpPr>
              <p:nvPr/>
            </p:nvSpPr>
            <p:spPr bwMode="auto">
              <a:xfrm>
                <a:off x="4512" y="2016"/>
                <a:ext cx="100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0315" name="Rectangle 66">
                <a:extLst>
                  <a:ext uri="{FF2B5EF4-FFF2-40B4-BE49-F238E27FC236}">
                    <a16:creationId xmlns:a16="http://schemas.microsoft.com/office/drawing/2014/main" id="{D6246D22-F7F1-F434-1B08-26D34E9510CD}"/>
                  </a:ext>
                </a:extLst>
              </p:cNvPr>
              <p:cNvSpPr>
                <a:spLocks noChangeArrowheads="1"/>
              </p:cNvSpPr>
              <p:nvPr/>
            </p:nvSpPr>
            <p:spPr bwMode="auto">
              <a:xfrm>
                <a:off x="4512" y="1696"/>
                <a:ext cx="1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rgbClr val="000099"/>
                    </a:solidFill>
                    <a:ea typeface="宋体" panose="02010600030101010101" pitchFamily="2" charset="-122"/>
                  </a:rPr>
                  <a:t>S</a:t>
                </a:r>
                <a:r>
                  <a:rPr lang="en-US" altLang="zh-CN" b="1" i="0" baseline="-25000">
                    <a:solidFill>
                      <a:srgbClr val="000099"/>
                    </a:solidFill>
                    <a:ea typeface="宋体" panose="02010600030101010101" pitchFamily="2" charset="-122"/>
                  </a:rPr>
                  <a:t>i</a:t>
                </a:r>
                <a:r>
                  <a:rPr lang="en-US" altLang="zh-CN" b="1" i="0">
                    <a:solidFill>
                      <a:srgbClr val="000099"/>
                    </a:solidFill>
                    <a:ea typeface="宋体" panose="02010600030101010101" pitchFamily="2" charset="-122"/>
                  </a:rPr>
                  <a:t>O</a:t>
                </a:r>
                <a:r>
                  <a:rPr lang="en-US" altLang="zh-CN" b="1" i="0" baseline="-25000">
                    <a:solidFill>
                      <a:srgbClr val="000099"/>
                    </a:solidFill>
                    <a:ea typeface="宋体" panose="02010600030101010101" pitchFamily="2" charset="-122"/>
                  </a:rPr>
                  <a:t>2</a:t>
                </a:r>
                <a:r>
                  <a:rPr lang="zh-CN" altLang="en-US" b="1" i="0">
                    <a:solidFill>
                      <a:srgbClr val="000099"/>
                    </a:solidFill>
                    <a:latin typeface="宋体" panose="02010600030101010101" pitchFamily="2" charset="-122"/>
                    <a:ea typeface="宋体" panose="02010600030101010101" pitchFamily="2" charset="-122"/>
                  </a:rPr>
                  <a:t>绝缘层</a:t>
                </a:r>
              </a:p>
            </p:txBody>
          </p:sp>
        </p:grpSp>
        <p:grpSp>
          <p:nvGrpSpPr>
            <p:cNvPr id="140316" name="Group 67">
              <a:extLst>
                <a:ext uri="{FF2B5EF4-FFF2-40B4-BE49-F238E27FC236}">
                  <a16:creationId xmlns:a16="http://schemas.microsoft.com/office/drawing/2014/main" id="{4F789B32-AD32-A6CB-0717-BCCED9F9DAF4}"/>
                </a:ext>
              </a:extLst>
            </p:cNvPr>
            <p:cNvGrpSpPr>
              <a:grpSpLocks/>
            </p:cNvGrpSpPr>
            <p:nvPr/>
          </p:nvGrpSpPr>
          <p:grpSpPr bwMode="auto">
            <a:xfrm>
              <a:off x="2104" y="2352"/>
              <a:ext cx="1392" cy="720"/>
              <a:chOff x="2064" y="2928"/>
              <a:chExt cx="1392" cy="720"/>
            </a:xfrm>
          </p:grpSpPr>
          <p:sp>
            <p:nvSpPr>
              <p:cNvPr id="140317" name="Line 68">
                <a:extLst>
                  <a:ext uri="{FF2B5EF4-FFF2-40B4-BE49-F238E27FC236}">
                    <a16:creationId xmlns:a16="http://schemas.microsoft.com/office/drawing/2014/main" id="{94E70963-5097-6693-E89C-62F8EFDB0423}"/>
                  </a:ext>
                </a:extLst>
              </p:cNvPr>
              <p:cNvSpPr>
                <a:spLocks noChangeShapeType="1"/>
              </p:cNvSpPr>
              <p:nvPr/>
            </p:nvSpPr>
            <p:spPr bwMode="auto">
              <a:xfrm flipH="1">
                <a:off x="3168" y="2928"/>
                <a:ext cx="288" cy="72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0318" name="Line 69">
                <a:extLst>
                  <a:ext uri="{FF2B5EF4-FFF2-40B4-BE49-F238E27FC236}">
                    <a16:creationId xmlns:a16="http://schemas.microsoft.com/office/drawing/2014/main" id="{EC727D8A-C296-7F74-4A54-52F457944B8F}"/>
                  </a:ext>
                </a:extLst>
              </p:cNvPr>
              <p:cNvSpPr>
                <a:spLocks noChangeShapeType="1"/>
              </p:cNvSpPr>
              <p:nvPr/>
            </p:nvSpPr>
            <p:spPr bwMode="auto">
              <a:xfrm>
                <a:off x="2208" y="3648"/>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0319" name="Rectangle 70">
                <a:extLst>
                  <a:ext uri="{FF2B5EF4-FFF2-40B4-BE49-F238E27FC236}">
                    <a16:creationId xmlns:a16="http://schemas.microsoft.com/office/drawing/2014/main" id="{8AB4B1BC-B7E3-7EE7-77B1-5CBE0F07ABD7}"/>
                  </a:ext>
                </a:extLst>
              </p:cNvPr>
              <p:cNvSpPr>
                <a:spLocks noChangeArrowheads="1"/>
              </p:cNvSpPr>
              <p:nvPr/>
            </p:nvSpPr>
            <p:spPr bwMode="auto">
              <a:xfrm>
                <a:off x="2064" y="3312"/>
                <a:ext cx="11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rgbClr val="000099"/>
                    </a:solidFill>
                    <a:latin typeface="宋体" panose="02010600030101010101" pitchFamily="2" charset="-122"/>
                    <a:ea typeface="宋体" panose="02010600030101010101" pitchFamily="2" charset="-122"/>
                  </a:rPr>
                  <a:t>P</a:t>
                </a:r>
                <a:r>
                  <a:rPr lang="zh-CN" altLang="en-US" b="1" i="0">
                    <a:solidFill>
                      <a:srgbClr val="000099"/>
                    </a:solidFill>
                    <a:latin typeface="宋体" panose="02010600030101010101" pitchFamily="2" charset="-122"/>
                    <a:ea typeface="宋体" panose="02010600030101010101" pitchFamily="2" charset="-122"/>
                  </a:rPr>
                  <a:t>型硅衬底</a:t>
                </a:r>
              </a:p>
            </p:txBody>
          </p:sp>
        </p:grpSp>
        <p:grpSp>
          <p:nvGrpSpPr>
            <p:cNvPr id="140320" name="Group 71">
              <a:extLst>
                <a:ext uri="{FF2B5EF4-FFF2-40B4-BE49-F238E27FC236}">
                  <a16:creationId xmlns:a16="http://schemas.microsoft.com/office/drawing/2014/main" id="{33C6580E-9C48-A39E-723E-48CC5C8651E8}"/>
                </a:ext>
              </a:extLst>
            </p:cNvPr>
            <p:cNvGrpSpPr>
              <a:grpSpLocks/>
            </p:cNvGrpSpPr>
            <p:nvPr/>
          </p:nvGrpSpPr>
          <p:grpSpPr bwMode="auto">
            <a:xfrm>
              <a:off x="4216" y="2064"/>
              <a:ext cx="1488" cy="999"/>
              <a:chOff x="4176" y="2640"/>
              <a:chExt cx="1488" cy="999"/>
            </a:xfrm>
          </p:grpSpPr>
          <p:grpSp>
            <p:nvGrpSpPr>
              <p:cNvPr id="140321" name="Group 72">
                <a:extLst>
                  <a:ext uri="{FF2B5EF4-FFF2-40B4-BE49-F238E27FC236}">
                    <a16:creationId xmlns:a16="http://schemas.microsoft.com/office/drawing/2014/main" id="{ACB76594-66B2-9D15-741B-296FCCBB7790}"/>
                  </a:ext>
                </a:extLst>
              </p:cNvPr>
              <p:cNvGrpSpPr>
                <a:grpSpLocks/>
              </p:cNvGrpSpPr>
              <p:nvPr/>
            </p:nvGrpSpPr>
            <p:grpSpPr bwMode="auto">
              <a:xfrm flipH="1">
                <a:off x="4176" y="2640"/>
                <a:ext cx="1394" cy="953"/>
                <a:chOff x="2208" y="2928"/>
                <a:chExt cx="1275" cy="720"/>
              </a:xfrm>
            </p:grpSpPr>
            <p:sp>
              <p:nvSpPr>
                <p:cNvPr id="140322" name="Line 73">
                  <a:extLst>
                    <a:ext uri="{FF2B5EF4-FFF2-40B4-BE49-F238E27FC236}">
                      <a16:creationId xmlns:a16="http://schemas.microsoft.com/office/drawing/2014/main" id="{D02829D2-52D6-55BD-B309-3AFEBE8A9BE7}"/>
                    </a:ext>
                  </a:extLst>
                </p:cNvPr>
                <p:cNvSpPr>
                  <a:spLocks noChangeShapeType="1"/>
                </p:cNvSpPr>
                <p:nvPr/>
              </p:nvSpPr>
              <p:spPr bwMode="auto">
                <a:xfrm flipH="1">
                  <a:off x="3168" y="2928"/>
                  <a:ext cx="288" cy="72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0323" name="Line 74">
                  <a:extLst>
                    <a:ext uri="{FF2B5EF4-FFF2-40B4-BE49-F238E27FC236}">
                      <a16:creationId xmlns:a16="http://schemas.microsoft.com/office/drawing/2014/main" id="{ED547FAB-9A06-382F-AE97-C68F8F4656C6}"/>
                    </a:ext>
                  </a:extLst>
                </p:cNvPr>
                <p:cNvSpPr>
                  <a:spLocks noChangeShapeType="1"/>
                </p:cNvSpPr>
                <p:nvPr/>
              </p:nvSpPr>
              <p:spPr bwMode="auto">
                <a:xfrm>
                  <a:off x="2208" y="3648"/>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0324" name="Rectangle 75">
                  <a:extLst>
                    <a:ext uri="{FF2B5EF4-FFF2-40B4-BE49-F238E27FC236}">
                      <a16:creationId xmlns:a16="http://schemas.microsoft.com/office/drawing/2014/main" id="{477EB444-25A7-D0EB-8B3D-11E185D1E808}"/>
                    </a:ext>
                  </a:extLst>
                </p:cNvPr>
                <p:cNvSpPr>
                  <a:spLocks noChangeArrowheads="1"/>
                </p:cNvSpPr>
                <p:nvPr/>
              </p:nvSpPr>
              <p:spPr bwMode="auto">
                <a:xfrm>
                  <a:off x="3067" y="3316"/>
                  <a:ext cx="416"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chemeClr val="accent2"/>
                      </a:solidFill>
                      <a:latin typeface="宋体" panose="02010600030101010101" pitchFamily="2" charset="-122"/>
                      <a:ea typeface="宋体" panose="02010600030101010101" pitchFamily="2" charset="-122"/>
                    </a:rPr>
                    <a:t>   </a:t>
                  </a:r>
                </a:p>
              </p:txBody>
            </p:sp>
          </p:grpSp>
          <p:sp>
            <p:nvSpPr>
              <p:cNvPr id="140325" name="Rectangle 76">
                <a:extLst>
                  <a:ext uri="{FF2B5EF4-FFF2-40B4-BE49-F238E27FC236}">
                    <a16:creationId xmlns:a16="http://schemas.microsoft.com/office/drawing/2014/main" id="{5AAD06EE-C976-6863-0A85-7773D72E7D13}"/>
                  </a:ext>
                </a:extLst>
              </p:cNvPr>
              <p:cNvSpPr>
                <a:spLocks noChangeArrowheads="1"/>
              </p:cNvSpPr>
              <p:nvPr/>
            </p:nvSpPr>
            <p:spPr bwMode="auto">
              <a:xfrm>
                <a:off x="4486" y="3312"/>
                <a:ext cx="11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zh-CN" altLang="en-US" b="1" i="0">
                    <a:solidFill>
                      <a:srgbClr val="000099"/>
                    </a:solidFill>
                    <a:latin typeface="宋体" panose="02010600030101010101" pitchFamily="2" charset="-122"/>
                    <a:ea typeface="宋体" panose="02010600030101010101" pitchFamily="2" charset="-122"/>
                  </a:rPr>
                  <a:t>高掺杂</a:t>
                </a:r>
                <a:r>
                  <a:rPr lang="en-US" altLang="zh-CN" b="1" i="0">
                    <a:solidFill>
                      <a:srgbClr val="000099"/>
                    </a:solidFill>
                    <a:ea typeface="宋体" panose="02010600030101010101" pitchFamily="2" charset="-122"/>
                  </a:rPr>
                  <a:t>N</a:t>
                </a:r>
                <a:r>
                  <a:rPr lang="zh-CN" altLang="en-US" b="1" i="0">
                    <a:solidFill>
                      <a:srgbClr val="000099"/>
                    </a:solidFill>
                    <a:latin typeface="宋体" panose="02010600030101010101" pitchFamily="2" charset="-122"/>
                    <a:ea typeface="宋体" panose="02010600030101010101" pitchFamily="2" charset="-122"/>
                  </a:rPr>
                  <a:t>区</a:t>
                </a:r>
              </a:p>
            </p:txBody>
          </p:sp>
        </p:grpSp>
      </p:grpSp>
      <p:sp>
        <p:nvSpPr>
          <p:cNvPr id="463887" name="Rectangle 15">
            <a:extLst>
              <a:ext uri="{FF2B5EF4-FFF2-40B4-BE49-F238E27FC236}">
                <a16:creationId xmlns:a16="http://schemas.microsoft.com/office/drawing/2014/main" id="{AB2D1441-AB87-249E-139E-9738F1CBF4EC}"/>
              </a:ext>
            </a:extLst>
          </p:cNvPr>
          <p:cNvSpPr>
            <a:spLocks noChangeArrowheads="1"/>
          </p:cNvSpPr>
          <p:nvPr/>
        </p:nvSpPr>
        <p:spPr bwMode="auto">
          <a:xfrm>
            <a:off x="381000" y="495300"/>
            <a:ext cx="8153400" cy="1524000"/>
          </a:xfrm>
          <a:prstGeom prst="rect">
            <a:avLst/>
          </a:prstGeom>
          <a:noFill/>
          <a:ln w="9525">
            <a:noFill/>
            <a:miter lim="800000"/>
          </a:ln>
        </p:spPr>
        <p:txBody>
          <a:bodyPr anchor="ctr"/>
          <a:lstStyle/>
          <a:p>
            <a:pPr>
              <a:defRPr/>
            </a:pPr>
            <a:r>
              <a:rPr kumimoji="1" lang="en-US" altLang="zh-CN" b="1" i="0" dirty="0">
                <a:solidFill>
                  <a:schemeClr val="tx1"/>
                </a:solidFill>
                <a:latin typeface="隶书" panose="02010509060101010101" pitchFamily="49" charset="-122"/>
                <a:ea typeface="隶书" panose="02010509060101010101" pitchFamily="49" charset="-122"/>
              </a:rPr>
              <a:t>    </a:t>
            </a:r>
            <a:r>
              <a:rPr kumimoji="1" lang="zh-CN" altLang="en-US" b="1" i="0" dirty="0">
                <a:solidFill>
                  <a:schemeClr val="tx1"/>
                </a:solidFill>
                <a:latin typeface="隶书" panose="02010509060101010101" pitchFamily="49" charset="-122"/>
                <a:ea typeface="隶书" panose="02010509060101010101" pitchFamily="49" charset="-122"/>
              </a:rPr>
              <a:t>由于金属栅极和半导体之间的绝缘层目前常用二氧化硅，故又称金属</a:t>
            </a:r>
            <a:r>
              <a:rPr kumimoji="1" lang="en-US" altLang="zh-CN" b="1" i="0" dirty="0">
                <a:solidFill>
                  <a:schemeClr val="tx1"/>
                </a:solidFill>
                <a:latin typeface="隶书" panose="02010509060101010101" pitchFamily="49" charset="-122"/>
                <a:ea typeface="隶书" panose="02010509060101010101" pitchFamily="49" charset="-122"/>
              </a:rPr>
              <a:t>-</a:t>
            </a:r>
            <a:r>
              <a:rPr kumimoji="1" lang="zh-CN" altLang="en-US" b="1" i="0" dirty="0">
                <a:solidFill>
                  <a:schemeClr val="tx1"/>
                </a:solidFill>
                <a:latin typeface="隶书" panose="02010509060101010101" pitchFamily="49" charset="-122"/>
                <a:ea typeface="隶书" panose="02010509060101010101" pitchFamily="49" charset="-122"/>
              </a:rPr>
              <a:t>氧化物</a:t>
            </a:r>
            <a:r>
              <a:rPr kumimoji="1" lang="en-US" altLang="zh-CN" b="1" i="0" dirty="0">
                <a:solidFill>
                  <a:schemeClr val="tx1"/>
                </a:solidFill>
                <a:latin typeface="隶书" panose="02010509060101010101" pitchFamily="49" charset="-122"/>
                <a:ea typeface="隶书" panose="02010509060101010101" pitchFamily="49" charset="-122"/>
              </a:rPr>
              <a:t>-</a:t>
            </a:r>
            <a:r>
              <a:rPr kumimoji="1" lang="zh-CN" altLang="en-US" b="1" i="0" dirty="0">
                <a:solidFill>
                  <a:schemeClr val="tx1"/>
                </a:solidFill>
                <a:latin typeface="隶书" panose="02010509060101010101" pitchFamily="49" charset="-122"/>
                <a:ea typeface="隶书" panose="02010509060101010101" pitchFamily="49" charset="-122"/>
              </a:rPr>
              <a:t>半导体场效应管，</a:t>
            </a:r>
            <a:r>
              <a:rPr kumimoji="1" lang="en-US" altLang="zh-CN" b="1" i="0" dirty="0">
                <a:solidFill>
                  <a:schemeClr val="tx1"/>
                </a:solidFill>
                <a:latin typeface="隶书" panose="02010509060101010101" pitchFamily="49" charset="-122"/>
                <a:ea typeface="隶书" panose="02010509060101010101" pitchFamily="49" charset="-122"/>
              </a:rPr>
              <a:t>(</a:t>
            </a:r>
            <a:r>
              <a:rPr kumimoji="1" lang="en-US" altLang="zh-CN" b="1" i="0" dirty="0">
                <a:solidFill>
                  <a:schemeClr val="tx1"/>
                </a:solidFill>
                <a:latin typeface="+mn-lt"/>
                <a:ea typeface="隶书" panose="02010509060101010101" pitchFamily="49" charset="-122"/>
              </a:rPr>
              <a:t>Metal Oxide Semiconductor</a:t>
            </a:r>
            <a:r>
              <a:rPr kumimoji="1" lang="en-US" altLang="zh-CN" b="1" i="0" dirty="0">
                <a:solidFill>
                  <a:schemeClr val="tx1"/>
                </a:solidFill>
                <a:latin typeface="隶书" panose="02010509060101010101" pitchFamily="49" charset="-122"/>
                <a:ea typeface="隶书" panose="02010509060101010101" pitchFamily="49" charset="-122"/>
              </a:rPr>
              <a:t>)</a:t>
            </a:r>
            <a:r>
              <a:rPr kumimoji="1" lang="zh-CN" altLang="en-US" b="1" i="0" dirty="0">
                <a:solidFill>
                  <a:schemeClr val="tx1"/>
                </a:solidFill>
                <a:latin typeface="隶书" panose="02010509060101010101" pitchFamily="49" charset="-122"/>
                <a:ea typeface="隶书" panose="02010509060101010101" pitchFamily="49" charset="-122"/>
              </a:rPr>
              <a:t>简称</a:t>
            </a:r>
            <a:r>
              <a:rPr kumimoji="1" lang="en-US" altLang="zh-CN" b="1" i="0" dirty="0">
                <a:solidFill>
                  <a:schemeClr val="tx1"/>
                </a:solidFill>
                <a:latin typeface="隶书" panose="02010509060101010101" pitchFamily="49" charset="-122"/>
                <a:ea typeface="隶书" panose="02010509060101010101" pitchFamily="49" charset="-122"/>
              </a:rPr>
              <a:t>MOS</a:t>
            </a:r>
            <a:r>
              <a:rPr kumimoji="1" lang="zh-CN" altLang="en-US" b="1" i="0" dirty="0">
                <a:solidFill>
                  <a:schemeClr val="tx1"/>
                </a:solidFill>
                <a:latin typeface="隶书" panose="02010509060101010101" pitchFamily="49" charset="-122"/>
                <a:ea typeface="隶书" panose="02010509060101010101" pitchFamily="49" charset="-122"/>
              </a:rPr>
              <a:t>场效应管。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3887"/>
                                        </p:tgtEl>
                                        <p:attrNameLst>
                                          <p:attrName>style.visibility</p:attrName>
                                        </p:attrNameLst>
                                      </p:cBhvr>
                                      <p:to>
                                        <p:strVal val="visible"/>
                                      </p:to>
                                    </p:set>
                                    <p:animEffect transition="in" filter="wipe(left)">
                                      <p:cBhvr>
                                        <p:cTn id="7" dur="500"/>
                                        <p:tgtEl>
                                          <p:spTgt spid="4638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3887" grpId="0"/>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313" name="图片 40" descr="图2.png">
            <a:extLst>
              <a:ext uri="{FF2B5EF4-FFF2-40B4-BE49-F238E27FC236}">
                <a16:creationId xmlns:a16="http://schemas.microsoft.com/office/drawing/2014/main" id="{1F565102-DE5B-7666-0BFD-45A848E84C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1314" name="AutoShape 11">
            <a:hlinkClick r:id="" action="ppaction://hlinkshowjump?jump=previousslide" highlightClick="1"/>
            <a:extLst>
              <a:ext uri="{FF2B5EF4-FFF2-40B4-BE49-F238E27FC236}">
                <a16:creationId xmlns:a16="http://schemas.microsoft.com/office/drawing/2014/main" id="{E76261AF-8B82-BCFD-5804-C8D96ED3B22D}"/>
              </a:ext>
            </a:extLst>
          </p:cNvPr>
          <p:cNvSpPr>
            <a:spLocks noChangeArrowheads="1"/>
          </p:cNvSpPr>
          <p:nvPr/>
        </p:nvSpPr>
        <p:spPr bwMode="auto">
          <a:xfrm>
            <a:off x="6667500" y="6392863"/>
            <a:ext cx="576263" cy="334962"/>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1315" name="AutoShape 12">
            <a:hlinkClick r:id="" action="ppaction://hlinkshowjump?jump=nextslide" highlightClick="1"/>
            <a:extLst>
              <a:ext uri="{FF2B5EF4-FFF2-40B4-BE49-F238E27FC236}">
                <a16:creationId xmlns:a16="http://schemas.microsoft.com/office/drawing/2014/main" id="{C8CE0C9E-955F-81E4-3634-D1CD30781945}"/>
              </a:ext>
            </a:extLst>
          </p:cNvPr>
          <p:cNvSpPr>
            <a:spLocks noChangeArrowheads="1"/>
          </p:cNvSpPr>
          <p:nvPr/>
        </p:nvSpPr>
        <p:spPr bwMode="auto">
          <a:xfrm>
            <a:off x="7272338" y="6392863"/>
            <a:ext cx="576262" cy="334962"/>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1316" name="AutoShape 13">
            <a:hlinkClick r:id="" action="ppaction://hlinkshowjump?jump=firstslide" highlightClick="1"/>
            <a:extLst>
              <a:ext uri="{FF2B5EF4-FFF2-40B4-BE49-F238E27FC236}">
                <a16:creationId xmlns:a16="http://schemas.microsoft.com/office/drawing/2014/main" id="{8FDFD748-9C59-9F65-CD96-2AEF0DA08B77}"/>
              </a:ext>
            </a:extLst>
          </p:cNvPr>
          <p:cNvSpPr>
            <a:spLocks noChangeArrowheads="1"/>
          </p:cNvSpPr>
          <p:nvPr/>
        </p:nvSpPr>
        <p:spPr bwMode="auto">
          <a:xfrm>
            <a:off x="7886700" y="6392863"/>
            <a:ext cx="576263" cy="334962"/>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1317" name="AutoShape 14">
            <a:hlinkClick r:id="" action="ppaction://hlinkshowjump?jump=lastslideviewed" highlightClick="1"/>
            <a:extLst>
              <a:ext uri="{FF2B5EF4-FFF2-40B4-BE49-F238E27FC236}">
                <a16:creationId xmlns:a16="http://schemas.microsoft.com/office/drawing/2014/main" id="{2B67F38F-6423-3ACA-D4E8-E37F5CD626CE}"/>
              </a:ext>
            </a:extLst>
          </p:cNvPr>
          <p:cNvSpPr>
            <a:spLocks noChangeArrowheads="1"/>
          </p:cNvSpPr>
          <p:nvPr/>
        </p:nvSpPr>
        <p:spPr bwMode="auto">
          <a:xfrm>
            <a:off x="8493125" y="6392863"/>
            <a:ext cx="576263" cy="334962"/>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41318" name="Group 77">
            <a:extLst>
              <a:ext uri="{FF2B5EF4-FFF2-40B4-BE49-F238E27FC236}">
                <a16:creationId xmlns:a16="http://schemas.microsoft.com/office/drawing/2014/main" id="{B7A04179-1AC1-E26C-C1AE-A017BE6417C7}"/>
              </a:ext>
            </a:extLst>
          </p:cNvPr>
          <p:cNvGrpSpPr>
            <a:grpSpLocks/>
          </p:cNvGrpSpPr>
          <p:nvPr/>
        </p:nvGrpSpPr>
        <p:grpSpPr bwMode="auto">
          <a:xfrm>
            <a:off x="1816100" y="539750"/>
            <a:ext cx="5803900" cy="4038600"/>
            <a:chOff x="2104" y="864"/>
            <a:chExt cx="3656" cy="2544"/>
          </a:xfrm>
        </p:grpSpPr>
        <p:grpSp>
          <p:nvGrpSpPr>
            <p:cNvPr id="141319" name="Group 46">
              <a:extLst>
                <a:ext uri="{FF2B5EF4-FFF2-40B4-BE49-F238E27FC236}">
                  <a16:creationId xmlns:a16="http://schemas.microsoft.com/office/drawing/2014/main" id="{2A263E42-9A8B-D5F5-2ED7-8C7D054C12E4}"/>
                </a:ext>
              </a:extLst>
            </p:cNvPr>
            <p:cNvGrpSpPr>
              <a:grpSpLocks/>
            </p:cNvGrpSpPr>
            <p:nvPr/>
          </p:nvGrpSpPr>
          <p:grpSpPr bwMode="auto">
            <a:xfrm>
              <a:off x="2248" y="864"/>
              <a:ext cx="3504" cy="2544"/>
              <a:chOff x="2064" y="960"/>
              <a:chExt cx="3504" cy="2544"/>
            </a:xfrm>
          </p:grpSpPr>
          <p:grpSp>
            <p:nvGrpSpPr>
              <p:cNvPr id="141320" name="Group 47">
                <a:extLst>
                  <a:ext uri="{FF2B5EF4-FFF2-40B4-BE49-F238E27FC236}">
                    <a16:creationId xmlns:a16="http://schemas.microsoft.com/office/drawing/2014/main" id="{9D8D34F1-5035-7DEE-18DD-3AAC5C025615}"/>
                  </a:ext>
                </a:extLst>
              </p:cNvPr>
              <p:cNvGrpSpPr>
                <a:grpSpLocks/>
              </p:cNvGrpSpPr>
              <p:nvPr/>
            </p:nvGrpSpPr>
            <p:grpSpPr bwMode="auto">
              <a:xfrm>
                <a:off x="2064" y="960"/>
                <a:ext cx="3504" cy="2544"/>
                <a:chOff x="2160" y="1680"/>
                <a:chExt cx="3504" cy="2544"/>
              </a:xfrm>
            </p:grpSpPr>
            <p:graphicFrame>
              <p:nvGraphicFramePr>
                <p:cNvPr id="141321" name="Object 1024">
                  <a:extLst>
                    <a:ext uri="{FF2B5EF4-FFF2-40B4-BE49-F238E27FC236}">
                      <a16:creationId xmlns:a16="http://schemas.microsoft.com/office/drawing/2014/main" id="{5743B8C6-CEBB-402D-F7FB-631D27789A79}"/>
                    </a:ext>
                  </a:extLst>
                </p:cNvPr>
                <p:cNvGraphicFramePr>
                  <a:graphicFrameLocks/>
                </p:cNvGraphicFramePr>
                <p:nvPr/>
              </p:nvGraphicFramePr>
              <p:xfrm>
                <a:off x="2160" y="1680"/>
                <a:ext cx="3504" cy="2544"/>
              </p:xfrm>
              <a:graphic>
                <a:graphicData uri="http://schemas.openxmlformats.org/presentationml/2006/ole">
                  <mc:AlternateContent xmlns:mc="http://schemas.openxmlformats.org/markup-compatibility/2006">
                    <mc:Choice xmlns:v="urn:schemas-microsoft-com:vml" Requires="v">
                      <p:oleObj r:id="rId3" imgW="4285714" imgH="2980952" progId="PBrush">
                        <p:embed/>
                      </p:oleObj>
                    </mc:Choice>
                    <mc:Fallback>
                      <p:oleObj r:id="rId3" imgW="4285714" imgH="2980952" progId="PBrush">
                        <p:embed/>
                        <p:pic>
                          <p:nvPicPr>
                            <p:cNvPr id="0" name="Object 102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0" y="1680"/>
                              <a:ext cx="3504" cy="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1322" name="Rectangle 49">
                  <a:extLst>
                    <a:ext uri="{FF2B5EF4-FFF2-40B4-BE49-F238E27FC236}">
                      <a16:creationId xmlns:a16="http://schemas.microsoft.com/office/drawing/2014/main" id="{54933953-12CC-074C-B88E-7FB5D23EABBE}"/>
                    </a:ext>
                  </a:extLst>
                </p:cNvPr>
                <p:cNvSpPr>
                  <a:spLocks noChangeArrowheads="1"/>
                </p:cNvSpPr>
                <p:nvPr/>
              </p:nvSpPr>
              <p:spPr bwMode="auto">
                <a:xfrm>
                  <a:off x="2160" y="1728"/>
                  <a:ext cx="624" cy="10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grpSp>
          <p:grpSp>
            <p:nvGrpSpPr>
              <p:cNvPr id="141323" name="Group 50">
                <a:extLst>
                  <a:ext uri="{FF2B5EF4-FFF2-40B4-BE49-F238E27FC236}">
                    <a16:creationId xmlns:a16="http://schemas.microsoft.com/office/drawing/2014/main" id="{1B4BACFA-DB6C-B2A9-E94F-8398408D07CC}"/>
                  </a:ext>
                </a:extLst>
              </p:cNvPr>
              <p:cNvGrpSpPr>
                <a:grpSpLocks/>
              </p:cNvGrpSpPr>
              <p:nvPr/>
            </p:nvGrpSpPr>
            <p:grpSpPr bwMode="auto">
              <a:xfrm>
                <a:off x="2976" y="1104"/>
                <a:ext cx="1200" cy="2234"/>
                <a:chOff x="2976" y="1104"/>
                <a:chExt cx="1200" cy="2234"/>
              </a:xfrm>
            </p:grpSpPr>
            <p:sp>
              <p:nvSpPr>
                <p:cNvPr id="141324" name="Rectangle 51">
                  <a:extLst>
                    <a:ext uri="{FF2B5EF4-FFF2-40B4-BE49-F238E27FC236}">
                      <a16:creationId xmlns:a16="http://schemas.microsoft.com/office/drawing/2014/main" id="{4BB60B46-DE8C-F2B4-9351-48D8F3554EF7}"/>
                    </a:ext>
                  </a:extLst>
                </p:cNvPr>
                <p:cNvSpPr>
                  <a:spLocks noChangeArrowheads="1"/>
                </p:cNvSpPr>
                <p:nvPr/>
              </p:nvSpPr>
              <p:spPr bwMode="auto">
                <a:xfrm>
                  <a:off x="3456" y="1104"/>
                  <a:ext cx="192" cy="192"/>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sp>
              <p:nvSpPr>
                <p:cNvPr id="141325" name="Rectangle 52">
                  <a:extLst>
                    <a:ext uri="{FF2B5EF4-FFF2-40B4-BE49-F238E27FC236}">
                      <a16:creationId xmlns:a16="http://schemas.microsoft.com/office/drawing/2014/main" id="{3E733CDA-441E-BB8B-2F20-1CC3580ABFED}"/>
                    </a:ext>
                  </a:extLst>
                </p:cNvPr>
                <p:cNvSpPr>
                  <a:spLocks noChangeArrowheads="1"/>
                </p:cNvSpPr>
                <p:nvPr/>
              </p:nvSpPr>
              <p:spPr bwMode="auto">
                <a:xfrm>
                  <a:off x="2976" y="1104"/>
                  <a:ext cx="192" cy="192"/>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grpSp>
              <p:nvGrpSpPr>
                <p:cNvPr id="141326" name="Group 53">
                  <a:extLst>
                    <a:ext uri="{FF2B5EF4-FFF2-40B4-BE49-F238E27FC236}">
                      <a16:creationId xmlns:a16="http://schemas.microsoft.com/office/drawing/2014/main" id="{183515A5-0323-04A3-1342-4EE16B225A68}"/>
                    </a:ext>
                  </a:extLst>
                </p:cNvPr>
                <p:cNvGrpSpPr>
                  <a:grpSpLocks/>
                </p:cNvGrpSpPr>
                <p:nvPr/>
              </p:nvGrpSpPr>
              <p:grpSpPr bwMode="auto">
                <a:xfrm>
                  <a:off x="3456" y="1152"/>
                  <a:ext cx="720" cy="2186"/>
                  <a:chOff x="3456" y="1152"/>
                  <a:chExt cx="720" cy="2186"/>
                </a:xfrm>
              </p:grpSpPr>
              <p:sp>
                <p:nvSpPr>
                  <p:cNvPr id="141327" name="Rectangle 54">
                    <a:extLst>
                      <a:ext uri="{FF2B5EF4-FFF2-40B4-BE49-F238E27FC236}">
                        <a16:creationId xmlns:a16="http://schemas.microsoft.com/office/drawing/2014/main" id="{1DC8EB3F-DFE2-EC2E-29D6-EB3A46D89536}"/>
                      </a:ext>
                    </a:extLst>
                  </p:cNvPr>
                  <p:cNvSpPr>
                    <a:spLocks noChangeArrowheads="1"/>
                  </p:cNvSpPr>
                  <p:nvPr/>
                </p:nvSpPr>
                <p:spPr bwMode="auto">
                  <a:xfrm>
                    <a:off x="3984" y="1152"/>
                    <a:ext cx="192" cy="144"/>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sp>
                <p:nvSpPr>
                  <p:cNvPr id="141328" name="Rectangle 55">
                    <a:extLst>
                      <a:ext uri="{FF2B5EF4-FFF2-40B4-BE49-F238E27FC236}">
                        <a16:creationId xmlns:a16="http://schemas.microsoft.com/office/drawing/2014/main" id="{C5B38763-A060-2948-0B01-AFB22657BFCA}"/>
                      </a:ext>
                    </a:extLst>
                  </p:cNvPr>
                  <p:cNvSpPr>
                    <a:spLocks noChangeArrowheads="1"/>
                  </p:cNvSpPr>
                  <p:nvPr/>
                </p:nvSpPr>
                <p:spPr bwMode="auto">
                  <a:xfrm>
                    <a:off x="3456" y="3194"/>
                    <a:ext cx="192" cy="144"/>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grpSp>
          </p:grpSp>
        </p:grpSp>
        <p:sp>
          <p:nvSpPr>
            <p:cNvPr id="141329" name="Text Box 56">
              <a:extLst>
                <a:ext uri="{FF2B5EF4-FFF2-40B4-BE49-F238E27FC236}">
                  <a16:creationId xmlns:a16="http://schemas.microsoft.com/office/drawing/2014/main" id="{843A6A94-B839-43E0-50D3-5C64D292E401}"/>
                </a:ext>
              </a:extLst>
            </p:cNvPr>
            <p:cNvSpPr txBox="1">
              <a:spLocks noChangeArrowheads="1"/>
            </p:cNvSpPr>
            <p:nvPr/>
          </p:nvSpPr>
          <p:spPr bwMode="auto">
            <a:xfrm>
              <a:off x="3969" y="878"/>
              <a:ext cx="9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chemeClr val="tx1"/>
                  </a:solidFill>
                  <a:latin typeface="宋体" panose="02010600030101010101" pitchFamily="2" charset="-122"/>
                  <a:ea typeface="宋体" panose="02010600030101010101" pitchFamily="2" charset="-122"/>
                </a:rPr>
                <a:t>漏极</a:t>
              </a:r>
              <a:r>
                <a:rPr lang="en-US" altLang="zh-CN" b="1" i="0">
                  <a:solidFill>
                    <a:schemeClr val="tx1"/>
                  </a:solidFill>
                  <a:ea typeface="宋体" panose="02010600030101010101" pitchFamily="2" charset="-122"/>
                </a:rPr>
                <a:t>D</a:t>
              </a:r>
              <a:endParaRPr lang="en-US" altLang="zh-CN" b="1" i="0">
                <a:solidFill>
                  <a:schemeClr val="tx1"/>
                </a:solidFill>
                <a:latin typeface="宋体" panose="02010600030101010101" pitchFamily="2" charset="-122"/>
                <a:ea typeface="宋体" panose="02010600030101010101" pitchFamily="2" charset="-122"/>
              </a:endParaRPr>
            </a:p>
          </p:txBody>
        </p:sp>
        <p:grpSp>
          <p:nvGrpSpPr>
            <p:cNvPr id="141330" name="Group 57">
              <a:extLst>
                <a:ext uri="{FF2B5EF4-FFF2-40B4-BE49-F238E27FC236}">
                  <a16:creationId xmlns:a16="http://schemas.microsoft.com/office/drawing/2014/main" id="{57ABE278-DDD5-E080-D102-DE9EB5821CAE}"/>
                </a:ext>
              </a:extLst>
            </p:cNvPr>
            <p:cNvGrpSpPr>
              <a:grpSpLocks/>
            </p:cNvGrpSpPr>
            <p:nvPr/>
          </p:nvGrpSpPr>
          <p:grpSpPr bwMode="auto">
            <a:xfrm>
              <a:off x="2104" y="1210"/>
              <a:ext cx="1344" cy="518"/>
              <a:chOff x="2064" y="1786"/>
              <a:chExt cx="1344" cy="518"/>
            </a:xfrm>
          </p:grpSpPr>
          <p:sp>
            <p:nvSpPr>
              <p:cNvPr id="141331" name="Line 58">
                <a:extLst>
                  <a:ext uri="{FF2B5EF4-FFF2-40B4-BE49-F238E27FC236}">
                    <a16:creationId xmlns:a16="http://schemas.microsoft.com/office/drawing/2014/main" id="{8517F60D-E772-02B5-AB59-31CAE9311159}"/>
                  </a:ext>
                </a:extLst>
              </p:cNvPr>
              <p:cNvSpPr>
                <a:spLocks noChangeShapeType="1"/>
              </p:cNvSpPr>
              <p:nvPr/>
            </p:nvSpPr>
            <p:spPr bwMode="auto">
              <a:xfrm>
                <a:off x="2992" y="2096"/>
                <a:ext cx="416" cy="20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1332" name="Line 59">
                <a:extLst>
                  <a:ext uri="{FF2B5EF4-FFF2-40B4-BE49-F238E27FC236}">
                    <a16:creationId xmlns:a16="http://schemas.microsoft.com/office/drawing/2014/main" id="{B1CBF1B4-1229-7BB1-A1C9-62BCC3F945A4}"/>
                  </a:ext>
                </a:extLst>
              </p:cNvPr>
              <p:cNvSpPr>
                <a:spLocks noChangeShapeType="1"/>
              </p:cNvSpPr>
              <p:nvPr/>
            </p:nvSpPr>
            <p:spPr bwMode="auto">
              <a:xfrm>
                <a:off x="2160" y="2096"/>
                <a:ext cx="83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1333" name="Rectangle 60">
                <a:extLst>
                  <a:ext uri="{FF2B5EF4-FFF2-40B4-BE49-F238E27FC236}">
                    <a16:creationId xmlns:a16="http://schemas.microsoft.com/office/drawing/2014/main" id="{19F05299-9FD4-AB35-2C0C-D42133D19B91}"/>
                  </a:ext>
                </a:extLst>
              </p:cNvPr>
              <p:cNvSpPr>
                <a:spLocks noChangeArrowheads="1"/>
              </p:cNvSpPr>
              <p:nvPr/>
            </p:nvSpPr>
            <p:spPr bwMode="auto">
              <a:xfrm>
                <a:off x="2064" y="1786"/>
                <a:ext cx="1016"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zh-CN" altLang="en-US" b="1" i="0">
                    <a:solidFill>
                      <a:srgbClr val="003399"/>
                    </a:solidFill>
                    <a:latin typeface="宋体" panose="02010600030101010101" pitchFamily="2" charset="-122"/>
                    <a:ea typeface="宋体" panose="02010600030101010101" pitchFamily="2" charset="-122"/>
                  </a:rPr>
                  <a:t>金属电极</a:t>
                </a:r>
              </a:p>
            </p:txBody>
          </p:sp>
        </p:grpSp>
        <p:sp>
          <p:nvSpPr>
            <p:cNvPr id="141334" name="Text Box 61">
              <a:extLst>
                <a:ext uri="{FF2B5EF4-FFF2-40B4-BE49-F238E27FC236}">
                  <a16:creationId xmlns:a16="http://schemas.microsoft.com/office/drawing/2014/main" id="{C38DCECF-D23E-0F02-F262-B53D38F3913B}"/>
                </a:ext>
              </a:extLst>
            </p:cNvPr>
            <p:cNvSpPr txBox="1">
              <a:spLocks noChangeArrowheads="1"/>
            </p:cNvSpPr>
            <p:nvPr/>
          </p:nvSpPr>
          <p:spPr bwMode="auto">
            <a:xfrm>
              <a:off x="3249" y="864"/>
              <a:ext cx="96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rgbClr val="003399"/>
                  </a:solidFill>
                  <a:latin typeface="宋体" panose="02010600030101010101" pitchFamily="2" charset="-122"/>
                  <a:ea typeface="宋体" panose="02010600030101010101" pitchFamily="2" charset="-122"/>
                </a:rPr>
                <a:t>栅极</a:t>
              </a:r>
              <a:r>
                <a:rPr lang="en-US" altLang="zh-CN" b="1" i="0">
                  <a:solidFill>
                    <a:srgbClr val="003399"/>
                  </a:solidFill>
                  <a:ea typeface="宋体" panose="02010600030101010101" pitchFamily="2" charset="-122"/>
                </a:rPr>
                <a:t>G</a:t>
              </a:r>
              <a:endParaRPr lang="en-US" altLang="zh-CN" b="1" i="0">
                <a:solidFill>
                  <a:srgbClr val="003399"/>
                </a:solidFill>
                <a:latin typeface="宋体" panose="02010600030101010101" pitchFamily="2" charset="-122"/>
                <a:ea typeface="宋体" panose="02010600030101010101" pitchFamily="2" charset="-122"/>
              </a:endParaRPr>
            </a:p>
          </p:txBody>
        </p:sp>
        <p:sp>
          <p:nvSpPr>
            <p:cNvPr id="141335" name="Text Box 62">
              <a:extLst>
                <a:ext uri="{FF2B5EF4-FFF2-40B4-BE49-F238E27FC236}">
                  <a16:creationId xmlns:a16="http://schemas.microsoft.com/office/drawing/2014/main" id="{39D4638E-7E04-5740-2D91-C79F133AF0AA}"/>
                </a:ext>
              </a:extLst>
            </p:cNvPr>
            <p:cNvSpPr txBox="1">
              <a:spLocks noChangeArrowheads="1"/>
            </p:cNvSpPr>
            <p:nvPr/>
          </p:nvSpPr>
          <p:spPr bwMode="auto">
            <a:xfrm>
              <a:off x="2632" y="864"/>
              <a:ext cx="7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chemeClr val="tx1"/>
                  </a:solidFill>
                  <a:latin typeface="宋体" panose="02010600030101010101" pitchFamily="2" charset="-122"/>
                  <a:ea typeface="宋体" panose="02010600030101010101" pitchFamily="2" charset="-122"/>
                </a:rPr>
                <a:t>源极</a:t>
              </a:r>
              <a:r>
                <a:rPr lang="en-US" altLang="zh-CN" b="1" i="0">
                  <a:solidFill>
                    <a:schemeClr val="tx1"/>
                  </a:solidFill>
                  <a:ea typeface="宋体" panose="02010600030101010101" pitchFamily="2" charset="-122"/>
                </a:rPr>
                <a:t>S</a:t>
              </a:r>
              <a:endParaRPr lang="en-US" altLang="zh-CN" b="1" i="0">
                <a:solidFill>
                  <a:schemeClr val="tx1"/>
                </a:solidFill>
                <a:latin typeface="宋体" panose="02010600030101010101" pitchFamily="2" charset="-122"/>
                <a:ea typeface="宋体" panose="02010600030101010101" pitchFamily="2" charset="-122"/>
              </a:endParaRPr>
            </a:p>
          </p:txBody>
        </p:sp>
        <p:grpSp>
          <p:nvGrpSpPr>
            <p:cNvPr id="141336" name="Group 63">
              <a:extLst>
                <a:ext uri="{FF2B5EF4-FFF2-40B4-BE49-F238E27FC236}">
                  <a16:creationId xmlns:a16="http://schemas.microsoft.com/office/drawing/2014/main" id="{2642CA2F-984E-2268-ED58-6E3D9705539E}"/>
                </a:ext>
              </a:extLst>
            </p:cNvPr>
            <p:cNvGrpSpPr>
              <a:grpSpLocks/>
            </p:cNvGrpSpPr>
            <p:nvPr/>
          </p:nvGrpSpPr>
          <p:grpSpPr bwMode="auto">
            <a:xfrm>
              <a:off x="3976" y="1120"/>
              <a:ext cx="1784" cy="752"/>
              <a:chOff x="3936" y="1696"/>
              <a:chExt cx="1784" cy="752"/>
            </a:xfrm>
          </p:grpSpPr>
          <p:sp>
            <p:nvSpPr>
              <p:cNvPr id="141337" name="Line 64">
                <a:extLst>
                  <a:ext uri="{FF2B5EF4-FFF2-40B4-BE49-F238E27FC236}">
                    <a16:creationId xmlns:a16="http://schemas.microsoft.com/office/drawing/2014/main" id="{E87E1909-9AAD-A1D8-3700-2FD4D9BC8FEF}"/>
                  </a:ext>
                </a:extLst>
              </p:cNvPr>
              <p:cNvSpPr>
                <a:spLocks noChangeShapeType="1"/>
              </p:cNvSpPr>
              <p:nvPr/>
            </p:nvSpPr>
            <p:spPr bwMode="auto">
              <a:xfrm flipV="1">
                <a:off x="3936" y="2016"/>
                <a:ext cx="576" cy="4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1338" name="Line 65">
                <a:extLst>
                  <a:ext uri="{FF2B5EF4-FFF2-40B4-BE49-F238E27FC236}">
                    <a16:creationId xmlns:a16="http://schemas.microsoft.com/office/drawing/2014/main" id="{96793F0E-75D1-A806-5479-3175B0257B0E}"/>
                  </a:ext>
                </a:extLst>
              </p:cNvPr>
              <p:cNvSpPr>
                <a:spLocks noChangeShapeType="1"/>
              </p:cNvSpPr>
              <p:nvPr/>
            </p:nvSpPr>
            <p:spPr bwMode="auto">
              <a:xfrm>
                <a:off x="4512" y="2016"/>
                <a:ext cx="100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1339" name="Rectangle 66">
                <a:extLst>
                  <a:ext uri="{FF2B5EF4-FFF2-40B4-BE49-F238E27FC236}">
                    <a16:creationId xmlns:a16="http://schemas.microsoft.com/office/drawing/2014/main" id="{6848C49D-B4F8-D41B-2CF6-32E35523B32B}"/>
                  </a:ext>
                </a:extLst>
              </p:cNvPr>
              <p:cNvSpPr>
                <a:spLocks noChangeArrowheads="1"/>
              </p:cNvSpPr>
              <p:nvPr/>
            </p:nvSpPr>
            <p:spPr bwMode="auto">
              <a:xfrm>
                <a:off x="4512" y="1696"/>
                <a:ext cx="1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rgbClr val="000099"/>
                    </a:solidFill>
                    <a:ea typeface="宋体" panose="02010600030101010101" pitchFamily="2" charset="-122"/>
                  </a:rPr>
                  <a:t>S</a:t>
                </a:r>
                <a:r>
                  <a:rPr lang="en-US" altLang="zh-CN" b="1" i="0" baseline="-25000">
                    <a:solidFill>
                      <a:srgbClr val="000099"/>
                    </a:solidFill>
                    <a:ea typeface="宋体" panose="02010600030101010101" pitchFamily="2" charset="-122"/>
                  </a:rPr>
                  <a:t>i</a:t>
                </a:r>
                <a:r>
                  <a:rPr lang="en-US" altLang="zh-CN" b="1" i="0">
                    <a:solidFill>
                      <a:srgbClr val="000099"/>
                    </a:solidFill>
                    <a:ea typeface="宋体" panose="02010600030101010101" pitchFamily="2" charset="-122"/>
                  </a:rPr>
                  <a:t>O</a:t>
                </a:r>
                <a:r>
                  <a:rPr lang="en-US" altLang="zh-CN" b="1" i="0" baseline="-25000">
                    <a:solidFill>
                      <a:srgbClr val="000099"/>
                    </a:solidFill>
                    <a:ea typeface="宋体" panose="02010600030101010101" pitchFamily="2" charset="-122"/>
                  </a:rPr>
                  <a:t>2</a:t>
                </a:r>
                <a:r>
                  <a:rPr lang="zh-CN" altLang="en-US" b="1" i="0">
                    <a:solidFill>
                      <a:srgbClr val="000099"/>
                    </a:solidFill>
                    <a:latin typeface="宋体" panose="02010600030101010101" pitchFamily="2" charset="-122"/>
                    <a:ea typeface="宋体" panose="02010600030101010101" pitchFamily="2" charset="-122"/>
                  </a:rPr>
                  <a:t>绝缘层</a:t>
                </a:r>
              </a:p>
            </p:txBody>
          </p:sp>
        </p:grpSp>
        <p:grpSp>
          <p:nvGrpSpPr>
            <p:cNvPr id="141340" name="Group 67">
              <a:extLst>
                <a:ext uri="{FF2B5EF4-FFF2-40B4-BE49-F238E27FC236}">
                  <a16:creationId xmlns:a16="http://schemas.microsoft.com/office/drawing/2014/main" id="{79984F0B-5F62-1F71-C5F2-AF15C625F8E3}"/>
                </a:ext>
              </a:extLst>
            </p:cNvPr>
            <p:cNvGrpSpPr>
              <a:grpSpLocks/>
            </p:cNvGrpSpPr>
            <p:nvPr/>
          </p:nvGrpSpPr>
          <p:grpSpPr bwMode="auto">
            <a:xfrm>
              <a:off x="2104" y="2352"/>
              <a:ext cx="1392" cy="720"/>
              <a:chOff x="2064" y="2928"/>
              <a:chExt cx="1392" cy="720"/>
            </a:xfrm>
          </p:grpSpPr>
          <p:sp>
            <p:nvSpPr>
              <p:cNvPr id="141341" name="Line 68">
                <a:extLst>
                  <a:ext uri="{FF2B5EF4-FFF2-40B4-BE49-F238E27FC236}">
                    <a16:creationId xmlns:a16="http://schemas.microsoft.com/office/drawing/2014/main" id="{69A5B533-5395-516A-7DE9-5667D593049B}"/>
                  </a:ext>
                </a:extLst>
              </p:cNvPr>
              <p:cNvSpPr>
                <a:spLocks noChangeShapeType="1"/>
              </p:cNvSpPr>
              <p:nvPr/>
            </p:nvSpPr>
            <p:spPr bwMode="auto">
              <a:xfrm flipH="1">
                <a:off x="3168" y="2928"/>
                <a:ext cx="288" cy="72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1342" name="Line 69">
                <a:extLst>
                  <a:ext uri="{FF2B5EF4-FFF2-40B4-BE49-F238E27FC236}">
                    <a16:creationId xmlns:a16="http://schemas.microsoft.com/office/drawing/2014/main" id="{44AF0D9F-0EF3-AE69-4ED6-2E0273756DBD}"/>
                  </a:ext>
                </a:extLst>
              </p:cNvPr>
              <p:cNvSpPr>
                <a:spLocks noChangeShapeType="1"/>
              </p:cNvSpPr>
              <p:nvPr/>
            </p:nvSpPr>
            <p:spPr bwMode="auto">
              <a:xfrm>
                <a:off x="2208" y="3648"/>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1343" name="Rectangle 70">
                <a:extLst>
                  <a:ext uri="{FF2B5EF4-FFF2-40B4-BE49-F238E27FC236}">
                    <a16:creationId xmlns:a16="http://schemas.microsoft.com/office/drawing/2014/main" id="{4AD4C04B-638F-08F6-CB32-466CB29BBF2F}"/>
                  </a:ext>
                </a:extLst>
              </p:cNvPr>
              <p:cNvSpPr>
                <a:spLocks noChangeArrowheads="1"/>
              </p:cNvSpPr>
              <p:nvPr/>
            </p:nvSpPr>
            <p:spPr bwMode="auto">
              <a:xfrm>
                <a:off x="2064" y="3312"/>
                <a:ext cx="11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rgbClr val="000099"/>
                    </a:solidFill>
                    <a:latin typeface="宋体" panose="02010600030101010101" pitchFamily="2" charset="-122"/>
                    <a:ea typeface="宋体" panose="02010600030101010101" pitchFamily="2" charset="-122"/>
                  </a:rPr>
                  <a:t>P</a:t>
                </a:r>
                <a:r>
                  <a:rPr lang="zh-CN" altLang="en-US" b="1" i="0">
                    <a:solidFill>
                      <a:srgbClr val="000099"/>
                    </a:solidFill>
                    <a:latin typeface="宋体" panose="02010600030101010101" pitchFamily="2" charset="-122"/>
                    <a:ea typeface="宋体" panose="02010600030101010101" pitchFamily="2" charset="-122"/>
                  </a:rPr>
                  <a:t>型硅衬底</a:t>
                </a:r>
              </a:p>
            </p:txBody>
          </p:sp>
        </p:grpSp>
        <p:grpSp>
          <p:nvGrpSpPr>
            <p:cNvPr id="141344" name="Group 71">
              <a:extLst>
                <a:ext uri="{FF2B5EF4-FFF2-40B4-BE49-F238E27FC236}">
                  <a16:creationId xmlns:a16="http://schemas.microsoft.com/office/drawing/2014/main" id="{19A3D103-819A-F167-1092-25A6C73FFDF5}"/>
                </a:ext>
              </a:extLst>
            </p:cNvPr>
            <p:cNvGrpSpPr>
              <a:grpSpLocks/>
            </p:cNvGrpSpPr>
            <p:nvPr/>
          </p:nvGrpSpPr>
          <p:grpSpPr bwMode="auto">
            <a:xfrm>
              <a:off x="4216" y="2064"/>
              <a:ext cx="1488" cy="999"/>
              <a:chOff x="4176" y="2640"/>
              <a:chExt cx="1488" cy="999"/>
            </a:xfrm>
          </p:grpSpPr>
          <p:grpSp>
            <p:nvGrpSpPr>
              <p:cNvPr id="141345" name="Group 72">
                <a:extLst>
                  <a:ext uri="{FF2B5EF4-FFF2-40B4-BE49-F238E27FC236}">
                    <a16:creationId xmlns:a16="http://schemas.microsoft.com/office/drawing/2014/main" id="{6C81BF18-5234-E859-CEFB-46168A14BAD8}"/>
                  </a:ext>
                </a:extLst>
              </p:cNvPr>
              <p:cNvGrpSpPr>
                <a:grpSpLocks/>
              </p:cNvGrpSpPr>
              <p:nvPr/>
            </p:nvGrpSpPr>
            <p:grpSpPr bwMode="auto">
              <a:xfrm flipH="1">
                <a:off x="4176" y="2640"/>
                <a:ext cx="1394" cy="953"/>
                <a:chOff x="2208" y="2928"/>
                <a:chExt cx="1275" cy="720"/>
              </a:xfrm>
            </p:grpSpPr>
            <p:sp>
              <p:nvSpPr>
                <p:cNvPr id="141346" name="Line 73">
                  <a:extLst>
                    <a:ext uri="{FF2B5EF4-FFF2-40B4-BE49-F238E27FC236}">
                      <a16:creationId xmlns:a16="http://schemas.microsoft.com/office/drawing/2014/main" id="{4A1DC323-D4E5-2628-8D68-5E6211C8F873}"/>
                    </a:ext>
                  </a:extLst>
                </p:cNvPr>
                <p:cNvSpPr>
                  <a:spLocks noChangeShapeType="1"/>
                </p:cNvSpPr>
                <p:nvPr/>
              </p:nvSpPr>
              <p:spPr bwMode="auto">
                <a:xfrm flipH="1">
                  <a:off x="3168" y="2928"/>
                  <a:ext cx="288" cy="72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1347" name="Line 74">
                  <a:extLst>
                    <a:ext uri="{FF2B5EF4-FFF2-40B4-BE49-F238E27FC236}">
                      <a16:creationId xmlns:a16="http://schemas.microsoft.com/office/drawing/2014/main" id="{A57A4D07-F7B3-EE76-33A8-24F1524C62F2}"/>
                    </a:ext>
                  </a:extLst>
                </p:cNvPr>
                <p:cNvSpPr>
                  <a:spLocks noChangeShapeType="1"/>
                </p:cNvSpPr>
                <p:nvPr/>
              </p:nvSpPr>
              <p:spPr bwMode="auto">
                <a:xfrm>
                  <a:off x="2208" y="3648"/>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1348" name="Rectangle 75">
                  <a:extLst>
                    <a:ext uri="{FF2B5EF4-FFF2-40B4-BE49-F238E27FC236}">
                      <a16:creationId xmlns:a16="http://schemas.microsoft.com/office/drawing/2014/main" id="{812C9EB2-3863-CE00-248E-5140401F8E40}"/>
                    </a:ext>
                  </a:extLst>
                </p:cNvPr>
                <p:cNvSpPr>
                  <a:spLocks noChangeArrowheads="1"/>
                </p:cNvSpPr>
                <p:nvPr/>
              </p:nvSpPr>
              <p:spPr bwMode="auto">
                <a:xfrm>
                  <a:off x="3067" y="3316"/>
                  <a:ext cx="416"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chemeClr val="accent2"/>
                      </a:solidFill>
                      <a:latin typeface="宋体" panose="02010600030101010101" pitchFamily="2" charset="-122"/>
                      <a:ea typeface="宋体" panose="02010600030101010101" pitchFamily="2" charset="-122"/>
                    </a:rPr>
                    <a:t>   </a:t>
                  </a:r>
                </a:p>
              </p:txBody>
            </p:sp>
          </p:grpSp>
          <p:sp>
            <p:nvSpPr>
              <p:cNvPr id="141349" name="Rectangle 76">
                <a:extLst>
                  <a:ext uri="{FF2B5EF4-FFF2-40B4-BE49-F238E27FC236}">
                    <a16:creationId xmlns:a16="http://schemas.microsoft.com/office/drawing/2014/main" id="{40CE3121-6763-6CE8-CEE0-6772012C07DA}"/>
                  </a:ext>
                </a:extLst>
              </p:cNvPr>
              <p:cNvSpPr>
                <a:spLocks noChangeArrowheads="1"/>
              </p:cNvSpPr>
              <p:nvPr/>
            </p:nvSpPr>
            <p:spPr bwMode="auto">
              <a:xfrm>
                <a:off x="4486" y="3312"/>
                <a:ext cx="11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zh-CN" altLang="en-US" b="1" i="0">
                    <a:solidFill>
                      <a:srgbClr val="000099"/>
                    </a:solidFill>
                    <a:latin typeface="宋体" panose="02010600030101010101" pitchFamily="2" charset="-122"/>
                    <a:ea typeface="宋体" panose="02010600030101010101" pitchFamily="2" charset="-122"/>
                  </a:rPr>
                  <a:t>高掺杂</a:t>
                </a:r>
                <a:r>
                  <a:rPr lang="en-US" altLang="zh-CN" b="1" i="0">
                    <a:solidFill>
                      <a:srgbClr val="000099"/>
                    </a:solidFill>
                    <a:ea typeface="宋体" panose="02010600030101010101" pitchFamily="2" charset="-122"/>
                  </a:rPr>
                  <a:t>N</a:t>
                </a:r>
                <a:r>
                  <a:rPr lang="zh-CN" altLang="en-US" b="1" i="0">
                    <a:solidFill>
                      <a:srgbClr val="000099"/>
                    </a:solidFill>
                    <a:latin typeface="宋体" panose="02010600030101010101" pitchFamily="2" charset="-122"/>
                    <a:ea typeface="宋体" panose="02010600030101010101" pitchFamily="2" charset="-122"/>
                  </a:rPr>
                  <a:t>区</a:t>
                </a:r>
              </a:p>
            </p:txBody>
          </p:sp>
        </p:grpSp>
      </p:grpSp>
      <p:sp>
        <p:nvSpPr>
          <p:cNvPr id="40" name="Rectangle 31">
            <a:extLst>
              <a:ext uri="{FF2B5EF4-FFF2-40B4-BE49-F238E27FC236}">
                <a16:creationId xmlns:a16="http://schemas.microsoft.com/office/drawing/2014/main" id="{8BDCC0CE-46C9-25F6-ED16-34FF366377D9}"/>
              </a:ext>
            </a:extLst>
          </p:cNvPr>
          <p:cNvSpPr>
            <a:spLocks noChangeArrowheads="1"/>
          </p:cNvSpPr>
          <p:nvPr/>
        </p:nvSpPr>
        <p:spPr bwMode="auto">
          <a:xfrm>
            <a:off x="508000" y="4806950"/>
            <a:ext cx="8153400"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nSpc>
                <a:spcPct val="120000"/>
              </a:lnSpc>
            </a:pPr>
            <a:r>
              <a:rPr lang="en-US" altLang="zh-CN" b="1" i="0">
                <a:solidFill>
                  <a:schemeClr val="tx1"/>
                </a:solidFill>
                <a:latin typeface="宋体" panose="02010600030101010101" pitchFamily="2" charset="-122"/>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由于栅极是绝缘的，栅极电流几乎为零，输入电阻很高，最高可达</a:t>
            </a:r>
            <a:r>
              <a:rPr lang="en-US" altLang="zh-CN" b="1" i="0">
                <a:solidFill>
                  <a:schemeClr val="tx1"/>
                </a:solidFill>
                <a:ea typeface="宋体" panose="02010600030101010101" pitchFamily="2" charset="-122"/>
              </a:rPr>
              <a:t>10</a:t>
            </a:r>
            <a:r>
              <a:rPr lang="en-US" altLang="zh-CN" b="1" i="0" baseline="30000">
                <a:solidFill>
                  <a:schemeClr val="tx1"/>
                </a:solidFill>
                <a:ea typeface="宋体" panose="02010600030101010101" pitchFamily="2" charset="-122"/>
              </a:rPr>
              <a:t>4</a:t>
            </a:r>
            <a:r>
              <a:rPr lang="en-US" altLang="zh-CN" b="1" i="0">
                <a:solidFill>
                  <a:schemeClr val="tx1"/>
                </a:solidFill>
                <a:latin typeface="宋体" panose="02010600030101010101" pitchFamily="2" charset="-122"/>
                <a:ea typeface="宋体" panose="02010600030101010101" pitchFamily="2" charset="-122"/>
                <a:sym typeface="Symbol" panose="05050102010706020507" pitchFamily="18" charset="2"/>
              </a:rPr>
              <a:t> </a:t>
            </a:r>
            <a:r>
              <a:rPr lang="zh-CN" altLang="en-US" b="1" i="0">
                <a:solidFill>
                  <a:schemeClr val="tx1"/>
                </a:solidFill>
                <a:latin typeface="宋体" panose="02010600030101010101" pitchFamily="2" charset="-122"/>
                <a:ea typeface="宋体" panose="02010600030101010101" pitchFamily="2" charset="-122"/>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Lst>
  </p:timing>
</p:sld>
</file>

<file path=ppt/slides/slide1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64898" name="Text Box 2">
            <a:extLst>
              <a:ext uri="{FF2B5EF4-FFF2-40B4-BE49-F238E27FC236}">
                <a16:creationId xmlns:a16="http://schemas.microsoft.com/office/drawing/2014/main" id="{64F12817-647A-DE1A-716C-8B721666B4BF}"/>
              </a:ext>
            </a:extLst>
          </p:cNvPr>
          <p:cNvSpPr txBox="1">
            <a:spLocks noChangeArrowheads="1"/>
          </p:cNvSpPr>
          <p:nvPr/>
        </p:nvSpPr>
        <p:spPr bwMode="auto">
          <a:xfrm>
            <a:off x="457200" y="458788"/>
            <a:ext cx="6405563" cy="519112"/>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2</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N</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沟道增强型管的</a:t>
            </a:r>
            <a:r>
              <a:rPr kumimoji="1" lang="zh-CN"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工作原理</a:t>
            </a:r>
            <a:endPar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142339" name="AutoShape 48">
            <a:hlinkClick r:id="" action="ppaction://hlinkshowjump?jump=previousslide" highlightClick="1"/>
            <a:extLst>
              <a:ext uri="{FF2B5EF4-FFF2-40B4-BE49-F238E27FC236}">
                <a16:creationId xmlns:a16="http://schemas.microsoft.com/office/drawing/2014/main" id="{1F88304F-889B-2F6E-6C21-339C9C2C5F31}"/>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2340" name="AutoShape 49">
            <a:hlinkClick r:id="" action="ppaction://hlinkshowjump?jump=nextslide" highlightClick="1"/>
            <a:extLst>
              <a:ext uri="{FF2B5EF4-FFF2-40B4-BE49-F238E27FC236}">
                <a16:creationId xmlns:a16="http://schemas.microsoft.com/office/drawing/2014/main" id="{19301ED8-EEDC-929F-F0E6-81021DE1D03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2341" name="AutoShape 50">
            <a:hlinkClick r:id="" action="ppaction://hlinkshowjump?jump=firstslide" highlightClick="1"/>
            <a:extLst>
              <a:ext uri="{FF2B5EF4-FFF2-40B4-BE49-F238E27FC236}">
                <a16:creationId xmlns:a16="http://schemas.microsoft.com/office/drawing/2014/main" id="{1BDC3FCE-17C2-B761-959B-C09A5DBD194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2342" name="AutoShape 51">
            <a:hlinkClick r:id="" action="ppaction://hlinkshowjump?jump=lastslideviewed" highlightClick="1"/>
            <a:extLst>
              <a:ext uri="{FF2B5EF4-FFF2-40B4-BE49-F238E27FC236}">
                <a16:creationId xmlns:a16="http://schemas.microsoft.com/office/drawing/2014/main" id="{5F8ABA65-B599-C00A-2242-65CC72095B97}"/>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42343" name="Group 52">
            <a:extLst>
              <a:ext uri="{FF2B5EF4-FFF2-40B4-BE49-F238E27FC236}">
                <a16:creationId xmlns:a16="http://schemas.microsoft.com/office/drawing/2014/main" id="{1A8B5B5C-2103-43D2-801B-202BEE566CEF}"/>
              </a:ext>
            </a:extLst>
          </p:cNvPr>
          <p:cNvGrpSpPr>
            <a:grpSpLocks/>
          </p:cNvGrpSpPr>
          <p:nvPr/>
        </p:nvGrpSpPr>
        <p:grpSpPr bwMode="auto">
          <a:xfrm>
            <a:off x="4724400" y="2209800"/>
            <a:ext cx="3454400" cy="3581400"/>
            <a:chOff x="2976" y="1392"/>
            <a:chExt cx="2176" cy="2256"/>
          </a:xfrm>
        </p:grpSpPr>
        <p:sp>
          <p:nvSpPr>
            <p:cNvPr id="142344" name="Line 53">
              <a:extLst>
                <a:ext uri="{FF2B5EF4-FFF2-40B4-BE49-F238E27FC236}">
                  <a16:creationId xmlns:a16="http://schemas.microsoft.com/office/drawing/2014/main" id="{52D50671-26E7-05A6-9460-DB9045BCF9D3}"/>
                </a:ext>
              </a:extLst>
            </p:cNvPr>
            <p:cNvSpPr>
              <a:spLocks noChangeShapeType="1"/>
            </p:cNvSpPr>
            <p:nvPr/>
          </p:nvSpPr>
          <p:spPr bwMode="auto">
            <a:xfrm flipH="1" flipV="1">
              <a:off x="4032" y="2208"/>
              <a:ext cx="0" cy="37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45" name="Oval 54">
              <a:extLst>
                <a:ext uri="{FF2B5EF4-FFF2-40B4-BE49-F238E27FC236}">
                  <a16:creationId xmlns:a16="http://schemas.microsoft.com/office/drawing/2014/main" id="{5773E136-5A02-1A03-F39C-6B56F8AA5EE7}"/>
                </a:ext>
              </a:extLst>
            </p:cNvPr>
            <p:cNvSpPr>
              <a:spLocks noChangeArrowheads="1"/>
            </p:cNvSpPr>
            <p:nvPr/>
          </p:nvSpPr>
          <p:spPr bwMode="auto">
            <a:xfrm>
              <a:off x="4021" y="2154"/>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42346" name="Line 55">
              <a:extLst>
                <a:ext uri="{FF2B5EF4-FFF2-40B4-BE49-F238E27FC236}">
                  <a16:creationId xmlns:a16="http://schemas.microsoft.com/office/drawing/2014/main" id="{3693E5EC-C14F-2BF6-211A-3D364D72A555}"/>
                </a:ext>
              </a:extLst>
            </p:cNvPr>
            <p:cNvSpPr>
              <a:spLocks noChangeShapeType="1"/>
            </p:cNvSpPr>
            <p:nvPr/>
          </p:nvSpPr>
          <p:spPr bwMode="auto">
            <a:xfrm>
              <a:off x="4080" y="3334"/>
              <a:ext cx="0" cy="31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47" name="Line 56">
              <a:extLst>
                <a:ext uri="{FF2B5EF4-FFF2-40B4-BE49-F238E27FC236}">
                  <a16:creationId xmlns:a16="http://schemas.microsoft.com/office/drawing/2014/main" id="{7E258A96-E135-D630-F820-7E8643ABDCF7}"/>
                </a:ext>
              </a:extLst>
            </p:cNvPr>
            <p:cNvSpPr>
              <a:spLocks noChangeShapeType="1"/>
            </p:cNvSpPr>
            <p:nvPr/>
          </p:nvSpPr>
          <p:spPr bwMode="auto">
            <a:xfrm flipH="1">
              <a:off x="2976" y="3504"/>
              <a:ext cx="109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48" name="Line 57">
              <a:extLst>
                <a:ext uri="{FF2B5EF4-FFF2-40B4-BE49-F238E27FC236}">
                  <a16:creationId xmlns:a16="http://schemas.microsoft.com/office/drawing/2014/main" id="{940FBE5D-822F-B891-3651-ADE8DB379324}"/>
                </a:ext>
              </a:extLst>
            </p:cNvPr>
            <p:cNvSpPr>
              <a:spLocks noChangeShapeType="1"/>
            </p:cNvSpPr>
            <p:nvPr/>
          </p:nvSpPr>
          <p:spPr bwMode="auto">
            <a:xfrm>
              <a:off x="2976" y="2160"/>
              <a:ext cx="0" cy="13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49" name="Line 58">
              <a:extLst>
                <a:ext uri="{FF2B5EF4-FFF2-40B4-BE49-F238E27FC236}">
                  <a16:creationId xmlns:a16="http://schemas.microsoft.com/office/drawing/2014/main" id="{9174F18C-3068-24E0-7E71-424CE2773AB3}"/>
                </a:ext>
              </a:extLst>
            </p:cNvPr>
            <p:cNvSpPr>
              <a:spLocks noChangeShapeType="1"/>
            </p:cNvSpPr>
            <p:nvPr/>
          </p:nvSpPr>
          <p:spPr bwMode="auto">
            <a:xfrm>
              <a:off x="3792" y="2040"/>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50" name="Line 59">
              <a:extLst>
                <a:ext uri="{FF2B5EF4-FFF2-40B4-BE49-F238E27FC236}">
                  <a16:creationId xmlns:a16="http://schemas.microsoft.com/office/drawing/2014/main" id="{1161ECF5-BE06-443F-C557-1C8798F9E294}"/>
                </a:ext>
              </a:extLst>
            </p:cNvPr>
            <p:cNvSpPr>
              <a:spLocks noChangeShapeType="1"/>
            </p:cNvSpPr>
            <p:nvPr/>
          </p:nvSpPr>
          <p:spPr bwMode="auto">
            <a:xfrm>
              <a:off x="3696" y="2113"/>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51" name="Line 60">
              <a:extLst>
                <a:ext uri="{FF2B5EF4-FFF2-40B4-BE49-F238E27FC236}">
                  <a16:creationId xmlns:a16="http://schemas.microsoft.com/office/drawing/2014/main" id="{4C069B42-D4C0-5078-7485-56C64CF4A85F}"/>
                </a:ext>
              </a:extLst>
            </p:cNvPr>
            <p:cNvSpPr>
              <a:spLocks noChangeShapeType="1"/>
            </p:cNvSpPr>
            <p:nvPr/>
          </p:nvSpPr>
          <p:spPr bwMode="auto">
            <a:xfrm>
              <a:off x="3474" y="2176"/>
              <a:ext cx="22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52" name="Line 61">
              <a:extLst>
                <a:ext uri="{FF2B5EF4-FFF2-40B4-BE49-F238E27FC236}">
                  <a16:creationId xmlns:a16="http://schemas.microsoft.com/office/drawing/2014/main" id="{DE766223-3721-A970-C60F-9394FA99EADE}"/>
                </a:ext>
              </a:extLst>
            </p:cNvPr>
            <p:cNvSpPr>
              <a:spLocks noChangeShapeType="1"/>
            </p:cNvSpPr>
            <p:nvPr/>
          </p:nvSpPr>
          <p:spPr bwMode="auto">
            <a:xfrm>
              <a:off x="3809" y="2181"/>
              <a:ext cx="227"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53" name="Text Box 62">
              <a:extLst>
                <a:ext uri="{FF2B5EF4-FFF2-40B4-BE49-F238E27FC236}">
                  <a16:creationId xmlns:a16="http://schemas.microsoft.com/office/drawing/2014/main" id="{D0C89A9D-3DFD-3B97-DB90-7C7D6D1D4143}"/>
                </a:ext>
              </a:extLst>
            </p:cNvPr>
            <p:cNvSpPr txBox="1">
              <a:spLocks noChangeArrowheads="1"/>
            </p:cNvSpPr>
            <p:nvPr/>
          </p:nvSpPr>
          <p:spPr bwMode="auto">
            <a:xfrm>
              <a:off x="3552" y="1776"/>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G</a:t>
              </a:r>
              <a:endParaRPr lang="en-US" altLang="zh-CN" sz="2400" b="1" i="0">
                <a:solidFill>
                  <a:schemeClr val="tx1"/>
                </a:solidFill>
                <a:ea typeface="楷体_GB2312" pitchFamily="49" charset="-122"/>
              </a:endParaRPr>
            </a:p>
          </p:txBody>
        </p:sp>
        <p:sp>
          <p:nvSpPr>
            <p:cNvPr id="142354" name="Line 63">
              <a:extLst>
                <a:ext uri="{FF2B5EF4-FFF2-40B4-BE49-F238E27FC236}">
                  <a16:creationId xmlns:a16="http://schemas.microsoft.com/office/drawing/2014/main" id="{E4C69EC0-C8BC-DDA3-DA2F-DC3DA5B2A544}"/>
                </a:ext>
              </a:extLst>
            </p:cNvPr>
            <p:cNvSpPr>
              <a:spLocks noChangeShapeType="1"/>
            </p:cNvSpPr>
            <p:nvPr/>
          </p:nvSpPr>
          <p:spPr bwMode="auto">
            <a:xfrm flipH="1" flipV="1">
              <a:off x="2976" y="2160"/>
              <a:ext cx="432" cy="1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55" name="Line 64">
              <a:extLst>
                <a:ext uri="{FF2B5EF4-FFF2-40B4-BE49-F238E27FC236}">
                  <a16:creationId xmlns:a16="http://schemas.microsoft.com/office/drawing/2014/main" id="{65264868-313E-A7AE-3C9A-CF2309500FFD}"/>
                </a:ext>
              </a:extLst>
            </p:cNvPr>
            <p:cNvSpPr>
              <a:spLocks noChangeShapeType="1"/>
            </p:cNvSpPr>
            <p:nvPr/>
          </p:nvSpPr>
          <p:spPr bwMode="auto">
            <a:xfrm>
              <a:off x="3984" y="3648"/>
              <a:ext cx="21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56" name="Rectangle 65">
              <a:extLst>
                <a:ext uri="{FF2B5EF4-FFF2-40B4-BE49-F238E27FC236}">
                  <a16:creationId xmlns:a16="http://schemas.microsoft.com/office/drawing/2014/main" id="{4C28C7B7-1B6F-ABE7-1E77-2EC11A807D34}"/>
                </a:ext>
              </a:extLst>
            </p:cNvPr>
            <p:cNvSpPr>
              <a:spLocks noChangeArrowheads="1"/>
            </p:cNvSpPr>
            <p:nvPr/>
          </p:nvSpPr>
          <p:spPr bwMode="auto">
            <a:xfrm>
              <a:off x="4468" y="2782"/>
              <a:ext cx="396" cy="288"/>
            </a:xfrm>
            <a:prstGeom prst="rect">
              <a:avLst/>
            </a:prstGeom>
            <a:solidFill>
              <a:srgbClr val="F6FAE6"/>
            </a:solidFill>
            <a:ln w="38100">
              <a:solidFill>
                <a:schemeClr val="accent2"/>
              </a:solidFill>
              <a:miter lim="800000"/>
              <a:headEnd/>
              <a:tailEnd/>
            </a:ln>
          </p:spPr>
          <p:txBody>
            <a:bodyPr wrap="none" lIns="90000" tIns="46800" rIns="90000" bIns="46800" anchor="ctr">
              <a:spAutoFit/>
            </a:bodyPr>
            <a:lstStyle/>
            <a:p>
              <a:pPr>
                <a:spcBef>
                  <a:spcPct val="50000"/>
                </a:spcBef>
              </a:pPr>
              <a:endParaRPr lang="zh-CN" altLang="en-US"/>
            </a:p>
          </p:txBody>
        </p:sp>
        <p:sp>
          <p:nvSpPr>
            <p:cNvPr id="142357" name="Rectangle 66">
              <a:extLst>
                <a:ext uri="{FF2B5EF4-FFF2-40B4-BE49-F238E27FC236}">
                  <a16:creationId xmlns:a16="http://schemas.microsoft.com/office/drawing/2014/main" id="{C5B9B08B-CE44-D1EF-AC91-3B30896719D3}"/>
                </a:ext>
              </a:extLst>
            </p:cNvPr>
            <p:cNvSpPr>
              <a:spLocks noChangeArrowheads="1"/>
            </p:cNvSpPr>
            <p:nvPr/>
          </p:nvSpPr>
          <p:spPr bwMode="auto">
            <a:xfrm>
              <a:off x="3268" y="2782"/>
              <a:ext cx="396" cy="288"/>
            </a:xfrm>
            <a:prstGeom prst="rect">
              <a:avLst/>
            </a:prstGeom>
            <a:solidFill>
              <a:srgbClr val="F6FAE6"/>
            </a:solidFill>
            <a:ln w="38100">
              <a:solidFill>
                <a:schemeClr val="accent2"/>
              </a:solidFill>
              <a:miter lim="800000"/>
              <a:headEnd/>
              <a:tailEnd/>
            </a:ln>
          </p:spPr>
          <p:txBody>
            <a:bodyPr wrap="none" lIns="90000" tIns="46800" rIns="90000" bIns="46800" anchor="ctr">
              <a:spAutoFit/>
            </a:bodyPr>
            <a:lstStyle/>
            <a:p>
              <a:pPr>
                <a:spcBef>
                  <a:spcPct val="50000"/>
                </a:spcBef>
              </a:pPr>
              <a:endParaRPr lang="zh-CN" altLang="en-US"/>
            </a:p>
          </p:txBody>
        </p:sp>
        <p:sp>
          <p:nvSpPr>
            <p:cNvPr id="142358" name="Line 67">
              <a:extLst>
                <a:ext uri="{FF2B5EF4-FFF2-40B4-BE49-F238E27FC236}">
                  <a16:creationId xmlns:a16="http://schemas.microsoft.com/office/drawing/2014/main" id="{22C6A335-215E-0288-98EA-831FAE19FB19}"/>
                </a:ext>
              </a:extLst>
            </p:cNvPr>
            <p:cNvSpPr>
              <a:spLocks noChangeShapeType="1"/>
            </p:cNvSpPr>
            <p:nvPr/>
          </p:nvSpPr>
          <p:spPr bwMode="auto">
            <a:xfrm flipV="1">
              <a:off x="3100" y="2770"/>
              <a:ext cx="2052" cy="1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59" name="Rectangle 68" descr="宽上对角线">
              <a:extLst>
                <a:ext uri="{FF2B5EF4-FFF2-40B4-BE49-F238E27FC236}">
                  <a16:creationId xmlns:a16="http://schemas.microsoft.com/office/drawing/2014/main" id="{CE591C67-BF25-C432-0C3E-C2817714DA9F}"/>
                </a:ext>
              </a:extLst>
            </p:cNvPr>
            <p:cNvSpPr>
              <a:spLocks noChangeArrowheads="1"/>
            </p:cNvSpPr>
            <p:nvPr/>
          </p:nvSpPr>
          <p:spPr bwMode="auto">
            <a:xfrm>
              <a:off x="3096" y="2688"/>
              <a:ext cx="2040" cy="118"/>
            </a:xfrm>
            <a:prstGeom prst="rect">
              <a:avLst/>
            </a:prstGeom>
            <a:pattFill prst="wdUpDiag">
              <a:fgClr>
                <a:srgbClr val="FF0000"/>
              </a:fgClr>
              <a:bgClr>
                <a:srgbClr val="FFFFFF"/>
              </a:bgClr>
            </a:pattFill>
            <a:ln w="38100">
              <a:solidFill>
                <a:srgbClr val="000000"/>
              </a:solidFill>
              <a:miter lim="800000"/>
              <a:headEnd/>
              <a:tailEnd/>
            </a:ln>
          </p:spPr>
          <p:txBody>
            <a:bodyPr lIns="90000" tIns="46800" rIns="90000" bIns="46800" anchor="ctr">
              <a:spAutoFit/>
            </a:bodyPr>
            <a:lstStyle/>
            <a:p>
              <a:pPr>
                <a:spcBef>
                  <a:spcPct val="50000"/>
                </a:spcBef>
              </a:pPr>
              <a:endParaRPr lang="zh-CN" altLang="en-US"/>
            </a:p>
          </p:txBody>
        </p:sp>
        <p:sp>
          <p:nvSpPr>
            <p:cNvPr id="142360" name="Rectangle 69">
              <a:extLst>
                <a:ext uri="{FF2B5EF4-FFF2-40B4-BE49-F238E27FC236}">
                  <a16:creationId xmlns:a16="http://schemas.microsoft.com/office/drawing/2014/main" id="{2B953B3C-C9AB-C495-52EE-4AE4BB62C67D}"/>
                </a:ext>
              </a:extLst>
            </p:cNvPr>
            <p:cNvSpPr>
              <a:spLocks noChangeArrowheads="1"/>
            </p:cNvSpPr>
            <p:nvPr/>
          </p:nvSpPr>
          <p:spPr bwMode="auto">
            <a:xfrm>
              <a:off x="3648" y="2544"/>
              <a:ext cx="768" cy="144"/>
            </a:xfrm>
            <a:prstGeom prst="rect">
              <a:avLst/>
            </a:prstGeom>
            <a:solidFill>
              <a:schemeClr val="bg2"/>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sp>
          <p:nvSpPr>
            <p:cNvPr id="142361" name="Line 70">
              <a:extLst>
                <a:ext uri="{FF2B5EF4-FFF2-40B4-BE49-F238E27FC236}">
                  <a16:creationId xmlns:a16="http://schemas.microsoft.com/office/drawing/2014/main" id="{E73EA2D1-BF7A-A52E-2CC0-F9BE81C39303}"/>
                </a:ext>
              </a:extLst>
            </p:cNvPr>
            <p:cNvSpPr>
              <a:spLocks noChangeShapeType="1"/>
            </p:cNvSpPr>
            <p:nvPr/>
          </p:nvSpPr>
          <p:spPr bwMode="auto">
            <a:xfrm flipV="1">
              <a:off x="3088" y="3346"/>
              <a:ext cx="205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62" name="Line 71">
              <a:extLst>
                <a:ext uri="{FF2B5EF4-FFF2-40B4-BE49-F238E27FC236}">
                  <a16:creationId xmlns:a16="http://schemas.microsoft.com/office/drawing/2014/main" id="{8BD6AB6C-8B47-A6DC-426A-27E5E5086932}"/>
                </a:ext>
              </a:extLst>
            </p:cNvPr>
            <p:cNvSpPr>
              <a:spLocks noChangeShapeType="1"/>
            </p:cNvSpPr>
            <p:nvPr/>
          </p:nvSpPr>
          <p:spPr bwMode="auto">
            <a:xfrm>
              <a:off x="3100" y="2770"/>
              <a:ext cx="0" cy="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63" name="Line 72">
              <a:extLst>
                <a:ext uri="{FF2B5EF4-FFF2-40B4-BE49-F238E27FC236}">
                  <a16:creationId xmlns:a16="http://schemas.microsoft.com/office/drawing/2014/main" id="{E8EB259C-2E01-0C46-F34E-5065E8C9AAC4}"/>
                </a:ext>
              </a:extLst>
            </p:cNvPr>
            <p:cNvSpPr>
              <a:spLocks noChangeShapeType="1"/>
            </p:cNvSpPr>
            <p:nvPr/>
          </p:nvSpPr>
          <p:spPr bwMode="auto">
            <a:xfrm>
              <a:off x="5140" y="2770"/>
              <a:ext cx="0" cy="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64" name="Line 73">
              <a:extLst>
                <a:ext uri="{FF2B5EF4-FFF2-40B4-BE49-F238E27FC236}">
                  <a16:creationId xmlns:a16="http://schemas.microsoft.com/office/drawing/2014/main" id="{9095DDD0-FA7D-0999-66BA-8198B1C333EA}"/>
                </a:ext>
              </a:extLst>
            </p:cNvPr>
            <p:cNvSpPr>
              <a:spLocks noChangeShapeType="1"/>
            </p:cNvSpPr>
            <p:nvPr/>
          </p:nvSpPr>
          <p:spPr bwMode="auto">
            <a:xfrm flipV="1">
              <a:off x="3456" y="2206"/>
              <a:ext cx="0" cy="53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65" name="Oval 74">
              <a:extLst>
                <a:ext uri="{FF2B5EF4-FFF2-40B4-BE49-F238E27FC236}">
                  <a16:creationId xmlns:a16="http://schemas.microsoft.com/office/drawing/2014/main" id="{33EB935A-FB1E-9FEF-1E19-889920907AA4}"/>
                </a:ext>
              </a:extLst>
            </p:cNvPr>
            <p:cNvSpPr>
              <a:spLocks noChangeArrowheads="1"/>
            </p:cNvSpPr>
            <p:nvPr/>
          </p:nvSpPr>
          <p:spPr bwMode="auto">
            <a:xfrm>
              <a:off x="3429" y="2154"/>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42366" name="Line 75">
              <a:extLst>
                <a:ext uri="{FF2B5EF4-FFF2-40B4-BE49-F238E27FC236}">
                  <a16:creationId xmlns:a16="http://schemas.microsoft.com/office/drawing/2014/main" id="{312E1AE3-EAE8-BE73-87B4-56057D32469F}"/>
                </a:ext>
              </a:extLst>
            </p:cNvPr>
            <p:cNvSpPr>
              <a:spLocks noChangeShapeType="1"/>
            </p:cNvSpPr>
            <p:nvPr/>
          </p:nvSpPr>
          <p:spPr bwMode="auto">
            <a:xfrm flipH="1" flipV="1">
              <a:off x="4658" y="2218"/>
              <a:ext cx="0" cy="56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67" name="Oval 76">
              <a:extLst>
                <a:ext uri="{FF2B5EF4-FFF2-40B4-BE49-F238E27FC236}">
                  <a16:creationId xmlns:a16="http://schemas.microsoft.com/office/drawing/2014/main" id="{B790C4D9-3332-727B-CAB6-D0B65393D18A}"/>
                </a:ext>
              </a:extLst>
            </p:cNvPr>
            <p:cNvSpPr>
              <a:spLocks noChangeArrowheads="1"/>
            </p:cNvSpPr>
            <p:nvPr/>
          </p:nvSpPr>
          <p:spPr bwMode="auto">
            <a:xfrm>
              <a:off x="4631" y="2156"/>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42368" name="Text Box 77">
              <a:extLst>
                <a:ext uri="{FF2B5EF4-FFF2-40B4-BE49-F238E27FC236}">
                  <a16:creationId xmlns:a16="http://schemas.microsoft.com/office/drawing/2014/main" id="{D9AF9E48-B6E3-C14E-5912-A75890CC220C}"/>
                </a:ext>
              </a:extLst>
            </p:cNvPr>
            <p:cNvSpPr txBox="1">
              <a:spLocks noChangeArrowheads="1"/>
            </p:cNvSpPr>
            <p:nvPr/>
          </p:nvSpPr>
          <p:spPr bwMode="auto">
            <a:xfrm>
              <a:off x="3676" y="3072"/>
              <a:ext cx="11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P</a:t>
              </a:r>
              <a:r>
                <a:rPr lang="zh-CN" altLang="en-US" sz="2400" b="1" i="0">
                  <a:solidFill>
                    <a:schemeClr val="tx1"/>
                  </a:solidFill>
                  <a:ea typeface="楷体_GB2312" pitchFamily="49" charset="-122"/>
                </a:rPr>
                <a:t>型硅衬底</a:t>
              </a:r>
            </a:p>
          </p:txBody>
        </p:sp>
        <p:sp>
          <p:nvSpPr>
            <p:cNvPr id="142369" name="Text Box 78">
              <a:extLst>
                <a:ext uri="{FF2B5EF4-FFF2-40B4-BE49-F238E27FC236}">
                  <a16:creationId xmlns:a16="http://schemas.microsoft.com/office/drawing/2014/main" id="{FAAFC7BA-5C33-E41E-8ED4-8B0502569049}"/>
                </a:ext>
              </a:extLst>
            </p:cNvPr>
            <p:cNvSpPr txBox="1">
              <a:spLocks noChangeArrowheads="1"/>
            </p:cNvSpPr>
            <p:nvPr/>
          </p:nvSpPr>
          <p:spPr bwMode="auto">
            <a:xfrm>
              <a:off x="3312" y="2784"/>
              <a:ext cx="4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N</a:t>
              </a:r>
              <a:r>
                <a:rPr lang="en-US" altLang="zh-CN" b="1" i="0" baseline="30000">
                  <a:solidFill>
                    <a:schemeClr val="tx1"/>
                  </a:solidFill>
                  <a:ea typeface="楷体_GB2312" pitchFamily="49" charset="-122"/>
                </a:rPr>
                <a:t>+</a:t>
              </a:r>
              <a:endParaRPr lang="en-US" altLang="zh-CN" b="1" i="0">
                <a:solidFill>
                  <a:schemeClr val="tx1"/>
                </a:solidFill>
                <a:ea typeface="楷体_GB2312" pitchFamily="49" charset="-122"/>
              </a:endParaRPr>
            </a:p>
          </p:txBody>
        </p:sp>
        <p:sp>
          <p:nvSpPr>
            <p:cNvPr id="142370" name="Text Box 79">
              <a:extLst>
                <a:ext uri="{FF2B5EF4-FFF2-40B4-BE49-F238E27FC236}">
                  <a16:creationId xmlns:a16="http://schemas.microsoft.com/office/drawing/2014/main" id="{EF113D1C-F9A5-2CA3-1CF8-D83F4947A5A9}"/>
                </a:ext>
              </a:extLst>
            </p:cNvPr>
            <p:cNvSpPr txBox="1">
              <a:spLocks noChangeArrowheads="1"/>
            </p:cNvSpPr>
            <p:nvPr/>
          </p:nvSpPr>
          <p:spPr bwMode="auto">
            <a:xfrm>
              <a:off x="4516" y="2784"/>
              <a:ext cx="4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N</a:t>
              </a:r>
              <a:r>
                <a:rPr lang="en-US" altLang="zh-CN" b="1" i="0" baseline="30000">
                  <a:solidFill>
                    <a:schemeClr val="tx1"/>
                  </a:solidFill>
                  <a:ea typeface="楷体_GB2312" pitchFamily="49" charset="-122"/>
                </a:rPr>
                <a:t>+</a:t>
              </a:r>
            </a:p>
          </p:txBody>
        </p:sp>
        <p:sp>
          <p:nvSpPr>
            <p:cNvPr id="142371" name="Text Box 80">
              <a:extLst>
                <a:ext uri="{FF2B5EF4-FFF2-40B4-BE49-F238E27FC236}">
                  <a16:creationId xmlns:a16="http://schemas.microsoft.com/office/drawing/2014/main" id="{64B0E21D-5877-6655-FB5B-7AC65E478198}"/>
                </a:ext>
              </a:extLst>
            </p:cNvPr>
            <p:cNvSpPr txBox="1">
              <a:spLocks noChangeArrowheads="1"/>
            </p:cNvSpPr>
            <p:nvPr/>
          </p:nvSpPr>
          <p:spPr bwMode="auto">
            <a:xfrm>
              <a:off x="4032" y="1968"/>
              <a:ext cx="48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G</a:t>
              </a:r>
            </a:p>
          </p:txBody>
        </p:sp>
        <p:sp>
          <p:nvSpPr>
            <p:cNvPr id="142372" name="Text Box 81">
              <a:extLst>
                <a:ext uri="{FF2B5EF4-FFF2-40B4-BE49-F238E27FC236}">
                  <a16:creationId xmlns:a16="http://schemas.microsoft.com/office/drawing/2014/main" id="{57B92226-D0BD-0539-80BD-2976855F1157}"/>
                </a:ext>
              </a:extLst>
            </p:cNvPr>
            <p:cNvSpPr txBox="1">
              <a:spLocks noChangeArrowheads="1"/>
            </p:cNvSpPr>
            <p:nvPr/>
          </p:nvSpPr>
          <p:spPr bwMode="auto">
            <a:xfrm>
              <a:off x="3216" y="1920"/>
              <a:ext cx="43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S</a:t>
              </a:r>
            </a:p>
          </p:txBody>
        </p:sp>
        <p:sp>
          <p:nvSpPr>
            <p:cNvPr id="142373" name="Text Box 82">
              <a:extLst>
                <a:ext uri="{FF2B5EF4-FFF2-40B4-BE49-F238E27FC236}">
                  <a16:creationId xmlns:a16="http://schemas.microsoft.com/office/drawing/2014/main" id="{F2C0881E-748B-8664-F530-CB78CBFF7A15}"/>
                </a:ext>
              </a:extLst>
            </p:cNvPr>
            <p:cNvSpPr txBox="1">
              <a:spLocks noChangeArrowheads="1"/>
            </p:cNvSpPr>
            <p:nvPr/>
          </p:nvSpPr>
          <p:spPr bwMode="auto">
            <a:xfrm>
              <a:off x="4416" y="1968"/>
              <a:ext cx="43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D</a:t>
              </a:r>
            </a:p>
          </p:txBody>
        </p:sp>
        <p:sp>
          <p:nvSpPr>
            <p:cNvPr id="142374" name="Rectangle 83">
              <a:extLst>
                <a:ext uri="{FF2B5EF4-FFF2-40B4-BE49-F238E27FC236}">
                  <a16:creationId xmlns:a16="http://schemas.microsoft.com/office/drawing/2014/main" id="{2ED06724-79DA-60B8-1AE5-35CAD9FEFF3C}"/>
                </a:ext>
              </a:extLst>
            </p:cNvPr>
            <p:cNvSpPr>
              <a:spLocks noChangeArrowheads="1"/>
            </p:cNvSpPr>
            <p:nvPr/>
          </p:nvSpPr>
          <p:spPr bwMode="auto">
            <a:xfrm>
              <a:off x="3312" y="2688"/>
              <a:ext cx="288" cy="144"/>
            </a:xfrm>
            <a:prstGeom prst="rect">
              <a:avLst/>
            </a:prstGeom>
            <a:solidFill>
              <a:schemeClr val="bg2"/>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sp>
          <p:nvSpPr>
            <p:cNvPr id="142375" name="Rectangle 84">
              <a:extLst>
                <a:ext uri="{FF2B5EF4-FFF2-40B4-BE49-F238E27FC236}">
                  <a16:creationId xmlns:a16="http://schemas.microsoft.com/office/drawing/2014/main" id="{380DF54C-A8EA-12BB-C514-4761F6134B92}"/>
                </a:ext>
              </a:extLst>
            </p:cNvPr>
            <p:cNvSpPr>
              <a:spLocks noChangeArrowheads="1"/>
            </p:cNvSpPr>
            <p:nvPr/>
          </p:nvSpPr>
          <p:spPr bwMode="auto">
            <a:xfrm>
              <a:off x="4534" y="2688"/>
              <a:ext cx="288" cy="144"/>
            </a:xfrm>
            <a:prstGeom prst="rect">
              <a:avLst/>
            </a:prstGeom>
            <a:solidFill>
              <a:schemeClr val="bg2"/>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sp>
          <p:nvSpPr>
            <p:cNvPr id="142376" name="Text Box 85">
              <a:extLst>
                <a:ext uri="{FF2B5EF4-FFF2-40B4-BE49-F238E27FC236}">
                  <a16:creationId xmlns:a16="http://schemas.microsoft.com/office/drawing/2014/main" id="{56363E7F-1F26-9B5A-1A2C-6D1C7BB6F103}"/>
                </a:ext>
              </a:extLst>
            </p:cNvPr>
            <p:cNvSpPr txBox="1">
              <a:spLocks noChangeArrowheads="1"/>
            </p:cNvSpPr>
            <p:nvPr/>
          </p:nvSpPr>
          <p:spPr bwMode="auto">
            <a:xfrm>
              <a:off x="3766" y="2112"/>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sp>
          <p:nvSpPr>
            <p:cNvPr id="142377" name="Text Box 86">
              <a:extLst>
                <a:ext uri="{FF2B5EF4-FFF2-40B4-BE49-F238E27FC236}">
                  <a16:creationId xmlns:a16="http://schemas.microsoft.com/office/drawing/2014/main" id="{301D5A53-0FED-EDA0-C702-C72A296D3D3D}"/>
                </a:ext>
              </a:extLst>
            </p:cNvPr>
            <p:cNvSpPr txBox="1">
              <a:spLocks noChangeArrowheads="1"/>
            </p:cNvSpPr>
            <p:nvPr/>
          </p:nvSpPr>
          <p:spPr bwMode="auto">
            <a:xfrm>
              <a:off x="3504" y="2073"/>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sp>
          <p:nvSpPr>
            <p:cNvPr id="142378" name="Text Box 87">
              <a:extLst>
                <a:ext uri="{FF2B5EF4-FFF2-40B4-BE49-F238E27FC236}">
                  <a16:creationId xmlns:a16="http://schemas.microsoft.com/office/drawing/2014/main" id="{9791CD83-DE48-4427-84A7-305B6C700A1D}"/>
                </a:ext>
              </a:extLst>
            </p:cNvPr>
            <p:cNvSpPr txBox="1">
              <a:spLocks noChangeArrowheads="1"/>
            </p:cNvSpPr>
            <p:nvPr/>
          </p:nvSpPr>
          <p:spPr bwMode="auto">
            <a:xfrm>
              <a:off x="3552" y="2208"/>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GS</a:t>
              </a:r>
              <a:endParaRPr lang="en-US" altLang="zh-CN" sz="2400" b="1" i="0">
                <a:solidFill>
                  <a:schemeClr val="tx1"/>
                </a:solidFill>
                <a:ea typeface="楷体_GB2312" pitchFamily="49" charset="-122"/>
              </a:endParaRPr>
            </a:p>
          </p:txBody>
        </p:sp>
        <p:sp>
          <p:nvSpPr>
            <p:cNvPr id="142379" name="Line 88">
              <a:extLst>
                <a:ext uri="{FF2B5EF4-FFF2-40B4-BE49-F238E27FC236}">
                  <a16:creationId xmlns:a16="http://schemas.microsoft.com/office/drawing/2014/main" id="{BBDEA815-CC86-F1A6-64D1-C23915DD6795}"/>
                </a:ext>
              </a:extLst>
            </p:cNvPr>
            <p:cNvSpPr>
              <a:spLocks noChangeShapeType="1"/>
            </p:cNvSpPr>
            <p:nvPr/>
          </p:nvSpPr>
          <p:spPr bwMode="auto">
            <a:xfrm flipV="1">
              <a:off x="3456" y="1776"/>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80" name="Line 89">
              <a:extLst>
                <a:ext uri="{FF2B5EF4-FFF2-40B4-BE49-F238E27FC236}">
                  <a16:creationId xmlns:a16="http://schemas.microsoft.com/office/drawing/2014/main" id="{A5508872-03B3-6D79-24E4-1234528B2712}"/>
                </a:ext>
              </a:extLst>
            </p:cNvPr>
            <p:cNvSpPr>
              <a:spLocks noChangeShapeType="1"/>
            </p:cNvSpPr>
            <p:nvPr/>
          </p:nvSpPr>
          <p:spPr bwMode="auto">
            <a:xfrm flipV="1">
              <a:off x="4656" y="1776"/>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81" name="Line 90">
              <a:extLst>
                <a:ext uri="{FF2B5EF4-FFF2-40B4-BE49-F238E27FC236}">
                  <a16:creationId xmlns:a16="http://schemas.microsoft.com/office/drawing/2014/main" id="{9CEC1341-8156-11E0-548A-54A55F2F2731}"/>
                </a:ext>
              </a:extLst>
            </p:cNvPr>
            <p:cNvSpPr>
              <a:spLocks noChangeShapeType="1"/>
            </p:cNvSpPr>
            <p:nvPr/>
          </p:nvSpPr>
          <p:spPr bwMode="auto">
            <a:xfrm>
              <a:off x="3456" y="1790"/>
              <a:ext cx="76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82" name="Line 91">
              <a:extLst>
                <a:ext uri="{FF2B5EF4-FFF2-40B4-BE49-F238E27FC236}">
                  <a16:creationId xmlns:a16="http://schemas.microsoft.com/office/drawing/2014/main" id="{BD46E974-9B40-0A33-1BC7-4A772980CDB7}"/>
                </a:ext>
              </a:extLst>
            </p:cNvPr>
            <p:cNvSpPr>
              <a:spLocks noChangeShapeType="1"/>
            </p:cNvSpPr>
            <p:nvPr/>
          </p:nvSpPr>
          <p:spPr bwMode="auto">
            <a:xfrm>
              <a:off x="4320" y="1656"/>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83" name="Line 92">
              <a:extLst>
                <a:ext uri="{FF2B5EF4-FFF2-40B4-BE49-F238E27FC236}">
                  <a16:creationId xmlns:a16="http://schemas.microsoft.com/office/drawing/2014/main" id="{9CCA46C9-5B41-D919-D68F-171255860857}"/>
                </a:ext>
              </a:extLst>
            </p:cNvPr>
            <p:cNvSpPr>
              <a:spLocks noChangeShapeType="1"/>
            </p:cNvSpPr>
            <p:nvPr/>
          </p:nvSpPr>
          <p:spPr bwMode="auto">
            <a:xfrm>
              <a:off x="4224" y="1724"/>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84" name="Line 93">
              <a:extLst>
                <a:ext uri="{FF2B5EF4-FFF2-40B4-BE49-F238E27FC236}">
                  <a16:creationId xmlns:a16="http://schemas.microsoft.com/office/drawing/2014/main" id="{92007089-8572-74C5-6464-CB1220E6625D}"/>
                </a:ext>
              </a:extLst>
            </p:cNvPr>
            <p:cNvSpPr>
              <a:spLocks noChangeShapeType="1"/>
            </p:cNvSpPr>
            <p:nvPr/>
          </p:nvSpPr>
          <p:spPr bwMode="auto">
            <a:xfrm>
              <a:off x="4320" y="1790"/>
              <a:ext cx="33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2385" name="Text Box 94">
              <a:extLst>
                <a:ext uri="{FF2B5EF4-FFF2-40B4-BE49-F238E27FC236}">
                  <a16:creationId xmlns:a16="http://schemas.microsoft.com/office/drawing/2014/main" id="{138F8667-8332-8FA1-217B-FCC05C06CFEC}"/>
                </a:ext>
              </a:extLst>
            </p:cNvPr>
            <p:cNvSpPr txBox="1">
              <a:spLocks noChangeArrowheads="1"/>
            </p:cNvSpPr>
            <p:nvPr/>
          </p:nvSpPr>
          <p:spPr bwMode="auto">
            <a:xfrm>
              <a:off x="4073" y="1392"/>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D</a:t>
              </a:r>
              <a:endParaRPr lang="en-US" altLang="zh-CN" sz="2400" b="1" i="0">
                <a:solidFill>
                  <a:schemeClr val="tx1"/>
                </a:solidFill>
                <a:ea typeface="楷体_GB2312" pitchFamily="49" charset="-122"/>
              </a:endParaRPr>
            </a:p>
          </p:txBody>
        </p:sp>
        <p:sp>
          <p:nvSpPr>
            <p:cNvPr id="142386" name="Text Box 95">
              <a:extLst>
                <a:ext uri="{FF2B5EF4-FFF2-40B4-BE49-F238E27FC236}">
                  <a16:creationId xmlns:a16="http://schemas.microsoft.com/office/drawing/2014/main" id="{FF68B22C-37F4-F665-FF04-D233A98BE009}"/>
                </a:ext>
              </a:extLst>
            </p:cNvPr>
            <p:cNvSpPr txBox="1">
              <a:spLocks noChangeArrowheads="1"/>
            </p:cNvSpPr>
            <p:nvPr/>
          </p:nvSpPr>
          <p:spPr bwMode="auto">
            <a:xfrm>
              <a:off x="4316" y="1536"/>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sp>
          <p:nvSpPr>
            <p:cNvPr id="142387" name="Text Box 96">
              <a:extLst>
                <a:ext uri="{FF2B5EF4-FFF2-40B4-BE49-F238E27FC236}">
                  <a16:creationId xmlns:a16="http://schemas.microsoft.com/office/drawing/2014/main" id="{8359B8A3-2178-02C2-FD5F-84432E976FEB}"/>
                </a:ext>
              </a:extLst>
            </p:cNvPr>
            <p:cNvSpPr txBox="1">
              <a:spLocks noChangeArrowheads="1"/>
            </p:cNvSpPr>
            <p:nvPr/>
          </p:nvSpPr>
          <p:spPr bwMode="auto">
            <a:xfrm>
              <a:off x="3996" y="1536"/>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grpSp>
      <p:sp>
        <p:nvSpPr>
          <p:cNvPr id="464993" name="Rectangle 97">
            <a:extLst>
              <a:ext uri="{FF2B5EF4-FFF2-40B4-BE49-F238E27FC236}">
                <a16:creationId xmlns:a16="http://schemas.microsoft.com/office/drawing/2014/main" id="{0108190C-BC2A-C6B6-F584-707F943E573B}"/>
              </a:ext>
            </a:extLst>
          </p:cNvPr>
          <p:cNvSpPr>
            <a:spLocks noChangeArrowheads="1"/>
          </p:cNvSpPr>
          <p:nvPr/>
        </p:nvSpPr>
        <p:spPr bwMode="auto">
          <a:xfrm>
            <a:off x="381000" y="990600"/>
            <a:ext cx="82296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b="1" i="0">
                <a:solidFill>
                  <a:schemeClr val="tx1"/>
                </a:solidFill>
                <a:ea typeface="楷体_GB2312" pitchFamily="49" charset="-122"/>
              </a:rPr>
              <a:t>     </a:t>
            </a:r>
            <a:r>
              <a:rPr lang="zh-CN" altLang="en-US" b="1" i="0">
                <a:solidFill>
                  <a:schemeClr val="tx1"/>
                </a:solidFill>
                <a:ea typeface="宋体" panose="02010600030101010101" pitchFamily="2" charset="-122"/>
              </a:rPr>
              <a:t>由结构图可见</a:t>
            </a:r>
            <a:r>
              <a:rPr lang="zh-CN" altLang="en-US" b="1" i="0">
                <a:solidFill>
                  <a:schemeClr val="tx1"/>
                </a:solidFill>
                <a:ea typeface="楷体_GB2312" pitchFamily="49" charset="-122"/>
              </a:rPr>
              <a:t>，</a:t>
            </a:r>
            <a:r>
              <a:rPr lang="en-US" altLang="zh-CN" b="1" i="0">
                <a:solidFill>
                  <a:schemeClr val="tx1"/>
                </a:solidFill>
                <a:ea typeface="楷体_GB2312" pitchFamily="49" charset="-122"/>
              </a:rPr>
              <a:t>N</a:t>
            </a:r>
            <a:r>
              <a:rPr lang="en-US" altLang="zh-CN" b="1" i="0" baseline="30000">
                <a:solidFill>
                  <a:schemeClr val="tx1"/>
                </a:solidFill>
                <a:ea typeface="楷体_GB2312" pitchFamily="49" charset="-122"/>
              </a:rPr>
              <a:t>+</a:t>
            </a:r>
            <a:r>
              <a:rPr lang="zh-CN" altLang="en-US" b="1" i="0">
                <a:solidFill>
                  <a:schemeClr val="tx1"/>
                </a:solidFill>
                <a:latin typeface="宋体" panose="02010600030101010101" pitchFamily="2" charset="-122"/>
                <a:ea typeface="宋体" panose="02010600030101010101" pitchFamily="2" charset="-122"/>
              </a:rPr>
              <a:t>型漏区和</a:t>
            </a:r>
            <a:r>
              <a:rPr lang="en-US" altLang="zh-CN" b="1" i="0">
                <a:solidFill>
                  <a:schemeClr val="tx1"/>
                </a:solidFill>
                <a:ea typeface="楷体_GB2312" pitchFamily="49" charset="-122"/>
              </a:rPr>
              <a:t>N</a:t>
            </a:r>
            <a:r>
              <a:rPr lang="en-US" altLang="zh-CN" b="1" i="0" baseline="30000">
                <a:solidFill>
                  <a:schemeClr val="tx1"/>
                </a:solidFill>
                <a:ea typeface="楷体_GB2312" pitchFamily="49" charset="-122"/>
              </a:rPr>
              <a:t>+</a:t>
            </a:r>
            <a:r>
              <a:rPr lang="zh-CN" altLang="en-US" b="1" i="0">
                <a:solidFill>
                  <a:schemeClr val="tx1"/>
                </a:solidFill>
                <a:latin typeface="宋体" panose="02010600030101010101" pitchFamily="2" charset="-122"/>
                <a:ea typeface="宋体" panose="02010600030101010101" pitchFamily="2" charset="-122"/>
              </a:rPr>
              <a:t>型源区之间被</a:t>
            </a:r>
            <a:r>
              <a:rPr lang="en-US" altLang="zh-CN" b="1" i="0">
                <a:solidFill>
                  <a:schemeClr val="tx1"/>
                </a:solidFill>
                <a:ea typeface="宋体" panose="02010600030101010101" pitchFamily="2" charset="-122"/>
              </a:rPr>
              <a:t>P</a:t>
            </a:r>
            <a:r>
              <a:rPr lang="zh-CN" altLang="en-US" b="1" i="0">
                <a:solidFill>
                  <a:schemeClr val="tx1"/>
                </a:solidFill>
                <a:ea typeface="宋体" panose="02010600030101010101" pitchFamily="2" charset="-122"/>
              </a:rPr>
              <a:t>型衬底隔开，漏极和源极之间是两个背靠背的</a:t>
            </a:r>
            <a:r>
              <a:rPr lang="en-US" altLang="zh-CN" b="1" i="0">
                <a:solidFill>
                  <a:schemeClr val="tx1"/>
                </a:solidFill>
                <a:ea typeface="宋体" panose="02010600030101010101" pitchFamily="2" charset="-122"/>
              </a:rPr>
              <a:t>PN</a:t>
            </a:r>
            <a:r>
              <a:rPr lang="zh-CN" altLang="en-US" b="1" i="0">
                <a:solidFill>
                  <a:schemeClr val="tx1"/>
                </a:solidFill>
                <a:ea typeface="宋体" panose="02010600030101010101" pitchFamily="2" charset="-122"/>
              </a:rPr>
              <a:t>结</a:t>
            </a:r>
            <a:r>
              <a:rPr lang="zh-CN" altLang="en-US" b="1" i="0">
                <a:solidFill>
                  <a:schemeClr val="tx1"/>
                </a:solidFill>
                <a:latin typeface="宋体" panose="02010600030101010101" pitchFamily="2" charset="-122"/>
                <a:ea typeface="宋体" panose="02010600030101010101" pitchFamily="2" charset="-122"/>
              </a:rPr>
              <a:t>。</a:t>
            </a:r>
          </a:p>
        </p:txBody>
      </p:sp>
      <p:sp>
        <p:nvSpPr>
          <p:cNvPr id="464994" name="Rectangle 98">
            <a:extLst>
              <a:ext uri="{FF2B5EF4-FFF2-40B4-BE49-F238E27FC236}">
                <a16:creationId xmlns:a16="http://schemas.microsoft.com/office/drawing/2014/main" id="{20A167E9-8C75-F672-3E61-4B3C7BA18938}"/>
              </a:ext>
            </a:extLst>
          </p:cNvPr>
          <p:cNvSpPr>
            <a:spLocks noChangeArrowheads="1"/>
          </p:cNvSpPr>
          <p:nvPr/>
        </p:nvSpPr>
        <p:spPr bwMode="auto">
          <a:xfrm>
            <a:off x="457200" y="2743200"/>
            <a:ext cx="3962400" cy="316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b="1" i="0">
                <a:solidFill>
                  <a:schemeClr val="tx1"/>
                </a:solidFill>
                <a:latin typeface="宋体" panose="02010600030101010101" pitchFamily="2" charset="-122"/>
                <a:ea typeface="宋体" panose="02010600030101010101" pitchFamily="2" charset="-122"/>
              </a:rPr>
              <a:t>  </a:t>
            </a:r>
            <a:r>
              <a:rPr lang="zh-CN" altLang="en-US" b="1" i="0">
                <a:solidFill>
                  <a:srgbClr val="CC0000"/>
                </a:solidFill>
                <a:latin typeface="宋体" panose="02010600030101010101" pitchFamily="2" charset="-122"/>
                <a:ea typeface="宋体" panose="02010600030101010101" pitchFamily="2" charset="-122"/>
              </a:rPr>
              <a:t>当栅源电压</a:t>
            </a:r>
            <a:r>
              <a:rPr lang="en-US" altLang="zh-CN" b="1">
                <a:solidFill>
                  <a:srgbClr val="CC0000"/>
                </a:solidFill>
                <a:ea typeface="楷体_GB2312" pitchFamily="49" charset="-122"/>
              </a:rPr>
              <a:t>U</a:t>
            </a:r>
            <a:r>
              <a:rPr lang="en-US" altLang="zh-CN" b="1" i="0" baseline="-25000">
                <a:solidFill>
                  <a:srgbClr val="CC0000"/>
                </a:solidFill>
                <a:ea typeface="楷体_GB2312" pitchFamily="49" charset="-122"/>
              </a:rPr>
              <a:t>GS </a:t>
            </a:r>
            <a:r>
              <a:rPr lang="en-US" altLang="zh-CN" b="1" i="0">
                <a:solidFill>
                  <a:srgbClr val="CC0000"/>
                </a:solidFill>
                <a:ea typeface="宋体" panose="02010600030101010101" pitchFamily="2" charset="-122"/>
              </a:rPr>
              <a:t>= 0 </a:t>
            </a:r>
            <a:r>
              <a:rPr lang="zh-CN" altLang="en-US" b="1" i="0">
                <a:solidFill>
                  <a:srgbClr val="CC0000"/>
                </a:solidFill>
                <a:latin typeface="宋体" panose="02010600030101010101" pitchFamily="2" charset="-122"/>
                <a:ea typeface="宋体" panose="02010600030101010101" pitchFamily="2" charset="-122"/>
              </a:rPr>
              <a:t>时</a:t>
            </a:r>
            <a:r>
              <a:rPr lang="zh-CN" altLang="en-US" b="1" i="0">
                <a:solidFill>
                  <a:schemeClr val="tx1"/>
                </a:solidFill>
                <a:latin typeface="宋体" panose="02010600030101010101" pitchFamily="2" charset="-122"/>
                <a:ea typeface="宋体" panose="02010600030101010101" pitchFamily="2" charset="-122"/>
              </a:rPr>
              <a:t>，不管漏极和源极之间所加电压的极性如何，其中总有一个</a:t>
            </a:r>
            <a:r>
              <a:rPr lang="en-US" altLang="zh-CN" b="1" i="0">
                <a:solidFill>
                  <a:schemeClr val="tx1"/>
                </a:solidFill>
                <a:ea typeface="宋体" panose="02010600030101010101" pitchFamily="2" charset="-122"/>
              </a:rPr>
              <a:t>PN</a:t>
            </a:r>
            <a:r>
              <a:rPr lang="zh-CN" altLang="en-US" b="1" i="0">
                <a:solidFill>
                  <a:schemeClr val="tx1"/>
                </a:solidFill>
                <a:latin typeface="宋体" panose="02010600030101010101" pitchFamily="2" charset="-122"/>
                <a:ea typeface="宋体" panose="02010600030101010101" pitchFamily="2" charset="-122"/>
              </a:rPr>
              <a:t>结是反向偏置的，反向电阻很高，</a:t>
            </a:r>
            <a:r>
              <a:rPr lang="zh-CN" altLang="en-US" b="1" i="0">
                <a:solidFill>
                  <a:srgbClr val="CC0000"/>
                </a:solidFill>
                <a:latin typeface="宋体" panose="02010600030101010101" pitchFamily="2" charset="-122"/>
                <a:ea typeface="宋体" panose="02010600030101010101" pitchFamily="2" charset="-122"/>
              </a:rPr>
              <a:t>漏极电流近似为零</a:t>
            </a:r>
            <a:r>
              <a:rPr lang="zh-CN" altLang="en-US" b="1" i="0">
                <a:solidFill>
                  <a:schemeClr val="tx1"/>
                </a:solidFill>
                <a:latin typeface="宋体" panose="02010600030101010101" pitchFamily="2" charset="-122"/>
                <a:ea typeface="宋体" panose="02010600030101010101" pitchFamily="2" charset="-122"/>
              </a:rPr>
              <a:t>。</a:t>
            </a:r>
          </a:p>
        </p:txBody>
      </p:sp>
      <p:grpSp>
        <p:nvGrpSpPr>
          <p:cNvPr id="3" name="Group 99">
            <a:extLst>
              <a:ext uri="{FF2B5EF4-FFF2-40B4-BE49-F238E27FC236}">
                <a16:creationId xmlns:a16="http://schemas.microsoft.com/office/drawing/2014/main" id="{CCDBDD1B-A78F-8F45-AF6F-6E372A54A571}"/>
              </a:ext>
            </a:extLst>
          </p:cNvPr>
          <p:cNvGrpSpPr>
            <a:grpSpLocks/>
          </p:cNvGrpSpPr>
          <p:nvPr/>
        </p:nvGrpSpPr>
        <p:grpSpPr bwMode="auto">
          <a:xfrm>
            <a:off x="1066800" y="2133600"/>
            <a:ext cx="3162300" cy="533400"/>
            <a:chOff x="816" y="1536"/>
            <a:chExt cx="1992" cy="336"/>
          </a:xfrm>
        </p:grpSpPr>
        <p:grpSp>
          <p:nvGrpSpPr>
            <p:cNvPr id="142391" name="Group 100">
              <a:extLst>
                <a:ext uri="{FF2B5EF4-FFF2-40B4-BE49-F238E27FC236}">
                  <a16:creationId xmlns:a16="http://schemas.microsoft.com/office/drawing/2014/main" id="{DA460787-7915-4FB8-3E09-650F3A571A96}"/>
                </a:ext>
              </a:extLst>
            </p:cNvPr>
            <p:cNvGrpSpPr>
              <a:grpSpLocks/>
            </p:cNvGrpSpPr>
            <p:nvPr/>
          </p:nvGrpSpPr>
          <p:grpSpPr bwMode="auto">
            <a:xfrm flipH="1">
              <a:off x="1104" y="1584"/>
              <a:ext cx="718" cy="254"/>
              <a:chOff x="4032" y="972"/>
              <a:chExt cx="1037" cy="416"/>
            </a:xfrm>
          </p:grpSpPr>
          <p:sp>
            <p:nvSpPr>
              <p:cNvPr id="142392" name="Line 101">
                <a:extLst>
                  <a:ext uri="{FF2B5EF4-FFF2-40B4-BE49-F238E27FC236}">
                    <a16:creationId xmlns:a16="http://schemas.microsoft.com/office/drawing/2014/main" id="{381DCCA4-6B80-5BC2-9F37-EAA94E8F7BD4}"/>
                  </a:ext>
                </a:extLst>
              </p:cNvPr>
              <p:cNvSpPr>
                <a:spLocks noChangeShapeType="1"/>
              </p:cNvSpPr>
              <p:nvPr/>
            </p:nvSpPr>
            <p:spPr bwMode="auto">
              <a:xfrm rot="-5400000">
                <a:off x="4448" y="1180"/>
                <a:ext cx="416" cy="0"/>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142393" name="Line 102">
                <a:extLst>
                  <a:ext uri="{FF2B5EF4-FFF2-40B4-BE49-F238E27FC236}">
                    <a16:creationId xmlns:a16="http://schemas.microsoft.com/office/drawing/2014/main" id="{9278A1DE-B31A-6DF0-1A1D-C99C1C640E50}"/>
                  </a:ext>
                </a:extLst>
              </p:cNvPr>
              <p:cNvSpPr>
                <a:spLocks noChangeShapeType="1"/>
              </p:cNvSpPr>
              <p:nvPr/>
            </p:nvSpPr>
            <p:spPr bwMode="auto">
              <a:xfrm rot="5400000" flipV="1">
                <a:off x="4546" y="640"/>
                <a:ext cx="0" cy="1037"/>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142394" name="AutoShape 103">
                <a:extLst>
                  <a:ext uri="{FF2B5EF4-FFF2-40B4-BE49-F238E27FC236}">
                    <a16:creationId xmlns:a16="http://schemas.microsoft.com/office/drawing/2014/main" id="{88073DDF-11E2-5BE1-3894-75A4810B4A78}"/>
                  </a:ext>
                </a:extLst>
              </p:cNvPr>
              <p:cNvSpPr>
                <a:spLocks noChangeArrowheads="1"/>
              </p:cNvSpPr>
              <p:nvPr/>
            </p:nvSpPr>
            <p:spPr bwMode="auto">
              <a:xfrm rot="5400000">
                <a:off x="4320" y="1020"/>
                <a:ext cx="384" cy="288"/>
              </a:xfrm>
              <a:prstGeom prst="triangle">
                <a:avLst>
                  <a:gd name="adj" fmla="val 50000"/>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grpSp>
          <p:nvGrpSpPr>
            <p:cNvPr id="142395" name="Group 104">
              <a:extLst>
                <a:ext uri="{FF2B5EF4-FFF2-40B4-BE49-F238E27FC236}">
                  <a16:creationId xmlns:a16="http://schemas.microsoft.com/office/drawing/2014/main" id="{1588B77D-0BE7-342E-9B18-3A74E42CB2DA}"/>
                </a:ext>
              </a:extLst>
            </p:cNvPr>
            <p:cNvGrpSpPr>
              <a:grpSpLocks/>
            </p:cNvGrpSpPr>
            <p:nvPr/>
          </p:nvGrpSpPr>
          <p:grpSpPr bwMode="auto">
            <a:xfrm>
              <a:off x="1735" y="1584"/>
              <a:ext cx="718" cy="254"/>
              <a:chOff x="4032" y="972"/>
              <a:chExt cx="1037" cy="416"/>
            </a:xfrm>
          </p:grpSpPr>
          <p:sp>
            <p:nvSpPr>
              <p:cNvPr id="142396" name="Line 105">
                <a:extLst>
                  <a:ext uri="{FF2B5EF4-FFF2-40B4-BE49-F238E27FC236}">
                    <a16:creationId xmlns:a16="http://schemas.microsoft.com/office/drawing/2014/main" id="{B8F0D721-1E98-BAD7-1C71-E7F766947BD6}"/>
                  </a:ext>
                </a:extLst>
              </p:cNvPr>
              <p:cNvSpPr>
                <a:spLocks noChangeShapeType="1"/>
              </p:cNvSpPr>
              <p:nvPr/>
            </p:nvSpPr>
            <p:spPr bwMode="auto">
              <a:xfrm rot="-5400000">
                <a:off x="4448" y="1180"/>
                <a:ext cx="416" cy="0"/>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142397" name="Line 106">
                <a:extLst>
                  <a:ext uri="{FF2B5EF4-FFF2-40B4-BE49-F238E27FC236}">
                    <a16:creationId xmlns:a16="http://schemas.microsoft.com/office/drawing/2014/main" id="{90B73853-B94B-03DA-73F5-41749CE65188}"/>
                  </a:ext>
                </a:extLst>
              </p:cNvPr>
              <p:cNvSpPr>
                <a:spLocks noChangeShapeType="1"/>
              </p:cNvSpPr>
              <p:nvPr/>
            </p:nvSpPr>
            <p:spPr bwMode="auto">
              <a:xfrm rot="5400000" flipV="1">
                <a:off x="4546" y="640"/>
                <a:ext cx="0" cy="1037"/>
              </a:xfrm>
              <a:prstGeom prst="line">
                <a:avLst/>
              </a:prstGeom>
              <a:noFill/>
              <a:ln w="38100">
                <a:solidFill>
                  <a:schemeClr val="tx2"/>
                </a:solidFill>
                <a:round/>
                <a:headEnd type="none" w="sm" len="sm"/>
                <a:tailEnd type="none" w="sm" len="sm"/>
              </a:ln>
              <a:extLst>
                <a:ext uri="{909E8E84-426E-40DD-AFC4-6F175D3DCCD1}">
                  <a14:hiddenFill xmlns:a14="http://schemas.microsoft.com/office/drawing/2010/main">
                    <a:noFill/>
                  </a14:hiddenFill>
                </a:ext>
              </a:extLst>
            </p:spPr>
            <p:txBody>
              <a:bodyPr/>
              <a:lstStyle/>
              <a:p>
                <a:endParaRPr lang="zh-CN" altLang="en-US"/>
              </a:p>
            </p:txBody>
          </p:sp>
          <p:sp>
            <p:nvSpPr>
              <p:cNvPr id="142398" name="AutoShape 107">
                <a:extLst>
                  <a:ext uri="{FF2B5EF4-FFF2-40B4-BE49-F238E27FC236}">
                    <a16:creationId xmlns:a16="http://schemas.microsoft.com/office/drawing/2014/main" id="{66100CBF-C3CA-E3C3-A058-4AB26A3CFF5E}"/>
                  </a:ext>
                </a:extLst>
              </p:cNvPr>
              <p:cNvSpPr>
                <a:spLocks noChangeArrowheads="1"/>
              </p:cNvSpPr>
              <p:nvPr/>
            </p:nvSpPr>
            <p:spPr bwMode="auto">
              <a:xfrm rot="5400000">
                <a:off x="4320" y="1020"/>
                <a:ext cx="384" cy="288"/>
              </a:xfrm>
              <a:prstGeom prst="triangle">
                <a:avLst>
                  <a:gd name="adj" fmla="val 50000"/>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sp>
          <p:nvSpPr>
            <p:cNvPr id="142399" name="Oval 108">
              <a:extLst>
                <a:ext uri="{FF2B5EF4-FFF2-40B4-BE49-F238E27FC236}">
                  <a16:creationId xmlns:a16="http://schemas.microsoft.com/office/drawing/2014/main" id="{84E28581-52EE-141C-3000-7A2DB8120632}"/>
                </a:ext>
              </a:extLst>
            </p:cNvPr>
            <p:cNvSpPr>
              <a:spLocks noChangeArrowheads="1"/>
            </p:cNvSpPr>
            <p:nvPr/>
          </p:nvSpPr>
          <p:spPr bwMode="auto">
            <a:xfrm>
              <a:off x="1056" y="1680"/>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2400" name="Oval 109">
              <a:extLst>
                <a:ext uri="{FF2B5EF4-FFF2-40B4-BE49-F238E27FC236}">
                  <a16:creationId xmlns:a16="http://schemas.microsoft.com/office/drawing/2014/main" id="{F00FED02-423B-9662-7CC0-A3E462DCDC6F}"/>
                </a:ext>
              </a:extLst>
            </p:cNvPr>
            <p:cNvSpPr>
              <a:spLocks noChangeArrowheads="1"/>
            </p:cNvSpPr>
            <p:nvPr/>
          </p:nvSpPr>
          <p:spPr bwMode="auto">
            <a:xfrm>
              <a:off x="2442" y="1680"/>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2401" name="Text Box 110">
              <a:extLst>
                <a:ext uri="{FF2B5EF4-FFF2-40B4-BE49-F238E27FC236}">
                  <a16:creationId xmlns:a16="http://schemas.microsoft.com/office/drawing/2014/main" id="{3232F7DF-E442-1658-07E3-693700704A54}"/>
                </a:ext>
              </a:extLst>
            </p:cNvPr>
            <p:cNvSpPr txBox="1">
              <a:spLocks noChangeArrowheads="1"/>
            </p:cNvSpPr>
            <p:nvPr/>
          </p:nvSpPr>
          <p:spPr bwMode="auto">
            <a:xfrm>
              <a:off x="816" y="1536"/>
              <a:ext cx="3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i="0">
                  <a:solidFill>
                    <a:schemeClr val="tx1"/>
                  </a:solidFill>
                  <a:ea typeface="宋体" panose="02010600030101010101" pitchFamily="2" charset="-122"/>
                </a:rPr>
                <a:t>S</a:t>
              </a:r>
            </a:p>
          </p:txBody>
        </p:sp>
        <p:sp>
          <p:nvSpPr>
            <p:cNvPr id="142402" name="Text Box 111">
              <a:extLst>
                <a:ext uri="{FF2B5EF4-FFF2-40B4-BE49-F238E27FC236}">
                  <a16:creationId xmlns:a16="http://schemas.microsoft.com/office/drawing/2014/main" id="{FE24C6E0-96FD-5A97-E47F-54F1E5C44E3F}"/>
                </a:ext>
              </a:extLst>
            </p:cNvPr>
            <p:cNvSpPr txBox="1">
              <a:spLocks noChangeArrowheads="1"/>
            </p:cNvSpPr>
            <p:nvPr/>
          </p:nvSpPr>
          <p:spPr bwMode="auto">
            <a:xfrm>
              <a:off x="2496" y="1545"/>
              <a:ext cx="3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i="0">
                  <a:solidFill>
                    <a:schemeClr val="tx1"/>
                  </a:solidFill>
                  <a:ea typeface="宋体" panose="02010600030101010101" pitchFamily="2" charset="-122"/>
                </a:rPr>
                <a:t>D</a:t>
              </a:r>
            </a:p>
          </p:txBody>
        </p:sp>
      </p:gr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4993"/>
                                        </p:tgtEl>
                                        <p:attrNameLst>
                                          <p:attrName>style.visibility</p:attrName>
                                        </p:attrNameLst>
                                      </p:cBhvr>
                                      <p:to>
                                        <p:strVal val="visible"/>
                                      </p:to>
                                    </p:set>
                                    <p:animEffect transition="in" filter="wipe(left)">
                                      <p:cBhvr>
                                        <p:cTn id="7" dur="500"/>
                                        <p:tgtEl>
                                          <p:spTgt spid="4649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64994"/>
                                        </p:tgtEl>
                                        <p:attrNameLst>
                                          <p:attrName>style.visibility</p:attrName>
                                        </p:attrNameLst>
                                      </p:cBhvr>
                                      <p:to>
                                        <p:strVal val="visible"/>
                                      </p:to>
                                    </p:set>
                                    <p:animEffect transition="in" filter="wipe(left)">
                                      <p:cBhvr>
                                        <p:cTn id="17" dur="500"/>
                                        <p:tgtEl>
                                          <p:spTgt spid="4649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4993" grpId="0"/>
      <p:bldP spid="464994" grpId="0"/>
    </p:bldLst>
  </p:timing>
</p:sld>
</file>

<file path=ppt/slides/slide1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65922" name="Text Box 2">
            <a:extLst>
              <a:ext uri="{FF2B5EF4-FFF2-40B4-BE49-F238E27FC236}">
                <a16:creationId xmlns:a16="http://schemas.microsoft.com/office/drawing/2014/main" id="{CBF21C21-09C7-AD68-FFE4-351845344C5D}"/>
              </a:ext>
            </a:extLst>
          </p:cNvPr>
          <p:cNvSpPr txBox="1">
            <a:spLocks noChangeArrowheads="1"/>
          </p:cNvSpPr>
          <p:nvPr/>
        </p:nvSpPr>
        <p:spPr bwMode="auto">
          <a:xfrm>
            <a:off x="452438" y="414338"/>
            <a:ext cx="5424487" cy="519112"/>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2</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a:t>
            </a: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N</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沟道增强型管的</a:t>
            </a:r>
            <a:r>
              <a:rPr kumimoji="1" lang="zh-CN" altLang="zh-CN" b="1" i="0">
                <a:solidFill>
                  <a:schemeClr val="tx1"/>
                </a:solidFill>
                <a:effectLst>
                  <a:outerShdw blurRad="38100" dist="38100" dir="2700000" algn="tl">
                    <a:srgbClr val="C0C0C0"/>
                  </a:outerShdw>
                </a:effectLst>
                <a:ea typeface="宋体" panose="02010600030101010101" pitchFamily="2" charset="-122"/>
                <a:cs typeface="+mn-cs"/>
              </a:rPr>
              <a:t>工作原理</a:t>
            </a:r>
            <a:endParaRPr kumimoji="1" lang="zh-CN" altLang="en-US" b="1" i="0">
              <a:solidFill>
                <a:schemeClr val="tx1"/>
              </a:solidFill>
              <a:effectLst>
                <a:outerShdw blurRad="38100" dist="38100" dir="2700000" algn="tl">
                  <a:srgbClr val="C0C0C0"/>
                </a:outerShdw>
              </a:effectLst>
              <a:ea typeface="宋体" panose="02010600030101010101" pitchFamily="2" charset="-122"/>
              <a:cs typeface="+mn-cs"/>
            </a:endParaRPr>
          </a:p>
        </p:txBody>
      </p:sp>
      <p:sp>
        <p:nvSpPr>
          <p:cNvPr id="143363" name="AutoShape 48">
            <a:hlinkClick r:id="" action="ppaction://hlinkshowjump?jump=previousslide" highlightClick="1"/>
            <a:extLst>
              <a:ext uri="{FF2B5EF4-FFF2-40B4-BE49-F238E27FC236}">
                <a16:creationId xmlns:a16="http://schemas.microsoft.com/office/drawing/2014/main" id="{38D25406-E3FE-C1F0-11DF-ED6BF17840B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3364" name="AutoShape 49">
            <a:hlinkClick r:id="" action="ppaction://hlinkshowjump?jump=nextslide" highlightClick="1"/>
            <a:extLst>
              <a:ext uri="{FF2B5EF4-FFF2-40B4-BE49-F238E27FC236}">
                <a16:creationId xmlns:a16="http://schemas.microsoft.com/office/drawing/2014/main" id="{0D3F1094-58DA-4E42-74CC-8115985DBE2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3365" name="AutoShape 50">
            <a:hlinkClick r:id="" action="ppaction://hlinkshowjump?jump=firstslide" highlightClick="1"/>
            <a:extLst>
              <a:ext uri="{FF2B5EF4-FFF2-40B4-BE49-F238E27FC236}">
                <a16:creationId xmlns:a16="http://schemas.microsoft.com/office/drawing/2014/main" id="{BA241B18-96EB-0BFB-BC28-E4EC177CBB4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3366" name="AutoShape 51">
            <a:hlinkClick r:id="" action="ppaction://hlinkshowjump?jump=lastslideviewed" highlightClick="1"/>
            <a:extLst>
              <a:ext uri="{FF2B5EF4-FFF2-40B4-BE49-F238E27FC236}">
                <a16:creationId xmlns:a16="http://schemas.microsoft.com/office/drawing/2014/main" id="{FB77A325-1AD4-95F2-9F3F-98CB9F394DAF}"/>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43367" name="Group 52">
            <a:extLst>
              <a:ext uri="{FF2B5EF4-FFF2-40B4-BE49-F238E27FC236}">
                <a16:creationId xmlns:a16="http://schemas.microsoft.com/office/drawing/2014/main" id="{F3FB56AB-2594-B915-B930-6E1A027E7E6A}"/>
              </a:ext>
            </a:extLst>
          </p:cNvPr>
          <p:cNvGrpSpPr>
            <a:grpSpLocks/>
          </p:cNvGrpSpPr>
          <p:nvPr/>
        </p:nvGrpSpPr>
        <p:grpSpPr bwMode="auto">
          <a:xfrm>
            <a:off x="4724400" y="2209800"/>
            <a:ext cx="3454400" cy="3581400"/>
            <a:chOff x="2976" y="1392"/>
            <a:chExt cx="2176" cy="2256"/>
          </a:xfrm>
        </p:grpSpPr>
        <p:sp>
          <p:nvSpPr>
            <p:cNvPr id="143368" name="Line 53">
              <a:extLst>
                <a:ext uri="{FF2B5EF4-FFF2-40B4-BE49-F238E27FC236}">
                  <a16:creationId xmlns:a16="http://schemas.microsoft.com/office/drawing/2014/main" id="{2C87660C-405E-28B7-CE1D-C0BA510E6BA5}"/>
                </a:ext>
              </a:extLst>
            </p:cNvPr>
            <p:cNvSpPr>
              <a:spLocks noChangeShapeType="1"/>
            </p:cNvSpPr>
            <p:nvPr/>
          </p:nvSpPr>
          <p:spPr bwMode="auto">
            <a:xfrm flipH="1" flipV="1">
              <a:off x="4032" y="2208"/>
              <a:ext cx="0" cy="37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69" name="Oval 54">
              <a:extLst>
                <a:ext uri="{FF2B5EF4-FFF2-40B4-BE49-F238E27FC236}">
                  <a16:creationId xmlns:a16="http://schemas.microsoft.com/office/drawing/2014/main" id="{A7C64CCD-3954-23FA-5C7C-7613DF96F735}"/>
                </a:ext>
              </a:extLst>
            </p:cNvPr>
            <p:cNvSpPr>
              <a:spLocks noChangeArrowheads="1"/>
            </p:cNvSpPr>
            <p:nvPr/>
          </p:nvSpPr>
          <p:spPr bwMode="auto">
            <a:xfrm>
              <a:off x="4021" y="2154"/>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43370" name="Line 55">
              <a:extLst>
                <a:ext uri="{FF2B5EF4-FFF2-40B4-BE49-F238E27FC236}">
                  <a16:creationId xmlns:a16="http://schemas.microsoft.com/office/drawing/2014/main" id="{F4B564DB-4CAE-C7A9-0252-DDDAF6F47D4C}"/>
                </a:ext>
              </a:extLst>
            </p:cNvPr>
            <p:cNvSpPr>
              <a:spLocks noChangeShapeType="1"/>
            </p:cNvSpPr>
            <p:nvPr/>
          </p:nvSpPr>
          <p:spPr bwMode="auto">
            <a:xfrm>
              <a:off x="4080" y="3334"/>
              <a:ext cx="0" cy="31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71" name="Line 56">
              <a:extLst>
                <a:ext uri="{FF2B5EF4-FFF2-40B4-BE49-F238E27FC236}">
                  <a16:creationId xmlns:a16="http://schemas.microsoft.com/office/drawing/2014/main" id="{8AD76755-0011-E24D-A7E0-ECB22495DFAB}"/>
                </a:ext>
              </a:extLst>
            </p:cNvPr>
            <p:cNvSpPr>
              <a:spLocks noChangeShapeType="1"/>
            </p:cNvSpPr>
            <p:nvPr/>
          </p:nvSpPr>
          <p:spPr bwMode="auto">
            <a:xfrm flipH="1">
              <a:off x="2976" y="3504"/>
              <a:ext cx="109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72" name="Line 57">
              <a:extLst>
                <a:ext uri="{FF2B5EF4-FFF2-40B4-BE49-F238E27FC236}">
                  <a16:creationId xmlns:a16="http://schemas.microsoft.com/office/drawing/2014/main" id="{7FF854AC-D82C-A609-5AB4-E294A76C6170}"/>
                </a:ext>
              </a:extLst>
            </p:cNvPr>
            <p:cNvSpPr>
              <a:spLocks noChangeShapeType="1"/>
            </p:cNvSpPr>
            <p:nvPr/>
          </p:nvSpPr>
          <p:spPr bwMode="auto">
            <a:xfrm>
              <a:off x="2976" y="2160"/>
              <a:ext cx="0" cy="13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73" name="Line 58">
              <a:extLst>
                <a:ext uri="{FF2B5EF4-FFF2-40B4-BE49-F238E27FC236}">
                  <a16:creationId xmlns:a16="http://schemas.microsoft.com/office/drawing/2014/main" id="{2CBCAD2A-5F8A-7354-0222-DFB2A24726EE}"/>
                </a:ext>
              </a:extLst>
            </p:cNvPr>
            <p:cNvSpPr>
              <a:spLocks noChangeShapeType="1"/>
            </p:cNvSpPr>
            <p:nvPr/>
          </p:nvSpPr>
          <p:spPr bwMode="auto">
            <a:xfrm>
              <a:off x="3792" y="2040"/>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74" name="Line 59">
              <a:extLst>
                <a:ext uri="{FF2B5EF4-FFF2-40B4-BE49-F238E27FC236}">
                  <a16:creationId xmlns:a16="http://schemas.microsoft.com/office/drawing/2014/main" id="{06D6DE1C-9007-65C3-E108-CE625AF74C7C}"/>
                </a:ext>
              </a:extLst>
            </p:cNvPr>
            <p:cNvSpPr>
              <a:spLocks noChangeShapeType="1"/>
            </p:cNvSpPr>
            <p:nvPr/>
          </p:nvSpPr>
          <p:spPr bwMode="auto">
            <a:xfrm>
              <a:off x="3696" y="2113"/>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75" name="Line 60">
              <a:extLst>
                <a:ext uri="{FF2B5EF4-FFF2-40B4-BE49-F238E27FC236}">
                  <a16:creationId xmlns:a16="http://schemas.microsoft.com/office/drawing/2014/main" id="{EA799375-C23B-BD1E-6AF6-F016B1F69A2D}"/>
                </a:ext>
              </a:extLst>
            </p:cNvPr>
            <p:cNvSpPr>
              <a:spLocks noChangeShapeType="1"/>
            </p:cNvSpPr>
            <p:nvPr/>
          </p:nvSpPr>
          <p:spPr bwMode="auto">
            <a:xfrm>
              <a:off x="3474" y="2176"/>
              <a:ext cx="22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76" name="Line 61">
              <a:extLst>
                <a:ext uri="{FF2B5EF4-FFF2-40B4-BE49-F238E27FC236}">
                  <a16:creationId xmlns:a16="http://schemas.microsoft.com/office/drawing/2014/main" id="{0716EC43-7865-54A4-14E2-CBFBB54D2BE4}"/>
                </a:ext>
              </a:extLst>
            </p:cNvPr>
            <p:cNvSpPr>
              <a:spLocks noChangeShapeType="1"/>
            </p:cNvSpPr>
            <p:nvPr/>
          </p:nvSpPr>
          <p:spPr bwMode="auto">
            <a:xfrm>
              <a:off x="3809" y="2181"/>
              <a:ext cx="227"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77" name="Text Box 62">
              <a:extLst>
                <a:ext uri="{FF2B5EF4-FFF2-40B4-BE49-F238E27FC236}">
                  <a16:creationId xmlns:a16="http://schemas.microsoft.com/office/drawing/2014/main" id="{D56BC814-718C-1FF6-99AA-42C0E2E39DFB}"/>
                </a:ext>
              </a:extLst>
            </p:cNvPr>
            <p:cNvSpPr txBox="1">
              <a:spLocks noChangeArrowheads="1"/>
            </p:cNvSpPr>
            <p:nvPr/>
          </p:nvSpPr>
          <p:spPr bwMode="auto">
            <a:xfrm>
              <a:off x="3552" y="1776"/>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G</a:t>
              </a:r>
              <a:endParaRPr lang="en-US" altLang="zh-CN" sz="2400" b="1" i="0">
                <a:solidFill>
                  <a:schemeClr val="tx1"/>
                </a:solidFill>
                <a:ea typeface="楷体_GB2312" pitchFamily="49" charset="-122"/>
              </a:endParaRPr>
            </a:p>
          </p:txBody>
        </p:sp>
        <p:sp>
          <p:nvSpPr>
            <p:cNvPr id="143378" name="Line 63">
              <a:extLst>
                <a:ext uri="{FF2B5EF4-FFF2-40B4-BE49-F238E27FC236}">
                  <a16:creationId xmlns:a16="http://schemas.microsoft.com/office/drawing/2014/main" id="{5D2D3295-1D38-098C-FE97-5255149ADDCF}"/>
                </a:ext>
              </a:extLst>
            </p:cNvPr>
            <p:cNvSpPr>
              <a:spLocks noChangeShapeType="1"/>
            </p:cNvSpPr>
            <p:nvPr/>
          </p:nvSpPr>
          <p:spPr bwMode="auto">
            <a:xfrm flipH="1" flipV="1">
              <a:off x="2976" y="2160"/>
              <a:ext cx="432" cy="1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79" name="Line 64">
              <a:extLst>
                <a:ext uri="{FF2B5EF4-FFF2-40B4-BE49-F238E27FC236}">
                  <a16:creationId xmlns:a16="http://schemas.microsoft.com/office/drawing/2014/main" id="{F31A425F-ADD0-5BA7-AFAE-F9DB47A68CBD}"/>
                </a:ext>
              </a:extLst>
            </p:cNvPr>
            <p:cNvSpPr>
              <a:spLocks noChangeShapeType="1"/>
            </p:cNvSpPr>
            <p:nvPr/>
          </p:nvSpPr>
          <p:spPr bwMode="auto">
            <a:xfrm>
              <a:off x="3984" y="3648"/>
              <a:ext cx="21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80" name="Rectangle 65">
              <a:extLst>
                <a:ext uri="{FF2B5EF4-FFF2-40B4-BE49-F238E27FC236}">
                  <a16:creationId xmlns:a16="http://schemas.microsoft.com/office/drawing/2014/main" id="{9A39BF6D-90B6-AB95-24DE-23CA8F9AD04E}"/>
                </a:ext>
              </a:extLst>
            </p:cNvPr>
            <p:cNvSpPr>
              <a:spLocks noChangeArrowheads="1"/>
            </p:cNvSpPr>
            <p:nvPr/>
          </p:nvSpPr>
          <p:spPr bwMode="auto">
            <a:xfrm>
              <a:off x="4468" y="2782"/>
              <a:ext cx="396" cy="288"/>
            </a:xfrm>
            <a:prstGeom prst="rect">
              <a:avLst/>
            </a:prstGeom>
            <a:solidFill>
              <a:srgbClr val="F6FAE6"/>
            </a:solidFill>
            <a:ln w="38100">
              <a:solidFill>
                <a:schemeClr val="accent2"/>
              </a:solidFill>
              <a:miter lim="800000"/>
              <a:headEnd/>
              <a:tailEnd/>
            </a:ln>
          </p:spPr>
          <p:txBody>
            <a:bodyPr wrap="none" lIns="90000" tIns="46800" rIns="90000" bIns="46800" anchor="ctr">
              <a:spAutoFit/>
            </a:bodyPr>
            <a:lstStyle/>
            <a:p>
              <a:pPr>
                <a:spcBef>
                  <a:spcPct val="50000"/>
                </a:spcBef>
              </a:pPr>
              <a:endParaRPr lang="zh-CN" altLang="en-US"/>
            </a:p>
          </p:txBody>
        </p:sp>
        <p:sp>
          <p:nvSpPr>
            <p:cNvPr id="143381" name="Rectangle 66">
              <a:extLst>
                <a:ext uri="{FF2B5EF4-FFF2-40B4-BE49-F238E27FC236}">
                  <a16:creationId xmlns:a16="http://schemas.microsoft.com/office/drawing/2014/main" id="{402AB6FB-198B-0833-899C-3A8A21580AA8}"/>
                </a:ext>
              </a:extLst>
            </p:cNvPr>
            <p:cNvSpPr>
              <a:spLocks noChangeArrowheads="1"/>
            </p:cNvSpPr>
            <p:nvPr/>
          </p:nvSpPr>
          <p:spPr bwMode="auto">
            <a:xfrm>
              <a:off x="3268" y="2782"/>
              <a:ext cx="396" cy="288"/>
            </a:xfrm>
            <a:prstGeom prst="rect">
              <a:avLst/>
            </a:prstGeom>
            <a:solidFill>
              <a:srgbClr val="F6FAE6"/>
            </a:solidFill>
            <a:ln w="38100">
              <a:solidFill>
                <a:schemeClr val="accent2"/>
              </a:solidFill>
              <a:miter lim="800000"/>
              <a:headEnd/>
              <a:tailEnd/>
            </a:ln>
          </p:spPr>
          <p:txBody>
            <a:bodyPr wrap="none" lIns="90000" tIns="46800" rIns="90000" bIns="46800" anchor="ctr">
              <a:spAutoFit/>
            </a:bodyPr>
            <a:lstStyle/>
            <a:p>
              <a:pPr>
                <a:spcBef>
                  <a:spcPct val="50000"/>
                </a:spcBef>
              </a:pPr>
              <a:endParaRPr lang="zh-CN" altLang="en-US"/>
            </a:p>
          </p:txBody>
        </p:sp>
        <p:sp>
          <p:nvSpPr>
            <p:cNvPr id="143382" name="Line 67">
              <a:extLst>
                <a:ext uri="{FF2B5EF4-FFF2-40B4-BE49-F238E27FC236}">
                  <a16:creationId xmlns:a16="http://schemas.microsoft.com/office/drawing/2014/main" id="{FDB47804-6F77-4477-1348-EE109D60011D}"/>
                </a:ext>
              </a:extLst>
            </p:cNvPr>
            <p:cNvSpPr>
              <a:spLocks noChangeShapeType="1"/>
            </p:cNvSpPr>
            <p:nvPr/>
          </p:nvSpPr>
          <p:spPr bwMode="auto">
            <a:xfrm flipV="1">
              <a:off x="3100" y="2770"/>
              <a:ext cx="2052" cy="1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83" name="Rectangle 68" descr="宽上对角线">
              <a:extLst>
                <a:ext uri="{FF2B5EF4-FFF2-40B4-BE49-F238E27FC236}">
                  <a16:creationId xmlns:a16="http://schemas.microsoft.com/office/drawing/2014/main" id="{8F49F90E-99C6-B358-E8B0-43571EB3B921}"/>
                </a:ext>
              </a:extLst>
            </p:cNvPr>
            <p:cNvSpPr>
              <a:spLocks noChangeArrowheads="1"/>
            </p:cNvSpPr>
            <p:nvPr/>
          </p:nvSpPr>
          <p:spPr bwMode="auto">
            <a:xfrm>
              <a:off x="3096" y="2688"/>
              <a:ext cx="2040" cy="118"/>
            </a:xfrm>
            <a:prstGeom prst="rect">
              <a:avLst/>
            </a:prstGeom>
            <a:pattFill prst="wdUpDiag">
              <a:fgClr>
                <a:srgbClr val="FF0000"/>
              </a:fgClr>
              <a:bgClr>
                <a:srgbClr val="FFFFFF"/>
              </a:bgClr>
            </a:pattFill>
            <a:ln w="38100">
              <a:solidFill>
                <a:srgbClr val="000000"/>
              </a:solidFill>
              <a:miter lim="800000"/>
              <a:headEnd/>
              <a:tailEnd/>
            </a:ln>
          </p:spPr>
          <p:txBody>
            <a:bodyPr lIns="90000" tIns="46800" rIns="90000" bIns="46800" anchor="ctr">
              <a:spAutoFit/>
            </a:bodyPr>
            <a:lstStyle/>
            <a:p>
              <a:pPr>
                <a:spcBef>
                  <a:spcPct val="50000"/>
                </a:spcBef>
              </a:pPr>
              <a:endParaRPr lang="zh-CN" altLang="en-US"/>
            </a:p>
          </p:txBody>
        </p:sp>
        <p:sp>
          <p:nvSpPr>
            <p:cNvPr id="143384" name="Rectangle 69">
              <a:extLst>
                <a:ext uri="{FF2B5EF4-FFF2-40B4-BE49-F238E27FC236}">
                  <a16:creationId xmlns:a16="http://schemas.microsoft.com/office/drawing/2014/main" id="{3ED16F6E-9994-1B17-7C24-81014651AFC2}"/>
                </a:ext>
              </a:extLst>
            </p:cNvPr>
            <p:cNvSpPr>
              <a:spLocks noChangeArrowheads="1"/>
            </p:cNvSpPr>
            <p:nvPr/>
          </p:nvSpPr>
          <p:spPr bwMode="auto">
            <a:xfrm>
              <a:off x="3648" y="2544"/>
              <a:ext cx="768" cy="144"/>
            </a:xfrm>
            <a:prstGeom prst="rect">
              <a:avLst/>
            </a:prstGeom>
            <a:solidFill>
              <a:schemeClr val="bg2"/>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sp>
          <p:nvSpPr>
            <p:cNvPr id="143385" name="Line 70">
              <a:extLst>
                <a:ext uri="{FF2B5EF4-FFF2-40B4-BE49-F238E27FC236}">
                  <a16:creationId xmlns:a16="http://schemas.microsoft.com/office/drawing/2014/main" id="{C4CD93DA-515D-432B-2583-31641650A292}"/>
                </a:ext>
              </a:extLst>
            </p:cNvPr>
            <p:cNvSpPr>
              <a:spLocks noChangeShapeType="1"/>
            </p:cNvSpPr>
            <p:nvPr/>
          </p:nvSpPr>
          <p:spPr bwMode="auto">
            <a:xfrm flipV="1">
              <a:off x="3088" y="3346"/>
              <a:ext cx="205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86" name="Line 71">
              <a:extLst>
                <a:ext uri="{FF2B5EF4-FFF2-40B4-BE49-F238E27FC236}">
                  <a16:creationId xmlns:a16="http://schemas.microsoft.com/office/drawing/2014/main" id="{BB385E23-507E-962C-19A6-D120BEE0A11E}"/>
                </a:ext>
              </a:extLst>
            </p:cNvPr>
            <p:cNvSpPr>
              <a:spLocks noChangeShapeType="1"/>
            </p:cNvSpPr>
            <p:nvPr/>
          </p:nvSpPr>
          <p:spPr bwMode="auto">
            <a:xfrm>
              <a:off x="3100" y="2770"/>
              <a:ext cx="0" cy="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87" name="Line 72">
              <a:extLst>
                <a:ext uri="{FF2B5EF4-FFF2-40B4-BE49-F238E27FC236}">
                  <a16:creationId xmlns:a16="http://schemas.microsoft.com/office/drawing/2014/main" id="{44237062-4CB5-4395-062F-2151C7D6AEE6}"/>
                </a:ext>
              </a:extLst>
            </p:cNvPr>
            <p:cNvSpPr>
              <a:spLocks noChangeShapeType="1"/>
            </p:cNvSpPr>
            <p:nvPr/>
          </p:nvSpPr>
          <p:spPr bwMode="auto">
            <a:xfrm>
              <a:off x="5140" y="2770"/>
              <a:ext cx="0" cy="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88" name="Line 73">
              <a:extLst>
                <a:ext uri="{FF2B5EF4-FFF2-40B4-BE49-F238E27FC236}">
                  <a16:creationId xmlns:a16="http://schemas.microsoft.com/office/drawing/2014/main" id="{E326B7A2-D716-A7AD-0E05-0196E2E40D0F}"/>
                </a:ext>
              </a:extLst>
            </p:cNvPr>
            <p:cNvSpPr>
              <a:spLocks noChangeShapeType="1"/>
            </p:cNvSpPr>
            <p:nvPr/>
          </p:nvSpPr>
          <p:spPr bwMode="auto">
            <a:xfrm flipV="1">
              <a:off x="3456" y="2206"/>
              <a:ext cx="0" cy="53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89" name="Oval 74">
              <a:extLst>
                <a:ext uri="{FF2B5EF4-FFF2-40B4-BE49-F238E27FC236}">
                  <a16:creationId xmlns:a16="http://schemas.microsoft.com/office/drawing/2014/main" id="{4ED3866F-7779-BCFD-5130-9B2C88A16C81}"/>
                </a:ext>
              </a:extLst>
            </p:cNvPr>
            <p:cNvSpPr>
              <a:spLocks noChangeArrowheads="1"/>
            </p:cNvSpPr>
            <p:nvPr/>
          </p:nvSpPr>
          <p:spPr bwMode="auto">
            <a:xfrm>
              <a:off x="3429" y="2154"/>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43390" name="Line 75">
              <a:extLst>
                <a:ext uri="{FF2B5EF4-FFF2-40B4-BE49-F238E27FC236}">
                  <a16:creationId xmlns:a16="http://schemas.microsoft.com/office/drawing/2014/main" id="{36359D96-C2EA-4D6D-ED68-C40C889AD342}"/>
                </a:ext>
              </a:extLst>
            </p:cNvPr>
            <p:cNvSpPr>
              <a:spLocks noChangeShapeType="1"/>
            </p:cNvSpPr>
            <p:nvPr/>
          </p:nvSpPr>
          <p:spPr bwMode="auto">
            <a:xfrm flipH="1" flipV="1">
              <a:off x="4658" y="2218"/>
              <a:ext cx="0" cy="56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391" name="Oval 76">
              <a:extLst>
                <a:ext uri="{FF2B5EF4-FFF2-40B4-BE49-F238E27FC236}">
                  <a16:creationId xmlns:a16="http://schemas.microsoft.com/office/drawing/2014/main" id="{4A66EDD3-4499-70B2-491D-3A25DB96C1A2}"/>
                </a:ext>
              </a:extLst>
            </p:cNvPr>
            <p:cNvSpPr>
              <a:spLocks noChangeArrowheads="1"/>
            </p:cNvSpPr>
            <p:nvPr/>
          </p:nvSpPr>
          <p:spPr bwMode="auto">
            <a:xfrm>
              <a:off x="4631" y="2156"/>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43392" name="Text Box 77">
              <a:extLst>
                <a:ext uri="{FF2B5EF4-FFF2-40B4-BE49-F238E27FC236}">
                  <a16:creationId xmlns:a16="http://schemas.microsoft.com/office/drawing/2014/main" id="{803A2F05-B563-CBD1-619E-F5F948FF7A2E}"/>
                </a:ext>
              </a:extLst>
            </p:cNvPr>
            <p:cNvSpPr txBox="1">
              <a:spLocks noChangeArrowheads="1"/>
            </p:cNvSpPr>
            <p:nvPr/>
          </p:nvSpPr>
          <p:spPr bwMode="auto">
            <a:xfrm>
              <a:off x="3676" y="3072"/>
              <a:ext cx="11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P</a:t>
              </a:r>
              <a:r>
                <a:rPr lang="zh-CN" altLang="en-US" sz="2400" b="1" i="0">
                  <a:solidFill>
                    <a:schemeClr val="tx1"/>
                  </a:solidFill>
                  <a:ea typeface="楷体_GB2312" pitchFamily="49" charset="-122"/>
                </a:rPr>
                <a:t>型硅衬底</a:t>
              </a:r>
            </a:p>
          </p:txBody>
        </p:sp>
        <p:sp>
          <p:nvSpPr>
            <p:cNvPr id="143393" name="Text Box 78">
              <a:extLst>
                <a:ext uri="{FF2B5EF4-FFF2-40B4-BE49-F238E27FC236}">
                  <a16:creationId xmlns:a16="http://schemas.microsoft.com/office/drawing/2014/main" id="{98E20F11-7D21-5B22-DDBF-E6B83D943760}"/>
                </a:ext>
              </a:extLst>
            </p:cNvPr>
            <p:cNvSpPr txBox="1">
              <a:spLocks noChangeArrowheads="1"/>
            </p:cNvSpPr>
            <p:nvPr/>
          </p:nvSpPr>
          <p:spPr bwMode="auto">
            <a:xfrm>
              <a:off x="3312" y="2784"/>
              <a:ext cx="4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N</a:t>
              </a:r>
              <a:r>
                <a:rPr lang="en-US" altLang="zh-CN" b="1" i="0" baseline="30000">
                  <a:solidFill>
                    <a:schemeClr val="tx1"/>
                  </a:solidFill>
                  <a:ea typeface="楷体_GB2312" pitchFamily="49" charset="-122"/>
                </a:rPr>
                <a:t>+</a:t>
              </a:r>
              <a:endParaRPr lang="en-US" altLang="zh-CN" b="1" i="0">
                <a:solidFill>
                  <a:schemeClr val="tx1"/>
                </a:solidFill>
                <a:ea typeface="楷体_GB2312" pitchFamily="49" charset="-122"/>
              </a:endParaRPr>
            </a:p>
          </p:txBody>
        </p:sp>
        <p:sp>
          <p:nvSpPr>
            <p:cNvPr id="143394" name="Text Box 79">
              <a:extLst>
                <a:ext uri="{FF2B5EF4-FFF2-40B4-BE49-F238E27FC236}">
                  <a16:creationId xmlns:a16="http://schemas.microsoft.com/office/drawing/2014/main" id="{F9ABA4CB-E8A2-8D8F-870C-24FC6C752416}"/>
                </a:ext>
              </a:extLst>
            </p:cNvPr>
            <p:cNvSpPr txBox="1">
              <a:spLocks noChangeArrowheads="1"/>
            </p:cNvSpPr>
            <p:nvPr/>
          </p:nvSpPr>
          <p:spPr bwMode="auto">
            <a:xfrm>
              <a:off x="4516" y="2784"/>
              <a:ext cx="4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N</a:t>
              </a:r>
              <a:r>
                <a:rPr lang="en-US" altLang="zh-CN" b="1" i="0" baseline="30000">
                  <a:solidFill>
                    <a:schemeClr val="tx1"/>
                  </a:solidFill>
                  <a:ea typeface="楷体_GB2312" pitchFamily="49" charset="-122"/>
                </a:rPr>
                <a:t>+</a:t>
              </a:r>
            </a:p>
          </p:txBody>
        </p:sp>
        <p:sp>
          <p:nvSpPr>
            <p:cNvPr id="143395" name="Text Box 80">
              <a:extLst>
                <a:ext uri="{FF2B5EF4-FFF2-40B4-BE49-F238E27FC236}">
                  <a16:creationId xmlns:a16="http://schemas.microsoft.com/office/drawing/2014/main" id="{EDC8A724-8C20-4111-4EDA-8F83CA97A0E4}"/>
                </a:ext>
              </a:extLst>
            </p:cNvPr>
            <p:cNvSpPr txBox="1">
              <a:spLocks noChangeArrowheads="1"/>
            </p:cNvSpPr>
            <p:nvPr/>
          </p:nvSpPr>
          <p:spPr bwMode="auto">
            <a:xfrm>
              <a:off x="4032" y="1968"/>
              <a:ext cx="48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G</a:t>
              </a:r>
            </a:p>
          </p:txBody>
        </p:sp>
        <p:sp>
          <p:nvSpPr>
            <p:cNvPr id="143396" name="Text Box 81">
              <a:extLst>
                <a:ext uri="{FF2B5EF4-FFF2-40B4-BE49-F238E27FC236}">
                  <a16:creationId xmlns:a16="http://schemas.microsoft.com/office/drawing/2014/main" id="{0C7C4F8C-07F0-5331-C803-E82F24682B2E}"/>
                </a:ext>
              </a:extLst>
            </p:cNvPr>
            <p:cNvSpPr txBox="1">
              <a:spLocks noChangeArrowheads="1"/>
            </p:cNvSpPr>
            <p:nvPr/>
          </p:nvSpPr>
          <p:spPr bwMode="auto">
            <a:xfrm>
              <a:off x="3216" y="1920"/>
              <a:ext cx="43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S</a:t>
              </a:r>
            </a:p>
          </p:txBody>
        </p:sp>
        <p:sp>
          <p:nvSpPr>
            <p:cNvPr id="143397" name="Text Box 82">
              <a:extLst>
                <a:ext uri="{FF2B5EF4-FFF2-40B4-BE49-F238E27FC236}">
                  <a16:creationId xmlns:a16="http://schemas.microsoft.com/office/drawing/2014/main" id="{16D1C8CE-CC1F-C6AD-AD3F-9C2E1A3D43AC}"/>
                </a:ext>
              </a:extLst>
            </p:cNvPr>
            <p:cNvSpPr txBox="1">
              <a:spLocks noChangeArrowheads="1"/>
            </p:cNvSpPr>
            <p:nvPr/>
          </p:nvSpPr>
          <p:spPr bwMode="auto">
            <a:xfrm>
              <a:off x="4416" y="1968"/>
              <a:ext cx="43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D</a:t>
              </a:r>
            </a:p>
          </p:txBody>
        </p:sp>
        <p:sp>
          <p:nvSpPr>
            <p:cNvPr id="143398" name="Rectangle 83">
              <a:extLst>
                <a:ext uri="{FF2B5EF4-FFF2-40B4-BE49-F238E27FC236}">
                  <a16:creationId xmlns:a16="http://schemas.microsoft.com/office/drawing/2014/main" id="{7208EBB6-6476-9FD9-4678-66B186F7BD17}"/>
                </a:ext>
              </a:extLst>
            </p:cNvPr>
            <p:cNvSpPr>
              <a:spLocks noChangeArrowheads="1"/>
            </p:cNvSpPr>
            <p:nvPr/>
          </p:nvSpPr>
          <p:spPr bwMode="auto">
            <a:xfrm>
              <a:off x="3312" y="2688"/>
              <a:ext cx="288" cy="144"/>
            </a:xfrm>
            <a:prstGeom prst="rect">
              <a:avLst/>
            </a:prstGeom>
            <a:solidFill>
              <a:schemeClr val="bg2"/>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sp>
          <p:nvSpPr>
            <p:cNvPr id="143399" name="Rectangle 84">
              <a:extLst>
                <a:ext uri="{FF2B5EF4-FFF2-40B4-BE49-F238E27FC236}">
                  <a16:creationId xmlns:a16="http://schemas.microsoft.com/office/drawing/2014/main" id="{F4489CFD-AA89-C416-4AF0-E87ED9B20C30}"/>
                </a:ext>
              </a:extLst>
            </p:cNvPr>
            <p:cNvSpPr>
              <a:spLocks noChangeArrowheads="1"/>
            </p:cNvSpPr>
            <p:nvPr/>
          </p:nvSpPr>
          <p:spPr bwMode="auto">
            <a:xfrm>
              <a:off x="4534" y="2688"/>
              <a:ext cx="288" cy="144"/>
            </a:xfrm>
            <a:prstGeom prst="rect">
              <a:avLst/>
            </a:prstGeom>
            <a:solidFill>
              <a:schemeClr val="bg2"/>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sp>
          <p:nvSpPr>
            <p:cNvPr id="143400" name="Text Box 85">
              <a:extLst>
                <a:ext uri="{FF2B5EF4-FFF2-40B4-BE49-F238E27FC236}">
                  <a16:creationId xmlns:a16="http://schemas.microsoft.com/office/drawing/2014/main" id="{3B5305D9-506F-37B4-FD1B-04E8BF1CF428}"/>
                </a:ext>
              </a:extLst>
            </p:cNvPr>
            <p:cNvSpPr txBox="1">
              <a:spLocks noChangeArrowheads="1"/>
            </p:cNvSpPr>
            <p:nvPr/>
          </p:nvSpPr>
          <p:spPr bwMode="auto">
            <a:xfrm>
              <a:off x="3766" y="2112"/>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sp>
          <p:nvSpPr>
            <p:cNvPr id="143401" name="Text Box 86">
              <a:extLst>
                <a:ext uri="{FF2B5EF4-FFF2-40B4-BE49-F238E27FC236}">
                  <a16:creationId xmlns:a16="http://schemas.microsoft.com/office/drawing/2014/main" id="{AB1749B6-72D1-A098-12B2-3EE83D7DD44F}"/>
                </a:ext>
              </a:extLst>
            </p:cNvPr>
            <p:cNvSpPr txBox="1">
              <a:spLocks noChangeArrowheads="1"/>
            </p:cNvSpPr>
            <p:nvPr/>
          </p:nvSpPr>
          <p:spPr bwMode="auto">
            <a:xfrm>
              <a:off x="3504" y="2073"/>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sp>
          <p:nvSpPr>
            <p:cNvPr id="143402" name="Text Box 87">
              <a:extLst>
                <a:ext uri="{FF2B5EF4-FFF2-40B4-BE49-F238E27FC236}">
                  <a16:creationId xmlns:a16="http://schemas.microsoft.com/office/drawing/2014/main" id="{DC1F2E4E-E5DD-0CEF-CD29-CDFD34F5D465}"/>
                </a:ext>
              </a:extLst>
            </p:cNvPr>
            <p:cNvSpPr txBox="1">
              <a:spLocks noChangeArrowheads="1"/>
            </p:cNvSpPr>
            <p:nvPr/>
          </p:nvSpPr>
          <p:spPr bwMode="auto">
            <a:xfrm>
              <a:off x="3552" y="2208"/>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GS</a:t>
              </a:r>
              <a:endParaRPr lang="en-US" altLang="zh-CN" sz="2400" b="1" i="0">
                <a:solidFill>
                  <a:schemeClr val="tx1"/>
                </a:solidFill>
                <a:ea typeface="楷体_GB2312" pitchFamily="49" charset="-122"/>
              </a:endParaRPr>
            </a:p>
          </p:txBody>
        </p:sp>
        <p:sp>
          <p:nvSpPr>
            <p:cNvPr id="143403" name="Line 88">
              <a:extLst>
                <a:ext uri="{FF2B5EF4-FFF2-40B4-BE49-F238E27FC236}">
                  <a16:creationId xmlns:a16="http://schemas.microsoft.com/office/drawing/2014/main" id="{DA54E898-9632-1E38-C2BC-FFD29316F4EA}"/>
                </a:ext>
              </a:extLst>
            </p:cNvPr>
            <p:cNvSpPr>
              <a:spLocks noChangeShapeType="1"/>
            </p:cNvSpPr>
            <p:nvPr/>
          </p:nvSpPr>
          <p:spPr bwMode="auto">
            <a:xfrm flipV="1">
              <a:off x="3456" y="1776"/>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04" name="Line 89">
              <a:extLst>
                <a:ext uri="{FF2B5EF4-FFF2-40B4-BE49-F238E27FC236}">
                  <a16:creationId xmlns:a16="http://schemas.microsoft.com/office/drawing/2014/main" id="{0D5AA9E7-BC7D-E422-DEED-B18300C36173}"/>
                </a:ext>
              </a:extLst>
            </p:cNvPr>
            <p:cNvSpPr>
              <a:spLocks noChangeShapeType="1"/>
            </p:cNvSpPr>
            <p:nvPr/>
          </p:nvSpPr>
          <p:spPr bwMode="auto">
            <a:xfrm flipV="1">
              <a:off x="4656" y="1776"/>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05" name="Line 90">
              <a:extLst>
                <a:ext uri="{FF2B5EF4-FFF2-40B4-BE49-F238E27FC236}">
                  <a16:creationId xmlns:a16="http://schemas.microsoft.com/office/drawing/2014/main" id="{D0E0E669-3F5E-838E-65D5-AAEBBE6C2EF8}"/>
                </a:ext>
              </a:extLst>
            </p:cNvPr>
            <p:cNvSpPr>
              <a:spLocks noChangeShapeType="1"/>
            </p:cNvSpPr>
            <p:nvPr/>
          </p:nvSpPr>
          <p:spPr bwMode="auto">
            <a:xfrm>
              <a:off x="3456" y="1790"/>
              <a:ext cx="76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06" name="Line 91">
              <a:extLst>
                <a:ext uri="{FF2B5EF4-FFF2-40B4-BE49-F238E27FC236}">
                  <a16:creationId xmlns:a16="http://schemas.microsoft.com/office/drawing/2014/main" id="{D6F32D15-EDA8-908C-B19E-B3DED16EA24F}"/>
                </a:ext>
              </a:extLst>
            </p:cNvPr>
            <p:cNvSpPr>
              <a:spLocks noChangeShapeType="1"/>
            </p:cNvSpPr>
            <p:nvPr/>
          </p:nvSpPr>
          <p:spPr bwMode="auto">
            <a:xfrm>
              <a:off x="4320" y="1656"/>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07" name="Line 92">
              <a:extLst>
                <a:ext uri="{FF2B5EF4-FFF2-40B4-BE49-F238E27FC236}">
                  <a16:creationId xmlns:a16="http://schemas.microsoft.com/office/drawing/2014/main" id="{0DA8B34C-A1DB-658F-D82D-617BCA522E08}"/>
                </a:ext>
              </a:extLst>
            </p:cNvPr>
            <p:cNvSpPr>
              <a:spLocks noChangeShapeType="1"/>
            </p:cNvSpPr>
            <p:nvPr/>
          </p:nvSpPr>
          <p:spPr bwMode="auto">
            <a:xfrm>
              <a:off x="4224" y="1724"/>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08" name="Line 93">
              <a:extLst>
                <a:ext uri="{FF2B5EF4-FFF2-40B4-BE49-F238E27FC236}">
                  <a16:creationId xmlns:a16="http://schemas.microsoft.com/office/drawing/2014/main" id="{51BC65F8-C2DD-E139-FFF5-4EDD2E5D82C2}"/>
                </a:ext>
              </a:extLst>
            </p:cNvPr>
            <p:cNvSpPr>
              <a:spLocks noChangeShapeType="1"/>
            </p:cNvSpPr>
            <p:nvPr/>
          </p:nvSpPr>
          <p:spPr bwMode="auto">
            <a:xfrm>
              <a:off x="4320" y="1790"/>
              <a:ext cx="33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09" name="Text Box 94">
              <a:extLst>
                <a:ext uri="{FF2B5EF4-FFF2-40B4-BE49-F238E27FC236}">
                  <a16:creationId xmlns:a16="http://schemas.microsoft.com/office/drawing/2014/main" id="{F3451D6D-A3FD-CE4C-F746-F8CEB09DA06B}"/>
                </a:ext>
              </a:extLst>
            </p:cNvPr>
            <p:cNvSpPr txBox="1">
              <a:spLocks noChangeArrowheads="1"/>
            </p:cNvSpPr>
            <p:nvPr/>
          </p:nvSpPr>
          <p:spPr bwMode="auto">
            <a:xfrm>
              <a:off x="4073" y="1392"/>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D</a:t>
              </a:r>
              <a:endParaRPr lang="en-US" altLang="zh-CN" sz="2400" b="1" i="0">
                <a:solidFill>
                  <a:schemeClr val="tx1"/>
                </a:solidFill>
                <a:ea typeface="楷体_GB2312" pitchFamily="49" charset="-122"/>
              </a:endParaRPr>
            </a:p>
          </p:txBody>
        </p:sp>
        <p:sp>
          <p:nvSpPr>
            <p:cNvPr id="143410" name="Text Box 95">
              <a:extLst>
                <a:ext uri="{FF2B5EF4-FFF2-40B4-BE49-F238E27FC236}">
                  <a16:creationId xmlns:a16="http://schemas.microsoft.com/office/drawing/2014/main" id="{F6B86825-B61F-4363-D31A-A98B30026295}"/>
                </a:ext>
              </a:extLst>
            </p:cNvPr>
            <p:cNvSpPr txBox="1">
              <a:spLocks noChangeArrowheads="1"/>
            </p:cNvSpPr>
            <p:nvPr/>
          </p:nvSpPr>
          <p:spPr bwMode="auto">
            <a:xfrm>
              <a:off x="4316" y="1536"/>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sp>
          <p:nvSpPr>
            <p:cNvPr id="143411" name="Text Box 96">
              <a:extLst>
                <a:ext uri="{FF2B5EF4-FFF2-40B4-BE49-F238E27FC236}">
                  <a16:creationId xmlns:a16="http://schemas.microsoft.com/office/drawing/2014/main" id="{C8DCC569-1AC9-0AB8-1EAE-0960DF36570B}"/>
                </a:ext>
              </a:extLst>
            </p:cNvPr>
            <p:cNvSpPr txBox="1">
              <a:spLocks noChangeArrowheads="1"/>
            </p:cNvSpPr>
            <p:nvPr/>
          </p:nvSpPr>
          <p:spPr bwMode="auto">
            <a:xfrm>
              <a:off x="3996" y="1536"/>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grpSp>
      <p:sp>
        <p:nvSpPr>
          <p:cNvPr id="466017" name="Rectangle 97">
            <a:extLst>
              <a:ext uri="{FF2B5EF4-FFF2-40B4-BE49-F238E27FC236}">
                <a16:creationId xmlns:a16="http://schemas.microsoft.com/office/drawing/2014/main" id="{CFDD0738-AB67-957D-CCC3-EE25EAE6D39B}"/>
              </a:ext>
            </a:extLst>
          </p:cNvPr>
          <p:cNvSpPr>
            <a:spLocks noChangeArrowheads="1"/>
          </p:cNvSpPr>
          <p:nvPr/>
        </p:nvSpPr>
        <p:spPr bwMode="auto">
          <a:xfrm>
            <a:off x="457200" y="914400"/>
            <a:ext cx="81534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b="1" i="0">
                <a:solidFill>
                  <a:schemeClr val="tx1"/>
                </a:solidFill>
                <a:latin typeface="宋体" panose="02010600030101010101" pitchFamily="2" charset="-122"/>
                <a:ea typeface="宋体" panose="02010600030101010101" pitchFamily="2" charset="-122"/>
              </a:rPr>
              <a:t>  </a:t>
            </a:r>
            <a:r>
              <a:rPr lang="zh-CN" altLang="en-US" b="1" i="0">
                <a:solidFill>
                  <a:srgbClr val="CC0000"/>
                </a:solidFill>
                <a:latin typeface="宋体" panose="02010600030101010101" pitchFamily="2" charset="-122"/>
                <a:ea typeface="宋体" panose="02010600030101010101" pitchFamily="2" charset="-122"/>
              </a:rPr>
              <a:t>当</a:t>
            </a:r>
            <a:r>
              <a:rPr lang="en-US" altLang="zh-CN" b="1">
                <a:solidFill>
                  <a:srgbClr val="CC0000"/>
                </a:solidFill>
                <a:ea typeface="楷体_GB2312" pitchFamily="49" charset="-122"/>
              </a:rPr>
              <a:t>U</a:t>
            </a:r>
            <a:r>
              <a:rPr lang="en-US" altLang="zh-CN" b="1" i="0" baseline="-25000">
                <a:solidFill>
                  <a:srgbClr val="CC0000"/>
                </a:solidFill>
                <a:ea typeface="楷体_GB2312" pitchFamily="49" charset="-122"/>
              </a:rPr>
              <a:t>GS </a:t>
            </a:r>
            <a:r>
              <a:rPr lang="en-US" altLang="zh-CN" b="1" i="0">
                <a:solidFill>
                  <a:srgbClr val="CC0000"/>
                </a:solidFill>
                <a:ea typeface="宋体" panose="02010600030101010101" pitchFamily="2" charset="-122"/>
              </a:rPr>
              <a:t>&gt; 0 </a:t>
            </a:r>
            <a:r>
              <a:rPr lang="zh-CN" altLang="en-US" b="1" i="0">
                <a:solidFill>
                  <a:srgbClr val="CC0000"/>
                </a:solidFill>
                <a:latin typeface="宋体" panose="02010600030101010101" pitchFamily="2" charset="-122"/>
                <a:ea typeface="宋体" panose="02010600030101010101" pitchFamily="2" charset="-122"/>
              </a:rPr>
              <a:t>时，</a:t>
            </a:r>
            <a:r>
              <a:rPr lang="en-US" altLang="zh-CN" b="1" i="0">
                <a:solidFill>
                  <a:schemeClr val="tx1"/>
                </a:solidFill>
                <a:latin typeface="宋体" panose="02010600030101010101" pitchFamily="2" charset="-122"/>
                <a:ea typeface="宋体" panose="02010600030101010101" pitchFamily="2" charset="-122"/>
              </a:rPr>
              <a:t>P</a:t>
            </a:r>
            <a:r>
              <a:rPr lang="zh-CN" altLang="en-US" b="1" i="0">
                <a:solidFill>
                  <a:schemeClr val="tx1"/>
                </a:solidFill>
                <a:latin typeface="宋体" panose="02010600030101010101" pitchFamily="2" charset="-122"/>
                <a:ea typeface="宋体" panose="02010600030101010101" pitchFamily="2" charset="-122"/>
              </a:rPr>
              <a:t>型衬底中的电子受到电场力的吸引到达表层，填补空穴形成负离子的耗尽层；</a:t>
            </a:r>
          </a:p>
        </p:txBody>
      </p:sp>
      <p:sp>
        <p:nvSpPr>
          <p:cNvPr id="466018" name="Rectangle 98" descr="球体">
            <a:extLst>
              <a:ext uri="{FF2B5EF4-FFF2-40B4-BE49-F238E27FC236}">
                <a16:creationId xmlns:a16="http://schemas.microsoft.com/office/drawing/2014/main" id="{79775578-6073-2506-0F36-4CDC17759509}"/>
              </a:ext>
            </a:extLst>
          </p:cNvPr>
          <p:cNvSpPr>
            <a:spLocks noChangeArrowheads="1"/>
          </p:cNvSpPr>
          <p:nvPr/>
        </p:nvSpPr>
        <p:spPr bwMode="auto">
          <a:xfrm>
            <a:off x="5816600" y="4487863"/>
            <a:ext cx="1270000" cy="160337"/>
          </a:xfrm>
          <a:prstGeom prst="rect">
            <a:avLst/>
          </a:prstGeom>
          <a:pattFill prst="sphere">
            <a:fgClr>
              <a:srgbClr val="000000"/>
            </a:fgClr>
            <a:bgClr>
              <a:srgbClr val="FFFFFF"/>
            </a:bgClr>
          </a:pattFill>
          <a:ln w="38100">
            <a:solidFill>
              <a:srgbClr val="000000"/>
            </a:solidFill>
            <a:miter lim="800000"/>
            <a:headEnd/>
            <a:tailEnd/>
          </a:ln>
        </p:spPr>
        <p:txBody>
          <a:bodyPr lIns="90000" tIns="46800" rIns="90000" bIns="46800" anchor="ctr">
            <a:spAutoFit/>
          </a:bodyPr>
          <a:lstStyle/>
          <a:p>
            <a:pPr>
              <a:spcBef>
                <a:spcPct val="50000"/>
              </a:spcBef>
            </a:pPr>
            <a:endParaRPr lang="zh-CN" altLang="en-US"/>
          </a:p>
        </p:txBody>
      </p:sp>
      <p:grpSp>
        <p:nvGrpSpPr>
          <p:cNvPr id="3" name="Group 99">
            <a:extLst>
              <a:ext uri="{FF2B5EF4-FFF2-40B4-BE49-F238E27FC236}">
                <a16:creationId xmlns:a16="http://schemas.microsoft.com/office/drawing/2014/main" id="{E9295351-51F3-F280-0A3B-9DF6A853C606}"/>
              </a:ext>
            </a:extLst>
          </p:cNvPr>
          <p:cNvGrpSpPr>
            <a:grpSpLocks/>
          </p:cNvGrpSpPr>
          <p:nvPr/>
        </p:nvGrpSpPr>
        <p:grpSpPr bwMode="auto">
          <a:xfrm>
            <a:off x="5900738" y="4724400"/>
            <a:ext cx="1143000" cy="136525"/>
            <a:chOff x="3792" y="3168"/>
            <a:chExt cx="720" cy="86"/>
          </a:xfrm>
        </p:grpSpPr>
        <p:grpSp>
          <p:nvGrpSpPr>
            <p:cNvPr id="143415" name="Group 100">
              <a:extLst>
                <a:ext uri="{FF2B5EF4-FFF2-40B4-BE49-F238E27FC236}">
                  <a16:creationId xmlns:a16="http://schemas.microsoft.com/office/drawing/2014/main" id="{0A171AC7-70C9-2016-4453-0F3B5CE1B76C}"/>
                </a:ext>
              </a:extLst>
            </p:cNvPr>
            <p:cNvGrpSpPr>
              <a:grpSpLocks/>
            </p:cNvGrpSpPr>
            <p:nvPr/>
          </p:nvGrpSpPr>
          <p:grpSpPr bwMode="auto">
            <a:xfrm>
              <a:off x="3792" y="3168"/>
              <a:ext cx="86" cy="86"/>
              <a:chOff x="2928" y="2064"/>
              <a:chExt cx="96" cy="96"/>
            </a:xfrm>
          </p:grpSpPr>
          <p:sp>
            <p:nvSpPr>
              <p:cNvPr id="143416" name="Oval 101">
                <a:extLst>
                  <a:ext uri="{FF2B5EF4-FFF2-40B4-BE49-F238E27FC236}">
                    <a16:creationId xmlns:a16="http://schemas.microsoft.com/office/drawing/2014/main" id="{A0AF4C6E-2738-B5C2-F7D1-5E7912788B7F}"/>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3417" name="Line 102">
                <a:extLst>
                  <a:ext uri="{FF2B5EF4-FFF2-40B4-BE49-F238E27FC236}">
                    <a16:creationId xmlns:a16="http://schemas.microsoft.com/office/drawing/2014/main" id="{0127CB9B-B3FB-5E97-28C4-3230A96A6C83}"/>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18" name="Group 103">
              <a:extLst>
                <a:ext uri="{FF2B5EF4-FFF2-40B4-BE49-F238E27FC236}">
                  <a16:creationId xmlns:a16="http://schemas.microsoft.com/office/drawing/2014/main" id="{8FA2CD4E-3C67-EB06-5C02-31DF10096C29}"/>
                </a:ext>
              </a:extLst>
            </p:cNvPr>
            <p:cNvGrpSpPr>
              <a:grpSpLocks/>
            </p:cNvGrpSpPr>
            <p:nvPr/>
          </p:nvGrpSpPr>
          <p:grpSpPr bwMode="auto">
            <a:xfrm>
              <a:off x="3921" y="3168"/>
              <a:ext cx="86" cy="86"/>
              <a:chOff x="2928" y="2064"/>
              <a:chExt cx="96" cy="96"/>
            </a:xfrm>
          </p:grpSpPr>
          <p:sp>
            <p:nvSpPr>
              <p:cNvPr id="143419" name="Oval 104">
                <a:extLst>
                  <a:ext uri="{FF2B5EF4-FFF2-40B4-BE49-F238E27FC236}">
                    <a16:creationId xmlns:a16="http://schemas.microsoft.com/office/drawing/2014/main" id="{8765CF62-124B-80DE-B365-C004424B467C}"/>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3420" name="Line 105">
                <a:extLst>
                  <a:ext uri="{FF2B5EF4-FFF2-40B4-BE49-F238E27FC236}">
                    <a16:creationId xmlns:a16="http://schemas.microsoft.com/office/drawing/2014/main" id="{20B12092-16B6-6E80-671F-762C558830CE}"/>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21" name="Group 106">
              <a:extLst>
                <a:ext uri="{FF2B5EF4-FFF2-40B4-BE49-F238E27FC236}">
                  <a16:creationId xmlns:a16="http://schemas.microsoft.com/office/drawing/2014/main" id="{268E182A-CD92-9E36-400A-CCCEF96005C9}"/>
                </a:ext>
              </a:extLst>
            </p:cNvPr>
            <p:cNvGrpSpPr>
              <a:grpSpLocks/>
            </p:cNvGrpSpPr>
            <p:nvPr/>
          </p:nvGrpSpPr>
          <p:grpSpPr bwMode="auto">
            <a:xfrm>
              <a:off x="4048" y="3168"/>
              <a:ext cx="86" cy="86"/>
              <a:chOff x="2928" y="2064"/>
              <a:chExt cx="96" cy="96"/>
            </a:xfrm>
          </p:grpSpPr>
          <p:sp>
            <p:nvSpPr>
              <p:cNvPr id="143422" name="Oval 107">
                <a:extLst>
                  <a:ext uri="{FF2B5EF4-FFF2-40B4-BE49-F238E27FC236}">
                    <a16:creationId xmlns:a16="http://schemas.microsoft.com/office/drawing/2014/main" id="{D1BFCE8B-5E4D-0AC5-A752-5838DB4F6E0F}"/>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3423" name="Line 108">
                <a:extLst>
                  <a:ext uri="{FF2B5EF4-FFF2-40B4-BE49-F238E27FC236}">
                    <a16:creationId xmlns:a16="http://schemas.microsoft.com/office/drawing/2014/main" id="{71288A89-8A03-2FA7-7FF3-E9F7040091AC}"/>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24" name="Group 109">
              <a:extLst>
                <a:ext uri="{FF2B5EF4-FFF2-40B4-BE49-F238E27FC236}">
                  <a16:creationId xmlns:a16="http://schemas.microsoft.com/office/drawing/2014/main" id="{6C510B35-B776-A58A-C32E-B12D73B7C83F}"/>
                </a:ext>
              </a:extLst>
            </p:cNvPr>
            <p:cNvGrpSpPr>
              <a:grpSpLocks/>
            </p:cNvGrpSpPr>
            <p:nvPr/>
          </p:nvGrpSpPr>
          <p:grpSpPr bwMode="auto">
            <a:xfrm>
              <a:off x="4176" y="3168"/>
              <a:ext cx="86" cy="86"/>
              <a:chOff x="2928" y="2064"/>
              <a:chExt cx="96" cy="96"/>
            </a:xfrm>
          </p:grpSpPr>
          <p:sp>
            <p:nvSpPr>
              <p:cNvPr id="143425" name="Oval 110">
                <a:extLst>
                  <a:ext uri="{FF2B5EF4-FFF2-40B4-BE49-F238E27FC236}">
                    <a16:creationId xmlns:a16="http://schemas.microsoft.com/office/drawing/2014/main" id="{BCD68EF0-204B-4003-A133-E71D92255E6F}"/>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3426" name="Line 111">
                <a:extLst>
                  <a:ext uri="{FF2B5EF4-FFF2-40B4-BE49-F238E27FC236}">
                    <a16:creationId xmlns:a16="http://schemas.microsoft.com/office/drawing/2014/main" id="{3B66697C-3642-BB87-1DC0-791EDEB61A09}"/>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27" name="Group 112">
              <a:extLst>
                <a:ext uri="{FF2B5EF4-FFF2-40B4-BE49-F238E27FC236}">
                  <a16:creationId xmlns:a16="http://schemas.microsoft.com/office/drawing/2014/main" id="{079BA1B6-6C76-37DD-719F-0594B164BD16}"/>
                </a:ext>
              </a:extLst>
            </p:cNvPr>
            <p:cNvGrpSpPr>
              <a:grpSpLocks/>
            </p:cNvGrpSpPr>
            <p:nvPr/>
          </p:nvGrpSpPr>
          <p:grpSpPr bwMode="auto">
            <a:xfrm>
              <a:off x="4305" y="3168"/>
              <a:ext cx="86" cy="86"/>
              <a:chOff x="2928" y="2064"/>
              <a:chExt cx="96" cy="96"/>
            </a:xfrm>
          </p:grpSpPr>
          <p:sp>
            <p:nvSpPr>
              <p:cNvPr id="143428" name="Oval 113">
                <a:extLst>
                  <a:ext uri="{FF2B5EF4-FFF2-40B4-BE49-F238E27FC236}">
                    <a16:creationId xmlns:a16="http://schemas.microsoft.com/office/drawing/2014/main" id="{4FAEC9D4-EA71-BF1B-1C79-117B7806C401}"/>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3429" name="Line 114">
                <a:extLst>
                  <a:ext uri="{FF2B5EF4-FFF2-40B4-BE49-F238E27FC236}">
                    <a16:creationId xmlns:a16="http://schemas.microsoft.com/office/drawing/2014/main" id="{01A51CE1-5690-F60C-5166-7359B1809542}"/>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3430" name="Group 115">
              <a:extLst>
                <a:ext uri="{FF2B5EF4-FFF2-40B4-BE49-F238E27FC236}">
                  <a16:creationId xmlns:a16="http://schemas.microsoft.com/office/drawing/2014/main" id="{DE984E4A-1DE9-9943-0539-D71A50843777}"/>
                </a:ext>
              </a:extLst>
            </p:cNvPr>
            <p:cNvGrpSpPr>
              <a:grpSpLocks/>
            </p:cNvGrpSpPr>
            <p:nvPr/>
          </p:nvGrpSpPr>
          <p:grpSpPr bwMode="auto">
            <a:xfrm>
              <a:off x="4426" y="3168"/>
              <a:ext cx="86" cy="86"/>
              <a:chOff x="2928" y="2064"/>
              <a:chExt cx="96" cy="96"/>
            </a:xfrm>
          </p:grpSpPr>
          <p:sp>
            <p:nvSpPr>
              <p:cNvPr id="143431" name="Oval 116">
                <a:extLst>
                  <a:ext uri="{FF2B5EF4-FFF2-40B4-BE49-F238E27FC236}">
                    <a16:creationId xmlns:a16="http://schemas.microsoft.com/office/drawing/2014/main" id="{FAE9149E-296F-E1CC-DC3E-C2E6E3E4F84F}"/>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3432" name="Line 117">
                <a:extLst>
                  <a:ext uri="{FF2B5EF4-FFF2-40B4-BE49-F238E27FC236}">
                    <a16:creationId xmlns:a16="http://schemas.microsoft.com/office/drawing/2014/main" id="{1787820F-D105-84B3-881B-F1B440311ECB}"/>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466038" name="AutoShape 118" descr="40%">
            <a:extLst>
              <a:ext uri="{FF2B5EF4-FFF2-40B4-BE49-F238E27FC236}">
                <a16:creationId xmlns:a16="http://schemas.microsoft.com/office/drawing/2014/main" id="{14E13692-0B81-0D3C-DFC7-2015660B5268}"/>
              </a:ext>
            </a:extLst>
          </p:cNvPr>
          <p:cNvSpPr>
            <a:spLocks noChangeArrowheads="1"/>
          </p:cNvSpPr>
          <p:nvPr/>
        </p:nvSpPr>
        <p:spPr bwMode="auto">
          <a:xfrm>
            <a:off x="4425950" y="5699125"/>
            <a:ext cx="2216150" cy="609600"/>
          </a:xfrm>
          <a:prstGeom prst="wedgeRoundRectCallout">
            <a:avLst>
              <a:gd name="adj1" fmla="val 47352"/>
              <a:gd name="adj2" fmla="val -229690"/>
              <a:gd name="adj3" fmla="val 16667"/>
            </a:avLst>
          </a:prstGeom>
          <a:pattFill prst="pct40">
            <a:fgClr>
              <a:srgbClr val="FFCCFF"/>
            </a:fgClr>
            <a:bgClr>
              <a:srgbClr val="FFFFFF"/>
            </a:bgClr>
          </a:pattFill>
          <a:ln w="28575">
            <a:solidFill>
              <a:srgbClr val="FF3300"/>
            </a:solidFill>
            <a:miter lim="800000"/>
          </a:ln>
          <a:effectLst/>
        </p:spPr>
        <p:txBody>
          <a:bodyPr wrap="none" lIns="18000" tIns="0" rIns="18000" bIns="0" anchor="ctr"/>
          <a:lstStyle/>
          <a:p>
            <a:pPr>
              <a:defRPr/>
            </a:pPr>
            <a:r>
              <a:rPr kumimoji="1" lang="en-US" altLang="zh-CN" b="1" i="0">
                <a:solidFill>
                  <a:schemeClr val="tx1"/>
                </a:solidFill>
                <a:effectLst>
                  <a:outerShdw blurRad="38100" dist="38100" dir="2700000" algn="tl">
                    <a:srgbClr val="C0C0C0"/>
                  </a:outerShdw>
                </a:effectLst>
                <a:ea typeface="楷体_GB2312" pitchFamily="49" charset="-122"/>
                <a:cs typeface="+mn-cs"/>
              </a:rPr>
              <a:t>N</a:t>
            </a:r>
            <a:r>
              <a:rPr kumimoji="1" lang="zh-CN" altLang="en-US" b="1" i="0">
                <a:solidFill>
                  <a:schemeClr val="tx1"/>
                </a:solidFill>
                <a:effectLst>
                  <a:outerShdw blurRad="38100" dist="38100" dir="2700000" algn="tl">
                    <a:srgbClr val="C0C0C0"/>
                  </a:outerShdw>
                </a:effectLst>
                <a:ea typeface="楷体_GB2312" pitchFamily="49" charset="-122"/>
                <a:cs typeface="+mn-cs"/>
              </a:rPr>
              <a:t>型导电沟道</a:t>
            </a:r>
          </a:p>
        </p:txBody>
      </p:sp>
      <p:sp>
        <p:nvSpPr>
          <p:cNvPr id="466039" name="AutoShape 119">
            <a:extLst>
              <a:ext uri="{FF2B5EF4-FFF2-40B4-BE49-F238E27FC236}">
                <a16:creationId xmlns:a16="http://schemas.microsoft.com/office/drawing/2014/main" id="{FCDBC001-5A02-4312-55C4-C7FD035CF5CE}"/>
              </a:ext>
            </a:extLst>
          </p:cNvPr>
          <p:cNvSpPr>
            <a:spLocks noChangeArrowheads="1"/>
          </p:cNvSpPr>
          <p:nvPr/>
        </p:nvSpPr>
        <p:spPr bwMode="auto">
          <a:xfrm>
            <a:off x="384175" y="2265363"/>
            <a:ext cx="4143375" cy="4243387"/>
          </a:xfrm>
          <a:prstGeom prst="verticalScroll">
            <a:avLst>
              <a:gd name="adj" fmla="val 12500"/>
            </a:avLst>
          </a:prstGeom>
          <a:gradFill rotWithShape="1">
            <a:gsLst>
              <a:gs pos="0">
                <a:srgbClr val="FFFFFF"/>
              </a:gs>
              <a:gs pos="50000">
                <a:srgbClr val="FFFF99"/>
              </a:gs>
              <a:gs pos="100000">
                <a:srgbClr val="FFFFFF"/>
              </a:gs>
            </a:gsLst>
            <a:lin ang="5400000" scaled="1"/>
          </a:gradFill>
          <a:ln w="38100">
            <a:solidFill>
              <a:srgbClr val="006600"/>
            </a:solidFill>
            <a:round/>
            <a:headEnd/>
            <a:tailEnd/>
          </a:ln>
        </p:spPr>
        <p:txBody>
          <a:bodyPr lIns="90000" tIns="46800" rIns="90000" bIns="46800" anchor="ctr">
            <a:spAutoFit/>
          </a:bodyPr>
          <a:lstStyle/>
          <a:p>
            <a:pPr>
              <a:lnSpc>
                <a:spcPct val="115000"/>
              </a:lnSpc>
            </a:pPr>
            <a:endParaRPr lang="en-US" altLang="zh-CN" b="1" i="0">
              <a:ea typeface="宋体" panose="02010600030101010101" pitchFamily="2" charset="-122"/>
            </a:endParaRPr>
          </a:p>
          <a:p>
            <a:pPr>
              <a:lnSpc>
                <a:spcPct val="115000"/>
              </a:lnSpc>
            </a:pPr>
            <a:endParaRPr lang="en-US" altLang="zh-CN" b="1" i="0">
              <a:ea typeface="宋体" panose="02010600030101010101" pitchFamily="2" charset="-122"/>
            </a:endParaRPr>
          </a:p>
          <a:p>
            <a:pPr>
              <a:lnSpc>
                <a:spcPct val="115000"/>
              </a:lnSpc>
            </a:pPr>
            <a:endParaRPr lang="en-US" altLang="zh-CN" b="1" i="0">
              <a:ea typeface="宋体" panose="02010600030101010101" pitchFamily="2" charset="-122"/>
            </a:endParaRPr>
          </a:p>
          <a:p>
            <a:pPr>
              <a:lnSpc>
                <a:spcPct val="115000"/>
              </a:lnSpc>
            </a:pPr>
            <a:endParaRPr lang="en-US" altLang="zh-CN" b="1" i="0">
              <a:ea typeface="宋体" panose="02010600030101010101" pitchFamily="2" charset="-122"/>
            </a:endParaRPr>
          </a:p>
          <a:p>
            <a:pPr>
              <a:lnSpc>
                <a:spcPct val="115000"/>
              </a:lnSpc>
            </a:pPr>
            <a:endParaRPr lang="en-US" altLang="zh-CN" b="1" i="0">
              <a:ea typeface="宋体" panose="02010600030101010101" pitchFamily="2" charset="-122"/>
            </a:endParaRPr>
          </a:p>
          <a:p>
            <a:pPr>
              <a:lnSpc>
                <a:spcPct val="115000"/>
              </a:lnSpc>
            </a:pPr>
            <a:endParaRPr lang="en-US" altLang="zh-CN" b="1" i="0">
              <a:ea typeface="宋体" panose="02010600030101010101" pitchFamily="2" charset="-122"/>
            </a:endParaRPr>
          </a:p>
          <a:p>
            <a:pPr>
              <a:lnSpc>
                <a:spcPct val="115000"/>
              </a:lnSpc>
            </a:pPr>
            <a:endParaRPr lang="en-US" altLang="zh-CN" b="1" i="0">
              <a:ea typeface="宋体" panose="02010600030101010101" pitchFamily="2" charset="-122"/>
            </a:endParaRPr>
          </a:p>
        </p:txBody>
      </p:sp>
      <p:sp>
        <p:nvSpPr>
          <p:cNvPr id="466040" name="Rectangle 120">
            <a:extLst>
              <a:ext uri="{FF2B5EF4-FFF2-40B4-BE49-F238E27FC236}">
                <a16:creationId xmlns:a16="http://schemas.microsoft.com/office/drawing/2014/main" id="{FBBAAA45-3352-F86F-7BE0-475B5C9614D4}"/>
              </a:ext>
            </a:extLst>
          </p:cNvPr>
          <p:cNvSpPr>
            <a:spLocks noChangeArrowheads="1"/>
          </p:cNvSpPr>
          <p:nvPr/>
        </p:nvSpPr>
        <p:spPr bwMode="auto">
          <a:xfrm>
            <a:off x="927100" y="4992688"/>
            <a:ext cx="3124200" cy="1406525"/>
          </a:xfrm>
          <a:prstGeom prst="rect">
            <a:avLst/>
          </a:prstGeom>
          <a:noFill/>
          <a:ln w="9525">
            <a:noFill/>
            <a:miter lim="800000"/>
          </a:ln>
          <a:effectLst/>
        </p:spPr>
        <p:txBody>
          <a:bodyPr>
            <a:spAutoFit/>
          </a:bodyPr>
          <a:lstStyle/>
          <a:p>
            <a:pPr algn="just">
              <a:lnSpc>
                <a:spcPct val="120000"/>
              </a:lnSpc>
              <a:defRPr/>
            </a:pPr>
            <a:r>
              <a:rPr kumimoji="1" lang="en-US" altLang="zh-CN" sz="2400" b="1" i="0">
                <a:solidFill>
                  <a:srgbClr val="99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2400" b="1" i="0">
                <a:solidFill>
                  <a:srgbClr val="99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在漏极电源的作用下将产生漏极电流</a:t>
            </a:r>
            <a:r>
              <a:rPr kumimoji="1" lang="en-US" altLang="zh-CN" sz="2400" b="1">
                <a:solidFill>
                  <a:srgbClr val="9900CC"/>
                </a:solidFill>
                <a:effectLst>
                  <a:outerShdw blurRad="38100" dist="38100" dir="2700000" algn="tl">
                    <a:srgbClr val="C0C0C0"/>
                  </a:outerShdw>
                </a:effectLst>
                <a:ea typeface="宋体" panose="02010600030101010101" pitchFamily="2" charset="-122"/>
                <a:cs typeface="+mn-cs"/>
              </a:rPr>
              <a:t>I</a:t>
            </a:r>
            <a:r>
              <a:rPr kumimoji="1" lang="en-US" altLang="zh-CN" sz="2400" b="1" i="0" baseline="-25000">
                <a:solidFill>
                  <a:srgbClr val="9900CC"/>
                </a:solidFill>
                <a:effectLst>
                  <a:outerShdw blurRad="38100" dist="38100" dir="2700000" algn="tl">
                    <a:srgbClr val="C0C0C0"/>
                  </a:outerShdw>
                </a:effectLst>
                <a:ea typeface="宋体" panose="02010600030101010101" pitchFamily="2" charset="-122"/>
                <a:cs typeface="+mn-cs"/>
              </a:rPr>
              <a:t>D</a:t>
            </a:r>
            <a:r>
              <a:rPr kumimoji="1" lang="zh-CN" altLang="en-US" sz="2400" b="1" i="0">
                <a:solidFill>
                  <a:srgbClr val="99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，管子导通。</a:t>
            </a:r>
          </a:p>
        </p:txBody>
      </p:sp>
      <p:sp>
        <p:nvSpPr>
          <p:cNvPr id="466041" name="Rectangle 121">
            <a:extLst>
              <a:ext uri="{FF2B5EF4-FFF2-40B4-BE49-F238E27FC236}">
                <a16:creationId xmlns:a16="http://schemas.microsoft.com/office/drawing/2014/main" id="{0F000637-9CF2-E5DF-B06A-C0A771D05C33}"/>
              </a:ext>
            </a:extLst>
          </p:cNvPr>
          <p:cNvSpPr>
            <a:spLocks noChangeArrowheads="1"/>
          </p:cNvSpPr>
          <p:nvPr/>
        </p:nvSpPr>
        <p:spPr bwMode="auto">
          <a:xfrm>
            <a:off x="914400" y="2676525"/>
            <a:ext cx="2892425" cy="2282825"/>
          </a:xfrm>
          <a:prstGeom prst="rect">
            <a:avLst/>
          </a:prstGeom>
          <a:noFill/>
          <a:ln w="9525">
            <a:noFill/>
            <a:miter lim="800000"/>
          </a:ln>
          <a:effectLst/>
        </p:spPr>
        <p:txBody>
          <a:bodyPr>
            <a:spAutoFit/>
          </a:bodyPr>
          <a:lstStyle/>
          <a:p>
            <a:pPr algn="just">
              <a:lnSpc>
                <a:spcPct val="120000"/>
              </a:lnSpc>
              <a:defRPr/>
            </a:pPr>
            <a:r>
              <a:rPr kumimoji="1" lang="en-US" altLang="zh-CN" sz="2400" b="1" i="0">
                <a:solidFill>
                  <a:srgbClr val="0000FF"/>
                </a:solidFill>
                <a:effectLst>
                  <a:outerShdw blurRad="38100" dist="38100" dir="2700000" algn="tl">
                    <a:srgbClr val="C0C0C0"/>
                  </a:outerShdw>
                </a:effectLst>
                <a:ea typeface="宋体" panose="02010600030101010101" pitchFamily="2" charset="-122"/>
                <a:cs typeface="+mn-cs"/>
              </a:rPr>
              <a:t>    </a:t>
            </a:r>
            <a:r>
              <a:rPr kumimoji="1" lang="zh-CN" altLang="en-US" sz="2400" b="1" i="0">
                <a:solidFill>
                  <a:srgbClr val="0000FF"/>
                </a:solidFill>
                <a:effectLst>
                  <a:outerShdw blurRad="38100" dist="38100" dir="2700000" algn="tl">
                    <a:srgbClr val="C0C0C0"/>
                  </a:outerShdw>
                </a:effectLst>
                <a:ea typeface="宋体" panose="02010600030101010101" pitchFamily="2" charset="-122"/>
                <a:cs typeface="+mn-cs"/>
              </a:rPr>
              <a:t>当</a:t>
            </a:r>
            <a:r>
              <a:rPr kumimoji="1" lang="en-US" altLang="zh-CN" sz="2400" b="1">
                <a:solidFill>
                  <a:srgbClr val="0000FF"/>
                </a:solidFill>
                <a:effectLst>
                  <a:outerShdw blurRad="38100" dist="38100" dir="2700000" algn="tl">
                    <a:srgbClr val="C0C0C0"/>
                  </a:outerShdw>
                </a:effectLst>
                <a:ea typeface="宋体" panose="02010600030101010101" pitchFamily="2" charset="-122"/>
                <a:cs typeface="+mn-cs"/>
              </a:rPr>
              <a:t>U</a:t>
            </a:r>
            <a:r>
              <a:rPr kumimoji="1" lang="en-US" altLang="zh-CN" sz="2400" b="1" i="0" baseline="-25000">
                <a:solidFill>
                  <a:srgbClr val="0000FF"/>
                </a:solidFill>
                <a:effectLst>
                  <a:outerShdw blurRad="38100" dist="38100" dir="2700000" algn="tl">
                    <a:srgbClr val="C0C0C0"/>
                  </a:outerShdw>
                </a:effectLst>
                <a:ea typeface="宋体" panose="02010600030101010101" pitchFamily="2" charset="-122"/>
                <a:cs typeface="+mn-cs"/>
              </a:rPr>
              <a:t>GS </a:t>
            </a:r>
            <a:r>
              <a:rPr kumimoji="1" lang="en-US" altLang="zh-CN" sz="2400" b="1" i="0">
                <a:solidFill>
                  <a:srgbClr val="0000FF"/>
                </a:solidFill>
                <a:effectLst>
                  <a:outerShdw blurRad="38100" dist="38100" dir="2700000" algn="tl">
                    <a:srgbClr val="C0C0C0"/>
                  </a:outerShdw>
                </a:effectLst>
                <a:ea typeface="宋体" panose="02010600030101010101" pitchFamily="2" charset="-122"/>
                <a:cs typeface="+mn-cs"/>
              </a:rPr>
              <a:t>&gt;</a:t>
            </a:r>
            <a:r>
              <a:rPr kumimoji="1" lang="en-US" altLang="zh-CN" sz="2400" b="1">
                <a:solidFill>
                  <a:srgbClr val="0000FF"/>
                </a:solidFill>
                <a:effectLst>
                  <a:outerShdw blurRad="38100" dist="38100" dir="2700000" algn="tl">
                    <a:srgbClr val="C0C0C0"/>
                  </a:outerShdw>
                </a:effectLst>
                <a:ea typeface="宋体" panose="02010600030101010101" pitchFamily="2" charset="-122"/>
                <a:cs typeface="+mn-cs"/>
              </a:rPr>
              <a:t>U</a:t>
            </a:r>
            <a:r>
              <a:rPr kumimoji="1" lang="en-US" altLang="zh-CN" sz="2400" b="1" i="0" baseline="-25000">
                <a:solidFill>
                  <a:srgbClr val="0000FF"/>
                </a:solidFill>
                <a:effectLst>
                  <a:outerShdw blurRad="38100" dist="38100" dir="2700000" algn="tl">
                    <a:srgbClr val="C0C0C0"/>
                  </a:outerShdw>
                </a:effectLst>
                <a:ea typeface="宋体" panose="02010600030101010101" pitchFamily="2" charset="-122"/>
                <a:cs typeface="+mn-cs"/>
              </a:rPr>
              <a:t>GS</a:t>
            </a:r>
            <a:r>
              <a:rPr kumimoji="1" lang="zh-CN" altLang="en-US" sz="2400" b="1" i="0" baseline="-25000">
                <a:solidFill>
                  <a:srgbClr val="0000FF"/>
                </a:solidFill>
                <a:effectLst>
                  <a:outerShdw blurRad="38100" dist="38100" dir="2700000" algn="tl">
                    <a:srgbClr val="C0C0C0"/>
                  </a:outerShdw>
                </a:effectLst>
                <a:ea typeface="宋体" panose="02010600030101010101" pitchFamily="2" charset="-122"/>
                <a:cs typeface="+mn-cs"/>
              </a:rPr>
              <a:t>（</a:t>
            </a:r>
            <a:r>
              <a:rPr kumimoji="1" lang="en-US" altLang="zh-CN" sz="2400" b="1" i="0" baseline="-25000">
                <a:solidFill>
                  <a:srgbClr val="0000FF"/>
                </a:solidFill>
                <a:effectLst>
                  <a:outerShdw blurRad="38100" dist="38100" dir="2700000" algn="tl">
                    <a:srgbClr val="C0C0C0"/>
                  </a:outerShdw>
                </a:effectLst>
                <a:ea typeface="宋体" panose="02010600030101010101" pitchFamily="2" charset="-122"/>
                <a:cs typeface="+mn-cs"/>
              </a:rPr>
              <a:t>th</a:t>
            </a:r>
            <a:r>
              <a:rPr kumimoji="1" lang="zh-CN" altLang="en-US" sz="2400" b="1" i="0" baseline="-25000">
                <a:solidFill>
                  <a:srgbClr val="0000FF"/>
                </a:solidFill>
                <a:effectLst>
                  <a:outerShdw blurRad="38100" dist="38100" dir="2700000" algn="tl">
                    <a:srgbClr val="C0C0C0"/>
                  </a:outerShdw>
                </a:effectLst>
                <a:ea typeface="宋体" panose="02010600030101010101" pitchFamily="2" charset="-122"/>
                <a:cs typeface="+mn-cs"/>
              </a:rPr>
              <a:t>）</a:t>
            </a:r>
            <a:r>
              <a:rPr kumimoji="1" lang="zh-CN" altLang="en-US" sz="2400" b="1" i="0">
                <a:solidFill>
                  <a:srgbClr val="0000FF"/>
                </a:solidFill>
                <a:effectLst>
                  <a:outerShdw blurRad="38100" dist="38100" dir="2700000" algn="tl">
                    <a:srgbClr val="C0C0C0"/>
                  </a:outerShdw>
                </a:effectLst>
                <a:ea typeface="宋体" panose="02010600030101010101" pitchFamily="2" charset="-122"/>
                <a:cs typeface="+mn-cs"/>
              </a:rPr>
              <a:t>时，将</a:t>
            </a:r>
            <a:r>
              <a:rPr kumimoji="1" lang="zh-CN" altLang="en-US" sz="2400"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出现</a:t>
            </a:r>
            <a:r>
              <a:rPr kumimoji="1" lang="en-US" altLang="zh-CN" sz="2400" b="1" i="0">
                <a:solidFill>
                  <a:srgbClr val="0000FF"/>
                </a:solidFill>
                <a:effectLst>
                  <a:outerShdw blurRad="38100" dist="38100" dir="2700000" algn="tl">
                    <a:srgbClr val="C0C0C0"/>
                  </a:outerShdw>
                </a:effectLst>
                <a:ea typeface="宋体" panose="02010600030101010101" pitchFamily="2" charset="-122"/>
                <a:cs typeface="+mn-cs"/>
              </a:rPr>
              <a:t>N</a:t>
            </a:r>
            <a:r>
              <a:rPr kumimoji="1" lang="zh-CN" altLang="en-US" sz="2400"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型导电沟道，将</a:t>
            </a:r>
            <a:r>
              <a:rPr kumimoji="1" lang="en-US" altLang="zh-CN" sz="2400" b="1" i="0">
                <a:solidFill>
                  <a:srgbClr val="0000FF"/>
                </a:solidFill>
                <a:effectLst>
                  <a:outerShdw blurRad="38100" dist="38100" dir="2700000" algn="tl">
                    <a:srgbClr val="C0C0C0"/>
                  </a:outerShdw>
                </a:effectLst>
                <a:ea typeface="宋体" panose="02010600030101010101" pitchFamily="2" charset="-122"/>
                <a:cs typeface="+mn-cs"/>
              </a:rPr>
              <a:t>D-S</a:t>
            </a:r>
            <a:r>
              <a:rPr kumimoji="1" lang="zh-CN" altLang="en-US" sz="2400"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连接起来。</a:t>
            </a:r>
            <a:r>
              <a:rPr kumimoji="1" lang="en-US" altLang="zh-CN" sz="2400" b="1">
                <a:solidFill>
                  <a:srgbClr val="0000FF"/>
                </a:solidFill>
                <a:effectLst>
                  <a:outerShdw blurRad="38100" dist="38100" dir="2700000" algn="tl">
                    <a:srgbClr val="C0C0C0"/>
                  </a:outerShdw>
                </a:effectLst>
                <a:ea typeface="宋体" panose="02010600030101010101" pitchFamily="2" charset="-122"/>
                <a:cs typeface="+mn-cs"/>
              </a:rPr>
              <a:t>U</a:t>
            </a:r>
            <a:r>
              <a:rPr kumimoji="1" lang="en-US" altLang="zh-CN" sz="2400" b="1" i="0" baseline="-25000">
                <a:solidFill>
                  <a:srgbClr val="0000FF"/>
                </a:solidFill>
                <a:effectLst>
                  <a:outerShdw blurRad="38100" dist="38100" dir="2700000" algn="tl">
                    <a:srgbClr val="C0C0C0"/>
                  </a:outerShdw>
                </a:effectLst>
                <a:ea typeface="宋体" panose="02010600030101010101" pitchFamily="2" charset="-122"/>
                <a:cs typeface="+mn-cs"/>
              </a:rPr>
              <a:t>GS</a:t>
            </a:r>
            <a:r>
              <a:rPr kumimoji="1" lang="zh-CN" altLang="en-US" sz="2400"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愈高，导电沟道愈宽。</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66017"/>
                                        </p:tgtEl>
                                        <p:attrNameLst>
                                          <p:attrName>style.visibility</p:attrName>
                                        </p:attrNameLst>
                                      </p:cBhvr>
                                      <p:to>
                                        <p:strVal val="visible"/>
                                      </p:to>
                                    </p:set>
                                    <p:animEffect transition="in" filter="wipe(left)">
                                      <p:cBhvr>
                                        <p:cTn id="7" dur="500"/>
                                        <p:tgtEl>
                                          <p:spTgt spid="4660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linds(horizontal)">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66039"/>
                                        </p:tgtEl>
                                        <p:attrNameLst>
                                          <p:attrName>style.visibility</p:attrName>
                                        </p:attrNameLst>
                                      </p:cBhvr>
                                      <p:to>
                                        <p:strVal val="visible"/>
                                      </p:to>
                                    </p:set>
                                    <p:animEffect transition="in" filter="wipe(up)">
                                      <p:cBhvr>
                                        <p:cTn id="17" dur="500"/>
                                        <p:tgtEl>
                                          <p:spTgt spid="466039"/>
                                        </p:tgtEl>
                                      </p:cBhvr>
                                    </p:animEffect>
                                  </p:childTnLst>
                                </p:cTn>
                              </p:par>
                            </p:childTnLst>
                          </p:cTn>
                        </p:par>
                        <p:par>
                          <p:cTn id="18" fill="hold" nodeType="afterGroup">
                            <p:stCondLst>
                              <p:cond delay="500"/>
                            </p:stCondLst>
                            <p:childTnLst>
                              <p:par>
                                <p:cTn id="19" presetID="4" presetClass="entr" presetSubtype="32" fill="hold" grpId="0" nodeType="afterEffect">
                                  <p:stCondLst>
                                    <p:cond delay="0"/>
                                  </p:stCondLst>
                                  <p:childTnLst>
                                    <p:set>
                                      <p:cBhvr>
                                        <p:cTn id="20" dur="1" fill="hold">
                                          <p:stCondLst>
                                            <p:cond delay="0"/>
                                          </p:stCondLst>
                                        </p:cTn>
                                        <p:tgtEl>
                                          <p:spTgt spid="466041"/>
                                        </p:tgtEl>
                                        <p:attrNameLst>
                                          <p:attrName>style.visibility</p:attrName>
                                        </p:attrNameLst>
                                      </p:cBhvr>
                                      <p:to>
                                        <p:strVal val="visible"/>
                                      </p:to>
                                    </p:set>
                                    <p:animEffect transition="in" filter="box(out)">
                                      <p:cBhvr>
                                        <p:cTn id="21" dur="500"/>
                                        <p:tgtEl>
                                          <p:spTgt spid="46604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3" presetClass="entr" presetSubtype="10" fill="hold" grpId="0" nodeType="clickEffect">
                                  <p:stCondLst>
                                    <p:cond delay="0"/>
                                  </p:stCondLst>
                                  <p:childTnLst>
                                    <p:set>
                                      <p:cBhvr>
                                        <p:cTn id="25" dur="1" fill="hold">
                                          <p:stCondLst>
                                            <p:cond delay="0"/>
                                          </p:stCondLst>
                                        </p:cTn>
                                        <p:tgtEl>
                                          <p:spTgt spid="466018"/>
                                        </p:tgtEl>
                                        <p:attrNameLst>
                                          <p:attrName>style.visibility</p:attrName>
                                        </p:attrNameLst>
                                      </p:cBhvr>
                                      <p:to>
                                        <p:strVal val="visible"/>
                                      </p:to>
                                    </p:set>
                                    <p:animEffect transition="in" filter="blinds(horizontal)">
                                      <p:cBhvr>
                                        <p:cTn id="26" dur="500"/>
                                        <p:tgtEl>
                                          <p:spTgt spid="466018"/>
                                        </p:tgtEl>
                                      </p:cBhvr>
                                    </p:animEffect>
                                  </p:childTnLst>
                                </p:cTn>
                              </p:par>
                            </p:childTnLst>
                          </p:cTn>
                        </p:par>
                        <p:par>
                          <p:cTn id="27" fill="hold" nodeType="afterGroup">
                            <p:stCondLst>
                              <p:cond delay="500"/>
                            </p:stCondLst>
                            <p:childTnLst>
                              <p:par>
                                <p:cTn id="28" presetID="22" presetClass="entr" presetSubtype="8" fill="hold" grpId="0" nodeType="afterEffect">
                                  <p:stCondLst>
                                    <p:cond delay="0"/>
                                  </p:stCondLst>
                                  <p:childTnLst>
                                    <p:set>
                                      <p:cBhvr>
                                        <p:cTn id="29" dur="1" fill="hold">
                                          <p:stCondLst>
                                            <p:cond delay="0"/>
                                          </p:stCondLst>
                                        </p:cTn>
                                        <p:tgtEl>
                                          <p:spTgt spid="466038"/>
                                        </p:tgtEl>
                                        <p:attrNameLst>
                                          <p:attrName>style.visibility</p:attrName>
                                        </p:attrNameLst>
                                      </p:cBhvr>
                                      <p:to>
                                        <p:strVal val="visible"/>
                                      </p:to>
                                    </p:set>
                                    <p:animEffect transition="in" filter="wipe(left)">
                                      <p:cBhvr>
                                        <p:cTn id="30" dur="500"/>
                                        <p:tgtEl>
                                          <p:spTgt spid="466038"/>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1" fill="hold" grpId="0" nodeType="clickEffect">
                                  <p:stCondLst>
                                    <p:cond delay="0"/>
                                  </p:stCondLst>
                                  <p:childTnLst>
                                    <p:set>
                                      <p:cBhvr>
                                        <p:cTn id="34" dur="1" fill="hold">
                                          <p:stCondLst>
                                            <p:cond delay="0"/>
                                          </p:stCondLst>
                                        </p:cTn>
                                        <p:tgtEl>
                                          <p:spTgt spid="466040"/>
                                        </p:tgtEl>
                                        <p:attrNameLst>
                                          <p:attrName>style.visibility</p:attrName>
                                        </p:attrNameLst>
                                      </p:cBhvr>
                                      <p:to>
                                        <p:strVal val="visible"/>
                                      </p:to>
                                    </p:set>
                                    <p:animEffect transition="in" filter="wipe(up)">
                                      <p:cBhvr>
                                        <p:cTn id="35" dur="500"/>
                                        <p:tgtEl>
                                          <p:spTgt spid="4660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6017" grpId="0"/>
      <p:bldP spid="466018" grpId="0" animBg="1"/>
      <p:bldP spid="466038" grpId="0" animBg="1"/>
      <p:bldP spid="466039" grpId="0" animBg="1"/>
      <p:bldP spid="466040" grpId="0"/>
      <p:bldP spid="466041" grpId="0"/>
    </p:bldLst>
  </p:timing>
</p:sld>
</file>

<file path=ppt/slides/slide1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66946" name="Text Box 2">
            <a:extLst>
              <a:ext uri="{FF2B5EF4-FFF2-40B4-BE49-F238E27FC236}">
                <a16:creationId xmlns:a16="http://schemas.microsoft.com/office/drawing/2014/main" id="{23AE3371-2EA9-77D6-5F1E-16749262E298}"/>
              </a:ext>
            </a:extLst>
          </p:cNvPr>
          <p:cNvSpPr txBox="1">
            <a:spLocks noChangeArrowheads="1"/>
          </p:cNvSpPr>
          <p:nvPr/>
        </p:nvSpPr>
        <p:spPr bwMode="auto">
          <a:xfrm>
            <a:off x="376238" y="319088"/>
            <a:ext cx="6405562" cy="519112"/>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2</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a:t>
            </a: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N</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沟道增强型管的</a:t>
            </a:r>
            <a:r>
              <a:rPr kumimoji="1" lang="zh-CN" altLang="zh-CN" b="1" i="0">
                <a:solidFill>
                  <a:schemeClr val="tx1"/>
                </a:solidFill>
                <a:effectLst>
                  <a:outerShdw blurRad="38100" dist="38100" dir="2700000" algn="tl">
                    <a:srgbClr val="C0C0C0"/>
                  </a:outerShdw>
                </a:effectLst>
                <a:ea typeface="宋体" panose="02010600030101010101" pitchFamily="2" charset="-122"/>
                <a:cs typeface="+mn-cs"/>
              </a:rPr>
              <a:t>工作原理</a:t>
            </a:r>
            <a:endParaRPr kumimoji="1" lang="zh-CN" altLang="en-US" b="1" i="0">
              <a:solidFill>
                <a:schemeClr val="tx1"/>
              </a:solidFill>
              <a:effectLst>
                <a:outerShdw blurRad="38100" dist="38100" dir="2700000" algn="tl">
                  <a:srgbClr val="C0C0C0"/>
                </a:outerShdw>
              </a:effectLst>
              <a:ea typeface="宋体" panose="02010600030101010101" pitchFamily="2" charset="-122"/>
              <a:cs typeface="+mn-cs"/>
            </a:endParaRPr>
          </a:p>
        </p:txBody>
      </p:sp>
      <p:grpSp>
        <p:nvGrpSpPr>
          <p:cNvPr id="144387" name="Group 3">
            <a:extLst>
              <a:ext uri="{FF2B5EF4-FFF2-40B4-BE49-F238E27FC236}">
                <a16:creationId xmlns:a16="http://schemas.microsoft.com/office/drawing/2014/main" id="{E5D72458-C139-2242-D39C-DC15E559D2AA}"/>
              </a:ext>
            </a:extLst>
          </p:cNvPr>
          <p:cNvGrpSpPr>
            <a:grpSpLocks/>
          </p:cNvGrpSpPr>
          <p:nvPr/>
        </p:nvGrpSpPr>
        <p:grpSpPr bwMode="auto">
          <a:xfrm flipV="1">
            <a:off x="228600" y="863600"/>
            <a:ext cx="5648325" cy="90488"/>
            <a:chOff x="336" y="570"/>
            <a:chExt cx="4032" cy="102"/>
          </a:xfrm>
        </p:grpSpPr>
        <p:pic>
          <p:nvPicPr>
            <p:cNvPr id="144388" name="Picture 4" descr="Green and Black Diamond">
              <a:extLst>
                <a:ext uri="{FF2B5EF4-FFF2-40B4-BE49-F238E27FC236}">
                  <a16:creationId xmlns:a16="http://schemas.microsoft.com/office/drawing/2014/main" id="{2AFD5671-0329-1C85-07DD-7B37D5D8B81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89" name="Picture 5" descr="Green and Black Diamond">
              <a:extLst>
                <a:ext uri="{FF2B5EF4-FFF2-40B4-BE49-F238E27FC236}">
                  <a16:creationId xmlns:a16="http://schemas.microsoft.com/office/drawing/2014/main" id="{55E686AA-6773-20A4-E723-7C86D49DEEF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0" name="Picture 6" descr="Green and Black Diamond">
              <a:extLst>
                <a:ext uri="{FF2B5EF4-FFF2-40B4-BE49-F238E27FC236}">
                  <a16:creationId xmlns:a16="http://schemas.microsoft.com/office/drawing/2014/main" id="{B9D60353-87B1-AC15-8A50-332C8A15FE3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1" name="Picture 7" descr="Green and Black Diamond">
              <a:extLst>
                <a:ext uri="{FF2B5EF4-FFF2-40B4-BE49-F238E27FC236}">
                  <a16:creationId xmlns:a16="http://schemas.microsoft.com/office/drawing/2014/main" id="{DFA5D0FB-DA66-03AA-789E-F5B9E935833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2" name="Picture 8" descr="Green and Black Diamond">
              <a:extLst>
                <a:ext uri="{FF2B5EF4-FFF2-40B4-BE49-F238E27FC236}">
                  <a16:creationId xmlns:a16="http://schemas.microsoft.com/office/drawing/2014/main" id="{CA8FF3C5-0277-DFC6-F226-2DA04E5BFE8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3" name="Picture 9" descr="Green and Black Diamond">
              <a:extLst>
                <a:ext uri="{FF2B5EF4-FFF2-40B4-BE49-F238E27FC236}">
                  <a16:creationId xmlns:a16="http://schemas.microsoft.com/office/drawing/2014/main" id="{DDB80E29-698B-A22D-7627-E05F6EF8229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1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4" name="Picture 10" descr="Green and Black Diamond">
              <a:extLst>
                <a:ext uri="{FF2B5EF4-FFF2-40B4-BE49-F238E27FC236}">
                  <a16:creationId xmlns:a16="http://schemas.microsoft.com/office/drawing/2014/main" id="{A8D1422F-B840-20A7-5F6E-000B5889C6E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0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5" name="Picture 11" descr="Green and Black Diamond">
              <a:extLst>
                <a:ext uri="{FF2B5EF4-FFF2-40B4-BE49-F238E27FC236}">
                  <a16:creationId xmlns:a16="http://schemas.microsoft.com/office/drawing/2014/main" id="{0C3A0BA4-BD47-7CD2-FEC2-9054BF63CE3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0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6" name="Picture 12" descr="Green and Black Diamond">
              <a:extLst>
                <a:ext uri="{FF2B5EF4-FFF2-40B4-BE49-F238E27FC236}">
                  <a16:creationId xmlns:a16="http://schemas.microsoft.com/office/drawing/2014/main" id="{D009DC09-1682-6700-2ABF-A699D935EA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9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7" name="Picture 13" descr="Green and Black Diamond">
              <a:extLst>
                <a:ext uri="{FF2B5EF4-FFF2-40B4-BE49-F238E27FC236}">
                  <a16:creationId xmlns:a16="http://schemas.microsoft.com/office/drawing/2014/main" id="{257640ED-2AA4-D96D-2914-9D27FFF9BD5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9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8" name="Picture 14" descr="Green and Black Diamond">
              <a:extLst>
                <a:ext uri="{FF2B5EF4-FFF2-40B4-BE49-F238E27FC236}">
                  <a16:creationId xmlns:a16="http://schemas.microsoft.com/office/drawing/2014/main" id="{87796DE2-2BDD-B332-7A03-D98B26CF5A6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8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399" name="Picture 15" descr="Green and Black Diamond">
              <a:extLst>
                <a:ext uri="{FF2B5EF4-FFF2-40B4-BE49-F238E27FC236}">
                  <a16:creationId xmlns:a16="http://schemas.microsoft.com/office/drawing/2014/main" id="{ED45801C-EFB3-D35C-F351-8A87E685370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7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00" name="Picture 16" descr="Green and Black Diamond">
              <a:extLst>
                <a:ext uri="{FF2B5EF4-FFF2-40B4-BE49-F238E27FC236}">
                  <a16:creationId xmlns:a16="http://schemas.microsoft.com/office/drawing/2014/main" id="{4FE72198-63BF-5337-2A64-0B3FE42EA88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01" name="Picture 17" descr="Green and Black Diamond">
              <a:extLst>
                <a:ext uri="{FF2B5EF4-FFF2-40B4-BE49-F238E27FC236}">
                  <a16:creationId xmlns:a16="http://schemas.microsoft.com/office/drawing/2014/main" id="{0C2F3A0A-4D5D-97E9-B1E3-7358170D37DB}"/>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0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02" name="Picture 18" descr="Green and Black Diamond">
              <a:extLst>
                <a:ext uri="{FF2B5EF4-FFF2-40B4-BE49-F238E27FC236}">
                  <a16:creationId xmlns:a16="http://schemas.microsoft.com/office/drawing/2014/main" id="{86E9C276-8243-7643-0E9B-2A7217A6996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8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03" name="Picture 19" descr="Green and Black Diamond">
              <a:extLst>
                <a:ext uri="{FF2B5EF4-FFF2-40B4-BE49-F238E27FC236}">
                  <a16:creationId xmlns:a16="http://schemas.microsoft.com/office/drawing/2014/main" id="{4E435E4F-57BF-FB25-6296-9A41D7D780A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7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04" name="Picture 20" descr="Green and Black Diamond">
              <a:extLst>
                <a:ext uri="{FF2B5EF4-FFF2-40B4-BE49-F238E27FC236}">
                  <a16:creationId xmlns:a16="http://schemas.microsoft.com/office/drawing/2014/main" id="{A036C984-860C-1211-F428-1B1A1888951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6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05" name="Picture 21" descr="Green and Black Diamond">
              <a:extLst>
                <a:ext uri="{FF2B5EF4-FFF2-40B4-BE49-F238E27FC236}">
                  <a16:creationId xmlns:a16="http://schemas.microsoft.com/office/drawing/2014/main" id="{895E98F8-5557-563E-C19A-BB089A55312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6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06" name="Picture 22" descr="Green and Black Diamond">
              <a:extLst>
                <a:ext uri="{FF2B5EF4-FFF2-40B4-BE49-F238E27FC236}">
                  <a16:creationId xmlns:a16="http://schemas.microsoft.com/office/drawing/2014/main" id="{F81A6242-25B4-9D37-C708-8294B178052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6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07" name="Picture 23" descr="Green and Black Diamond">
              <a:extLst>
                <a:ext uri="{FF2B5EF4-FFF2-40B4-BE49-F238E27FC236}">
                  <a16:creationId xmlns:a16="http://schemas.microsoft.com/office/drawing/2014/main" id="{EE40F7BD-7300-5B0B-3212-015AE8F912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5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08" name="Picture 24" descr="Green and Black Diamond">
              <a:extLst>
                <a:ext uri="{FF2B5EF4-FFF2-40B4-BE49-F238E27FC236}">
                  <a16:creationId xmlns:a16="http://schemas.microsoft.com/office/drawing/2014/main" id="{ED706C03-3AEF-CE59-04F6-4D33646CFDB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09" name="Picture 25" descr="Green and Black Diamond">
              <a:extLst>
                <a:ext uri="{FF2B5EF4-FFF2-40B4-BE49-F238E27FC236}">
                  <a16:creationId xmlns:a16="http://schemas.microsoft.com/office/drawing/2014/main" id="{A269DD95-F8E5-1105-775D-D8754A762C0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4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10" name="Picture 26" descr="Green and Black Diamond">
              <a:extLst>
                <a:ext uri="{FF2B5EF4-FFF2-40B4-BE49-F238E27FC236}">
                  <a16:creationId xmlns:a16="http://schemas.microsoft.com/office/drawing/2014/main" id="{AB623C4E-D395-11BC-911F-6628466D598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11" name="Picture 27" descr="Green and Black Diamond">
              <a:extLst>
                <a:ext uri="{FF2B5EF4-FFF2-40B4-BE49-F238E27FC236}">
                  <a16:creationId xmlns:a16="http://schemas.microsoft.com/office/drawing/2014/main" id="{C5B3EA7D-3F69-3295-B487-2D70E29C647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4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12" name="Picture 28" descr="Green and Black Diamond">
              <a:extLst>
                <a:ext uri="{FF2B5EF4-FFF2-40B4-BE49-F238E27FC236}">
                  <a16:creationId xmlns:a16="http://schemas.microsoft.com/office/drawing/2014/main" id="{891A9C69-E93A-9B50-B7DC-7334F919047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73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13" name="Picture 29" descr="Green and Black Diamond">
              <a:extLst>
                <a:ext uri="{FF2B5EF4-FFF2-40B4-BE49-F238E27FC236}">
                  <a16:creationId xmlns:a16="http://schemas.microsoft.com/office/drawing/2014/main" id="{C3F429CE-4BD1-9310-D0F9-8D36280B3F5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3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14" name="Picture 30" descr="Green and Black Diamond">
              <a:extLst>
                <a:ext uri="{FF2B5EF4-FFF2-40B4-BE49-F238E27FC236}">
                  <a16:creationId xmlns:a16="http://schemas.microsoft.com/office/drawing/2014/main" id="{EA9CF82C-B37E-5D5F-6B00-08208713134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5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15" name="Picture 31" descr="Green and Black Diamond">
              <a:extLst>
                <a:ext uri="{FF2B5EF4-FFF2-40B4-BE49-F238E27FC236}">
                  <a16:creationId xmlns:a16="http://schemas.microsoft.com/office/drawing/2014/main" id="{13DA2C22-2BAF-30C1-CEDD-E80AABDC67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92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44416" name="Group 32">
              <a:extLst>
                <a:ext uri="{FF2B5EF4-FFF2-40B4-BE49-F238E27FC236}">
                  <a16:creationId xmlns:a16="http://schemas.microsoft.com/office/drawing/2014/main" id="{67831A22-8084-E2BD-EFB0-0DB21D63C9D2}"/>
                </a:ext>
              </a:extLst>
            </p:cNvPr>
            <p:cNvGrpSpPr>
              <a:grpSpLocks/>
            </p:cNvGrpSpPr>
            <p:nvPr/>
          </p:nvGrpSpPr>
          <p:grpSpPr bwMode="auto">
            <a:xfrm>
              <a:off x="3018" y="570"/>
              <a:ext cx="678" cy="102"/>
              <a:chOff x="3018" y="570"/>
              <a:chExt cx="678" cy="102"/>
            </a:xfrm>
          </p:grpSpPr>
          <p:pic>
            <p:nvPicPr>
              <p:cNvPr id="144417" name="Picture 33" descr="Green and Black Diamond">
                <a:extLst>
                  <a:ext uri="{FF2B5EF4-FFF2-40B4-BE49-F238E27FC236}">
                    <a16:creationId xmlns:a16="http://schemas.microsoft.com/office/drawing/2014/main" id="{EDC65B93-4C8D-E6DA-208F-F890BF99489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18" name="Picture 34" descr="Green and Black Diamond">
                <a:extLst>
                  <a:ext uri="{FF2B5EF4-FFF2-40B4-BE49-F238E27FC236}">
                    <a16:creationId xmlns:a16="http://schemas.microsoft.com/office/drawing/2014/main" id="{C13C5218-72EB-894E-BDDC-02A8361D0D7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19" name="Picture 35" descr="Green and Black Diamond">
                <a:extLst>
                  <a:ext uri="{FF2B5EF4-FFF2-40B4-BE49-F238E27FC236}">
                    <a16:creationId xmlns:a16="http://schemas.microsoft.com/office/drawing/2014/main" id="{7F0039B0-DFBA-AD44-DC77-1BEFB4B62D6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20" name="Picture 36" descr="Green and Black Diamond">
                <a:extLst>
                  <a:ext uri="{FF2B5EF4-FFF2-40B4-BE49-F238E27FC236}">
                    <a16:creationId xmlns:a16="http://schemas.microsoft.com/office/drawing/2014/main" id="{8D6FA0DA-053C-BE0A-C62F-1AE1F0A0A1D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21" name="Picture 37" descr="Green and Black Diamond">
                <a:extLst>
                  <a:ext uri="{FF2B5EF4-FFF2-40B4-BE49-F238E27FC236}">
                    <a16:creationId xmlns:a16="http://schemas.microsoft.com/office/drawing/2014/main" id="{2182427F-EF8B-EAF5-E812-060CA945880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22" name="Picture 38" descr="Green and Black Diamond">
                <a:extLst>
                  <a:ext uri="{FF2B5EF4-FFF2-40B4-BE49-F238E27FC236}">
                    <a16:creationId xmlns:a16="http://schemas.microsoft.com/office/drawing/2014/main" id="{689B246F-6242-951E-870A-CBC1BF43DF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23" name="Picture 39" descr="Green and Black Diamond">
                <a:extLst>
                  <a:ext uri="{FF2B5EF4-FFF2-40B4-BE49-F238E27FC236}">
                    <a16:creationId xmlns:a16="http://schemas.microsoft.com/office/drawing/2014/main" id="{F07BF0B2-EE1B-9D55-426C-271A72D58E4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44424" name="Group 40">
              <a:extLst>
                <a:ext uri="{FF2B5EF4-FFF2-40B4-BE49-F238E27FC236}">
                  <a16:creationId xmlns:a16="http://schemas.microsoft.com/office/drawing/2014/main" id="{4B296034-AA33-7CD6-5390-5875B3EB5CE6}"/>
                </a:ext>
              </a:extLst>
            </p:cNvPr>
            <p:cNvGrpSpPr>
              <a:grpSpLocks/>
            </p:cNvGrpSpPr>
            <p:nvPr/>
          </p:nvGrpSpPr>
          <p:grpSpPr bwMode="auto">
            <a:xfrm>
              <a:off x="3690" y="570"/>
              <a:ext cx="678" cy="102"/>
              <a:chOff x="3018" y="570"/>
              <a:chExt cx="678" cy="102"/>
            </a:xfrm>
          </p:grpSpPr>
          <p:pic>
            <p:nvPicPr>
              <p:cNvPr id="144425" name="Picture 41" descr="Green and Black Diamond">
                <a:extLst>
                  <a:ext uri="{FF2B5EF4-FFF2-40B4-BE49-F238E27FC236}">
                    <a16:creationId xmlns:a16="http://schemas.microsoft.com/office/drawing/2014/main" id="{B8C345D5-7627-73BD-B6B7-4B50B04206B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1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26" name="Picture 42" descr="Green and Black Diamond">
                <a:extLst>
                  <a:ext uri="{FF2B5EF4-FFF2-40B4-BE49-F238E27FC236}">
                    <a16:creationId xmlns:a16="http://schemas.microsoft.com/office/drawing/2014/main" id="{27F5218B-BC35-91B0-2D7C-6C621B6E031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27" name="Picture 43" descr="Green and Black Diamond">
                <a:extLst>
                  <a:ext uri="{FF2B5EF4-FFF2-40B4-BE49-F238E27FC236}">
                    <a16:creationId xmlns:a16="http://schemas.microsoft.com/office/drawing/2014/main" id="{E6B95071-144B-BFEC-BF3E-6479257F402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1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28" name="Picture 44" descr="Green and Black Diamond">
                <a:extLst>
                  <a:ext uri="{FF2B5EF4-FFF2-40B4-BE49-F238E27FC236}">
                    <a16:creationId xmlns:a16="http://schemas.microsoft.com/office/drawing/2014/main" id="{FBCFF8A1-3A5E-CF21-4C76-FB3F18C192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30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29" name="Picture 45" descr="Green and Black Diamond">
                <a:extLst>
                  <a:ext uri="{FF2B5EF4-FFF2-40B4-BE49-F238E27FC236}">
                    <a16:creationId xmlns:a16="http://schemas.microsoft.com/office/drawing/2014/main" id="{35B76FAF-2CFD-2F2E-E73D-AD3D89272E1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40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30" name="Picture 46" descr="Green and Black Diamond">
                <a:extLst>
                  <a:ext uri="{FF2B5EF4-FFF2-40B4-BE49-F238E27FC236}">
                    <a16:creationId xmlns:a16="http://schemas.microsoft.com/office/drawing/2014/main" id="{770542D5-D6C1-FA30-564D-A39AF715FC0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0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4431" name="Picture 47" descr="Green and Black Diamond">
                <a:extLst>
                  <a:ext uri="{FF2B5EF4-FFF2-40B4-BE49-F238E27FC236}">
                    <a16:creationId xmlns:a16="http://schemas.microsoft.com/office/drawing/2014/main" id="{052E535D-8776-1991-28B7-2A19D4B2A73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9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44432" name="AutoShape 48">
            <a:hlinkClick r:id="" action="ppaction://hlinkshowjump?jump=previousslide" highlightClick="1"/>
            <a:extLst>
              <a:ext uri="{FF2B5EF4-FFF2-40B4-BE49-F238E27FC236}">
                <a16:creationId xmlns:a16="http://schemas.microsoft.com/office/drawing/2014/main" id="{5C933FF4-26C3-77AB-FD64-3341BF39EEF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4433" name="AutoShape 49">
            <a:hlinkClick r:id="" action="ppaction://hlinkshowjump?jump=nextslide" highlightClick="1"/>
            <a:extLst>
              <a:ext uri="{FF2B5EF4-FFF2-40B4-BE49-F238E27FC236}">
                <a16:creationId xmlns:a16="http://schemas.microsoft.com/office/drawing/2014/main" id="{649255DA-4335-D65A-706E-A94BB334665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4434" name="AutoShape 50">
            <a:hlinkClick r:id="" action="ppaction://hlinkshowjump?jump=firstslide" highlightClick="1"/>
            <a:extLst>
              <a:ext uri="{FF2B5EF4-FFF2-40B4-BE49-F238E27FC236}">
                <a16:creationId xmlns:a16="http://schemas.microsoft.com/office/drawing/2014/main" id="{E3E3F756-7937-9075-9650-4781A6FD562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4435" name="AutoShape 51">
            <a:hlinkClick r:id="" action="ppaction://hlinkshowjump?jump=lastslideviewed" highlightClick="1"/>
            <a:extLst>
              <a:ext uri="{FF2B5EF4-FFF2-40B4-BE49-F238E27FC236}">
                <a16:creationId xmlns:a16="http://schemas.microsoft.com/office/drawing/2014/main" id="{5A51FB3E-8C30-E772-D90C-58F5D8A6E3C4}"/>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44436" name="Group 52">
            <a:extLst>
              <a:ext uri="{FF2B5EF4-FFF2-40B4-BE49-F238E27FC236}">
                <a16:creationId xmlns:a16="http://schemas.microsoft.com/office/drawing/2014/main" id="{ECDC4EC0-4FF3-5E79-5109-08FEA157F0C9}"/>
              </a:ext>
            </a:extLst>
          </p:cNvPr>
          <p:cNvGrpSpPr>
            <a:grpSpLocks/>
          </p:cNvGrpSpPr>
          <p:nvPr/>
        </p:nvGrpSpPr>
        <p:grpSpPr bwMode="auto">
          <a:xfrm>
            <a:off x="4724400" y="1066800"/>
            <a:ext cx="3454400" cy="3581400"/>
            <a:chOff x="2976" y="1392"/>
            <a:chExt cx="2176" cy="2256"/>
          </a:xfrm>
        </p:grpSpPr>
        <p:sp>
          <p:nvSpPr>
            <p:cNvPr id="144437" name="Line 53">
              <a:extLst>
                <a:ext uri="{FF2B5EF4-FFF2-40B4-BE49-F238E27FC236}">
                  <a16:creationId xmlns:a16="http://schemas.microsoft.com/office/drawing/2014/main" id="{2F0955A3-402F-8F39-03AD-BDA9C1B5F43B}"/>
                </a:ext>
              </a:extLst>
            </p:cNvPr>
            <p:cNvSpPr>
              <a:spLocks noChangeShapeType="1"/>
            </p:cNvSpPr>
            <p:nvPr/>
          </p:nvSpPr>
          <p:spPr bwMode="auto">
            <a:xfrm flipH="1" flipV="1">
              <a:off x="4032" y="2208"/>
              <a:ext cx="0" cy="37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38" name="Oval 54">
              <a:extLst>
                <a:ext uri="{FF2B5EF4-FFF2-40B4-BE49-F238E27FC236}">
                  <a16:creationId xmlns:a16="http://schemas.microsoft.com/office/drawing/2014/main" id="{571F6C6A-EDE6-E41B-29AB-DA34EDBBF442}"/>
                </a:ext>
              </a:extLst>
            </p:cNvPr>
            <p:cNvSpPr>
              <a:spLocks noChangeArrowheads="1"/>
            </p:cNvSpPr>
            <p:nvPr/>
          </p:nvSpPr>
          <p:spPr bwMode="auto">
            <a:xfrm>
              <a:off x="4021" y="2154"/>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44439" name="Line 55">
              <a:extLst>
                <a:ext uri="{FF2B5EF4-FFF2-40B4-BE49-F238E27FC236}">
                  <a16:creationId xmlns:a16="http://schemas.microsoft.com/office/drawing/2014/main" id="{1789C5F1-05F2-BAD9-CED8-69D3D1EDB4C0}"/>
                </a:ext>
              </a:extLst>
            </p:cNvPr>
            <p:cNvSpPr>
              <a:spLocks noChangeShapeType="1"/>
            </p:cNvSpPr>
            <p:nvPr/>
          </p:nvSpPr>
          <p:spPr bwMode="auto">
            <a:xfrm>
              <a:off x="4080" y="3334"/>
              <a:ext cx="0" cy="31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40" name="Line 56">
              <a:extLst>
                <a:ext uri="{FF2B5EF4-FFF2-40B4-BE49-F238E27FC236}">
                  <a16:creationId xmlns:a16="http://schemas.microsoft.com/office/drawing/2014/main" id="{73DF1E24-507C-15F6-E625-91AE25FE2568}"/>
                </a:ext>
              </a:extLst>
            </p:cNvPr>
            <p:cNvSpPr>
              <a:spLocks noChangeShapeType="1"/>
            </p:cNvSpPr>
            <p:nvPr/>
          </p:nvSpPr>
          <p:spPr bwMode="auto">
            <a:xfrm flipH="1">
              <a:off x="2976" y="3504"/>
              <a:ext cx="109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41" name="Line 57">
              <a:extLst>
                <a:ext uri="{FF2B5EF4-FFF2-40B4-BE49-F238E27FC236}">
                  <a16:creationId xmlns:a16="http://schemas.microsoft.com/office/drawing/2014/main" id="{9E9A0A80-A237-D19C-B996-3DF332566253}"/>
                </a:ext>
              </a:extLst>
            </p:cNvPr>
            <p:cNvSpPr>
              <a:spLocks noChangeShapeType="1"/>
            </p:cNvSpPr>
            <p:nvPr/>
          </p:nvSpPr>
          <p:spPr bwMode="auto">
            <a:xfrm>
              <a:off x="2976" y="2160"/>
              <a:ext cx="0" cy="13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42" name="Line 58">
              <a:extLst>
                <a:ext uri="{FF2B5EF4-FFF2-40B4-BE49-F238E27FC236}">
                  <a16:creationId xmlns:a16="http://schemas.microsoft.com/office/drawing/2014/main" id="{38AB6910-3A4D-DB06-E120-D0F8CAD4B86B}"/>
                </a:ext>
              </a:extLst>
            </p:cNvPr>
            <p:cNvSpPr>
              <a:spLocks noChangeShapeType="1"/>
            </p:cNvSpPr>
            <p:nvPr/>
          </p:nvSpPr>
          <p:spPr bwMode="auto">
            <a:xfrm>
              <a:off x="3792" y="2040"/>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43" name="Line 59">
              <a:extLst>
                <a:ext uri="{FF2B5EF4-FFF2-40B4-BE49-F238E27FC236}">
                  <a16:creationId xmlns:a16="http://schemas.microsoft.com/office/drawing/2014/main" id="{459C0287-85E4-FBE0-BE28-33FCD529B0D7}"/>
                </a:ext>
              </a:extLst>
            </p:cNvPr>
            <p:cNvSpPr>
              <a:spLocks noChangeShapeType="1"/>
            </p:cNvSpPr>
            <p:nvPr/>
          </p:nvSpPr>
          <p:spPr bwMode="auto">
            <a:xfrm>
              <a:off x="3696" y="2113"/>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44" name="Line 60">
              <a:extLst>
                <a:ext uri="{FF2B5EF4-FFF2-40B4-BE49-F238E27FC236}">
                  <a16:creationId xmlns:a16="http://schemas.microsoft.com/office/drawing/2014/main" id="{BF8EAA3D-9A71-4139-CD90-FB05B78A322D}"/>
                </a:ext>
              </a:extLst>
            </p:cNvPr>
            <p:cNvSpPr>
              <a:spLocks noChangeShapeType="1"/>
            </p:cNvSpPr>
            <p:nvPr/>
          </p:nvSpPr>
          <p:spPr bwMode="auto">
            <a:xfrm>
              <a:off x="3474" y="2176"/>
              <a:ext cx="22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45" name="Line 61">
              <a:extLst>
                <a:ext uri="{FF2B5EF4-FFF2-40B4-BE49-F238E27FC236}">
                  <a16:creationId xmlns:a16="http://schemas.microsoft.com/office/drawing/2014/main" id="{7A22F31D-4790-7E31-DCEC-D296371B53ED}"/>
                </a:ext>
              </a:extLst>
            </p:cNvPr>
            <p:cNvSpPr>
              <a:spLocks noChangeShapeType="1"/>
            </p:cNvSpPr>
            <p:nvPr/>
          </p:nvSpPr>
          <p:spPr bwMode="auto">
            <a:xfrm>
              <a:off x="3809" y="2181"/>
              <a:ext cx="227"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46" name="Text Box 62">
              <a:extLst>
                <a:ext uri="{FF2B5EF4-FFF2-40B4-BE49-F238E27FC236}">
                  <a16:creationId xmlns:a16="http://schemas.microsoft.com/office/drawing/2014/main" id="{00968B46-AFC7-CC7D-5277-4AC55C787204}"/>
                </a:ext>
              </a:extLst>
            </p:cNvPr>
            <p:cNvSpPr txBox="1">
              <a:spLocks noChangeArrowheads="1"/>
            </p:cNvSpPr>
            <p:nvPr/>
          </p:nvSpPr>
          <p:spPr bwMode="auto">
            <a:xfrm>
              <a:off x="3552" y="1776"/>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G</a:t>
              </a:r>
              <a:endParaRPr lang="en-US" altLang="zh-CN" sz="2400" b="1" i="0">
                <a:solidFill>
                  <a:schemeClr val="tx1"/>
                </a:solidFill>
                <a:ea typeface="楷体_GB2312" pitchFamily="49" charset="-122"/>
              </a:endParaRPr>
            </a:p>
          </p:txBody>
        </p:sp>
        <p:sp>
          <p:nvSpPr>
            <p:cNvPr id="144447" name="Line 63">
              <a:extLst>
                <a:ext uri="{FF2B5EF4-FFF2-40B4-BE49-F238E27FC236}">
                  <a16:creationId xmlns:a16="http://schemas.microsoft.com/office/drawing/2014/main" id="{6A1FED06-3B79-0AC9-E25B-9D65D79AA746}"/>
                </a:ext>
              </a:extLst>
            </p:cNvPr>
            <p:cNvSpPr>
              <a:spLocks noChangeShapeType="1"/>
            </p:cNvSpPr>
            <p:nvPr/>
          </p:nvSpPr>
          <p:spPr bwMode="auto">
            <a:xfrm flipH="1" flipV="1">
              <a:off x="2976" y="2160"/>
              <a:ext cx="432" cy="1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48" name="Line 64">
              <a:extLst>
                <a:ext uri="{FF2B5EF4-FFF2-40B4-BE49-F238E27FC236}">
                  <a16:creationId xmlns:a16="http://schemas.microsoft.com/office/drawing/2014/main" id="{D0DAC4C1-CDBB-1FB6-2FBD-0EF89BFCA5F8}"/>
                </a:ext>
              </a:extLst>
            </p:cNvPr>
            <p:cNvSpPr>
              <a:spLocks noChangeShapeType="1"/>
            </p:cNvSpPr>
            <p:nvPr/>
          </p:nvSpPr>
          <p:spPr bwMode="auto">
            <a:xfrm>
              <a:off x="3984" y="3648"/>
              <a:ext cx="21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49" name="Rectangle 65">
              <a:extLst>
                <a:ext uri="{FF2B5EF4-FFF2-40B4-BE49-F238E27FC236}">
                  <a16:creationId xmlns:a16="http://schemas.microsoft.com/office/drawing/2014/main" id="{650DE249-2381-E1BE-B72C-74745DF1E025}"/>
                </a:ext>
              </a:extLst>
            </p:cNvPr>
            <p:cNvSpPr>
              <a:spLocks noChangeArrowheads="1"/>
            </p:cNvSpPr>
            <p:nvPr/>
          </p:nvSpPr>
          <p:spPr bwMode="auto">
            <a:xfrm>
              <a:off x="4468" y="2782"/>
              <a:ext cx="396" cy="288"/>
            </a:xfrm>
            <a:prstGeom prst="rect">
              <a:avLst/>
            </a:prstGeom>
            <a:solidFill>
              <a:srgbClr val="F6FAE6"/>
            </a:solidFill>
            <a:ln w="38100">
              <a:solidFill>
                <a:schemeClr val="accent2"/>
              </a:solidFill>
              <a:miter lim="800000"/>
              <a:headEnd/>
              <a:tailEnd/>
            </a:ln>
          </p:spPr>
          <p:txBody>
            <a:bodyPr wrap="none" lIns="90000" tIns="46800" rIns="90000" bIns="46800" anchor="ctr">
              <a:spAutoFit/>
            </a:bodyPr>
            <a:lstStyle/>
            <a:p>
              <a:pPr>
                <a:spcBef>
                  <a:spcPct val="50000"/>
                </a:spcBef>
              </a:pPr>
              <a:endParaRPr lang="zh-CN" altLang="en-US"/>
            </a:p>
          </p:txBody>
        </p:sp>
        <p:sp>
          <p:nvSpPr>
            <p:cNvPr id="144450" name="Rectangle 66">
              <a:extLst>
                <a:ext uri="{FF2B5EF4-FFF2-40B4-BE49-F238E27FC236}">
                  <a16:creationId xmlns:a16="http://schemas.microsoft.com/office/drawing/2014/main" id="{047C1DFB-0149-DE02-242A-A156B0ECED1E}"/>
                </a:ext>
              </a:extLst>
            </p:cNvPr>
            <p:cNvSpPr>
              <a:spLocks noChangeArrowheads="1"/>
            </p:cNvSpPr>
            <p:nvPr/>
          </p:nvSpPr>
          <p:spPr bwMode="auto">
            <a:xfrm>
              <a:off x="3268" y="2782"/>
              <a:ext cx="396" cy="288"/>
            </a:xfrm>
            <a:prstGeom prst="rect">
              <a:avLst/>
            </a:prstGeom>
            <a:solidFill>
              <a:srgbClr val="F6FAE6"/>
            </a:solidFill>
            <a:ln w="38100">
              <a:solidFill>
                <a:schemeClr val="accent2"/>
              </a:solidFill>
              <a:miter lim="800000"/>
              <a:headEnd/>
              <a:tailEnd/>
            </a:ln>
          </p:spPr>
          <p:txBody>
            <a:bodyPr wrap="none" lIns="90000" tIns="46800" rIns="90000" bIns="46800" anchor="ctr">
              <a:spAutoFit/>
            </a:bodyPr>
            <a:lstStyle/>
            <a:p>
              <a:pPr>
                <a:spcBef>
                  <a:spcPct val="50000"/>
                </a:spcBef>
              </a:pPr>
              <a:endParaRPr lang="zh-CN" altLang="en-US"/>
            </a:p>
          </p:txBody>
        </p:sp>
        <p:sp>
          <p:nvSpPr>
            <p:cNvPr id="144451" name="Line 67">
              <a:extLst>
                <a:ext uri="{FF2B5EF4-FFF2-40B4-BE49-F238E27FC236}">
                  <a16:creationId xmlns:a16="http://schemas.microsoft.com/office/drawing/2014/main" id="{DEEDB8B7-5C1E-1F24-728C-8ECD70630DB2}"/>
                </a:ext>
              </a:extLst>
            </p:cNvPr>
            <p:cNvSpPr>
              <a:spLocks noChangeShapeType="1"/>
            </p:cNvSpPr>
            <p:nvPr/>
          </p:nvSpPr>
          <p:spPr bwMode="auto">
            <a:xfrm flipV="1">
              <a:off x="3100" y="2770"/>
              <a:ext cx="2052" cy="1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52" name="Rectangle 68" descr="宽上对角线">
              <a:extLst>
                <a:ext uri="{FF2B5EF4-FFF2-40B4-BE49-F238E27FC236}">
                  <a16:creationId xmlns:a16="http://schemas.microsoft.com/office/drawing/2014/main" id="{4C5AF828-C6CD-0BEA-6760-1E971B8529EB}"/>
                </a:ext>
              </a:extLst>
            </p:cNvPr>
            <p:cNvSpPr>
              <a:spLocks noChangeArrowheads="1"/>
            </p:cNvSpPr>
            <p:nvPr/>
          </p:nvSpPr>
          <p:spPr bwMode="auto">
            <a:xfrm>
              <a:off x="3096" y="2688"/>
              <a:ext cx="2040" cy="118"/>
            </a:xfrm>
            <a:prstGeom prst="rect">
              <a:avLst/>
            </a:prstGeom>
            <a:pattFill prst="wdUpDiag">
              <a:fgClr>
                <a:srgbClr val="FF0000"/>
              </a:fgClr>
              <a:bgClr>
                <a:srgbClr val="FFFFFF"/>
              </a:bgClr>
            </a:pattFill>
            <a:ln w="38100">
              <a:solidFill>
                <a:srgbClr val="000000"/>
              </a:solidFill>
              <a:miter lim="800000"/>
              <a:headEnd/>
              <a:tailEnd/>
            </a:ln>
          </p:spPr>
          <p:txBody>
            <a:bodyPr lIns="90000" tIns="46800" rIns="90000" bIns="46800" anchor="ctr">
              <a:spAutoFit/>
            </a:bodyPr>
            <a:lstStyle/>
            <a:p>
              <a:pPr>
                <a:spcBef>
                  <a:spcPct val="50000"/>
                </a:spcBef>
              </a:pPr>
              <a:endParaRPr lang="zh-CN" altLang="en-US"/>
            </a:p>
          </p:txBody>
        </p:sp>
        <p:sp>
          <p:nvSpPr>
            <p:cNvPr id="144453" name="Rectangle 69">
              <a:extLst>
                <a:ext uri="{FF2B5EF4-FFF2-40B4-BE49-F238E27FC236}">
                  <a16:creationId xmlns:a16="http://schemas.microsoft.com/office/drawing/2014/main" id="{B8258347-081C-0F45-D904-77559B317C18}"/>
                </a:ext>
              </a:extLst>
            </p:cNvPr>
            <p:cNvSpPr>
              <a:spLocks noChangeArrowheads="1"/>
            </p:cNvSpPr>
            <p:nvPr/>
          </p:nvSpPr>
          <p:spPr bwMode="auto">
            <a:xfrm>
              <a:off x="3648" y="2544"/>
              <a:ext cx="768" cy="144"/>
            </a:xfrm>
            <a:prstGeom prst="rect">
              <a:avLst/>
            </a:prstGeom>
            <a:solidFill>
              <a:schemeClr val="bg2"/>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sp>
          <p:nvSpPr>
            <p:cNvPr id="144454" name="Line 70">
              <a:extLst>
                <a:ext uri="{FF2B5EF4-FFF2-40B4-BE49-F238E27FC236}">
                  <a16:creationId xmlns:a16="http://schemas.microsoft.com/office/drawing/2014/main" id="{71BDFC8C-2BCB-0646-1448-5118AB314E49}"/>
                </a:ext>
              </a:extLst>
            </p:cNvPr>
            <p:cNvSpPr>
              <a:spLocks noChangeShapeType="1"/>
            </p:cNvSpPr>
            <p:nvPr/>
          </p:nvSpPr>
          <p:spPr bwMode="auto">
            <a:xfrm flipV="1">
              <a:off x="3088" y="3346"/>
              <a:ext cx="205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55" name="Line 71">
              <a:extLst>
                <a:ext uri="{FF2B5EF4-FFF2-40B4-BE49-F238E27FC236}">
                  <a16:creationId xmlns:a16="http://schemas.microsoft.com/office/drawing/2014/main" id="{4222A8F9-D920-CB08-5D99-66AC2A3FD7E9}"/>
                </a:ext>
              </a:extLst>
            </p:cNvPr>
            <p:cNvSpPr>
              <a:spLocks noChangeShapeType="1"/>
            </p:cNvSpPr>
            <p:nvPr/>
          </p:nvSpPr>
          <p:spPr bwMode="auto">
            <a:xfrm>
              <a:off x="3100" y="2770"/>
              <a:ext cx="0" cy="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56" name="Line 72">
              <a:extLst>
                <a:ext uri="{FF2B5EF4-FFF2-40B4-BE49-F238E27FC236}">
                  <a16:creationId xmlns:a16="http://schemas.microsoft.com/office/drawing/2014/main" id="{1546C431-547A-EE54-9E84-2719EB1871F5}"/>
                </a:ext>
              </a:extLst>
            </p:cNvPr>
            <p:cNvSpPr>
              <a:spLocks noChangeShapeType="1"/>
            </p:cNvSpPr>
            <p:nvPr/>
          </p:nvSpPr>
          <p:spPr bwMode="auto">
            <a:xfrm>
              <a:off x="5140" y="2770"/>
              <a:ext cx="0" cy="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57" name="Line 73">
              <a:extLst>
                <a:ext uri="{FF2B5EF4-FFF2-40B4-BE49-F238E27FC236}">
                  <a16:creationId xmlns:a16="http://schemas.microsoft.com/office/drawing/2014/main" id="{9CE81498-9BA0-F91E-DF7D-9129F30832DB}"/>
                </a:ext>
              </a:extLst>
            </p:cNvPr>
            <p:cNvSpPr>
              <a:spLocks noChangeShapeType="1"/>
            </p:cNvSpPr>
            <p:nvPr/>
          </p:nvSpPr>
          <p:spPr bwMode="auto">
            <a:xfrm flipV="1">
              <a:off x="3456" y="2206"/>
              <a:ext cx="0" cy="53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58" name="Oval 74">
              <a:extLst>
                <a:ext uri="{FF2B5EF4-FFF2-40B4-BE49-F238E27FC236}">
                  <a16:creationId xmlns:a16="http://schemas.microsoft.com/office/drawing/2014/main" id="{DF21DB2F-4974-490A-0020-6D60C5AC8348}"/>
                </a:ext>
              </a:extLst>
            </p:cNvPr>
            <p:cNvSpPr>
              <a:spLocks noChangeArrowheads="1"/>
            </p:cNvSpPr>
            <p:nvPr/>
          </p:nvSpPr>
          <p:spPr bwMode="auto">
            <a:xfrm>
              <a:off x="3429" y="2154"/>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44459" name="Line 75">
              <a:extLst>
                <a:ext uri="{FF2B5EF4-FFF2-40B4-BE49-F238E27FC236}">
                  <a16:creationId xmlns:a16="http://schemas.microsoft.com/office/drawing/2014/main" id="{6AFECBC4-D5E8-EF94-5785-86D55881F241}"/>
                </a:ext>
              </a:extLst>
            </p:cNvPr>
            <p:cNvSpPr>
              <a:spLocks noChangeShapeType="1"/>
            </p:cNvSpPr>
            <p:nvPr/>
          </p:nvSpPr>
          <p:spPr bwMode="auto">
            <a:xfrm flipH="1" flipV="1">
              <a:off x="4658" y="2218"/>
              <a:ext cx="0" cy="56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60" name="Oval 76">
              <a:extLst>
                <a:ext uri="{FF2B5EF4-FFF2-40B4-BE49-F238E27FC236}">
                  <a16:creationId xmlns:a16="http://schemas.microsoft.com/office/drawing/2014/main" id="{7377EEE2-E673-C6F6-4AC0-DE24F9962D2B}"/>
                </a:ext>
              </a:extLst>
            </p:cNvPr>
            <p:cNvSpPr>
              <a:spLocks noChangeArrowheads="1"/>
            </p:cNvSpPr>
            <p:nvPr/>
          </p:nvSpPr>
          <p:spPr bwMode="auto">
            <a:xfrm>
              <a:off x="4631" y="2156"/>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44461" name="Text Box 77">
              <a:extLst>
                <a:ext uri="{FF2B5EF4-FFF2-40B4-BE49-F238E27FC236}">
                  <a16:creationId xmlns:a16="http://schemas.microsoft.com/office/drawing/2014/main" id="{9BCA6E48-8201-45FF-46D2-A49B406FAF38}"/>
                </a:ext>
              </a:extLst>
            </p:cNvPr>
            <p:cNvSpPr txBox="1">
              <a:spLocks noChangeArrowheads="1"/>
            </p:cNvSpPr>
            <p:nvPr/>
          </p:nvSpPr>
          <p:spPr bwMode="auto">
            <a:xfrm>
              <a:off x="3676" y="3072"/>
              <a:ext cx="11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P</a:t>
              </a:r>
              <a:r>
                <a:rPr lang="zh-CN" altLang="en-US" sz="2400" b="1" i="0">
                  <a:solidFill>
                    <a:schemeClr val="tx1"/>
                  </a:solidFill>
                  <a:ea typeface="楷体_GB2312" pitchFamily="49" charset="-122"/>
                </a:rPr>
                <a:t>型硅衬底</a:t>
              </a:r>
            </a:p>
          </p:txBody>
        </p:sp>
        <p:sp>
          <p:nvSpPr>
            <p:cNvPr id="144462" name="Text Box 78">
              <a:extLst>
                <a:ext uri="{FF2B5EF4-FFF2-40B4-BE49-F238E27FC236}">
                  <a16:creationId xmlns:a16="http://schemas.microsoft.com/office/drawing/2014/main" id="{E713EC35-D42A-1E7C-059F-92C0720F97D8}"/>
                </a:ext>
              </a:extLst>
            </p:cNvPr>
            <p:cNvSpPr txBox="1">
              <a:spLocks noChangeArrowheads="1"/>
            </p:cNvSpPr>
            <p:nvPr/>
          </p:nvSpPr>
          <p:spPr bwMode="auto">
            <a:xfrm>
              <a:off x="3312" y="2784"/>
              <a:ext cx="4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N</a:t>
              </a:r>
              <a:r>
                <a:rPr lang="en-US" altLang="zh-CN" b="1" i="0" baseline="30000">
                  <a:solidFill>
                    <a:schemeClr val="tx1"/>
                  </a:solidFill>
                  <a:ea typeface="楷体_GB2312" pitchFamily="49" charset="-122"/>
                </a:rPr>
                <a:t>+</a:t>
              </a:r>
              <a:endParaRPr lang="en-US" altLang="zh-CN" b="1" i="0">
                <a:solidFill>
                  <a:schemeClr val="tx1"/>
                </a:solidFill>
                <a:ea typeface="楷体_GB2312" pitchFamily="49" charset="-122"/>
              </a:endParaRPr>
            </a:p>
          </p:txBody>
        </p:sp>
        <p:sp>
          <p:nvSpPr>
            <p:cNvPr id="144463" name="Text Box 79">
              <a:extLst>
                <a:ext uri="{FF2B5EF4-FFF2-40B4-BE49-F238E27FC236}">
                  <a16:creationId xmlns:a16="http://schemas.microsoft.com/office/drawing/2014/main" id="{340AE5CD-2A49-3DD1-49D2-F5841D60EDAC}"/>
                </a:ext>
              </a:extLst>
            </p:cNvPr>
            <p:cNvSpPr txBox="1">
              <a:spLocks noChangeArrowheads="1"/>
            </p:cNvSpPr>
            <p:nvPr/>
          </p:nvSpPr>
          <p:spPr bwMode="auto">
            <a:xfrm>
              <a:off x="4516" y="2784"/>
              <a:ext cx="4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N</a:t>
              </a:r>
              <a:r>
                <a:rPr lang="en-US" altLang="zh-CN" b="1" i="0" baseline="30000">
                  <a:solidFill>
                    <a:schemeClr val="tx1"/>
                  </a:solidFill>
                  <a:ea typeface="楷体_GB2312" pitchFamily="49" charset="-122"/>
                </a:rPr>
                <a:t>+</a:t>
              </a:r>
            </a:p>
          </p:txBody>
        </p:sp>
        <p:sp>
          <p:nvSpPr>
            <p:cNvPr id="144464" name="Text Box 80">
              <a:extLst>
                <a:ext uri="{FF2B5EF4-FFF2-40B4-BE49-F238E27FC236}">
                  <a16:creationId xmlns:a16="http://schemas.microsoft.com/office/drawing/2014/main" id="{B1380BAA-8CB6-62A7-A890-1A60F827CBC7}"/>
                </a:ext>
              </a:extLst>
            </p:cNvPr>
            <p:cNvSpPr txBox="1">
              <a:spLocks noChangeArrowheads="1"/>
            </p:cNvSpPr>
            <p:nvPr/>
          </p:nvSpPr>
          <p:spPr bwMode="auto">
            <a:xfrm>
              <a:off x="4032" y="1968"/>
              <a:ext cx="48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G</a:t>
              </a:r>
            </a:p>
          </p:txBody>
        </p:sp>
        <p:sp>
          <p:nvSpPr>
            <p:cNvPr id="144465" name="Text Box 81">
              <a:extLst>
                <a:ext uri="{FF2B5EF4-FFF2-40B4-BE49-F238E27FC236}">
                  <a16:creationId xmlns:a16="http://schemas.microsoft.com/office/drawing/2014/main" id="{92D132B7-AEF9-DCA4-5295-8E789DBFFF9F}"/>
                </a:ext>
              </a:extLst>
            </p:cNvPr>
            <p:cNvSpPr txBox="1">
              <a:spLocks noChangeArrowheads="1"/>
            </p:cNvSpPr>
            <p:nvPr/>
          </p:nvSpPr>
          <p:spPr bwMode="auto">
            <a:xfrm>
              <a:off x="3216" y="1920"/>
              <a:ext cx="43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S</a:t>
              </a:r>
            </a:p>
          </p:txBody>
        </p:sp>
        <p:sp>
          <p:nvSpPr>
            <p:cNvPr id="144466" name="Text Box 82">
              <a:extLst>
                <a:ext uri="{FF2B5EF4-FFF2-40B4-BE49-F238E27FC236}">
                  <a16:creationId xmlns:a16="http://schemas.microsoft.com/office/drawing/2014/main" id="{FB24462C-58D2-291F-C012-44EF5D22F5DC}"/>
                </a:ext>
              </a:extLst>
            </p:cNvPr>
            <p:cNvSpPr txBox="1">
              <a:spLocks noChangeArrowheads="1"/>
            </p:cNvSpPr>
            <p:nvPr/>
          </p:nvSpPr>
          <p:spPr bwMode="auto">
            <a:xfrm>
              <a:off x="4416" y="1968"/>
              <a:ext cx="43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i="0">
                  <a:solidFill>
                    <a:schemeClr val="tx1"/>
                  </a:solidFill>
                  <a:ea typeface="楷体_GB2312" pitchFamily="49" charset="-122"/>
                </a:rPr>
                <a:t>D</a:t>
              </a:r>
            </a:p>
          </p:txBody>
        </p:sp>
        <p:sp>
          <p:nvSpPr>
            <p:cNvPr id="144467" name="Rectangle 83">
              <a:extLst>
                <a:ext uri="{FF2B5EF4-FFF2-40B4-BE49-F238E27FC236}">
                  <a16:creationId xmlns:a16="http://schemas.microsoft.com/office/drawing/2014/main" id="{9338D363-2037-CEF2-AD6F-9A6E2B19E6E1}"/>
                </a:ext>
              </a:extLst>
            </p:cNvPr>
            <p:cNvSpPr>
              <a:spLocks noChangeArrowheads="1"/>
            </p:cNvSpPr>
            <p:nvPr/>
          </p:nvSpPr>
          <p:spPr bwMode="auto">
            <a:xfrm>
              <a:off x="3312" y="2688"/>
              <a:ext cx="288" cy="144"/>
            </a:xfrm>
            <a:prstGeom prst="rect">
              <a:avLst/>
            </a:prstGeom>
            <a:solidFill>
              <a:schemeClr val="bg2"/>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sp>
          <p:nvSpPr>
            <p:cNvPr id="144468" name="Rectangle 84">
              <a:extLst>
                <a:ext uri="{FF2B5EF4-FFF2-40B4-BE49-F238E27FC236}">
                  <a16:creationId xmlns:a16="http://schemas.microsoft.com/office/drawing/2014/main" id="{88F6C5D7-FB8B-311F-45E7-F9104D584A79}"/>
                </a:ext>
              </a:extLst>
            </p:cNvPr>
            <p:cNvSpPr>
              <a:spLocks noChangeArrowheads="1"/>
            </p:cNvSpPr>
            <p:nvPr/>
          </p:nvSpPr>
          <p:spPr bwMode="auto">
            <a:xfrm>
              <a:off x="4534" y="2688"/>
              <a:ext cx="288" cy="144"/>
            </a:xfrm>
            <a:prstGeom prst="rect">
              <a:avLst/>
            </a:prstGeom>
            <a:solidFill>
              <a:schemeClr val="bg2"/>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sp>
          <p:nvSpPr>
            <p:cNvPr id="144469" name="Text Box 85">
              <a:extLst>
                <a:ext uri="{FF2B5EF4-FFF2-40B4-BE49-F238E27FC236}">
                  <a16:creationId xmlns:a16="http://schemas.microsoft.com/office/drawing/2014/main" id="{C6D1757E-1198-77B7-D113-ECE2469EF3F6}"/>
                </a:ext>
              </a:extLst>
            </p:cNvPr>
            <p:cNvSpPr txBox="1">
              <a:spLocks noChangeArrowheads="1"/>
            </p:cNvSpPr>
            <p:nvPr/>
          </p:nvSpPr>
          <p:spPr bwMode="auto">
            <a:xfrm>
              <a:off x="3766" y="2112"/>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sp>
          <p:nvSpPr>
            <p:cNvPr id="144470" name="Text Box 86">
              <a:extLst>
                <a:ext uri="{FF2B5EF4-FFF2-40B4-BE49-F238E27FC236}">
                  <a16:creationId xmlns:a16="http://schemas.microsoft.com/office/drawing/2014/main" id="{44B5AA9D-C564-A8FC-6796-E7AB364D1506}"/>
                </a:ext>
              </a:extLst>
            </p:cNvPr>
            <p:cNvSpPr txBox="1">
              <a:spLocks noChangeArrowheads="1"/>
            </p:cNvSpPr>
            <p:nvPr/>
          </p:nvSpPr>
          <p:spPr bwMode="auto">
            <a:xfrm>
              <a:off x="3504" y="2073"/>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sp>
          <p:nvSpPr>
            <p:cNvPr id="144471" name="Text Box 87">
              <a:extLst>
                <a:ext uri="{FF2B5EF4-FFF2-40B4-BE49-F238E27FC236}">
                  <a16:creationId xmlns:a16="http://schemas.microsoft.com/office/drawing/2014/main" id="{5970CE2A-8090-AC29-624F-F548BC4D661A}"/>
                </a:ext>
              </a:extLst>
            </p:cNvPr>
            <p:cNvSpPr txBox="1">
              <a:spLocks noChangeArrowheads="1"/>
            </p:cNvSpPr>
            <p:nvPr/>
          </p:nvSpPr>
          <p:spPr bwMode="auto">
            <a:xfrm>
              <a:off x="3552" y="2208"/>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GS</a:t>
              </a:r>
              <a:endParaRPr lang="en-US" altLang="zh-CN" sz="2400" b="1" i="0">
                <a:solidFill>
                  <a:schemeClr val="tx1"/>
                </a:solidFill>
                <a:ea typeface="楷体_GB2312" pitchFamily="49" charset="-122"/>
              </a:endParaRPr>
            </a:p>
          </p:txBody>
        </p:sp>
        <p:sp>
          <p:nvSpPr>
            <p:cNvPr id="144472" name="Line 88">
              <a:extLst>
                <a:ext uri="{FF2B5EF4-FFF2-40B4-BE49-F238E27FC236}">
                  <a16:creationId xmlns:a16="http://schemas.microsoft.com/office/drawing/2014/main" id="{4A2C7CB5-7ABB-53AE-678F-FC0541E6F0E1}"/>
                </a:ext>
              </a:extLst>
            </p:cNvPr>
            <p:cNvSpPr>
              <a:spLocks noChangeShapeType="1"/>
            </p:cNvSpPr>
            <p:nvPr/>
          </p:nvSpPr>
          <p:spPr bwMode="auto">
            <a:xfrm flipV="1">
              <a:off x="3456" y="1776"/>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73" name="Line 89">
              <a:extLst>
                <a:ext uri="{FF2B5EF4-FFF2-40B4-BE49-F238E27FC236}">
                  <a16:creationId xmlns:a16="http://schemas.microsoft.com/office/drawing/2014/main" id="{A8BB908D-92E2-67BF-B73A-E7EAA2E3EBBB}"/>
                </a:ext>
              </a:extLst>
            </p:cNvPr>
            <p:cNvSpPr>
              <a:spLocks noChangeShapeType="1"/>
            </p:cNvSpPr>
            <p:nvPr/>
          </p:nvSpPr>
          <p:spPr bwMode="auto">
            <a:xfrm flipV="1">
              <a:off x="4656" y="1776"/>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74" name="Line 90">
              <a:extLst>
                <a:ext uri="{FF2B5EF4-FFF2-40B4-BE49-F238E27FC236}">
                  <a16:creationId xmlns:a16="http://schemas.microsoft.com/office/drawing/2014/main" id="{6FCDB080-F4B6-F566-78FA-315EEB0BF84A}"/>
                </a:ext>
              </a:extLst>
            </p:cNvPr>
            <p:cNvSpPr>
              <a:spLocks noChangeShapeType="1"/>
            </p:cNvSpPr>
            <p:nvPr/>
          </p:nvSpPr>
          <p:spPr bwMode="auto">
            <a:xfrm>
              <a:off x="3456" y="1790"/>
              <a:ext cx="76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75" name="Line 91">
              <a:extLst>
                <a:ext uri="{FF2B5EF4-FFF2-40B4-BE49-F238E27FC236}">
                  <a16:creationId xmlns:a16="http://schemas.microsoft.com/office/drawing/2014/main" id="{193E0B07-2FFD-97BD-7315-7C704665B386}"/>
                </a:ext>
              </a:extLst>
            </p:cNvPr>
            <p:cNvSpPr>
              <a:spLocks noChangeShapeType="1"/>
            </p:cNvSpPr>
            <p:nvPr/>
          </p:nvSpPr>
          <p:spPr bwMode="auto">
            <a:xfrm>
              <a:off x="4320" y="1656"/>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76" name="Line 92">
              <a:extLst>
                <a:ext uri="{FF2B5EF4-FFF2-40B4-BE49-F238E27FC236}">
                  <a16:creationId xmlns:a16="http://schemas.microsoft.com/office/drawing/2014/main" id="{184E059F-E3C0-A81D-954F-78483D7444E7}"/>
                </a:ext>
              </a:extLst>
            </p:cNvPr>
            <p:cNvSpPr>
              <a:spLocks noChangeShapeType="1"/>
            </p:cNvSpPr>
            <p:nvPr/>
          </p:nvSpPr>
          <p:spPr bwMode="auto">
            <a:xfrm>
              <a:off x="4224" y="1724"/>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77" name="Line 93">
              <a:extLst>
                <a:ext uri="{FF2B5EF4-FFF2-40B4-BE49-F238E27FC236}">
                  <a16:creationId xmlns:a16="http://schemas.microsoft.com/office/drawing/2014/main" id="{80CAF817-7F73-1627-8850-9DB6473BBA71}"/>
                </a:ext>
              </a:extLst>
            </p:cNvPr>
            <p:cNvSpPr>
              <a:spLocks noChangeShapeType="1"/>
            </p:cNvSpPr>
            <p:nvPr/>
          </p:nvSpPr>
          <p:spPr bwMode="auto">
            <a:xfrm>
              <a:off x="4320" y="1790"/>
              <a:ext cx="33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478" name="Text Box 94">
              <a:extLst>
                <a:ext uri="{FF2B5EF4-FFF2-40B4-BE49-F238E27FC236}">
                  <a16:creationId xmlns:a16="http://schemas.microsoft.com/office/drawing/2014/main" id="{ECF43EE3-CF8F-6508-312A-3A398BE1DB61}"/>
                </a:ext>
              </a:extLst>
            </p:cNvPr>
            <p:cNvSpPr txBox="1">
              <a:spLocks noChangeArrowheads="1"/>
            </p:cNvSpPr>
            <p:nvPr/>
          </p:nvSpPr>
          <p:spPr bwMode="auto">
            <a:xfrm>
              <a:off x="4073" y="1392"/>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D</a:t>
              </a:r>
              <a:endParaRPr lang="en-US" altLang="zh-CN" sz="2400" b="1" i="0">
                <a:solidFill>
                  <a:schemeClr val="tx1"/>
                </a:solidFill>
                <a:ea typeface="楷体_GB2312" pitchFamily="49" charset="-122"/>
              </a:endParaRPr>
            </a:p>
          </p:txBody>
        </p:sp>
        <p:sp>
          <p:nvSpPr>
            <p:cNvPr id="144479" name="Text Box 95">
              <a:extLst>
                <a:ext uri="{FF2B5EF4-FFF2-40B4-BE49-F238E27FC236}">
                  <a16:creationId xmlns:a16="http://schemas.microsoft.com/office/drawing/2014/main" id="{A30B87F9-DBAC-3ED9-D6EA-B4F408C0A2E6}"/>
                </a:ext>
              </a:extLst>
            </p:cNvPr>
            <p:cNvSpPr txBox="1">
              <a:spLocks noChangeArrowheads="1"/>
            </p:cNvSpPr>
            <p:nvPr/>
          </p:nvSpPr>
          <p:spPr bwMode="auto">
            <a:xfrm>
              <a:off x="4316" y="1536"/>
              <a:ext cx="2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sp>
          <p:nvSpPr>
            <p:cNvPr id="144480" name="Text Box 96">
              <a:extLst>
                <a:ext uri="{FF2B5EF4-FFF2-40B4-BE49-F238E27FC236}">
                  <a16:creationId xmlns:a16="http://schemas.microsoft.com/office/drawing/2014/main" id="{EF8E022A-63B5-4692-D106-A8941BB7C1B5}"/>
                </a:ext>
              </a:extLst>
            </p:cNvPr>
            <p:cNvSpPr txBox="1">
              <a:spLocks noChangeArrowheads="1"/>
            </p:cNvSpPr>
            <p:nvPr/>
          </p:nvSpPr>
          <p:spPr bwMode="auto">
            <a:xfrm>
              <a:off x="3996" y="1536"/>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rgbClr val="FF0000"/>
                  </a:solidFill>
                  <a:ea typeface="宋体" panose="02010600030101010101" pitchFamily="2" charset="-122"/>
                </a:rPr>
                <a:t>–</a:t>
              </a:r>
              <a:endParaRPr lang="en-US" altLang="zh-CN" b="1" i="0" baseline="30000">
                <a:solidFill>
                  <a:schemeClr val="tx1"/>
                </a:solidFill>
                <a:ea typeface="楷体_GB2312" pitchFamily="49" charset="-122"/>
              </a:endParaRPr>
            </a:p>
          </p:txBody>
        </p:sp>
      </p:grpSp>
      <p:sp>
        <p:nvSpPr>
          <p:cNvPr id="144481" name="Rectangle 97" descr="球体">
            <a:extLst>
              <a:ext uri="{FF2B5EF4-FFF2-40B4-BE49-F238E27FC236}">
                <a16:creationId xmlns:a16="http://schemas.microsoft.com/office/drawing/2014/main" id="{3580E266-F21D-D94A-4F81-0BDDE69D8CE8}"/>
              </a:ext>
            </a:extLst>
          </p:cNvPr>
          <p:cNvSpPr>
            <a:spLocks noChangeArrowheads="1"/>
          </p:cNvSpPr>
          <p:nvPr/>
        </p:nvSpPr>
        <p:spPr bwMode="auto">
          <a:xfrm>
            <a:off x="5816600" y="3344863"/>
            <a:ext cx="1270000" cy="160337"/>
          </a:xfrm>
          <a:prstGeom prst="rect">
            <a:avLst/>
          </a:prstGeom>
          <a:pattFill prst="sphere">
            <a:fgClr>
              <a:srgbClr val="000000"/>
            </a:fgClr>
            <a:bgClr>
              <a:srgbClr val="FFFFFF"/>
            </a:bgClr>
          </a:pattFill>
          <a:ln w="38100">
            <a:solidFill>
              <a:srgbClr val="000000"/>
            </a:solidFill>
            <a:miter lim="800000"/>
            <a:headEnd/>
            <a:tailEnd/>
          </a:ln>
        </p:spPr>
        <p:txBody>
          <a:bodyPr lIns="90000" tIns="46800" rIns="90000" bIns="46800" anchor="ctr">
            <a:spAutoFit/>
          </a:bodyPr>
          <a:lstStyle/>
          <a:p>
            <a:pPr>
              <a:spcBef>
                <a:spcPct val="50000"/>
              </a:spcBef>
            </a:pPr>
            <a:endParaRPr lang="zh-CN" altLang="en-US"/>
          </a:p>
        </p:txBody>
      </p:sp>
      <p:grpSp>
        <p:nvGrpSpPr>
          <p:cNvPr id="144482" name="Group 98">
            <a:extLst>
              <a:ext uri="{FF2B5EF4-FFF2-40B4-BE49-F238E27FC236}">
                <a16:creationId xmlns:a16="http://schemas.microsoft.com/office/drawing/2014/main" id="{FE83E20E-0798-C353-FF20-94858FB57029}"/>
              </a:ext>
            </a:extLst>
          </p:cNvPr>
          <p:cNvGrpSpPr>
            <a:grpSpLocks/>
          </p:cNvGrpSpPr>
          <p:nvPr/>
        </p:nvGrpSpPr>
        <p:grpSpPr bwMode="auto">
          <a:xfrm>
            <a:off x="5900738" y="3581400"/>
            <a:ext cx="1143000" cy="136525"/>
            <a:chOff x="3792" y="3168"/>
            <a:chExt cx="720" cy="86"/>
          </a:xfrm>
        </p:grpSpPr>
        <p:grpSp>
          <p:nvGrpSpPr>
            <p:cNvPr id="144483" name="Group 99">
              <a:extLst>
                <a:ext uri="{FF2B5EF4-FFF2-40B4-BE49-F238E27FC236}">
                  <a16:creationId xmlns:a16="http://schemas.microsoft.com/office/drawing/2014/main" id="{E6CA473A-522A-54C5-E103-E0EE113761B2}"/>
                </a:ext>
              </a:extLst>
            </p:cNvPr>
            <p:cNvGrpSpPr>
              <a:grpSpLocks/>
            </p:cNvGrpSpPr>
            <p:nvPr/>
          </p:nvGrpSpPr>
          <p:grpSpPr bwMode="auto">
            <a:xfrm>
              <a:off x="3792" y="3168"/>
              <a:ext cx="86" cy="86"/>
              <a:chOff x="2928" y="2064"/>
              <a:chExt cx="96" cy="96"/>
            </a:xfrm>
          </p:grpSpPr>
          <p:sp>
            <p:nvSpPr>
              <p:cNvPr id="144484" name="Oval 100">
                <a:extLst>
                  <a:ext uri="{FF2B5EF4-FFF2-40B4-BE49-F238E27FC236}">
                    <a16:creationId xmlns:a16="http://schemas.microsoft.com/office/drawing/2014/main" id="{9CA05293-B06E-6B58-9AE3-56DB2D391271}"/>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4485" name="Line 101">
                <a:extLst>
                  <a:ext uri="{FF2B5EF4-FFF2-40B4-BE49-F238E27FC236}">
                    <a16:creationId xmlns:a16="http://schemas.microsoft.com/office/drawing/2014/main" id="{13D07940-2CFF-D74C-2661-9FD337696CDF}"/>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4486" name="Group 102">
              <a:extLst>
                <a:ext uri="{FF2B5EF4-FFF2-40B4-BE49-F238E27FC236}">
                  <a16:creationId xmlns:a16="http://schemas.microsoft.com/office/drawing/2014/main" id="{80A83103-5D9F-205E-A258-3E81A2E2A7E2}"/>
                </a:ext>
              </a:extLst>
            </p:cNvPr>
            <p:cNvGrpSpPr>
              <a:grpSpLocks/>
            </p:cNvGrpSpPr>
            <p:nvPr/>
          </p:nvGrpSpPr>
          <p:grpSpPr bwMode="auto">
            <a:xfrm>
              <a:off x="3921" y="3168"/>
              <a:ext cx="86" cy="86"/>
              <a:chOff x="2928" y="2064"/>
              <a:chExt cx="96" cy="96"/>
            </a:xfrm>
          </p:grpSpPr>
          <p:sp>
            <p:nvSpPr>
              <p:cNvPr id="144487" name="Oval 103">
                <a:extLst>
                  <a:ext uri="{FF2B5EF4-FFF2-40B4-BE49-F238E27FC236}">
                    <a16:creationId xmlns:a16="http://schemas.microsoft.com/office/drawing/2014/main" id="{BE21FE40-AFD6-CF5F-2D91-0BA53E00D867}"/>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4488" name="Line 104">
                <a:extLst>
                  <a:ext uri="{FF2B5EF4-FFF2-40B4-BE49-F238E27FC236}">
                    <a16:creationId xmlns:a16="http://schemas.microsoft.com/office/drawing/2014/main" id="{FF538000-82B5-FD3D-1E5F-4BE001F9763E}"/>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4489" name="Group 105">
              <a:extLst>
                <a:ext uri="{FF2B5EF4-FFF2-40B4-BE49-F238E27FC236}">
                  <a16:creationId xmlns:a16="http://schemas.microsoft.com/office/drawing/2014/main" id="{927E8C05-DDFB-F47C-8B37-C6323604B231}"/>
                </a:ext>
              </a:extLst>
            </p:cNvPr>
            <p:cNvGrpSpPr>
              <a:grpSpLocks/>
            </p:cNvGrpSpPr>
            <p:nvPr/>
          </p:nvGrpSpPr>
          <p:grpSpPr bwMode="auto">
            <a:xfrm>
              <a:off x="4048" y="3168"/>
              <a:ext cx="86" cy="86"/>
              <a:chOff x="2928" y="2064"/>
              <a:chExt cx="96" cy="96"/>
            </a:xfrm>
          </p:grpSpPr>
          <p:sp>
            <p:nvSpPr>
              <p:cNvPr id="144490" name="Oval 106">
                <a:extLst>
                  <a:ext uri="{FF2B5EF4-FFF2-40B4-BE49-F238E27FC236}">
                    <a16:creationId xmlns:a16="http://schemas.microsoft.com/office/drawing/2014/main" id="{66567694-25C7-4A9E-26C0-57670B7806E7}"/>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4491" name="Line 107">
                <a:extLst>
                  <a:ext uri="{FF2B5EF4-FFF2-40B4-BE49-F238E27FC236}">
                    <a16:creationId xmlns:a16="http://schemas.microsoft.com/office/drawing/2014/main" id="{281226D8-9D04-09F9-8F11-AF3C5876DB6B}"/>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4492" name="Group 108">
              <a:extLst>
                <a:ext uri="{FF2B5EF4-FFF2-40B4-BE49-F238E27FC236}">
                  <a16:creationId xmlns:a16="http://schemas.microsoft.com/office/drawing/2014/main" id="{7BD0C42C-DBA2-07C1-3C3E-94DA5CFCC423}"/>
                </a:ext>
              </a:extLst>
            </p:cNvPr>
            <p:cNvGrpSpPr>
              <a:grpSpLocks/>
            </p:cNvGrpSpPr>
            <p:nvPr/>
          </p:nvGrpSpPr>
          <p:grpSpPr bwMode="auto">
            <a:xfrm>
              <a:off x="4176" y="3168"/>
              <a:ext cx="86" cy="86"/>
              <a:chOff x="2928" y="2064"/>
              <a:chExt cx="96" cy="96"/>
            </a:xfrm>
          </p:grpSpPr>
          <p:sp>
            <p:nvSpPr>
              <p:cNvPr id="144493" name="Oval 109">
                <a:extLst>
                  <a:ext uri="{FF2B5EF4-FFF2-40B4-BE49-F238E27FC236}">
                    <a16:creationId xmlns:a16="http://schemas.microsoft.com/office/drawing/2014/main" id="{493BEAC8-C66C-EF39-5DA1-4773F752761F}"/>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4494" name="Line 110">
                <a:extLst>
                  <a:ext uri="{FF2B5EF4-FFF2-40B4-BE49-F238E27FC236}">
                    <a16:creationId xmlns:a16="http://schemas.microsoft.com/office/drawing/2014/main" id="{53D66230-CD76-7188-CC27-65093FEED523}"/>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4495" name="Group 111">
              <a:extLst>
                <a:ext uri="{FF2B5EF4-FFF2-40B4-BE49-F238E27FC236}">
                  <a16:creationId xmlns:a16="http://schemas.microsoft.com/office/drawing/2014/main" id="{FC924727-EE76-3968-DC38-23C815BF51BB}"/>
                </a:ext>
              </a:extLst>
            </p:cNvPr>
            <p:cNvGrpSpPr>
              <a:grpSpLocks/>
            </p:cNvGrpSpPr>
            <p:nvPr/>
          </p:nvGrpSpPr>
          <p:grpSpPr bwMode="auto">
            <a:xfrm>
              <a:off x="4305" y="3168"/>
              <a:ext cx="86" cy="86"/>
              <a:chOff x="2928" y="2064"/>
              <a:chExt cx="96" cy="96"/>
            </a:xfrm>
          </p:grpSpPr>
          <p:sp>
            <p:nvSpPr>
              <p:cNvPr id="144496" name="Oval 112">
                <a:extLst>
                  <a:ext uri="{FF2B5EF4-FFF2-40B4-BE49-F238E27FC236}">
                    <a16:creationId xmlns:a16="http://schemas.microsoft.com/office/drawing/2014/main" id="{778F3911-2A06-9C9B-9009-4C17D1334CA4}"/>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4497" name="Line 113">
                <a:extLst>
                  <a:ext uri="{FF2B5EF4-FFF2-40B4-BE49-F238E27FC236}">
                    <a16:creationId xmlns:a16="http://schemas.microsoft.com/office/drawing/2014/main" id="{C445A527-BE8E-CC6D-1F10-018C0C03C32F}"/>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4498" name="Group 114">
              <a:extLst>
                <a:ext uri="{FF2B5EF4-FFF2-40B4-BE49-F238E27FC236}">
                  <a16:creationId xmlns:a16="http://schemas.microsoft.com/office/drawing/2014/main" id="{892A4826-0A9A-CFAB-16A5-D4657EAB2DCB}"/>
                </a:ext>
              </a:extLst>
            </p:cNvPr>
            <p:cNvGrpSpPr>
              <a:grpSpLocks/>
            </p:cNvGrpSpPr>
            <p:nvPr/>
          </p:nvGrpSpPr>
          <p:grpSpPr bwMode="auto">
            <a:xfrm>
              <a:off x="4426" y="3168"/>
              <a:ext cx="86" cy="86"/>
              <a:chOff x="2928" y="2064"/>
              <a:chExt cx="96" cy="96"/>
            </a:xfrm>
          </p:grpSpPr>
          <p:sp>
            <p:nvSpPr>
              <p:cNvPr id="144499" name="Oval 115">
                <a:extLst>
                  <a:ext uri="{FF2B5EF4-FFF2-40B4-BE49-F238E27FC236}">
                    <a16:creationId xmlns:a16="http://schemas.microsoft.com/office/drawing/2014/main" id="{B58F1AA0-9AA7-5819-48D6-096FE75D29DE}"/>
                  </a:ext>
                </a:extLst>
              </p:cNvPr>
              <p:cNvSpPr>
                <a:spLocks noChangeArrowheads="1"/>
              </p:cNvSpPr>
              <p:nvPr/>
            </p:nvSpPr>
            <p:spPr bwMode="auto">
              <a:xfrm>
                <a:off x="2928" y="2064"/>
                <a:ext cx="96" cy="96"/>
              </a:xfrm>
              <a:prstGeom prst="ellipse">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44500" name="Line 116">
                <a:extLst>
                  <a:ext uri="{FF2B5EF4-FFF2-40B4-BE49-F238E27FC236}">
                    <a16:creationId xmlns:a16="http://schemas.microsoft.com/office/drawing/2014/main" id="{27D4B556-45E7-4228-B130-96EF54E77676}"/>
                  </a:ext>
                </a:extLst>
              </p:cNvPr>
              <p:cNvSpPr>
                <a:spLocks noChangeShapeType="1"/>
              </p:cNvSpPr>
              <p:nvPr/>
            </p:nvSpPr>
            <p:spPr bwMode="auto">
              <a:xfrm>
                <a:off x="2928" y="2112"/>
                <a:ext cx="96"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467061" name="AutoShape 117" descr="40%">
            <a:extLst>
              <a:ext uri="{FF2B5EF4-FFF2-40B4-BE49-F238E27FC236}">
                <a16:creationId xmlns:a16="http://schemas.microsoft.com/office/drawing/2014/main" id="{A5077A38-5667-3D72-F755-71C52D2A2A8B}"/>
              </a:ext>
            </a:extLst>
          </p:cNvPr>
          <p:cNvSpPr>
            <a:spLocks noChangeArrowheads="1"/>
          </p:cNvSpPr>
          <p:nvPr/>
        </p:nvSpPr>
        <p:spPr bwMode="auto">
          <a:xfrm>
            <a:off x="5943600" y="4648200"/>
            <a:ext cx="2667000" cy="609600"/>
          </a:xfrm>
          <a:prstGeom prst="wedgeRoundRectCallout">
            <a:avLst>
              <a:gd name="adj1" fmla="val -37977"/>
              <a:gd name="adj2" fmla="val -261981"/>
              <a:gd name="adj3" fmla="val 16667"/>
            </a:avLst>
          </a:prstGeom>
          <a:pattFill prst="pct40">
            <a:fgClr>
              <a:srgbClr val="FFCCFF"/>
            </a:fgClr>
            <a:bgClr>
              <a:srgbClr val="FFFFFF"/>
            </a:bgClr>
          </a:pattFill>
          <a:ln w="28575">
            <a:solidFill>
              <a:srgbClr val="006600"/>
            </a:solidFill>
            <a:miter lim="800000"/>
          </a:ln>
          <a:effectLst/>
        </p:spPr>
        <p:txBody>
          <a:bodyPr wrap="none" anchor="ctr"/>
          <a:lstStyle/>
          <a:p>
            <a:pPr>
              <a:defRPr/>
            </a:pPr>
            <a:r>
              <a:rPr kumimoji="1" lang="en-US" altLang="zh-CN" b="1" i="0">
                <a:solidFill>
                  <a:schemeClr val="tx1"/>
                </a:solidFill>
                <a:effectLst>
                  <a:outerShdw blurRad="38100" dist="38100" dir="2700000" algn="tl">
                    <a:srgbClr val="C0C0C0"/>
                  </a:outerShdw>
                </a:effectLst>
                <a:ea typeface="楷体_GB2312" pitchFamily="49" charset="-122"/>
                <a:cs typeface="+mn-cs"/>
              </a:rPr>
              <a:t>N</a:t>
            </a:r>
            <a:r>
              <a:rPr kumimoji="1" lang="zh-CN" altLang="en-US" b="1" i="0">
                <a:solidFill>
                  <a:schemeClr val="tx1"/>
                </a:solidFill>
                <a:effectLst>
                  <a:outerShdw blurRad="38100" dist="38100" dir="2700000" algn="tl">
                    <a:srgbClr val="C0C0C0"/>
                  </a:outerShdw>
                </a:effectLst>
                <a:ea typeface="楷体_GB2312" pitchFamily="49" charset="-122"/>
                <a:cs typeface="+mn-cs"/>
              </a:rPr>
              <a:t>型导电沟道</a:t>
            </a:r>
          </a:p>
        </p:txBody>
      </p:sp>
      <p:sp>
        <p:nvSpPr>
          <p:cNvPr id="467062" name="Text Box 118" descr="40%">
            <a:extLst>
              <a:ext uri="{FF2B5EF4-FFF2-40B4-BE49-F238E27FC236}">
                <a16:creationId xmlns:a16="http://schemas.microsoft.com/office/drawing/2014/main" id="{5B010064-C7A4-31DA-E8C2-C2BA35F58788}"/>
              </a:ext>
            </a:extLst>
          </p:cNvPr>
          <p:cNvSpPr txBox="1">
            <a:spLocks noChangeArrowheads="1"/>
          </p:cNvSpPr>
          <p:nvPr/>
        </p:nvSpPr>
        <p:spPr bwMode="auto">
          <a:xfrm>
            <a:off x="576263" y="1028700"/>
            <a:ext cx="3725862" cy="410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p>
            <a:pPr algn="just">
              <a:lnSpc>
                <a:spcPct val="110000"/>
              </a:lnSpc>
            </a:pPr>
            <a:r>
              <a:rPr lang="en-US" altLang="zh-CN" sz="2400" b="1" i="0">
                <a:solidFill>
                  <a:srgbClr val="0000FF"/>
                </a:solidFill>
                <a:latin typeface="华文中宋" panose="02010600040101010101" pitchFamily="2" charset="-122"/>
                <a:ea typeface="华文中宋" panose="02010600040101010101" pitchFamily="2" charset="-122"/>
              </a:rPr>
              <a:t>     </a:t>
            </a:r>
            <a:r>
              <a:rPr lang="zh-CN" altLang="en-US" sz="2400" b="1" i="0">
                <a:solidFill>
                  <a:srgbClr val="0000FF"/>
                </a:solidFill>
                <a:latin typeface="华文中宋" panose="02010600040101010101" pitchFamily="2" charset="-122"/>
                <a:ea typeface="华文中宋" panose="02010600040101010101" pitchFamily="2" charset="-122"/>
              </a:rPr>
              <a:t>当</a:t>
            </a:r>
            <a:r>
              <a:rPr lang="en-US" altLang="zh-CN" sz="2400" b="1">
                <a:solidFill>
                  <a:srgbClr val="0000FF"/>
                </a:solidFill>
                <a:latin typeface="华文中宋" panose="02010600040101010101" pitchFamily="2" charset="-122"/>
                <a:ea typeface="华文中宋" panose="02010600040101010101" pitchFamily="2" charset="-122"/>
              </a:rPr>
              <a:t>U</a:t>
            </a:r>
            <a:r>
              <a:rPr lang="en-US" altLang="zh-CN" sz="2400" b="1" i="0" baseline="-25000">
                <a:solidFill>
                  <a:srgbClr val="0000FF"/>
                </a:solidFill>
                <a:latin typeface="华文中宋" panose="02010600040101010101" pitchFamily="2" charset="-122"/>
                <a:ea typeface="华文中宋" panose="02010600040101010101" pitchFamily="2" charset="-122"/>
              </a:rPr>
              <a:t>GS</a:t>
            </a:r>
            <a:r>
              <a:rPr lang="en-US" altLang="zh-CN" sz="2400" b="1" i="0">
                <a:solidFill>
                  <a:srgbClr val="0000FF"/>
                </a:solidFill>
                <a:latin typeface="华文中宋" panose="02010600040101010101" pitchFamily="2" charset="-122"/>
                <a:ea typeface="华文中宋" panose="02010600040101010101" pitchFamily="2" charset="-122"/>
              </a:rPr>
              <a:t> </a:t>
            </a:r>
            <a:r>
              <a:rPr lang="en-US" altLang="zh-CN" sz="2400" b="1" i="0">
                <a:solidFill>
                  <a:srgbClr val="0000FF"/>
                </a:solidFill>
                <a:latin typeface="华文中宋" panose="02010600040101010101" pitchFamily="2" charset="-122"/>
                <a:ea typeface="华文中宋" panose="02010600040101010101" pitchFamily="2" charset="-122"/>
                <a:sym typeface="Symbol" panose="05050102010706020507" pitchFamily="18" charset="2"/>
              </a:rPr>
              <a:t> </a:t>
            </a:r>
            <a:r>
              <a:rPr lang="en-US" altLang="zh-CN" sz="2400" b="1">
                <a:solidFill>
                  <a:srgbClr val="0000FF"/>
                </a:solidFill>
                <a:latin typeface="华文中宋" panose="02010600040101010101" pitchFamily="2" charset="-122"/>
                <a:ea typeface="华文中宋" panose="02010600040101010101" pitchFamily="2" charset="-122"/>
              </a:rPr>
              <a:t>U</a:t>
            </a:r>
            <a:r>
              <a:rPr lang="en-US" altLang="zh-CN" sz="2400" b="1" i="0" baseline="-25000">
                <a:solidFill>
                  <a:srgbClr val="0000FF"/>
                </a:solidFill>
                <a:latin typeface="华文中宋" panose="02010600040101010101" pitchFamily="2" charset="-122"/>
                <a:ea typeface="华文中宋" panose="02010600040101010101" pitchFamily="2" charset="-122"/>
              </a:rPr>
              <a:t>GS(th</a:t>
            </a:r>
            <a:r>
              <a:rPr lang="zh-CN" altLang="en-US" sz="2400" b="1" i="0" baseline="-25000">
                <a:solidFill>
                  <a:srgbClr val="0000FF"/>
                </a:solidFill>
                <a:latin typeface="华文中宋" panose="02010600040101010101" pitchFamily="2" charset="-122"/>
                <a:ea typeface="华文中宋" panose="02010600040101010101" pitchFamily="2" charset="-122"/>
              </a:rPr>
              <a:t>）</a:t>
            </a:r>
            <a:r>
              <a:rPr lang="zh-CN" altLang="en-US" sz="2400" b="1" i="0">
                <a:solidFill>
                  <a:srgbClr val="0000FF"/>
                </a:solidFill>
                <a:latin typeface="华文中宋" panose="02010600040101010101" pitchFamily="2" charset="-122"/>
                <a:ea typeface="华文中宋" panose="02010600040101010101" pitchFamily="2" charset="-122"/>
              </a:rPr>
              <a:t>后，场效应管才形成导电沟道，开始导通，若漏</a:t>
            </a:r>
            <a:r>
              <a:rPr lang="en-US" altLang="zh-CN" sz="2400" b="1" i="0">
                <a:solidFill>
                  <a:srgbClr val="0000FF"/>
                </a:solidFill>
                <a:latin typeface="华文中宋" panose="02010600040101010101" pitchFamily="2" charset="-122"/>
                <a:ea typeface="华文中宋" panose="02010600040101010101" pitchFamily="2" charset="-122"/>
              </a:rPr>
              <a:t>–</a:t>
            </a:r>
            <a:r>
              <a:rPr lang="zh-CN" altLang="en-US" sz="2400" b="1" i="0">
                <a:solidFill>
                  <a:srgbClr val="0000FF"/>
                </a:solidFill>
                <a:latin typeface="华文中宋" panose="02010600040101010101" pitchFamily="2" charset="-122"/>
                <a:ea typeface="华文中宋" panose="02010600040101010101" pitchFamily="2" charset="-122"/>
              </a:rPr>
              <a:t>源之间加上一定的电压</a:t>
            </a:r>
            <a:r>
              <a:rPr lang="en-US" altLang="zh-CN" sz="2400" b="1">
                <a:solidFill>
                  <a:srgbClr val="0000FF"/>
                </a:solidFill>
                <a:latin typeface="华文中宋" panose="02010600040101010101" pitchFamily="2" charset="-122"/>
                <a:ea typeface="华文中宋" panose="02010600040101010101" pitchFamily="2" charset="-122"/>
              </a:rPr>
              <a:t>U</a:t>
            </a:r>
            <a:r>
              <a:rPr lang="en-US" altLang="zh-CN" sz="2400" b="1" i="0" baseline="-25000">
                <a:solidFill>
                  <a:srgbClr val="0000FF"/>
                </a:solidFill>
                <a:latin typeface="华文中宋" panose="02010600040101010101" pitchFamily="2" charset="-122"/>
                <a:ea typeface="华文中宋" panose="02010600040101010101" pitchFamily="2" charset="-122"/>
              </a:rPr>
              <a:t>DS</a:t>
            </a:r>
            <a:r>
              <a:rPr lang="zh-CN" altLang="en-US" sz="2400" b="1" i="0">
                <a:solidFill>
                  <a:srgbClr val="0000FF"/>
                </a:solidFill>
                <a:latin typeface="华文中宋" panose="02010600040101010101" pitchFamily="2" charset="-122"/>
                <a:ea typeface="华文中宋" panose="02010600040101010101" pitchFamily="2" charset="-122"/>
              </a:rPr>
              <a:t>，则有漏极电流</a:t>
            </a:r>
            <a:r>
              <a:rPr lang="en-US" altLang="zh-CN" sz="2400" b="1">
                <a:solidFill>
                  <a:srgbClr val="0000FF"/>
                </a:solidFill>
                <a:latin typeface="华文中宋" panose="02010600040101010101" pitchFamily="2" charset="-122"/>
                <a:ea typeface="华文中宋" panose="02010600040101010101" pitchFamily="2" charset="-122"/>
              </a:rPr>
              <a:t>I</a:t>
            </a:r>
            <a:r>
              <a:rPr lang="en-US" altLang="zh-CN" sz="2400" b="1" i="0" baseline="-25000">
                <a:solidFill>
                  <a:srgbClr val="0000FF"/>
                </a:solidFill>
                <a:latin typeface="华文中宋" panose="02010600040101010101" pitchFamily="2" charset="-122"/>
                <a:ea typeface="华文中宋" panose="02010600040101010101" pitchFamily="2" charset="-122"/>
              </a:rPr>
              <a:t>D</a:t>
            </a:r>
            <a:r>
              <a:rPr lang="zh-CN" altLang="en-US" sz="2400" b="1" i="0">
                <a:solidFill>
                  <a:srgbClr val="0000FF"/>
                </a:solidFill>
                <a:latin typeface="华文中宋" panose="02010600040101010101" pitchFamily="2" charset="-122"/>
                <a:ea typeface="华文中宋" panose="02010600040101010101" pitchFamily="2" charset="-122"/>
              </a:rPr>
              <a:t>产生。在一定的</a:t>
            </a:r>
            <a:r>
              <a:rPr lang="en-US" altLang="zh-CN" sz="2400" b="1">
                <a:solidFill>
                  <a:srgbClr val="0000FF"/>
                </a:solidFill>
                <a:latin typeface="华文中宋" panose="02010600040101010101" pitchFamily="2" charset="-122"/>
                <a:ea typeface="华文中宋" panose="02010600040101010101" pitchFamily="2" charset="-122"/>
              </a:rPr>
              <a:t>U</a:t>
            </a:r>
            <a:r>
              <a:rPr lang="en-US" altLang="zh-CN" sz="2400" b="1" i="0" baseline="-25000">
                <a:solidFill>
                  <a:srgbClr val="0000FF"/>
                </a:solidFill>
                <a:latin typeface="华文中宋" panose="02010600040101010101" pitchFamily="2" charset="-122"/>
                <a:ea typeface="华文中宋" panose="02010600040101010101" pitchFamily="2" charset="-122"/>
              </a:rPr>
              <a:t>DS</a:t>
            </a:r>
            <a:r>
              <a:rPr lang="zh-CN" altLang="en-US" sz="2400" b="1" i="0">
                <a:solidFill>
                  <a:srgbClr val="0000FF"/>
                </a:solidFill>
                <a:latin typeface="华文中宋" panose="02010600040101010101" pitchFamily="2" charset="-122"/>
                <a:ea typeface="华文中宋" panose="02010600040101010101" pitchFamily="2" charset="-122"/>
              </a:rPr>
              <a:t>下漏极电流</a:t>
            </a:r>
            <a:r>
              <a:rPr lang="en-US" altLang="zh-CN" sz="2400" b="1">
                <a:solidFill>
                  <a:srgbClr val="0000FF"/>
                </a:solidFill>
                <a:latin typeface="华文中宋" panose="02010600040101010101" pitchFamily="2" charset="-122"/>
                <a:ea typeface="华文中宋" panose="02010600040101010101" pitchFamily="2" charset="-122"/>
              </a:rPr>
              <a:t>I</a:t>
            </a:r>
            <a:r>
              <a:rPr lang="en-US" altLang="zh-CN" sz="2400" b="1" i="0" baseline="-25000">
                <a:solidFill>
                  <a:srgbClr val="0000FF"/>
                </a:solidFill>
                <a:latin typeface="华文中宋" panose="02010600040101010101" pitchFamily="2" charset="-122"/>
                <a:ea typeface="华文中宋" panose="02010600040101010101" pitchFamily="2" charset="-122"/>
              </a:rPr>
              <a:t>D</a:t>
            </a:r>
            <a:r>
              <a:rPr lang="zh-CN" altLang="en-US" sz="2400" b="1" i="0">
                <a:solidFill>
                  <a:srgbClr val="0000FF"/>
                </a:solidFill>
                <a:latin typeface="华文中宋" panose="02010600040101010101" pitchFamily="2" charset="-122"/>
                <a:ea typeface="华文中宋" panose="02010600040101010101" pitchFamily="2" charset="-122"/>
              </a:rPr>
              <a:t>的大小与栅源电压</a:t>
            </a:r>
            <a:r>
              <a:rPr lang="en-US" altLang="zh-CN" sz="2400" b="1">
                <a:solidFill>
                  <a:srgbClr val="0000FF"/>
                </a:solidFill>
                <a:latin typeface="华文中宋" panose="02010600040101010101" pitchFamily="2" charset="-122"/>
                <a:ea typeface="华文中宋" panose="02010600040101010101" pitchFamily="2" charset="-122"/>
              </a:rPr>
              <a:t>U</a:t>
            </a:r>
            <a:r>
              <a:rPr lang="en-US" altLang="zh-CN" sz="2400" b="1" i="0" baseline="-25000">
                <a:solidFill>
                  <a:srgbClr val="0000FF"/>
                </a:solidFill>
                <a:latin typeface="华文中宋" panose="02010600040101010101" pitchFamily="2" charset="-122"/>
                <a:ea typeface="华文中宋" panose="02010600040101010101" pitchFamily="2" charset="-122"/>
              </a:rPr>
              <a:t>GS</a:t>
            </a:r>
            <a:r>
              <a:rPr lang="zh-CN" altLang="en-US" sz="2400" b="1" i="0">
                <a:solidFill>
                  <a:srgbClr val="0000FF"/>
                </a:solidFill>
                <a:latin typeface="华文中宋" panose="02010600040101010101" pitchFamily="2" charset="-122"/>
                <a:ea typeface="华文中宋" panose="02010600040101010101" pitchFamily="2" charset="-122"/>
              </a:rPr>
              <a:t>有关。所以，场效应管是一种电压控制电流的器件。</a:t>
            </a:r>
          </a:p>
        </p:txBody>
      </p:sp>
      <p:sp>
        <p:nvSpPr>
          <p:cNvPr id="467063" name="Rectangle 119">
            <a:extLst>
              <a:ext uri="{FF2B5EF4-FFF2-40B4-BE49-F238E27FC236}">
                <a16:creationId xmlns:a16="http://schemas.microsoft.com/office/drawing/2014/main" id="{A1DD900D-B7EB-FE4E-58A9-96FF2E1B9189}"/>
              </a:ext>
            </a:extLst>
          </p:cNvPr>
          <p:cNvSpPr>
            <a:spLocks noChangeArrowheads="1"/>
          </p:cNvSpPr>
          <p:nvPr/>
        </p:nvSpPr>
        <p:spPr bwMode="auto">
          <a:xfrm>
            <a:off x="473075" y="5364163"/>
            <a:ext cx="7924800" cy="946150"/>
          </a:xfrm>
          <a:prstGeom prst="rect">
            <a:avLst/>
          </a:prstGeom>
          <a:noFill/>
          <a:ln w="9525">
            <a:noFill/>
            <a:miter lim="800000"/>
          </a:ln>
          <a:effectLst/>
        </p:spPr>
        <p:txBody>
          <a:bodyPr>
            <a:spAutoFit/>
          </a:bodyPr>
          <a:lstStyle/>
          <a:p>
            <a:pPr>
              <a:defRPr/>
            </a:pPr>
            <a:r>
              <a:rPr kumimoji="1" lang="en-US" altLang="zh-CN" b="1" i="0">
                <a:solidFill>
                  <a:srgbClr val="9900CC"/>
                </a:solidFill>
                <a:effectLst>
                  <a:outerShdw blurRad="38100" dist="38100" dir="2700000" algn="tl">
                    <a:srgbClr val="C0C0C0"/>
                  </a:outerShdw>
                </a:effectLst>
                <a:ea typeface="宋体" panose="02010600030101010101" pitchFamily="2" charset="-122"/>
                <a:cs typeface="+mn-cs"/>
              </a:rPr>
              <a:t>    </a:t>
            </a:r>
            <a:r>
              <a:rPr kumimoji="1" lang="zh-CN" altLang="en-US" b="1" i="0">
                <a:solidFill>
                  <a:srgbClr val="9900CC"/>
                </a:solidFill>
                <a:effectLst>
                  <a:outerShdw blurRad="38100" dist="38100" dir="2700000" algn="tl">
                    <a:srgbClr val="C0C0C0"/>
                  </a:outerShdw>
                </a:effectLst>
                <a:ea typeface="宋体" panose="02010600030101010101" pitchFamily="2" charset="-122"/>
                <a:cs typeface="+mn-cs"/>
              </a:rPr>
              <a:t>在一定的漏</a:t>
            </a:r>
            <a:r>
              <a:rPr kumimoji="1" lang="en-US" altLang="zh-CN" b="1" i="0">
                <a:solidFill>
                  <a:srgbClr val="9900CC"/>
                </a:solidFill>
                <a:effectLst>
                  <a:outerShdw blurRad="38100" dist="38100" dir="2700000" algn="tl">
                    <a:srgbClr val="C0C0C0"/>
                  </a:outerShdw>
                </a:effectLst>
                <a:ea typeface="宋体" panose="02010600030101010101" pitchFamily="2" charset="-122"/>
                <a:cs typeface="+mn-cs"/>
              </a:rPr>
              <a:t>–</a:t>
            </a:r>
            <a:r>
              <a:rPr kumimoji="1" lang="zh-CN" altLang="en-US" b="1" i="0">
                <a:solidFill>
                  <a:srgbClr val="9900CC"/>
                </a:solidFill>
                <a:effectLst>
                  <a:outerShdw blurRad="38100" dist="38100" dir="2700000" algn="tl">
                    <a:srgbClr val="C0C0C0"/>
                  </a:outerShdw>
                </a:effectLst>
                <a:ea typeface="宋体" panose="02010600030101010101" pitchFamily="2" charset="-122"/>
                <a:cs typeface="+mn-cs"/>
              </a:rPr>
              <a:t>源电压</a:t>
            </a:r>
            <a:r>
              <a:rPr kumimoji="1" lang="en-US" altLang="zh-CN" b="1">
                <a:solidFill>
                  <a:srgbClr val="9900CC"/>
                </a:solidFill>
                <a:effectLst>
                  <a:outerShdw blurRad="38100" dist="38100" dir="2700000" algn="tl">
                    <a:srgbClr val="C0C0C0"/>
                  </a:outerShdw>
                </a:effectLst>
                <a:ea typeface="宋体" panose="02010600030101010101" pitchFamily="2" charset="-122"/>
                <a:cs typeface="+mn-cs"/>
              </a:rPr>
              <a:t>U</a:t>
            </a:r>
            <a:r>
              <a:rPr kumimoji="1" lang="en-US" altLang="zh-CN" b="1" i="0" baseline="-25000">
                <a:solidFill>
                  <a:srgbClr val="9900CC"/>
                </a:solidFill>
                <a:effectLst>
                  <a:outerShdw blurRad="38100" dist="38100" dir="2700000" algn="tl">
                    <a:srgbClr val="C0C0C0"/>
                  </a:outerShdw>
                </a:effectLst>
                <a:ea typeface="宋体" panose="02010600030101010101" pitchFamily="2" charset="-122"/>
                <a:cs typeface="+mn-cs"/>
              </a:rPr>
              <a:t>DS</a:t>
            </a:r>
            <a:r>
              <a:rPr kumimoji="1" lang="zh-CN" altLang="en-US" b="1" i="0">
                <a:solidFill>
                  <a:srgbClr val="9900CC"/>
                </a:solidFill>
                <a:effectLst>
                  <a:outerShdw blurRad="38100" dist="38100" dir="2700000" algn="tl">
                    <a:srgbClr val="C0C0C0"/>
                  </a:outerShdw>
                </a:effectLst>
                <a:ea typeface="宋体" panose="02010600030101010101" pitchFamily="2" charset="-122"/>
                <a:cs typeface="+mn-cs"/>
              </a:rPr>
              <a:t>下，使管子由不导通变为导通的临界栅源电压称为开启电压</a:t>
            </a:r>
            <a:r>
              <a:rPr kumimoji="1" lang="en-US" altLang="zh-CN" b="1">
                <a:solidFill>
                  <a:srgbClr val="9900CC"/>
                </a:solidFill>
                <a:effectLst>
                  <a:outerShdw blurRad="38100" dist="38100" dir="2700000" algn="tl">
                    <a:srgbClr val="C0C0C0"/>
                  </a:outerShdw>
                </a:effectLst>
                <a:ea typeface="宋体" panose="02010600030101010101" pitchFamily="2" charset="-122"/>
                <a:cs typeface="+mn-cs"/>
              </a:rPr>
              <a:t>U</a:t>
            </a:r>
            <a:r>
              <a:rPr kumimoji="1" lang="en-US" altLang="zh-CN" b="1" i="0" baseline="-25000">
                <a:solidFill>
                  <a:srgbClr val="9900CC"/>
                </a:solidFill>
                <a:effectLst>
                  <a:outerShdw blurRad="38100" dist="38100" dir="2700000" algn="tl">
                    <a:srgbClr val="C0C0C0"/>
                  </a:outerShdw>
                </a:effectLst>
                <a:ea typeface="宋体" panose="02010600030101010101" pitchFamily="2" charset="-122"/>
                <a:cs typeface="+mn-cs"/>
              </a:rPr>
              <a:t>GS(</a:t>
            </a:r>
            <a:r>
              <a:rPr kumimoji="1" lang="en-US" altLang="zh-CN" b="1" i="0" baseline="-25000">
                <a:solidFill>
                  <a:srgbClr val="99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th</a:t>
            </a:r>
            <a:r>
              <a:rPr kumimoji="1" lang="zh-CN" altLang="en-US" b="1" i="0" baseline="-25000">
                <a:solidFill>
                  <a:srgbClr val="99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b="1" i="0">
                <a:solidFill>
                  <a:srgbClr val="9900CC"/>
                </a:solidFill>
                <a:effectLst>
                  <a:outerShdw blurRad="38100" dist="38100" dir="2700000" algn="tl">
                    <a:srgbClr val="C0C0C0"/>
                  </a:outerShdw>
                </a:effectLst>
                <a:ea typeface="宋体" panose="02010600030101010101" pitchFamily="2" charset="-122"/>
                <a:cs typeface="+mn-cs"/>
              </a:rPr>
              <a:t>。</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67062"/>
                                        </p:tgtEl>
                                        <p:attrNameLst>
                                          <p:attrName>style.visibility</p:attrName>
                                        </p:attrNameLst>
                                      </p:cBhvr>
                                      <p:to>
                                        <p:strVal val="visible"/>
                                      </p:to>
                                    </p:set>
                                    <p:animEffect transition="in" filter="wipe(up)">
                                      <p:cBhvr>
                                        <p:cTn id="7" dur="500"/>
                                        <p:tgtEl>
                                          <p:spTgt spid="4670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67063"/>
                                        </p:tgtEl>
                                        <p:attrNameLst>
                                          <p:attrName>style.visibility</p:attrName>
                                        </p:attrNameLst>
                                      </p:cBhvr>
                                      <p:to>
                                        <p:strVal val="visible"/>
                                      </p:to>
                                    </p:set>
                                    <p:animEffect transition="in" filter="wipe(left)">
                                      <p:cBhvr>
                                        <p:cTn id="12" dur="500"/>
                                        <p:tgtEl>
                                          <p:spTgt spid="4670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7062" grpId="0"/>
      <p:bldP spid="467063" grpId="0"/>
    </p:bldLst>
  </p:timing>
</p:sld>
</file>

<file path=ppt/slides/slide12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67970" name="Text Box 2">
            <a:extLst>
              <a:ext uri="{FF2B5EF4-FFF2-40B4-BE49-F238E27FC236}">
                <a16:creationId xmlns:a16="http://schemas.microsoft.com/office/drawing/2014/main" id="{3C243886-3239-30E2-9B54-48A1D38DDA26}"/>
              </a:ext>
            </a:extLst>
          </p:cNvPr>
          <p:cNvSpPr txBox="1">
            <a:spLocks noChangeArrowheads="1"/>
          </p:cNvSpPr>
          <p:nvPr/>
        </p:nvSpPr>
        <p:spPr bwMode="auto">
          <a:xfrm>
            <a:off x="650875" y="471488"/>
            <a:ext cx="2549525" cy="519112"/>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3</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a:t>
            </a:r>
            <a:r>
              <a:rPr kumimoji="1" lang="zh-CN" altLang="zh-CN" b="1" i="0">
                <a:solidFill>
                  <a:srgbClr val="0000FF"/>
                </a:solidFill>
                <a:effectLst>
                  <a:outerShdw blurRad="38100" dist="38100" dir="2700000" algn="tl">
                    <a:srgbClr val="C0C0C0"/>
                  </a:outerShdw>
                </a:effectLst>
                <a:ea typeface="宋体" panose="02010600030101010101" pitchFamily="2" charset="-122"/>
                <a:cs typeface="+mn-cs"/>
              </a:rPr>
              <a:t>特性曲线</a:t>
            </a:r>
            <a:endParaRPr kumimoji="1" lang="zh-CN" altLang="en-US" b="1" i="0">
              <a:solidFill>
                <a:srgbClr val="0000FF"/>
              </a:solidFill>
              <a:effectLst>
                <a:outerShdw blurRad="38100" dist="38100" dir="2700000" algn="tl">
                  <a:srgbClr val="C0C0C0"/>
                </a:outerShdw>
              </a:effectLst>
              <a:ea typeface="宋体" panose="02010600030101010101" pitchFamily="2" charset="-122"/>
              <a:cs typeface="+mn-cs"/>
            </a:endParaRPr>
          </a:p>
        </p:txBody>
      </p:sp>
      <p:sp>
        <p:nvSpPr>
          <p:cNvPr id="467971" name="Text Box 3">
            <a:extLst>
              <a:ext uri="{FF2B5EF4-FFF2-40B4-BE49-F238E27FC236}">
                <a16:creationId xmlns:a16="http://schemas.microsoft.com/office/drawing/2014/main" id="{16567A0F-A812-939B-674B-5239EDA1A0EE}"/>
              </a:ext>
            </a:extLst>
          </p:cNvPr>
          <p:cNvSpPr txBox="1">
            <a:spLocks noChangeArrowheads="1"/>
          </p:cNvSpPr>
          <p:nvPr/>
        </p:nvSpPr>
        <p:spPr bwMode="auto">
          <a:xfrm>
            <a:off x="1905000" y="4495800"/>
            <a:ext cx="2209800" cy="604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lnSpc>
                <a:spcPct val="120000"/>
              </a:lnSpc>
            </a:pPr>
            <a:r>
              <a:rPr lang="zh-CN" altLang="en-US" b="1" i="0">
                <a:solidFill>
                  <a:schemeClr val="tx1"/>
                </a:solidFill>
                <a:latin typeface="宋体" panose="02010600030101010101" pitchFamily="2" charset="-122"/>
                <a:ea typeface="宋体" panose="02010600030101010101" pitchFamily="2" charset="-122"/>
              </a:rPr>
              <a:t>有导电沟道</a:t>
            </a:r>
          </a:p>
        </p:txBody>
      </p:sp>
      <p:graphicFrame>
        <p:nvGraphicFramePr>
          <p:cNvPr id="637952" name="Object 1024">
            <a:extLst>
              <a:ext uri="{FF2B5EF4-FFF2-40B4-BE49-F238E27FC236}">
                <a16:creationId xmlns:a16="http://schemas.microsoft.com/office/drawing/2014/main" id="{8CA36523-6862-6549-AF84-4965F9F40DB7}"/>
              </a:ext>
            </a:extLst>
          </p:cNvPr>
          <p:cNvGraphicFramePr>
            <a:graphicFrameLocks/>
          </p:cNvGraphicFramePr>
          <p:nvPr/>
        </p:nvGraphicFramePr>
        <p:xfrm>
          <a:off x="762000" y="1066800"/>
          <a:ext cx="4114800" cy="3575050"/>
        </p:xfrm>
        <a:graphic>
          <a:graphicData uri="http://schemas.openxmlformats.org/presentationml/2006/ole">
            <mc:AlternateContent xmlns:mc="http://schemas.openxmlformats.org/markup-compatibility/2006">
              <mc:Choice xmlns:v="urn:schemas-microsoft-com:vml" Requires="v">
                <p:oleObj r:id="rId4" imgW="2327837" imgH="2020631" progId="Word.Picture.8">
                  <p:embed/>
                </p:oleObj>
              </mc:Choice>
              <mc:Fallback>
                <p:oleObj r:id="rId4" imgW="2327837" imgH="2020631" progId="Word.Picture.8">
                  <p:embed/>
                  <p:pic>
                    <p:nvPicPr>
                      <p:cNvPr id="0" name="Object 10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1066800"/>
                        <a:ext cx="4114800" cy="3575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67973" name="Line 5">
            <a:extLst>
              <a:ext uri="{FF2B5EF4-FFF2-40B4-BE49-F238E27FC236}">
                <a16:creationId xmlns:a16="http://schemas.microsoft.com/office/drawing/2014/main" id="{7B53BE8B-2244-C7FB-B5C6-B6AF954582CD}"/>
              </a:ext>
            </a:extLst>
          </p:cNvPr>
          <p:cNvSpPr>
            <a:spLocks noChangeShapeType="1"/>
          </p:cNvSpPr>
          <p:nvPr/>
        </p:nvSpPr>
        <p:spPr bwMode="auto">
          <a:xfrm>
            <a:off x="1905000" y="4156075"/>
            <a:ext cx="0" cy="1143000"/>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7974" name="Rectangle 6" descr="30%">
            <a:extLst>
              <a:ext uri="{FF2B5EF4-FFF2-40B4-BE49-F238E27FC236}">
                <a16:creationId xmlns:a16="http://schemas.microsoft.com/office/drawing/2014/main" id="{1AA477CC-1619-DB41-8648-64E14BF077EE}"/>
              </a:ext>
            </a:extLst>
          </p:cNvPr>
          <p:cNvSpPr>
            <a:spLocks noChangeArrowheads="1"/>
          </p:cNvSpPr>
          <p:nvPr/>
        </p:nvSpPr>
        <p:spPr bwMode="auto">
          <a:xfrm>
            <a:off x="1676400" y="5299075"/>
            <a:ext cx="2743200" cy="433388"/>
          </a:xfrm>
          <a:prstGeom prst="rect">
            <a:avLst/>
          </a:prstGeom>
          <a:noFill/>
          <a:ln w="19050">
            <a:noFill/>
            <a:miter lim="800000"/>
          </a:ln>
          <a:effectLst/>
        </p:spPr>
        <p:txBody>
          <a:bodyPr lIns="90000" tIns="46800" rIns="90000" bIns="46800">
            <a:spAutoFit/>
          </a:bodyPr>
          <a:lstStyle/>
          <a:p>
            <a:pPr>
              <a:lnSpc>
                <a:spcPct val="80000"/>
              </a:lnSpc>
              <a:spcBef>
                <a:spcPct val="50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转移特性曲线</a:t>
            </a:r>
          </a:p>
        </p:txBody>
      </p:sp>
      <p:sp>
        <p:nvSpPr>
          <p:cNvPr id="467975" name="Text Box 7">
            <a:extLst>
              <a:ext uri="{FF2B5EF4-FFF2-40B4-BE49-F238E27FC236}">
                <a16:creationId xmlns:a16="http://schemas.microsoft.com/office/drawing/2014/main" id="{1595716D-A6F1-E464-20A0-31AC6D97F284}"/>
              </a:ext>
            </a:extLst>
          </p:cNvPr>
          <p:cNvSpPr txBox="1">
            <a:spLocks noChangeArrowheads="1"/>
          </p:cNvSpPr>
          <p:nvPr/>
        </p:nvSpPr>
        <p:spPr bwMode="auto">
          <a:xfrm>
            <a:off x="476250" y="4419600"/>
            <a:ext cx="12954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lgn="ctr">
              <a:lnSpc>
                <a:spcPct val="120000"/>
              </a:lnSpc>
            </a:pPr>
            <a:r>
              <a:rPr lang="zh-CN" altLang="en-US" b="1" i="0">
                <a:solidFill>
                  <a:srgbClr val="9900CC"/>
                </a:solidFill>
                <a:latin typeface="宋体" panose="02010600030101010101" pitchFamily="2" charset="-122"/>
                <a:ea typeface="宋体" panose="02010600030101010101" pitchFamily="2" charset="-122"/>
              </a:rPr>
              <a:t>无导电</a:t>
            </a:r>
          </a:p>
          <a:p>
            <a:pPr>
              <a:lnSpc>
                <a:spcPct val="120000"/>
              </a:lnSpc>
            </a:pPr>
            <a:r>
              <a:rPr lang="zh-CN" altLang="en-US" b="1" i="0">
                <a:solidFill>
                  <a:srgbClr val="9900CC"/>
                </a:solidFill>
                <a:latin typeface="宋体" panose="02010600030101010101" pitchFamily="2" charset="-122"/>
                <a:ea typeface="宋体" panose="02010600030101010101" pitchFamily="2" charset="-122"/>
              </a:rPr>
              <a:t>沟道</a:t>
            </a:r>
          </a:p>
        </p:txBody>
      </p:sp>
      <p:grpSp>
        <p:nvGrpSpPr>
          <p:cNvPr id="2" name="Group 8">
            <a:extLst>
              <a:ext uri="{FF2B5EF4-FFF2-40B4-BE49-F238E27FC236}">
                <a16:creationId xmlns:a16="http://schemas.microsoft.com/office/drawing/2014/main" id="{0B302A98-B24D-120F-84D4-10908A7985AB}"/>
              </a:ext>
            </a:extLst>
          </p:cNvPr>
          <p:cNvGrpSpPr>
            <a:grpSpLocks/>
          </p:cNvGrpSpPr>
          <p:nvPr/>
        </p:nvGrpSpPr>
        <p:grpSpPr bwMode="auto">
          <a:xfrm>
            <a:off x="4864100" y="1290638"/>
            <a:ext cx="4024313" cy="4406900"/>
            <a:chOff x="3064" y="800"/>
            <a:chExt cx="2535" cy="2776"/>
          </a:xfrm>
        </p:grpSpPr>
        <p:grpSp>
          <p:nvGrpSpPr>
            <p:cNvPr id="145417" name="Group 9">
              <a:extLst>
                <a:ext uri="{FF2B5EF4-FFF2-40B4-BE49-F238E27FC236}">
                  <a16:creationId xmlns:a16="http://schemas.microsoft.com/office/drawing/2014/main" id="{D429B247-0533-69B4-4DDD-14769E3B8281}"/>
                </a:ext>
              </a:extLst>
            </p:cNvPr>
            <p:cNvGrpSpPr>
              <a:grpSpLocks/>
            </p:cNvGrpSpPr>
            <p:nvPr/>
          </p:nvGrpSpPr>
          <p:grpSpPr bwMode="auto">
            <a:xfrm>
              <a:off x="3064" y="800"/>
              <a:ext cx="2535" cy="2325"/>
              <a:chOff x="913" y="1630"/>
              <a:chExt cx="2684" cy="2512"/>
            </a:xfrm>
          </p:grpSpPr>
          <p:grpSp>
            <p:nvGrpSpPr>
              <p:cNvPr id="145418" name="Group 10">
                <a:extLst>
                  <a:ext uri="{FF2B5EF4-FFF2-40B4-BE49-F238E27FC236}">
                    <a16:creationId xmlns:a16="http://schemas.microsoft.com/office/drawing/2014/main" id="{3201E1EF-6B5B-E263-FF90-81348CBD448F}"/>
                  </a:ext>
                </a:extLst>
              </p:cNvPr>
              <p:cNvGrpSpPr>
                <a:grpSpLocks/>
              </p:cNvGrpSpPr>
              <p:nvPr/>
            </p:nvGrpSpPr>
            <p:grpSpPr bwMode="auto">
              <a:xfrm>
                <a:off x="913" y="1630"/>
                <a:ext cx="2684" cy="2512"/>
                <a:chOff x="911" y="1322"/>
                <a:chExt cx="3026" cy="2824"/>
              </a:xfrm>
            </p:grpSpPr>
            <p:sp>
              <p:nvSpPr>
                <p:cNvPr id="145419" name="Text Box 11">
                  <a:extLst>
                    <a:ext uri="{FF2B5EF4-FFF2-40B4-BE49-F238E27FC236}">
                      <a16:creationId xmlns:a16="http://schemas.microsoft.com/office/drawing/2014/main" id="{641223A4-EEBC-D92B-C1D0-E11BCFFE5411}"/>
                    </a:ext>
                  </a:extLst>
                </p:cNvPr>
                <p:cNvSpPr txBox="1">
                  <a:spLocks noChangeArrowheads="1"/>
                </p:cNvSpPr>
                <p:nvPr/>
              </p:nvSpPr>
              <p:spPr bwMode="auto">
                <a:xfrm>
                  <a:off x="1229" y="1322"/>
                  <a:ext cx="1121"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1"/>
                      </a:solidFill>
                      <a:ea typeface="宋体" panose="02010600030101010101" pitchFamily="2" charset="-122"/>
                    </a:rPr>
                    <a:t>I</a:t>
                  </a:r>
                  <a:r>
                    <a:rPr lang="en-US" altLang="zh-CN" b="1" i="0" baseline="-25000">
                      <a:solidFill>
                        <a:schemeClr val="tx1"/>
                      </a:solidFill>
                      <a:ea typeface="宋体" panose="02010600030101010101" pitchFamily="2" charset="-122"/>
                    </a:rPr>
                    <a:t>D</a:t>
                  </a:r>
                  <a:r>
                    <a:rPr lang="en-US" altLang="zh-CN" b="1" i="0">
                      <a:solidFill>
                        <a:schemeClr val="tx1"/>
                      </a:solidFill>
                      <a:ea typeface="宋体" panose="02010600030101010101" pitchFamily="2" charset="-122"/>
                    </a:rPr>
                    <a:t>/mA</a:t>
                  </a:r>
                  <a:endParaRPr lang="en-US" altLang="zh-CN" b="1" i="0">
                    <a:solidFill>
                      <a:schemeClr val="tx1"/>
                    </a:solidFill>
                    <a:latin typeface="宋体" panose="02010600030101010101" pitchFamily="2" charset="-122"/>
                    <a:ea typeface="宋体" panose="02010600030101010101" pitchFamily="2" charset="-122"/>
                  </a:endParaRPr>
                </a:p>
              </p:txBody>
            </p:sp>
            <p:sp>
              <p:nvSpPr>
                <p:cNvPr id="145420" name="Line 12">
                  <a:extLst>
                    <a:ext uri="{FF2B5EF4-FFF2-40B4-BE49-F238E27FC236}">
                      <a16:creationId xmlns:a16="http://schemas.microsoft.com/office/drawing/2014/main" id="{94B2B95B-DAEE-357E-E4EF-2B5763E8459F}"/>
                    </a:ext>
                  </a:extLst>
                </p:cNvPr>
                <p:cNvSpPr>
                  <a:spLocks noChangeShapeType="1"/>
                </p:cNvSpPr>
                <p:nvPr/>
              </p:nvSpPr>
              <p:spPr bwMode="auto">
                <a:xfrm flipV="1">
                  <a:off x="1162" y="1349"/>
                  <a:ext cx="0" cy="2336"/>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145421" name="Text Box 13">
                  <a:extLst>
                    <a:ext uri="{FF2B5EF4-FFF2-40B4-BE49-F238E27FC236}">
                      <a16:creationId xmlns:a16="http://schemas.microsoft.com/office/drawing/2014/main" id="{2F40F8BB-7501-3358-2A5E-1F24007F499E}"/>
                    </a:ext>
                  </a:extLst>
                </p:cNvPr>
                <p:cNvSpPr txBox="1">
                  <a:spLocks noChangeArrowheads="1"/>
                </p:cNvSpPr>
                <p:nvPr/>
              </p:nvSpPr>
              <p:spPr bwMode="auto">
                <a:xfrm>
                  <a:off x="911" y="3008"/>
                  <a:ext cx="136"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latin typeface="宋体" panose="02010600030101010101" pitchFamily="2" charset="-122"/>
                    <a:ea typeface="宋体" panose="02010600030101010101" pitchFamily="2" charset="-122"/>
                  </a:endParaRPr>
                </a:p>
              </p:txBody>
            </p:sp>
            <p:sp>
              <p:nvSpPr>
                <p:cNvPr id="145422" name="Text Box 14">
                  <a:extLst>
                    <a:ext uri="{FF2B5EF4-FFF2-40B4-BE49-F238E27FC236}">
                      <a16:creationId xmlns:a16="http://schemas.microsoft.com/office/drawing/2014/main" id="{8C33EA65-CAD1-0AF3-DB2C-4892F3632485}"/>
                    </a:ext>
                  </a:extLst>
                </p:cNvPr>
                <p:cNvSpPr txBox="1">
                  <a:spLocks noChangeArrowheads="1"/>
                </p:cNvSpPr>
                <p:nvPr/>
              </p:nvSpPr>
              <p:spPr bwMode="auto">
                <a:xfrm>
                  <a:off x="911" y="2522"/>
                  <a:ext cx="136"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latin typeface="宋体" panose="02010600030101010101" pitchFamily="2" charset="-122"/>
                    <a:ea typeface="宋体" panose="02010600030101010101" pitchFamily="2" charset="-122"/>
                  </a:endParaRPr>
                </a:p>
              </p:txBody>
            </p:sp>
            <p:sp>
              <p:nvSpPr>
                <p:cNvPr id="145423" name="Text Box 15">
                  <a:extLst>
                    <a:ext uri="{FF2B5EF4-FFF2-40B4-BE49-F238E27FC236}">
                      <a16:creationId xmlns:a16="http://schemas.microsoft.com/office/drawing/2014/main" id="{C2AE5101-7242-5E29-4F01-1911DAB94780}"/>
                    </a:ext>
                  </a:extLst>
                </p:cNvPr>
                <p:cNvSpPr txBox="1">
                  <a:spLocks noChangeArrowheads="1"/>
                </p:cNvSpPr>
                <p:nvPr/>
              </p:nvSpPr>
              <p:spPr bwMode="auto">
                <a:xfrm>
                  <a:off x="911" y="1999"/>
                  <a:ext cx="136"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latin typeface="宋体" panose="02010600030101010101" pitchFamily="2" charset="-122"/>
                    <a:ea typeface="宋体" panose="02010600030101010101" pitchFamily="2" charset="-122"/>
                  </a:endParaRPr>
                </a:p>
              </p:txBody>
            </p:sp>
            <p:sp>
              <p:nvSpPr>
                <p:cNvPr id="145424" name="Line 16">
                  <a:extLst>
                    <a:ext uri="{FF2B5EF4-FFF2-40B4-BE49-F238E27FC236}">
                      <a16:creationId xmlns:a16="http://schemas.microsoft.com/office/drawing/2014/main" id="{11B862E1-2738-1AB2-D24E-60836BAAFB2A}"/>
                    </a:ext>
                  </a:extLst>
                </p:cNvPr>
                <p:cNvSpPr>
                  <a:spLocks noChangeShapeType="1"/>
                </p:cNvSpPr>
                <p:nvPr/>
              </p:nvSpPr>
              <p:spPr bwMode="auto">
                <a:xfrm flipV="1">
                  <a:off x="1154" y="3696"/>
                  <a:ext cx="2446" cy="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145425" name="Text Box 17">
                  <a:extLst>
                    <a:ext uri="{FF2B5EF4-FFF2-40B4-BE49-F238E27FC236}">
                      <a16:creationId xmlns:a16="http://schemas.microsoft.com/office/drawing/2014/main" id="{2CAFB110-188F-C156-03E4-4EFDA291979E}"/>
                    </a:ext>
                  </a:extLst>
                </p:cNvPr>
                <p:cNvSpPr txBox="1">
                  <a:spLocks noChangeArrowheads="1"/>
                </p:cNvSpPr>
                <p:nvPr/>
              </p:nvSpPr>
              <p:spPr bwMode="auto">
                <a:xfrm>
                  <a:off x="2961" y="3683"/>
                  <a:ext cx="829" cy="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lnSpc>
                      <a:spcPct val="120000"/>
                    </a:lnSpc>
                  </a:pP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DS</a:t>
                  </a:r>
                  <a:r>
                    <a:rPr lang="en-US" altLang="zh-CN" b="1" i="0">
                      <a:solidFill>
                        <a:schemeClr val="tx1"/>
                      </a:solidFill>
                      <a:ea typeface="宋体" panose="02010600030101010101" pitchFamily="2" charset="-122"/>
                    </a:rPr>
                    <a:t>/V</a:t>
                  </a:r>
                  <a:endParaRPr lang="en-US" altLang="zh-CN" b="1" i="0">
                    <a:solidFill>
                      <a:schemeClr val="tx1"/>
                    </a:solidFill>
                    <a:latin typeface="宋体" panose="02010600030101010101" pitchFamily="2" charset="-122"/>
                    <a:ea typeface="宋体" panose="02010600030101010101" pitchFamily="2" charset="-122"/>
                  </a:endParaRPr>
                </a:p>
              </p:txBody>
            </p:sp>
            <p:sp>
              <p:nvSpPr>
                <p:cNvPr id="145426" name="Text Box 18">
                  <a:extLst>
                    <a:ext uri="{FF2B5EF4-FFF2-40B4-BE49-F238E27FC236}">
                      <a16:creationId xmlns:a16="http://schemas.microsoft.com/office/drawing/2014/main" id="{25D23609-7F2C-6622-D77B-DBA5FB8051B7}"/>
                    </a:ext>
                  </a:extLst>
                </p:cNvPr>
                <p:cNvSpPr txBox="1">
                  <a:spLocks noChangeArrowheads="1"/>
                </p:cNvSpPr>
                <p:nvPr/>
              </p:nvSpPr>
              <p:spPr bwMode="auto">
                <a:xfrm>
                  <a:off x="1439" y="3618"/>
                  <a:ext cx="136" cy="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latin typeface="宋体" panose="02010600030101010101" pitchFamily="2" charset="-122"/>
                    <a:ea typeface="宋体" panose="02010600030101010101" pitchFamily="2" charset="-122"/>
                  </a:endParaRPr>
                </a:p>
              </p:txBody>
            </p:sp>
            <p:sp>
              <p:nvSpPr>
                <p:cNvPr id="145427" name="Text Box 19">
                  <a:extLst>
                    <a:ext uri="{FF2B5EF4-FFF2-40B4-BE49-F238E27FC236}">
                      <a16:creationId xmlns:a16="http://schemas.microsoft.com/office/drawing/2014/main" id="{66D0FF04-9E06-DFFC-8FF3-4C8F196B8C99}"/>
                    </a:ext>
                  </a:extLst>
                </p:cNvPr>
                <p:cNvSpPr txBox="1">
                  <a:spLocks noChangeArrowheads="1"/>
                </p:cNvSpPr>
                <p:nvPr/>
              </p:nvSpPr>
              <p:spPr bwMode="auto">
                <a:xfrm>
                  <a:off x="2261" y="3634"/>
                  <a:ext cx="136"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latin typeface="宋体" panose="02010600030101010101" pitchFamily="2" charset="-122"/>
                    <a:ea typeface="宋体" panose="02010600030101010101" pitchFamily="2" charset="-122"/>
                  </a:endParaRPr>
                </a:p>
              </p:txBody>
            </p:sp>
            <p:sp>
              <p:nvSpPr>
                <p:cNvPr id="145428" name="Freeform 20">
                  <a:extLst>
                    <a:ext uri="{FF2B5EF4-FFF2-40B4-BE49-F238E27FC236}">
                      <a16:creationId xmlns:a16="http://schemas.microsoft.com/office/drawing/2014/main" id="{B23E34F6-8920-1AED-A4C7-36A8C00E1F3B}"/>
                    </a:ext>
                  </a:extLst>
                </p:cNvPr>
                <p:cNvSpPr>
                  <a:spLocks noChangeArrowheads="1"/>
                </p:cNvSpPr>
                <p:nvPr/>
              </p:nvSpPr>
              <p:spPr bwMode="auto">
                <a:xfrm>
                  <a:off x="1147" y="3600"/>
                  <a:ext cx="2309" cy="84"/>
                </a:xfrm>
                <a:custGeom>
                  <a:avLst/>
                  <a:gdLst>
                    <a:gd name="T0" fmla="*/ 32 w 2795"/>
                    <a:gd name="T1" fmla="*/ 119 h 119"/>
                    <a:gd name="T2" fmla="*/ 115 w 2795"/>
                    <a:gd name="T3" fmla="*/ 84 h 119"/>
                    <a:gd name="T4" fmla="*/ 721 w 2795"/>
                    <a:gd name="T5" fmla="*/ 15 h 119"/>
                    <a:gd name="T6" fmla="*/ 2795 w 2795"/>
                    <a:gd name="T7" fmla="*/ 0 h 119"/>
                  </a:gdLst>
                  <a:ahLst/>
                  <a:cxnLst>
                    <a:cxn ang="0">
                      <a:pos x="T0" y="T1"/>
                    </a:cxn>
                    <a:cxn ang="0">
                      <a:pos x="T2" y="T3"/>
                    </a:cxn>
                    <a:cxn ang="0">
                      <a:pos x="T4" y="T5"/>
                    </a:cxn>
                    <a:cxn ang="0">
                      <a:pos x="T6" y="T7"/>
                    </a:cxn>
                  </a:cxnLst>
                  <a:rect l="0" t="0" r="r" b="b"/>
                  <a:pathLst>
                    <a:path w="2795" h="119">
                      <a:moveTo>
                        <a:pt x="32" y="119"/>
                      </a:moveTo>
                      <a:cubicBezTo>
                        <a:pt x="45" y="113"/>
                        <a:pt x="0" y="102"/>
                        <a:pt x="115" y="84"/>
                      </a:cubicBezTo>
                      <a:cubicBezTo>
                        <a:pt x="231" y="67"/>
                        <a:pt x="274" y="29"/>
                        <a:pt x="721" y="15"/>
                      </a:cubicBezTo>
                      <a:cubicBezTo>
                        <a:pt x="1168" y="1"/>
                        <a:pt x="2363" y="3"/>
                        <a:pt x="2795"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5429" name="Freeform 21">
                  <a:extLst>
                    <a:ext uri="{FF2B5EF4-FFF2-40B4-BE49-F238E27FC236}">
                      <a16:creationId xmlns:a16="http://schemas.microsoft.com/office/drawing/2014/main" id="{A8951588-D9C1-808F-6D01-6798E06D163C}"/>
                    </a:ext>
                  </a:extLst>
                </p:cNvPr>
                <p:cNvSpPr>
                  <a:spLocks noChangeArrowheads="1"/>
                </p:cNvSpPr>
                <p:nvPr/>
              </p:nvSpPr>
              <p:spPr bwMode="auto">
                <a:xfrm>
                  <a:off x="1169" y="3264"/>
                  <a:ext cx="2287" cy="421"/>
                </a:xfrm>
                <a:custGeom>
                  <a:avLst/>
                  <a:gdLst>
                    <a:gd name="T0" fmla="*/ 0 w 2775"/>
                    <a:gd name="T1" fmla="*/ 480 h 480"/>
                    <a:gd name="T2" fmla="*/ 39 w 2775"/>
                    <a:gd name="T3" fmla="*/ 288 h 480"/>
                    <a:gd name="T4" fmla="*/ 75 w 2775"/>
                    <a:gd name="T5" fmla="*/ 192 h 480"/>
                    <a:gd name="T6" fmla="*/ 207 w 2775"/>
                    <a:gd name="T7" fmla="*/ 96 h 480"/>
                    <a:gd name="T8" fmla="*/ 591 w 2775"/>
                    <a:gd name="T9" fmla="*/ 60 h 480"/>
                    <a:gd name="T10" fmla="*/ 1252 w 2775"/>
                    <a:gd name="T11" fmla="*/ 38 h 480"/>
                    <a:gd name="T12" fmla="*/ 2775 w 2775"/>
                    <a:gd name="T13" fmla="*/ 0 h 480"/>
                  </a:gdLst>
                  <a:ahLst/>
                  <a:cxnLst>
                    <a:cxn ang="0">
                      <a:pos x="T0" y="T1"/>
                    </a:cxn>
                    <a:cxn ang="0">
                      <a:pos x="T2" y="T3"/>
                    </a:cxn>
                    <a:cxn ang="0">
                      <a:pos x="T4" y="T5"/>
                    </a:cxn>
                    <a:cxn ang="0">
                      <a:pos x="T6" y="T7"/>
                    </a:cxn>
                    <a:cxn ang="0">
                      <a:pos x="T8" y="T9"/>
                    </a:cxn>
                    <a:cxn ang="0">
                      <a:pos x="T10" y="T11"/>
                    </a:cxn>
                    <a:cxn ang="0">
                      <a:pos x="T12" y="T13"/>
                    </a:cxn>
                  </a:cxnLst>
                  <a:rect l="0" t="0" r="r" b="b"/>
                  <a:pathLst>
                    <a:path w="2775" h="480">
                      <a:moveTo>
                        <a:pt x="0" y="480"/>
                      </a:moveTo>
                      <a:cubicBezTo>
                        <a:pt x="7" y="448"/>
                        <a:pt x="27" y="336"/>
                        <a:pt x="39" y="288"/>
                      </a:cubicBezTo>
                      <a:cubicBezTo>
                        <a:pt x="51" y="240"/>
                        <a:pt x="47" y="224"/>
                        <a:pt x="75" y="192"/>
                      </a:cubicBezTo>
                      <a:cubicBezTo>
                        <a:pt x="103" y="160"/>
                        <a:pt x="121" y="118"/>
                        <a:pt x="207" y="96"/>
                      </a:cubicBezTo>
                      <a:cubicBezTo>
                        <a:pt x="293" y="74"/>
                        <a:pt x="417" y="70"/>
                        <a:pt x="591" y="60"/>
                      </a:cubicBezTo>
                      <a:cubicBezTo>
                        <a:pt x="765" y="50"/>
                        <a:pt x="888" y="48"/>
                        <a:pt x="1252" y="38"/>
                      </a:cubicBezTo>
                      <a:cubicBezTo>
                        <a:pt x="1616" y="28"/>
                        <a:pt x="2458" y="8"/>
                        <a:pt x="2775"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5430" name="Freeform 22">
                  <a:extLst>
                    <a:ext uri="{FF2B5EF4-FFF2-40B4-BE49-F238E27FC236}">
                      <a16:creationId xmlns:a16="http://schemas.microsoft.com/office/drawing/2014/main" id="{42061329-B212-72A0-96C1-8913C70DA9B4}"/>
                    </a:ext>
                  </a:extLst>
                </p:cNvPr>
                <p:cNvSpPr>
                  <a:spLocks noChangeArrowheads="1"/>
                </p:cNvSpPr>
                <p:nvPr/>
              </p:nvSpPr>
              <p:spPr bwMode="auto">
                <a:xfrm>
                  <a:off x="1166" y="2928"/>
                  <a:ext cx="2242" cy="757"/>
                </a:xfrm>
                <a:custGeom>
                  <a:avLst/>
                  <a:gdLst>
                    <a:gd name="T0" fmla="*/ 0 w 2828"/>
                    <a:gd name="T1" fmla="*/ 917 h 917"/>
                    <a:gd name="T2" fmla="*/ 140 w 2828"/>
                    <a:gd name="T3" fmla="*/ 389 h 917"/>
                    <a:gd name="T4" fmla="*/ 353 w 2828"/>
                    <a:gd name="T5" fmla="*/ 149 h 917"/>
                    <a:gd name="T6" fmla="*/ 691 w 2828"/>
                    <a:gd name="T7" fmla="*/ 65 h 917"/>
                    <a:gd name="T8" fmla="*/ 2020 w 2828"/>
                    <a:gd name="T9" fmla="*/ 10 h 917"/>
                    <a:gd name="T10" fmla="*/ 2828 w 2828"/>
                    <a:gd name="T11" fmla="*/ 5 h 917"/>
                  </a:gdLst>
                  <a:ahLst/>
                  <a:cxnLst>
                    <a:cxn ang="0">
                      <a:pos x="T0" y="T1"/>
                    </a:cxn>
                    <a:cxn ang="0">
                      <a:pos x="T2" y="T3"/>
                    </a:cxn>
                    <a:cxn ang="0">
                      <a:pos x="T4" y="T5"/>
                    </a:cxn>
                    <a:cxn ang="0">
                      <a:pos x="T6" y="T7"/>
                    </a:cxn>
                    <a:cxn ang="0">
                      <a:pos x="T8" y="T9"/>
                    </a:cxn>
                    <a:cxn ang="0">
                      <a:pos x="T10" y="T11"/>
                    </a:cxn>
                  </a:cxnLst>
                  <a:rect l="0" t="0" r="r" b="b"/>
                  <a:pathLst>
                    <a:path w="2828" h="917">
                      <a:moveTo>
                        <a:pt x="0" y="917"/>
                      </a:moveTo>
                      <a:cubicBezTo>
                        <a:pt x="23" y="829"/>
                        <a:pt x="81" y="517"/>
                        <a:pt x="140" y="389"/>
                      </a:cubicBezTo>
                      <a:cubicBezTo>
                        <a:pt x="199" y="261"/>
                        <a:pt x="261" y="203"/>
                        <a:pt x="353" y="149"/>
                      </a:cubicBezTo>
                      <a:cubicBezTo>
                        <a:pt x="445" y="95"/>
                        <a:pt x="413" y="88"/>
                        <a:pt x="691" y="65"/>
                      </a:cubicBezTo>
                      <a:cubicBezTo>
                        <a:pt x="969" y="42"/>
                        <a:pt x="1664" y="20"/>
                        <a:pt x="2020" y="10"/>
                      </a:cubicBezTo>
                      <a:cubicBezTo>
                        <a:pt x="2376" y="0"/>
                        <a:pt x="2660" y="6"/>
                        <a:pt x="2828" y="5"/>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5431" name="Freeform 23">
                  <a:extLst>
                    <a:ext uri="{FF2B5EF4-FFF2-40B4-BE49-F238E27FC236}">
                      <a16:creationId xmlns:a16="http://schemas.microsoft.com/office/drawing/2014/main" id="{5EA6C22B-CADE-E0CA-FB95-BDA49BA68829}"/>
                    </a:ext>
                  </a:extLst>
                </p:cNvPr>
                <p:cNvSpPr>
                  <a:spLocks noChangeArrowheads="1"/>
                </p:cNvSpPr>
                <p:nvPr/>
              </p:nvSpPr>
              <p:spPr bwMode="auto">
                <a:xfrm>
                  <a:off x="1169" y="2592"/>
                  <a:ext cx="2191" cy="1065"/>
                </a:xfrm>
                <a:custGeom>
                  <a:avLst/>
                  <a:gdLst>
                    <a:gd name="T0" fmla="*/ 0 w 2763"/>
                    <a:gd name="T1" fmla="*/ 1337 h 1337"/>
                    <a:gd name="T2" fmla="*/ 231 w 2763"/>
                    <a:gd name="T3" fmla="*/ 484 h 1337"/>
                    <a:gd name="T4" fmla="*/ 447 w 2763"/>
                    <a:gd name="T5" fmla="*/ 172 h 1337"/>
                    <a:gd name="T6" fmla="*/ 831 w 2763"/>
                    <a:gd name="T7" fmla="*/ 28 h 1337"/>
                    <a:gd name="T8" fmla="*/ 2763 w 2763"/>
                    <a:gd name="T9" fmla="*/ 4 h 1337"/>
                  </a:gdLst>
                  <a:ahLst/>
                  <a:cxnLst>
                    <a:cxn ang="0">
                      <a:pos x="T0" y="T1"/>
                    </a:cxn>
                    <a:cxn ang="0">
                      <a:pos x="T2" y="T3"/>
                    </a:cxn>
                    <a:cxn ang="0">
                      <a:pos x="T4" y="T5"/>
                    </a:cxn>
                    <a:cxn ang="0">
                      <a:pos x="T6" y="T7"/>
                    </a:cxn>
                    <a:cxn ang="0">
                      <a:pos x="T8" y="T9"/>
                    </a:cxn>
                  </a:cxnLst>
                  <a:rect l="0" t="0" r="r" b="b"/>
                  <a:pathLst>
                    <a:path w="2763" h="1337">
                      <a:moveTo>
                        <a:pt x="0" y="1337"/>
                      </a:moveTo>
                      <a:cubicBezTo>
                        <a:pt x="38" y="1195"/>
                        <a:pt x="156" y="678"/>
                        <a:pt x="231" y="484"/>
                      </a:cubicBezTo>
                      <a:cubicBezTo>
                        <a:pt x="306" y="290"/>
                        <a:pt x="347" y="248"/>
                        <a:pt x="447" y="172"/>
                      </a:cubicBezTo>
                      <a:cubicBezTo>
                        <a:pt x="547" y="96"/>
                        <a:pt x="445" y="56"/>
                        <a:pt x="831" y="28"/>
                      </a:cubicBezTo>
                      <a:cubicBezTo>
                        <a:pt x="1217" y="0"/>
                        <a:pt x="2361" y="9"/>
                        <a:pt x="2763" y="4"/>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5432" name="Freeform 24">
                  <a:extLst>
                    <a:ext uri="{FF2B5EF4-FFF2-40B4-BE49-F238E27FC236}">
                      <a16:creationId xmlns:a16="http://schemas.microsoft.com/office/drawing/2014/main" id="{071B19A2-528A-D3EB-4146-8A7ACD1717B9}"/>
                    </a:ext>
                  </a:extLst>
                </p:cNvPr>
                <p:cNvSpPr>
                  <a:spLocks noChangeArrowheads="1"/>
                </p:cNvSpPr>
                <p:nvPr/>
              </p:nvSpPr>
              <p:spPr bwMode="auto">
                <a:xfrm>
                  <a:off x="1169" y="2256"/>
                  <a:ext cx="2095" cy="1401"/>
                </a:xfrm>
                <a:custGeom>
                  <a:avLst/>
                  <a:gdLst>
                    <a:gd name="T0" fmla="*/ 0 w 2751"/>
                    <a:gd name="T1" fmla="*/ 1717 h 1717"/>
                    <a:gd name="T2" fmla="*/ 279 w 2751"/>
                    <a:gd name="T3" fmla="*/ 720 h 1717"/>
                    <a:gd name="T4" fmla="*/ 411 w 2751"/>
                    <a:gd name="T5" fmla="*/ 228 h 1717"/>
                    <a:gd name="T6" fmla="*/ 735 w 2751"/>
                    <a:gd name="T7" fmla="*/ 36 h 1717"/>
                    <a:gd name="T8" fmla="*/ 1071 w 2751"/>
                    <a:gd name="T9" fmla="*/ 18 h 1717"/>
                    <a:gd name="T10" fmla="*/ 2751 w 2751"/>
                    <a:gd name="T11" fmla="*/ 0 h 1717"/>
                  </a:gdLst>
                  <a:ahLst/>
                  <a:cxnLst>
                    <a:cxn ang="0">
                      <a:pos x="T0" y="T1"/>
                    </a:cxn>
                    <a:cxn ang="0">
                      <a:pos x="T2" y="T3"/>
                    </a:cxn>
                    <a:cxn ang="0">
                      <a:pos x="T4" y="T5"/>
                    </a:cxn>
                    <a:cxn ang="0">
                      <a:pos x="T6" y="T7"/>
                    </a:cxn>
                    <a:cxn ang="0">
                      <a:pos x="T8" y="T9"/>
                    </a:cxn>
                    <a:cxn ang="0">
                      <a:pos x="T10" y="T11"/>
                    </a:cxn>
                  </a:cxnLst>
                  <a:rect l="0" t="0" r="r" b="b"/>
                  <a:pathLst>
                    <a:path w="2751" h="1717">
                      <a:moveTo>
                        <a:pt x="0" y="1717"/>
                      </a:moveTo>
                      <a:cubicBezTo>
                        <a:pt x="46" y="1551"/>
                        <a:pt x="211" y="968"/>
                        <a:pt x="279" y="720"/>
                      </a:cubicBezTo>
                      <a:cubicBezTo>
                        <a:pt x="347" y="472"/>
                        <a:pt x="335" y="342"/>
                        <a:pt x="411" y="228"/>
                      </a:cubicBezTo>
                      <a:cubicBezTo>
                        <a:pt x="487" y="114"/>
                        <a:pt x="625" y="71"/>
                        <a:pt x="735" y="36"/>
                      </a:cubicBezTo>
                      <a:cubicBezTo>
                        <a:pt x="845" y="1"/>
                        <a:pt x="735" y="24"/>
                        <a:pt x="1071" y="18"/>
                      </a:cubicBezTo>
                      <a:cubicBezTo>
                        <a:pt x="1407" y="12"/>
                        <a:pt x="2401" y="4"/>
                        <a:pt x="2751"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5433" name="Freeform 25">
                  <a:extLst>
                    <a:ext uri="{FF2B5EF4-FFF2-40B4-BE49-F238E27FC236}">
                      <a16:creationId xmlns:a16="http://schemas.microsoft.com/office/drawing/2014/main" id="{08E198C8-3F78-07AB-F250-9E043DB87754}"/>
                    </a:ext>
                  </a:extLst>
                </p:cNvPr>
                <p:cNvSpPr>
                  <a:spLocks noChangeArrowheads="1"/>
                </p:cNvSpPr>
                <p:nvPr/>
              </p:nvSpPr>
              <p:spPr bwMode="auto">
                <a:xfrm>
                  <a:off x="1169" y="1872"/>
                  <a:ext cx="2095" cy="1813"/>
                </a:xfrm>
                <a:custGeom>
                  <a:avLst/>
                  <a:gdLst>
                    <a:gd name="T0" fmla="*/ 0 w 2751"/>
                    <a:gd name="T1" fmla="*/ 2304 h 2304"/>
                    <a:gd name="T2" fmla="*/ 291 w 2751"/>
                    <a:gd name="T3" fmla="*/ 1176 h 2304"/>
                    <a:gd name="T4" fmla="*/ 543 w 2751"/>
                    <a:gd name="T5" fmla="*/ 324 h 2304"/>
                    <a:gd name="T6" fmla="*/ 890 w 2751"/>
                    <a:gd name="T7" fmla="*/ 58 h 2304"/>
                    <a:gd name="T8" fmla="*/ 2751 w 2751"/>
                    <a:gd name="T9" fmla="*/ 0 h 2304"/>
                  </a:gdLst>
                  <a:ahLst/>
                  <a:cxnLst>
                    <a:cxn ang="0">
                      <a:pos x="T0" y="T1"/>
                    </a:cxn>
                    <a:cxn ang="0">
                      <a:pos x="T2" y="T3"/>
                    </a:cxn>
                    <a:cxn ang="0">
                      <a:pos x="T4" y="T5"/>
                    </a:cxn>
                    <a:cxn ang="0">
                      <a:pos x="T6" y="T7"/>
                    </a:cxn>
                    <a:cxn ang="0">
                      <a:pos x="T8" y="T9"/>
                    </a:cxn>
                  </a:cxnLst>
                  <a:rect l="0" t="0" r="r" b="b"/>
                  <a:pathLst>
                    <a:path w="2751" h="2304">
                      <a:moveTo>
                        <a:pt x="0" y="2304"/>
                      </a:moveTo>
                      <a:cubicBezTo>
                        <a:pt x="49" y="2116"/>
                        <a:pt x="200" y="1506"/>
                        <a:pt x="291" y="1176"/>
                      </a:cubicBezTo>
                      <a:cubicBezTo>
                        <a:pt x="382" y="846"/>
                        <a:pt x="443" y="510"/>
                        <a:pt x="543" y="324"/>
                      </a:cubicBezTo>
                      <a:cubicBezTo>
                        <a:pt x="643" y="138"/>
                        <a:pt x="522" y="112"/>
                        <a:pt x="890" y="58"/>
                      </a:cubicBezTo>
                      <a:cubicBezTo>
                        <a:pt x="1258" y="4"/>
                        <a:pt x="2363" y="12"/>
                        <a:pt x="2751"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5434" name="Text Box 26">
                  <a:extLst>
                    <a:ext uri="{FF2B5EF4-FFF2-40B4-BE49-F238E27FC236}">
                      <a16:creationId xmlns:a16="http://schemas.microsoft.com/office/drawing/2014/main" id="{37CE4FDD-4F3A-646F-FEBD-930931F0C7EC}"/>
                    </a:ext>
                  </a:extLst>
                </p:cNvPr>
                <p:cNvSpPr txBox="1">
                  <a:spLocks noChangeArrowheads="1"/>
                </p:cNvSpPr>
                <p:nvPr/>
              </p:nvSpPr>
              <p:spPr bwMode="auto">
                <a:xfrm>
                  <a:off x="952" y="3629"/>
                  <a:ext cx="218"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latin typeface="宋体" panose="02010600030101010101" pitchFamily="2" charset="-122"/>
                      <a:ea typeface="宋体" panose="02010600030101010101" pitchFamily="2" charset="-122"/>
                    </a:rPr>
                    <a:t>0</a:t>
                  </a:r>
                </a:p>
              </p:txBody>
            </p:sp>
            <p:sp>
              <p:nvSpPr>
                <p:cNvPr id="145435" name="Text Box 27">
                  <a:extLst>
                    <a:ext uri="{FF2B5EF4-FFF2-40B4-BE49-F238E27FC236}">
                      <a16:creationId xmlns:a16="http://schemas.microsoft.com/office/drawing/2014/main" id="{48221D10-3F96-7B0E-8FA8-5F1C99393B36}"/>
                    </a:ext>
                  </a:extLst>
                </p:cNvPr>
                <p:cNvSpPr txBox="1">
                  <a:spLocks noChangeArrowheads="1"/>
                </p:cNvSpPr>
                <p:nvPr/>
              </p:nvSpPr>
              <p:spPr bwMode="auto">
                <a:xfrm>
                  <a:off x="3213" y="2010"/>
                  <a:ext cx="560"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endParaRPr lang="zh-CN" altLang="zh-CN" b="1" i="0">
                    <a:solidFill>
                      <a:schemeClr val="tx1"/>
                    </a:solidFill>
                    <a:latin typeface="宋体" panose="02010600030101010101" pitchFamily="2" charset="-122"/>
                    <a:ea typeface="宋体" panose="02010600030101010101" pitchFamily="2" charset="-122"/>
                  </a:endParaRPr>
                </a:p>
              </p:txBody>
            </p:sp>
            <p:sp>
              <p:nvSpPr>
                <p:cNvPr id="145436" name="Text Box 28">
                  <a:extLst>
                    <a:ext uri="{FF2B5EF4-FFF2-40B4-BE49-F238E27FC236}">
                      <a16:creationId xmlns:a16="http://schemas.microsoft.com/office/drawing/2014/main" id="{3203AD46-7D38-A87C-A22F-C3D59E1517AD}"/>
                    </a:ext>
                  </a:extLst>
                </p:cNvPr>
                <p:cNvSpPr txBox="1">
                  <a:spLocks noChangeArrowheads="1"/>
                </p:cNvSpPr>
                <p:nvPr/>
              </p:nvSpPr>
              <p:spPr bwMode="auto">
                <a:xfrm>
                  <a:off x="3193" y="2773"/>
                  <a:ext cx="579"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endParaRPr lang="zh-CN" altLang="zh-CN" b="1" i="0">
                    <a:solidFill>
                      <a:schemeClr val="tx1"/>
                    </a:solidFill>
                    <a:latin typeface="宋体" panose="02010600030101010101" pitchFamily="2" charset="-122"/>
                    <a:ea typeface="宋体" panose="02010600030101010101" pitchFamily="2" charset="-122"/>
                  </a:endParaRPr>
                </a:p>
              </p:txBody>
            </p:sp>
            <p:sp>
              <p:nvSpPr>
                <p:cNvPr id="145437" name="Text Box 29">
                  <a:extLst>
                    <a:ext uri="{FF2B5EF4-FFF2-40B4-BE49-F238E27FC236}">
                      <a16:creationId xmlns:a16="http://schemas.microsoft.com/office/drawing/2014/main" id="{668B856F-D020-E128-E4C5-EA9A8559985F}"/>
                    </a:ext>
                  </a:extLst>
                </p:cNvPr>
                <p:cNvSpPr txBox="1">
                  <a:spLocks noChangeArrowheads="1"/>
                </p:cNvSpPr>
                <p:nvPr/>
              </p:nvSpPr>
              <p:spPr bwMode="auto">
                <a:xfrm>
                  <a:off x="3175" y="3134"/>
                  <a:ext cx="762" cy="3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endParaRPr lang="zh-CN" altLang="zh-CN" b="1" i="0">
                    <a:solidFill>
                      <a:schemeClr val="tx1"/>
                    </a:solidFill>
                    <a:latin typeface="宋体" panose="02010600030101010101" pitchFamily="2" charset="-122"/>
                    <a:ea typeface="宋体" panose="02010600030101010101" pitchFamily="2" charset="-122"/>
                  </a:endParaRPr>
                </a:p>
              </p:txBody>
            </p:sp>
          </p:grpSp>
          <p:sp>
            <p:nvSpPr>
              <p:cNvPr id="145438" name="Text Box 30">
                <a:extLst>
                  <a:ext uri="{FF2B5EF4-FFF2-40B4-BE49-F238E27FC236}">
                    <a16:creationId xmlns:a16="http://schemas.microsoft.com/office/drawing/2014/main" id="{E9AA669C-1353-61D1-CA45-5880D6D8758C}"/>
                  </a:ext>
                </a:extLst>
              </p:cNvPr>
              <p:cNvSpPr txBox="1">
                <a:spLocks noChangeArrowheads="1"/>
              </p:cNvSpPr>
              <p:nvPr/>
            </p:nvSpPr>
            <p:spPr bwMode="auto">
              <a:xfrm>
                <a:off x="2304" y="3360"/>
                <a:ext cx="1116"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宋体" panose="02010600030101010101" pitchFamily="2" charset="-122"/>
                  </a:rPr>
                  <a:t>U</a:t>
                </a:r>
                <a:r>
                  <a:rPr lang="en-US" altLang="zh-CN" sz="2400" b="1" i="0" baseline="-25000">
                    <a:solidFill>
                      <a:schemeClr val="tx1"/>
                    </a:solidFill>
                    <a:ea typeface="宋体" panose="02010600030101010101" pitchFamily="2" charset="-122"/>
                  </a:rPr>
                  <a:t>GS</a:t>
                </a:r>
                <a:r>
                  <a:rPr lang="en-US" altLang="zh-CN" sz="2400" b="1" i="0">
                    <a:solidFill>
                      <a:schemeClr val="tx1"/>
                    </a:solidFill>
                    <a:ea typeface="宋体" panose="02010600030101010101" pitchFamily="2" charset="-122"/>
                  </a:rPr>
                  <a:t>= 1V</a:t>
                </a:r>
              </a:p>
            </p:txBody>
          </p:sp>
          <p:sp>
            <p:nvSpPr>
              <p:cNvPr id="145439" name="Text Box 31">
                <a:extLst>
                  <a:ext uri="{FF2B5EF4-FFF2-40B4-BE49-F238E27FC236}">
                    <a16:creationId xmlns:a16="http://schemas.microsoft.com/office/drawing/2014/main" id="{42298F3E-55CF-3FFE-5F08-993F53C4F65F}"/>
                  </a:ext>
                </a:extLst>
              </p:cNvPr>
              <p:cNvSpPr txBox="1">
                <a:spLocks noChangeArrowheads="1"/>
              </p:cNvSpPr>
              <p:nvPr/>
            </p:nvSpPr>
            <p:spPr bwMode="auto">
              <a:xfrm>
                <a:off x="2304" y="3025"/>
                <a:ext cx="1116"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宋体" panose="02010600030101010101" pitchFamily="2" charset="-122"/>
                  </a:rPr>
                  <a:t>U</a:t>
                </a:r>
                <a:r>
                  <a:rPr lang="en-US" altLang="zh-CN" sz="2400" b="1" i="0" baseline="-25000">
                    <a:solidFill>
                      <a:schemeClr val="tx1"/>
                    </a:solidFill>
                    <a:ea typeface="宋体" panose="02010600030101010101" pitchFamily="2" charset="-122"/>
                  </a:rPr>
                  <a:t>GS</a:t>
                </a:r>
                <a:r>
                  <a:rPr lang="en-US" altLang="zh-CN" sz="2400" b="1" i="0">
                    <a:solidFill>
                      <a:schemeClr val="tx1"/>
                    </a:solidFill>
                    <a:ea typeface="宋体" panose="02010600030101010101" pitchFamily="2" charset="-122"/>
                  </a:rPr>
                  <a:t>= 2V</a:t>
                </a:r>
              </a:p>
            </p:txBody>
          </p:sp>
          <p:sp>
            <p:nvSpPr>
              <p:cNvPr id="145440" name="Text Box 32">
                <a:extLst>
                  <a:ext uri="{FF2B5EF4-FFF2-40B4-BE49-F238E27FC236}">
                    <a16:creationId xmlns:a16="http://schemas.microsoft.com/office/drawing/2014/main" id="{0B76D9BD-B768-48B4-DD25-414724E83322}"/>
                  </a:ext>
                </a:extLst>
              </p:cNvPr>
              <p:cNvSpPr txBox="1">
                <a:spLocks noChangeArrowheads="1"/>
              </p:cNvSpPr>
              <p:nvPr/>
            </p:nvSpPr>
            <p:spPr bwMode="auto">
              <a:xfrm>
                <a:off x="2256" y="2736"/>
                <a:ext cx="1117"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宋体" panose="02010600030101010101" pitchFamily="2" charset="-122"/>
                  </a:rPr>
                  <a:t>U</a:t>
                </a:r>
                <a:r>
                  <a:rPr lang="en-US" altLang="zh-CN" sz="2400" b="1" i="0" baseline="-25000">
                    <a:solidFill>
                      <a:schemeClr val="tx1"/>
                    </a:solidFill>
                    <a:ea typeface="宋体" panose="02010600030101010101" pitchFamily="2" charset="-122"/>
                  </a:rPr>
                  <a:t>GS</a:t>
                </a:r>
                <a:r>
                  <a:rPr lang="en-US" altLang="zh-CN" sz="2400" b="1" i="0">
                    <a:solidFill>
                      <a:schemeClr val="tx1"/>
                    </a:solidFill>
                    <a:ea typeface="宋体" panose="02010600030101010101" pitchFamily="2" charset="-122"/>
                  </a:rPr>
                  <a:t>= 3V</a:t>
                </a:r>
              </a:p>
            </p:txBody>
          </p:sp>
          <p:sp>
            <p:nvSpPr>
              <p:cNvPr id="145441" name="Text Box 33">
                <a:extLst>
                  <a:ext uri="{FF2B5EF4-FFF2-40B4-BE49-F238E27FC236}">
                    <a16:creationId xmlns:a16="http://schemas.microsoft.com/office/drawing/2014/main" id="{6BE7129F-7F6E-B785-E24A-45F32C91B324}"/>
                  </a:ext>
                </a:extLst>
              </p:cNvPr>
              <p:cNvSpPr txBox="1">
                <a:spLocks noChangeArrowheads="1"/>
              </p:cNvSpPr>
              <p:nvPr/>
            </p:nvSpPr>
            <p:spPr bwMode="auto">
              <a:xfrm>
                <a:off x="2244" y="2448"/>
                <a:ext cx="1114"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sz="2400" b="1">
                    <a:solidFill>
                      <a:schemeClr val="tx1"/>
                    </a:solidFill>
                    <a:ea typeface="宋体" panose="02010600030101010101" pitchFamily="2" charset="-122"/>
                  </a:rPr>
                  <a:t>U</a:t>
                </a:r>
                <a:r>
                  <a:rPr lang="en-US" altLang="zh-CN" sz="2400" b="1" i="0" baseline="-25000">
                    <a:solidFill>
                      <a:schemeClr val="tx1"/>
                    </a:solidFill>
                    <a:ea typeface="宋体" panose="02010600030101010101" pitchFamily="2" charset="-122"/>
                  </a:rPr>
                  <a:t>GS</a:t>
                </a:r>
                <a:r>
                  <a:rPr lang="en-US" altLang="zh-CN" sz="2400" b="1" i="0">
                    <a:solidFill>
                      <a:schemeClr val="tx1"/>
                    </a:solidFill>
                    <a:ea typeface="宋体" panose="02010600030101010101" pitchFamily="2" charset="-122"/>
                  </a:rPr>
                  <a:t>= 4V</a:t>
                </a:r>
                <a:endParaRPr lang="en-US" altLang="zh-CN" b="1" i="0">
                  <a:solidFill>
                    <a:schemeClr val="tx1"/>
                  </a:solidFill>
                  <a:latin typeface="宋体" panose="02010600030101010101" pitchFamily="2" charset="-122"/>
                  <a:ea typeface="宋体" panose="02010600030101010101" pitchFamily="2" charset="-122"/>
                </a:endParaRPr>
              </a:p>
            </p:txBody>
          </p:sp>
        </p:grpSp>
        <p:sp>
          <p:nvSpPr>
            <p:cNvPr id="468002" name="Rectangle 34" descr="30%">
              <a:extLst>
                <a:ext uri="{FF2B5EF4-FFF2-40B4-BE49-F238E27FC236}">
                  <a16:creationId xmlns:a16="http://schemas.microsoft.com/office/drawing/2014/main" id="{7D66851B-41D3-EE9F-71C7-0A97763FDCE3}"/>
                </a:ext>
              </a:extLst>
            </p:cNvPr>
            <p:cNvSpPr>
              <a:spLocks noChangeArrowheads="1"/>
            </p:cNvSpPr>
            <p:nvPr/>
          </p:nvSpPr>
          <p:spPr bwMode="auto">
            <a:xfrm>
              <a:off x="3456" y="3291"/>
              <a:ext cx="1476" cy="285"/>
            </a:xfrm>
            <a:prstGeom prst="rect">
              <a:avLst/>
            </a:prstGeom>
            <a:noFill/>
            <a:ln w="19050">
              <a:solidFill>
                <a:schemeClr val="accent1"/>
              </a:solidFill>
              <a:miter lim="800000"/>
            </a:ln>
            <a:effectLst/>
          </p:spPr>
          <p:txBody>
            <a:bodyPr wrap="none" lIns="90000" tIns="46800" rIns="90000" bIns="46800">
              <a:spAutoFit/>
            </a:bodyPr>
            <a:lstStyle/>
            <a:p>
              <a:pPr>
                <a:lnSpc>
                  <a:spcPct val="80000"/>
                </a:lnSpc>
                <a:spcBef>
                  <a:spcPct val="5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漏极特性曲线</a:t>
              </a:r>
            </a:p>
          </p:txBody>
        </p:sp>
      </p:grpSp>
      <p:sp>
        <p:nvSpPr>
          <p:cNvPr id="468003" name="AutoShape 35">
            <a:extLst>
              <a:ext uri="{FF2B5EF4-FFF2-40B4-BE49-F238E27FC236}">
                <a16:creationId xmlns:a16="http://schemas.microsoft.com/office/drawing/2014/main" id="{85FB0BC9-96AA-F1ED-F394-9B09FDBA2EFE}"/>
              </a:ext>
            </a:extLst>
          </p:cNvPr>
          <p:cNvSpPr>
            <a:spLocks noChangeArrowheads="1"/>
          </p:cNvSpPr>
          <p:nvPr/>
        </p:nvSpPr>
        <p:spPr bwMode="auto">
          <a:xfrm>
            <a:off x="3536950" y="1873250"/>
            <a:ext cx="2025650" cy="479425"/>
          </a:xfrm>
          <a:prstGeom prst="wedgeRoundRectCallout">
            <a:avLst>
              <a:gd name="adj1" fmla="val 53370"/>
              <a:gd name="adj2" fmla="val 146630"/>
              <a:gd name="adj3" fmla="val 16667"/>
            </a:avLst>
          </a:prstGeom>
          <a:gradFill rotWithShape="0">
            <a:gsLst>
              <a:gs pos="0">
                <a:srgbClr val="FFFFFF"/>
              </a:gs>
              <a:gs pos="50000">
                <a:srgbClr val="FFFF66"/>
              </a:gs>
              <a:gs pos="100000">
                <a:srgbClr val="FFFFFF"/>
              </a:gs>
            </a:gsLst>
            <a:lin ang="5400000" scaled="1"/>
          </a:gradFill>
          <a:ln w="19050">
            <a:solidFill>
              <a:srgbClr val="006600"/>
            </a:solidFill>
            <a:miter lim="800000"/>
          </a:ln>
          <a:effectLst/>
        </p:spPr>
        <p:txBody>
          <a:bodyPr lIns="0" tIns="0" rIns="0" bIns="0" anchor="ctr">
            <a:spAutoFit/>
          </a:bodyPr>
          <a:lstStyle/>
          <a:p>
            <a:pPr algn="ctr">
              <a:spcBef>
                <a:spcPct val="50000"/>
              </a:spcBef>
              <a:defRPr/>
            </a:pPr>
            <a:r>
              <a:rPr kumimoji="1" lang="zh-CN" altLang="zh-CN" b="1" i="0">
                <a:effectLst>
                  <a:outerShdw blurRad="38100" dist="38100" dir="2700000" algn="tl">
                    <a:srgbClr val="000000"/>
                  </a:outerShdw>
                </a:effectLst>
                <a:ea typeface="楷体_GB2312" pitchFamily="49" charset="-122"/>
                <a:cs typeface="+mn-cs"/>
              </a:rPr>
              <a:t>可变电阻区</a:t>
            </a:r>
            <a:endParaRPr kumimoji="1" lang="zh-CN" altLang="en-US" b="1" i="0">
              <a:effectLst>
                <a:outerShdw blurRad="38100" dist="38100" dir="2700000" algn="tl">
                  <a:srgbClr val="000000"/>
                </a:outerShdw>
              </a:effectLst>
              <a:ea typeface="楷体_GB2312" pitchFamily="49" charset="-122"/>
              <a:cs typeface="+mn-cs"/>
            </a:endParaRPr>
          </a:p>
        </p:txBody>
      </p:sp>
      <p:sp>
        <p:nvSpPr>
          <p:cNvPr id="468004" name="Line 36">
            <a:extLst>
              <a:ext uri="{FF2B5EF4-FFF2-40B4-BE49-F238E27FC236}">
                <a16:creationId xmlns:a16="http://schemas.microsoft.com/office/drawing/2014/main" id="{15B78B4A-425D-84D3-7421-B207F6B9C1CE}"/>
              </a:ext>
            </a:extLst>
          </p:cNvPr>
          <p:cNvSpPr>
            <a:spLocks noChangeShapeType="1"/>
          </p:cNvSpPr>
          <p:nvPr/>
        </p:nvSpPr>
        <p:spPr bwMode="auto">
          <a:xfrm flipH="1">
            <a:off x="5257800" y="1946275"/>
            <a:ext cx="762000" cy="236220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8005" name="AutoShape 37">
            <a:extLst>
              <a:ext uri="{FF2B5EF4-FFF2-40B4-BE49-F238E27FC236}">
                <a16:creationId xmlns:a16="http://schemas.microsoft.com/office/drawing/2014/main" id="{8FB20909-C210-0901-D955-F0908E3FD7AF}"/>
              </a:ext>
            </a:extLst>
          </p:cNvPr>
          <p:cNvSpPr>
            <a:spLocks noChangeArrowheads="1"/>
          </p:cNvSpPr>
          <p:nvPr/>
        </p:nvSpPr>
        <p:spPr bwMode="auto">
          <a:xfrm>
            <a:off x="6707188" y="1503363"/>
            <a:ext cx="1239837" cy="479425"/>
          </a:xfrm>
          <a:prstGeom prst="wedgeRoundRectCallout">
            <a:avLst>
              <a:gd name="adj1" fmla="val -66519"/>
              <a:gd name="adj2" fmla="val 255630"/>
              <a:gd name="adj3" fmla="val 16667"/>
            </a:avLst>
          </a:prstGeom>
          <a:gradFill rotWithShape="0">
            <a:gsLst>
              <a:gs pos="0">
                <a:srgbClr val="FFFFFF"/>
              </a:gs>
              <a:gs pos="50000">
                <a:srgbClr val="FFCCCC"/>
              </a:gs>
              <a:gs pos="100000">
                <a:srgbClr val="FFFFFF"/>
              </a:gs>
            </a:gsLst>
            <a:lin ang="5400000" scaled="1"/>
          </a:gradFill>
          <a:ln w="19050">
            <a:solidFill>
              <a:srgbClr val="006600"/>
            </a:solidFill>
            <a:miter lim="800000"/>
          </a:ln>
          <a:effectLst/>
        </p:spPr>
        <p:txBody>
          <a:bodyPr lIns="0" tIns="0" rIns="0" bIns="0" anchor="ctr">
            <a:spAutoFit/>
          </a:bodyPr>
          <a:lstStyle/>
          <a:p>
            <a:pPr algn="ctr">
              <a:spcBef>
                <a:spcPct val="50000"/>
              </a:spcBef>
              <a:defRPr/>
            </a:pPr>
            <a:r>
              <a:rPr kumimoji="1" lang="zh-CN" altLang="zh-CN" b="1" i="0">
                <a:solidFill>
                  <a:srgbClr val="000099"/>
                </a:solidFill>
                <a:effectLst>
                  <a:outerShdw blurRad="38100" dist="38100" dir="2700000" algn="tl">
                    <a:srgbClr val="000000"/>
                  </a:outerShdw>
                </a:effectLst>
                <a:ea typeface="楷体_GB2312" pitchFamily="49" charset="-122"/>
                <a:cs typeface="+mn-cs"/>
              </a:rPr>
              <a:t>恒流区</a:t>
            </a:r>
            <a:endParaRPr kumimoji="1" lang="zh-CN" altLang="en-US" b="1" i="0">
              <a:solidFill>
                <a:srgbClr val="000099"/>
              </a:solidFill>
              <a:effectLst>
                <a:outerShdw blurRad="38100" dist="38100" dir="2700000" algn="tl">
                  <a:srgbClr val="000000"/>
                </a:outerShdw>
              </a:effectLst>
              <a:ea typeface="楷体_GB2312" pitchFamily="49" charset="-122"/>
              <a:cs typeface="+mn-cs"/>
            </a:endParaRPr>
          </a:p>
        </p:txBody>
      </p:sp>
      <p:sp>
        <p:nvSpPr>
          <p:cNvPr id="468006" name="AutoShape 38">
            <a:extLst>
              <a:ext uri="{FF2B5EF4-FFF2-40B4-BE49-F238E27FC236}">
                <a16:creationId xmlns:a16="http://schemas.microsoft.com/office/drawing/2014/main" id="{70C19BA5-0A03-F347-A02F-F3986E572957}"/>
              </a:ext>
            </a:extLst>
          </p:cNvPr>
          <p:cNvSpPr>
            <a:spLocks noChangeArrowheads="1"/>
          </p:cNvSpPr>
          <p:nvPr/>
        </p:nvSpPr>
        <p:spPr bwMode="auto">
          <a:xfrm>
            <a:off x="4706938" y="4502150"/>
            <a:ext cx="1311275" cy="479425"/>
          </a:xfrm>
          <a:prstGeom prst="wedgeRoundRectCallout">
            <a:avLst>
              <a:gd name="adj1" fmla="val 99514"/>
              <a:gd name="adj2" fmla="val -87088"/>
              <a:gd name="adj3" fmla="val 16667"/>
            </a:avLst>
          </a:prstGeom>
          <a:gradFill rotWithShape="0">
            <a:gsLst>
              <a:gs pos="0">
                <a:srgbClr val="FFFFFF"/>
              </a:gs>
              <a:gs pos="50000">
                <a:srgbClr val="CCFF33"/>
              </a:gs>
              <a:gs pos="100000">
                <a:srgbClr val="FFFFFF"/>
              </a:gs>
            </a:gsLst>
            <a:lin ang="5400000" scaled="1"/>
          </a:gradFill>
          <a:ln w="19050">
            <a:solidFill>
              <a:srgbClr val="003399"/>
            </a:solidFill>
            <a:miter lim="800000"/>
          </a:ln>
          <a:effectLst/>
        </p:spPr>
        <p:txBody>
          <a:bodyPr lIns="0" tIns="0" rIns="0" bIns="0" anchor="ctr">
            <a:spAutoFit/>
          </a:bodyPr>
          <a:lstStyle/>
          <a:p>
            <a:pPr algn="ctr">
              <a:spcBef>
                <a:spcPct val="50000"/>
              </a:spcBef>
              <a:defRPr/>
            </a:pPr>
            <a:r>
              <a:rPr kumimoji="1" lang="zh-CN" altLang="zh-CN" b="1" i="0">
                <a:solidFill>
                  <a:srgbClr val="000099"/>
                </a:solidFill>
                <a:effectLst>
                  <a:outerShdw blurRad="38100" dist="38100" dir="2700000" algn="tl">
                    <a:srgbClr val="000000"/>
                  </a:outerShdw>
                </a:effectLst>
                <a:ea typeface="楷体_GB2312" pitchFamily="49" charset="-122"/>
                <a:cs typeface="+mn-cs"/>
              </a:rPr>
              <a:t>截止区</a:t>
            </a:r>
            <a:endParaRPr kumimoji="1" lang="zh-CN" altLang="en-US" b="1" i="0">
              <a:solidFill>
                <a:srgbClr val="000099"/>
              </a:solidFill>
              <a:effectLst>
                <a:outerShdw blurRad="38100" dist="38100" dir="2700000" algn="tl">
                  <a:srgbClr val="000000"/>
                </a:outerShdw>
              </a:effectLst>
              <a:ea typeface="楷体_GB2312" pitchFamily="49" charset="-122"/>
              <a:cs typeface="+mn-cs"/>
            </a:endParaRPr>
          </a:p>
        </p:txBody>
      </p:sp>
      <p:sp>
        <p:nvSpPr>
          <p:cNvPr id="468007" name="AutoShape 39">
            <a:extLst>
              <a:ext uri="{FF2B5EF4-FFF2-40B4-BE49-F238E27FC236}">
                <a16:creationId xmlns:a16="http://schemas.microsoft.com/office/drawing/2014/main" id="{17BC811D-E523-B9B1-EA49-0A3953493EDE}"/>
              </a:ext>
            </a:extLst>
          </p:cNvPr>
          <p:cNvSpPr>
            <a:spLocks noChangeArrowheads="1"/>
          </p:cNvSpPr>
          <p:nvPr/>
        </p:nvSpPr>
        <p:spPr bwMode="auto">
          <a:xfrm>
            <a:off x="3055938" y="2366963"/>
            <a:ext cx="1649412" cy="941387"/>
          </a:xfrm>
          <a:prstGeom prst="wedgeRoundRectCallout">
            <a:avLst>
              <a:gd name="adj1" fmla="val -117677"/>
              <a:gd name="adj2" fmla="val 135016"/>
              <a:gd name="adj3" fmla="val 16667"/>
            </a:avLst>
          </a:prstGeom>
          <a:gradFill rotWithShape="0">
            <a:gsLst>
              <a:gs pos="0">
                <a:srgbClr val="FFFFFF"/>
              </a:gs>
              <a:gs pos="50000">
                <a:srgbClr val="FFFF66"/>
              </a:gs>
              <a:gs pos="100000">
                <a:srgbClr val="FFFFFF"/>
              </a:gs>
            </a:gsLst>
            <a:lin ang="5400000" scaled="1"/>
          </a:gradFill>
          <a:ln w="19050">
            <a:solidFill>
              <a:srgbClr val="003399"/>
            </a:solidFill>
            <a:miter lim="800000"/>
          </a:ln>
          <a:effectLst/>
        </p:spPr>
        <p:txBody>
          <a:bodyPr lIns="0" tIns="0" rIns="0" bIns="0" anchor="ctr">
            <a:spAutoFit/>
          </a:bodyPr>
          <a:lstStyle/>
          <a:p>
            <a:pPr>
              <a:spcBef>
                <a:spcPct val="50000"/>
              </a:spcBef>
              <a:defRPr/>
            </a:pPr>
            <a:r>
              <a:rPr kumimoji="1" lang="zh-CN" altLang="zh-CN" b="1" i="0">
                <a:effectLst>
                  <a:outerShdw blurRad="38100" dist="38100" dir="2700000" algn="tl">
                    <a:srgbClr val="000000"/>
                  </a:outerShdw>
                </a:effectLst>
                <a:ea typeface="楷体_GB2312" pitchFamily="49" charset="-122"/>
                <a:cs typeface="+mn-cs"/>
              </a:rPr>
              <a:t>开启电压</a:t>
            </a:r>
            <a:r>
              <a:rPr kumimoji="1" lang="en-US" altLang="zh-CN" b="1">
                <a:solidFill>
                  <a:srgbClr val="FF0000"/>
                </a:solidFill>
                <a:effectLst>
                  <a:outerShdw blurRad="38100" dist="38100" dir="2700000" algn="tl">
                    <a:srgbClr val="000000"/>
                  </a:outerShdw>
                </a:effectLst>
                <a:ea typeface="宋体" panose="02010600030101010101" pitchFamily="2" charset="-122"/>
                <a:cs typeface="+mn-cs"/>
              </a:rPr>
              <a:t>U</a:t>
            </a:r>
            <a:r>
              <a:rPr kumimoji="1" lang="en-US" altLang="zh-CN" b="1" i="0" baseline="-25000">
                <a:solidFill>
                  <a:srgbClr val="FF0000"/>
                </a:solidFill>
                <a:effectLst>
                  <a:outerShdw blurRad="38100" dist="38100" dir="2700000" algn="tl">
                    <a:srgbClr val="000000"/>
                  </a:outerShdw>
                </a:effectLst>
                <a:ea typeface="宋体" panose="02010600030101010101" pitchFamily="2" charset="-122"/>
                <a:cs typeface="+mn-cs"/>
              </a:rPr>
              <a:t>GS</a:t>
            </a:r>
            <a:r>
              <a:rPr kumimoji="1" lang="en-US" altLang="zh-CN" b="1" i="0" baseline="-25000">
                <a:solidFill>
                  <a:srgbClr val="FF0000"/>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(th</a:t>
            </a:r>
            <a:r>
              <a:rPr kumimoji="1" lang="zh-CN" altLang="en-US" b="1" i="0" baseline="-25000">
                <a:solidFill>
                  <a:srgbClr val="FF0000"/>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a:t>
            </a:r>
            <a:endParaRPr kumimoji="1" lang="zh-CN" altLang="en-US" b="1" i="0" baseline="-25000">
              <a:solidFill>
                <a:srgbClr val="006666"/>
              </a:solidFill>
              <a:effectLst>
                <a:outerShdw blurRad="38100" dist="38100" dir="2700000" algn="tl">
                  <a:srgbClr val="000000"/>
                </a:outerShdw>
              </a:effectLst>
              <a:latin typeface="宋体" panose="02010600030101010101" pitchFamily="2" charset="-122"/>
              <a:ea typeface="宋体" panose="02010600030101010101" pitchFamily="2" charset="-122"/>
              <a:cs typeface="+mn-cs"/>
            </a:endParaRPr>
          </a:p>
        </p:txBody>
      </p:sp>
      <p:sp>
        <p:nvSpPr>
          <p:cNvPr id="145448" name="AutoShape 40">
            <a:hlinkClick r:id="" action="ppaction://hlinkshowjump?jump=previousslide" highlightClick="1"/>
            <a:extLst>
              <a:ext uri="{FF2B5EF4-FFF2-40B4-BE49-F238E27FC236}">
                <a16:creationId xmlns:a16="http://schemas.microsoft.com/office/drawing/2014/main" id="{1635C666-BEEB-89BB-EE32-8A9B21C5803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5449" name="AutoShape 41">
            <a:hlinkClick r:id="" action="ppaction://hlinkshowjump?jump=nextslide" highlightClick="1"/>
            <a:extLst>
              <a:ext uri="{FF2B5EF4-FFF2-40B4-BE49-F238E27FC236}">
                <a16:creationId xmlns:a16="http://schemas.microsoft.com/office/drawing/2014/main" id="{58963E42-DC82-86BD-997B-16D0247EE63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5450" name="AutoShape 42">
            <a:hlinkClick r:id="" action="ppaction://hlinkshowjump?jump=firstslide" highlightClick="1"/>
            <a:extLst>
              <a:ext uri="{FF2B5EF4-FFF2-40B4-BE49-F238E27FC236}">
                <a16:creationId xmlns:a16="http://schemas.microsoft.com/office/drawing/2014/main" id="{3B9EB532-3C82-DAD2-7E6F-D1563978FB0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5451" name="AutoShape 43">
            <a:hlinkClick r:id="" action="ppaction://hlinkshowjump?jump=lastslideviewed" highlightClick="1"/>
            <a:extLst>
              <a:ext uri="{FF2B5EF4-FFF2-40B4-BE49-F238E27FC236}">
                <a16:creationId xmlns:a16="http://schemas.microsoft.com/office/drawing/2014/main" id="{A41DBA54-17E3-A55B-2CE4-80EB398314A6}"/>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68012" name="Rectangle 44">
            <a:extLst>
              <a:ext uri="{FF2B5EF4-FFF2-40B4-BE49-F238E27FC236}">
                <a16:creationId xmlns:a16="http://schemas.microsoft.com/office/drawing/2014/main" id="{750E920F-B72D-274C-9E9D-47331A971FF5}"/>
              </a:ext>
            </a:extLst>
          </p:cNvPr>
          <p:cNvSpPr>
            <a:spLocks noChangeArrowheads="1"/>
          </p:cNvSpPr>
          <p:nvPr/>
        </p:nvSpPr>
        <p:spPr bwMode="auto">
          <a:xfrm>
            <a:off x="2373313" y="1198563"/>
            <a:ext cx="750887" cy="519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tx1"/>
                </a:solidFill>
                <a:ea typeface="宋体" panose="02010600030101010101" pitchFamily="2" charset="-122"/>
              </a:rPr>
              <a:t>U</a:t>
            </a:r>
            <a:r>
              <a:rPr lang="en-US" altLang="zh-CN" i="0" baseline="-25000">
                <a:solidFill>
                  <a:schemeClr val="tx1"/>
                </a:solidFill>
                <a:ea typeface="宋体" panose="02010600030101010101" pitchFamily="2" charset="-122"/>
              </a:rPr>
              <a:t>DS</a:t>
            </a:r>
          </a:p>
        </p:txBody>
      </p:sp>
      <p:sp>
        <p:nvSpPr>
          <p:cNvPr id="468013" name="Rectangle 45">
            <a:extLst>
              <a:ext uri="{FF2B5EF4-FFF2-40B4-BE49-F238E27FC236}">
                <a16:creationId xmlns:a16="http://schemas.microsoft.com/office/drawing/2014/main" id="{DCFA5658-A85B-A0E6-6817-DDF196C9F44D}"/>
              </a:ext>
            </a:extLst>
          </p:cNvPr>
          <p:cNvSpPr>
            <a:spLocks noChangeArrowheads="1"/>
          </p:cNvSpPr>
          <p:nvPr/>
        </p:nvSpPr>
        <p:spPr bwMode="auto">
          <a:xfrm>
            <a:off x="3765550" y="3941763"/>
            <a:ext cx="849313" cy="51911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a:solidFill>
                  <a:schemeClr val="tx1"/>
                </a:solidFill>
                <a:ea typeface="宋体" panose="02010600030101010101" pitchFamily="2" charset="-122"/>
              </a:rPr>
              <a:t>U</a:t>
            </a:r>
            <a:r>
              <a:rPr lang="en-US" altLang="zh-CN" i="0" baseline="-25000">
                <a:solidFill>
                  <a:schemeClr val="tx1"/>
                </a:solidFill>
                <a:ea typeface="宋体" panose="02010600030101010101" pitchFamily="2" charset="-122"/>
              </a:rPr>
              <a:t>GS</a:t>
            </a:r>
            <a:r>
              <a:rPr lang="en-US" altLang="zh-CN" i="0">
                <a:solidFill>
                  <a:schemeClr val="tx1"/>
                </a:solidFill>
                <a:ea typeface="宋体" panose="02010600030101010101" pitchFamily="2" charset="-122"/>
              </a:rPr>
              <a:t>/</a:t>
            </a:r>
            <a:endParaRPr lang="en-US" altLang="zh-CN" i="0" baseline="-25000">
              <a:solidFill>
                <a:schemeClr val="tx1"/>
              </a:solidFill>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637952"/>
                                        </p:tgtEl>
                                        <p:attrNameLst>
                                          <p:attrName>style.visibility</p:attrName>
                                        </p:attrNameLst>
                                      </p:cBhvr>
                                      <p:to>
                                        <p:strVal val="visible"/>
                                      </p:to>
                                    </p:set>
                                    <p:animEffect transition="in" filter="box(out)">
                                      <p:cBhvr>
                                        <p:cTn id="7" dur="500"/>
                                        <p:tgtEl>
                                          <p:spTgt spid="637952"/>
                                        </p:tgtEl>
                                      </p:cBhvr>
                                    </p:animEffect>
                                  </p:childTnLst>
                                </p:cTn>
                              </p:par>
                            </p:childTnLst>
                          </p:cTn>
                        </p:par>
                        <p:par>
                          <p:cTn id="8" fill="hold" nodeType="afterGroup">
                            <p:stCondLst>
                              <p:cond delay="500"/>
                            </p:stCondLst>
                            <p:childTnLst>
                              <p:par>
                                <p:cTn id="9" presetID="1" presetClass="entr" presetSubtype="0" fill="hold" grpId="0" nodeType="afterEffect">
                                  <p:stCondLst>
                                    <p:cond delay="0"/>
                                  </p:stCondLst>
                                  <p:childTnLst>
                                    <p:set>
                                      <p:cBhvr>
                                        <p:cTn id="10" dur="1" fill="hold">
                                          <p:stCondLst>
                                            <p:cond delay="499"/>
                                          </p:stCondLst>
                                        </p:cTn>
                                        <p:tgtEl>
                                          <p:spTgt spid="468012"/>
                                        </p:tgtEl>
                                        <p:attrNameLst>
                                          <p:attrName>style.visibility</p:attrName>
                                        </p:attrNameLst>
                                      </p:cBhvr>
                                      <p:to>
                                        <p:strVal val="visible"/>
                                      </p:to>
                                    </p:set>
                                  </p:childTnLst>
                                </p:cTn>
                              </p:par>
                            </p:childTnLst>
                          </p:cTn>
                        </p:par>
                        <p:par>
                          <p:cTn id="11" fill="hold" nodeType="afterGroup">
                            <p:stCondLst>
                              <p:cond delay="1000"/>
                            </p:stCondLst>
                            <p:childTnLst>
                              <p:par>
                                <p:cTn id="12" presetID="1" presetClass="entr" presetSubtype="0" fill="hold" grpId="0" nodeType="afterEffect">
                                  <p:stCondLst>
                                    <p:cond delay="0"/>
                                  </p:stCondLst>
                                  <p:childTnLst>
                                    <p:set>
                                      <p:cBhvr>
                                        <p:cTn id="13" dur="1" fill="hold">
                                          <p:stCondLst>
                                            <p:cond delay="499"/>
                                          </p:stCondLst>
                                        </p:cTn>
                                        <p:tgtEl>
                                          <p:spTgt spid="468013"/>
                                        </p:tgtEl>
                                        <p:attrNameLst>
                                          <p:attrName>style.visibility</p:attrName>
                                        </p:attrNameLst>
                                      </p:cBhvr>
                                      <p:to>
                                        <p:strVal val="visible"/>
                                      </p:to>
                                    </p:se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467974"/>
                                        </p:tgtEl>
                                        <p:attrNameLst>
                                          <p:attrName>style.visibility</p:attrName>
                                        </p:attrNameLst>
                                      </p:cBhvr>
                                      <p:to>
                                        <p:strVal val="visible"/>
                                      </p:to>
                                    </p:set>
                                    <p:animEffect transition="in" filter="wipe(left)">
                                      <p:cBhvr>
                                        <p:cTn id="18" dur="500"/>
                                        <p:tgtEl>
                                          <p:spTgt spid="46797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nodeType="clickEffect">
                                  <p:stCondLst>
                                    <p:cond delay="0"/>
                                  </p:stCondLst>
                                  <p:childTnLst>
                                    <p:set>
                                      <p:cBhvr>
                                        <p:cTn id="22" dur="1" fill="hold">
                                          <p:stCondLst>
                                            <p:cond delay="0"/>
                                          </p:stCondLst>
                                        </p:cTn>
                                        <p:tgtEl>
                                          <p:spTgt spid="467973"/>
                                        </p:tgtEl>
                                        <p:attrNameLst>
                                          <p:attrName>style.visibility</p:attrName>
                                        </p:attrNameLst>
                                      </p:cBhvr>
                                      <p:to>
                                        <p:strVal val="visible"/>
                                      </p:to>
                                    </p:set>
                                    <p:animEffect transition="in" filter="wipe(up)">
                                      <p:cBhvr>
                                        <p:cTn id="23" dur="500"/>
                                        <p:tgtEl>
                                          <p:spTgt spid="46797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37" fill="hold" grpId="0" nodeType="clickEffect">
                                  <p:stCondLst>
                                    <p:cond delay="0"/>
                                  </p:stCondLst>
                                  <p:childTnLst>
                                    <p:set>
                                      <p:cBhvr>
                                        <p:cTn id="27" dur="1" fill="hold">
                                          <p:stCondLst>
                                            <p:cond delay="0"/>
                                          </p:stCondLst>
                                        </p:cTn>
                                        <p:tgtEl>
                                          <p:spTgt spid="467975"/>
                                        </p:tgtEl>
                                        <p:attrNameLst>
                                          <p:attrName>style.visibility</p:attrName>
                                        </p:attrNameLst>
                                      </p:cBhvr>
                                      <p:to>
                                        <p:strVal val="visible"/>
                                      </p:to>
                                    </p:set>
                                    <p:animEffect transition="in" filter="barn(outVertical)">
                                      <p:cBhvr>
                                        <p:cTn id="28" dur="500"/>
                                        <p:tgtEl>
                                          <p:spTgt spid="46797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16" presetClass="entr" presetSubtype="37" fill="hold" grpId="0" nodeType="clickEffect">
                                  <p:stCondLst>
                                    <p:cond delay="0"/>
                                  </p:stCondLst>
                                  <p:childTnLst>
                                    <p:set>
                                      <p:cBhvr>
                                        <p:cTn id="32" dur="1" fill="hold">
                                          <p:stCondLst>
                                            <p:cond delay="0"/>
                                          </p:stCondLst>
                                        </p:cTn>
                                        <p:tgtEl>
                                          <p:spTgt spid="467971"/>
                                        </p:tgtEl>
                                        <p:attrNameLst>
                                          <p:attrName>style.visibility</p:attrName>
                                        </p:attrNameLst>
                                      </p:cBhvr>
                                      <p:to>
                                        <p:strVal val="visible"/>
                                      </p:to>
                                    </p:set>
                                    <p:animEffect transition="in" filter="barn(outVertical)">
                                      <p:cBhvr>
                                        <p:cTn id="33" dur="500"/>
                                        <p:tgtEl>
                                          <p:spTgt spid="46797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1" fill="hold" grpId="0" nodeType="clickEffect">
                                  <p:stCondLst>
                                    <p:cond delay="0"/>
                                  </p:stCondLst>
                                  <p:childTnLst>
                                    <p:set>
                                      <p:cBhvr>
                                        <p:cTn id="37" dur="1" fill="hold">
                                          <p:stCondLst>
                                            <p:cond delay="0"/>
                                          </p:stCondLst>
                                        </p:cTn>
                                        <p:tgtEl>
                                          <p:spTgt spid="468007"/>
                                        </p:tgtEl>
                                        <p:attrNameLst>
                                          <p:attrName>style.visibility</p:attrName>
                                        </p:attrNameLst>
                                      </p:cBhvr>
                                      <p:to>
                                        <p:strVal val="visible"/>
                                      </p:to>
                                    </p:set>
                                    <p:animEffect transition="in" filter="wipe(up)">
                                      <p:cBhvr>
                                        <p:cTn id="38" dur="500"/>
                                        <p:tgtEl>
                                          <p:spTgt spid="468007"/>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2"/>
                                        </p:tgtEl>
                                        <p:attrNameLst>
                                          <p:attrName>style.visibility</p:attrName>
                                        </p:attrNameLst>
                                      </p:cBhvr>
                                      <p:to>
                                        <p:strVal val="visible"/>
                                      </p:to>
                                    </p:set>
                                    <p:animEffect transition="in" filter="wipe(left)">
                                      <p:cBhvr>
                                        <p:cTn id="43" dur="500"/>
                                        <p:tgtEl>
                                          <p:spTgt spid="2"/>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8" presetClass="entr" presetSubtype="12" fill="hold" nodeType="clickEffect">
                                  <p:stCondLst>
                                    <p:cond delay="0"/>
                                  </p:stCondLst>
                                  <p:childTnLst>
                                    <p:set>
                                      <p:cBhvr>
                                        <p:cTn id="47" dur="1" fill="hold">
                                          <p:stCondLst>
                                            <p:cond delay="0"/>
                                          </p:stCondLst>
                                        </p:cTn>
                                        <p:tgtEl>
                                          <p:spTgt spid="468004"/>
                                        </p:tgtEl>
                                        <p:attrNameLst>
                                          <p:attrName>style.visibility</p:attrName>
                                        </p:attrNameLst>
                                      </p:cBhvr>
                                      <p:to>
                                        <p:strVal val="visible"/>
                                      </p:to>
                                    </p:set>
                                    <p:animEffect transition="in" filter="strips(downLeft)">
                                      <p:cBhvr>
                                        <p:cTn id="48" dur="500"/>
                                        <p:tgtEl>
                                          <p:spTgt spid="46800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1" fill="hold" grpId="0" nodeType="clickEffect">
                                  <p:stCondLst>
                                    <p:cond delay="0"/>
                                  </p:stCondLst>
                                  <p:childTnLst>
                                    <p:set>
                                      <p:cBhvr>
                                        <p:cTn id="52" dur="1" fill="hold">
                                          <p:stCondLst>
                                            <p:cond delay="0"/>
                                          </p:stCondLst>
                                        </p:cTn>
                                        <p:tgtEl>
                                          <p:spTgt spid="468003"/>
                                        </p:tgtEl>
                                        <p:attrNameLst>
                                          <p:attrName>style.visibility</p:attrName>
                                        </p:attrNameLst>
                                      </p:cBhvr>
                                      <p:to>
                                        <p:strVal val="visible"/>
                                      </p:to>
                                    </p:set>
                                    <p:animEffect transition="in" filter="wipe(up)">
                                      <p:cBhvr>
                                        <p:cTn id="53" dur="500"/>
                                        <p:tgtEl>
                                          <p:spTgt spid="468003"/>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1" fill="hold" grpId="0" nodeType="clickEffect">
                                  <p:stCondLst>
                                    <p:cond delay="0"/>
                                  </p:stCondLst>
                                  <p:childTnLst>
                                    <p:set>
                                      <p:cBhvr>
                                        <p:cTn id="57" dur="1" fill="hold">
                                          <p:stCondLst>
                                            <p:cond delay="0"/>
                                          </p:stCondLst>
                                        </p:cTn>
                                        <p:tgtEl>
                                          <p:spTgt spid="468005"/>
                                        </p:tgtEl>
                                        <p:attrNameLst>
                                          <p:attrName>style.visibility</p:attrName>
                                        </p:attrNameLst>
                                      </p:cBhvr>
                                      <p:to>
                                        <p:strVal val="visible"/>
                                      </p:to>
                                    </p:set>
                                    <p:animEffect transition="in" filter="wipe(up)">
                                      <p:cBhvr>
                                        <p:cTn id="58" dur="500"/>
                                        <p:tgtEl>
                                          <p:spTgt spid="468005"/>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4" fill="hold" grpId="0" nodeType="clickEffect">
                                  <p:stCondLst>
                                    <p:cond delay="0"/>
                                  </p:stCondLst>
                                  <p:childTnLst>
                                    <p:set>
                                      <p:cBhvr>
                                        <p:cTn id="62" dur="1" fill="hold">
                                          <p:stCondLst>
                                            <p:cond delay="0"/>
                                          </p:stCondLst>
                                        </p:cTn>
                                        <p:tgtEl>
                                          <p:spTgt spid="468006"/>
                                        </p:tgtEl>
                                        <p:attrNameLst>
                                          <p:attrName>style.visibility</p:attrName>
                                        </p:attrNameLst>
                                      </p:cBhvr>
                                      <p:to>
                                        <p:strVal val="visible"/>
                                      </p:to>
                                    </p:set>
                                    <p:animEffect transition="in" filter="wipe(down)">
                                      <p:cBhvr>
                                        <p:cTn id="63" dur="500"/>
                                        <p:tgtEl>
                                          <p:spTgt spid="4680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7971" grpId="0"/>
      <p:bldP spid="467974" grpId="0"/>
      <p:bldP spid="467975" grpId="0"/>
      <p:bldP spid="468003" grpId="0" animBg="1"/>
      <p:bldP spid="468005" grpId="0" animBg="1"/>
      <p:bldP spid="468006" grpId="0" animBg="1"/>
      <p:bldP spid="468007" grpId="0" animBg="1"/>
      <p:bldP spid="468012" grpId="0" animBg="1"/>
      <p:bldP spid="468013" grpId="0" animBg="1"/>
    </p:bldLst>
  </p:timing>
</p:sld>
</file>

<file path=ppt/slides/slide1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46434" name="AutoShape 40">
            <a:hlinkClick r:id="" action="ppaction://hlinkshowjump?jump=previousslide" highlightClick="1"/>
            <a:extLst>
              <a:ext uri="{FF2B5EF4-FFF2-40B4-BE49-F238E27FC236}">
                <a16:creationId xmlns:a16="http://schemas.microsoft.com/office/drawing/2014/main" id="{3A9BC05C-ACD7-EF76-3F64-10733F91BA8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6435" name="AutoShape 41">
            <a:hlinkClick r:id="" action="ppaction://hlinkshowjump?jump=nextslide" highlightClick="1"/>
            <a:extLst>
              <a:ext uri="{FF2B5EF4-FFF2-40B4-BE49-F238E27FC236}">
                <a16:creationId xmlns:a16="http://schemas.microsoft.com/office/drawing/2014/main" id="{77FA15AC-8FFD-6074-82BB-BC7ECA193C4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6436" name="AutoShape 42">
            <a:hlinkClick r:id="" action="ppaction://hlinkshowjump?jump=firstslide" highlightClick="1"/>
            <a:extLst>
              <a:ext uri="{FF2B5EF4-FFF2-40B4-BE49-F238E27FC236}">
                <a16:creationId xmlns:a16="http://schemas.microsoft.com/office/drawing/2014/main" id="{D09D1608-C711-A7CF-863C-E5B91104E53E}"/>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6437" name="AutoShape 43">
            <a:hlinkClick r:id="" action="ppaction://hlinkshowjump?jump=lastslideviewed" highlightClick="1"/>
            <a:extLst>
              <a:ext uri="{FF2B5EF4-FFF2-40B4-BE49-F238E27FC236}">
                <a16:creationId xmlns:a16="http://schemas.microsoft.com/office/drawing/2014/main" id="{85138B4B-C8CE-3B50-A8B1-66B4F7926C30}"/>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46">
            <a:extLst>
              <a:ext uri="{FF2B5EF4-FFF2-40B4-BE49-F238E27FC236}">
                <a16:creationId xmlns:a16="http://schemas.microsoft.com/office/drawing/2014/main" id="{A48DD23C-3C0B-D499-4684-E34E91220D5C}"/>
              </a:ext>
            </a:extLst>
          </p:cNvPr>
          <p:cNvGrpSpPr>
            <a:grpSpLocks/>
          </p:cNvGrpSpPr>
          <p:nvPr/>
        </p:nvGrpSpPr>
        <p:grpSpPr bwMode="auto">
          <a:xfrm>
            <a:off x="566738" y="1493838"/>
            <a:ext cx="1809750" cy="2862262"/>
            <a:chOff x="3588" y="1464"/>
            <a:chExt cx="1140" cy="1803"/>
          </a:xfrm>
        </p:grpSpPr>
        <p:sp>
          <p:nvSpPr>
            <p:cNvPr id="146439" name="Line 47">
              <a:extLst>
                <a:ext uri="{FF2B5EF4-FFF2-40B4-BE49-F238E27FC236}">
                  <a16:creationId xmlns:a16="http://schemas.microsoft.com/office/drawing/2014/main" id="{26AA9FD6-9E1B-A8A0-1E1B-2C1B9A775525}"/>
                </a:ext>
              </a:extLst>
            </p:cNvPr>
            <p:cNvSpPr>
              <a:spLocks noChangeShapeType="1"/>
            </p:cNvSpPr>
            <p:nvPr/>
          </p:nvSpPr>
          <p:spPr bwMode="auto">
            <a:xfrm>
              <a:off x="4032" y="2088"/>
              <a:ext cx="0" cy="57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0" name="Line 48">
              <a:extLst>
                <a:ext uri="{FF2B5EF4-FFF2-40B4-BE49-F238E27FC236}">
                  <a16:creationId xmlns:a16="http://schemas.microsoft.com/office/drawing/2014/main" id="{BEBD21B3-F39B-0AA7-A930-145DC4107D72}"/>
                </a:ext>
              </a:extLst>
            </p:cNvPr>
            <p:cNvSpPr>
              <a:spLocks noChangeShapeType="1"/>
            </p:cNvSpPr>
            <p:nvPr/>
          </p:nvSpPr>
          <p:spPr bwMode="auto">
            <a:xfrm flipH="1">
              <a:off x="3660" y="2664"/>
              <a:ext cx="38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1" name="Line 49">
              <a:extLst>
                <a:ext uri="{FF2B5EF4-FFF2-40B4-BE49-F238E27FC236}">
                  <a16:creationId xmlns:a16="http://schemas.microsoft.com/office/drawing/2014/main" id="{9555E6B8-8772-229C-40D5-9FEF77B62B04}"/>
                </a:ext>
              </a:extLst>
            </p:cNvPr>
            <p:cNvSpPr>
              <a:spLocks noChangeShapeType="1"/>
            </p:cNvSpPr>
            <p:nvPr/>
          </p:nvSpPr>
          <p:spPr bwMode="auto">
            <a:xfrm>
              <a:off x="4152" y="2052"/>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2" name="Line 50">
              <a:extLst>
                <a:ext uri="{FF2B5EF4-FFF2-40B4-BE49-F238E27FC236}">
                  <a16:creationId xmlns:a16="http://schemas.microsoft.com/office/drawing/2014/main" id="{75730B0B-7F10-32D7-9EBA-700929C13899}"/>
                </a:ext>
              </a:extLst>
            </p:cNvPr>
            <p:cNvSpPr>
              <a:spLocks noChangeShapeType="1"/>
            </p:cNvSpPr>
            <p:nvPr/>
          </p:nvSpPr>
          <p:spPr bwMode="auto">
            <a:xfrm>
              <a:off x="4152" y="2340"/>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3" name="Line 51">
              <a:extLst>
                <a:ext uri="{FF2B5EF4-FFF2-40B4-BE49-F238E27FC236}">
                  <a16:creationId xmlns:a16="http://schemas.microsoft.com/office/drawing/2014/main" id="{434D93B1-2D8F-616B-EDA4-7F04820BA5B4}"/>
                </a:ext>
              </a:extLst>
            </p:cNvPr>
            <p:cNvSpPr>
              <a:spLocks noChangeShapeType="1"/>
            </p:cNvSpPr>
            <p:nvPr/>
          </p:nvSpPr>
          <p:spPr bwMode="auto">
            <a:xfrm>
              <a:off x="4152" y="2616"/>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4" name="Line 52">
              <a:extLst>
                <a:ext uri="{FF2B5EF4-FFF2-40B4-BE49-F238E27FC236}">
                  <a16:creationId xmlns:a16="http://schemas.microsoft.com/office/drawing/2014/main" id="{82D84317-87BC-F15D-5015-F7DB8D0AF37D}"/>
                </a:ext>
              </a:extLst>
            </p:cNvPr>
            <p:cNvSpPr>
              <a:spLocks noChangeShapeType="1"/>
            </p:cNvSpPr>
            <p:nvPr/>
          </p:nvSpPr>
          <p:spPr bwMode="auto">
            <a:xfrm>
              <a:off x="4152" y="2388"/>
              <a:ext cx="300" cy="0"/>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46445" name="Line 53">
              <a:extLst>
                <a:ext uri="{FF2B5EF4-FFF2-40B4-BE49-F238E27FC236}">
                  <a16:creationId xmlns:a16="http://schemas.microsoft.com/office/drawing/2014/main" id="{93178F53-FCB3-6C2A-7B7F-855645FBE0B6}"/>
                </a:ext>
              </a:extLst>
            </p:cNvPr>
            <p:cNvSpPr>
              <a:spLocks noChangeShapeType="1"/>
            </p:cNvSpPr>
            <p:nvPr/>
          </p:nvSpPr>
          <p:spPr bwMode="auto">
            <a:xfrm>
              <a:off x="4140" y="2100"/>
              <a:ext cx="3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6" name="Line 54">
              <a:extLst>
                <a:ext uri="{FF2B5EF4-FFF2-40B4-BE49-F238E27FC236}">
                  <a16:creationId xmlns:a16="http://schemas.microsoft.com/office/drawing/2014/main" id="{A463F197-D954-3759-FA6C-0389963B7837}"/>
                </a:ext>
              </a:extLst>
            </p:cNvPr>
            <p:cNvSpPr>
              <a:spLocks noChangeShapeType="1"/>
            </p:cNvSpPr>
            <p:nvPr/>
          </p:nvSpPr>
          <p:spPr bwMode="auto">
            <a:xfrm>
              <a:off x="4152" y="2664"/>
              <a:ext cx="27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7" name="Line 55">
              <a:extLst>
                <a:ext uri="{FF2B5EF4-FFF2-40B4-BE49-F238E27FC236}">
                  <a16:creationId xmlns:a16="http://schemas.microsoft.com/office/drawing/2014/main" id="{4871EA3C-4430-1460-D642-18F481D5E53D}"/>
                </a:ext>
              </a:extLst>
            </p:cNvPr>
            <p:cNvSpPr>
              <a:spLocks noChangeShapeType="1"/>
            </p:cNvSpPr>
            <p:nvPr/>
          </p:nvSpPr>
          <p:spPr bwMode="auto">
            <a:xfrm flipV="1">
              <a:off x="4428" y="1848"/>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8" name="Line 56">
              <a:extLst>
                <a:ext uri="{FF2B5EF4-FFF2-40B4-BE49-F238E27FC236}">
                  <a16:creationId xmlns:a16="http://schemas.microsoft.com/office/drawing/2014/main" id="{26D760EA-7CD4-C510-5FFE-89254872CA6E}"/>
                </a:ext>
              </a:extLst>
            </p:cNvPr>
            <p:cNvSpPr>
              <a:spLocks noChangeShapeType="1"/>
            </p:cNvSpPr>
            <p:nvPr/>
          </p:nvSpPr>
          <p:spPr bwMode="auto">
            <a:xfrm>
              <a:off x="4416" y="2652"/>
              <a:ext cx="0" cy="30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49" name="Text Box 57">
              <a:extLst>
                <a:ext uri="{FF2B5EF4-FFF2-40B4-BE49-F238E27FC236}">
                  <a16:creationId xmlns:a16="http://schemas.microsoft.com/office/drawing/2014/main" id="{10A8B727-9990-A3A9-437C-97BAC97DA125}"/>
                </a:ext>
              </a:extLst>
            </p:cNvPr>
            <p:cNvSpPr txBox="1">
              <a:spLocks noChangeArrowheads="1"/>
            </p:cNvSpPr>
            <p:nvPr/>
          </p:nvSpPr>
          <p:spPr bwMode="auto">
            <a:xfrm>
              <a:off x="3588" y="2292"/>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G</a:t>
              </a:r>
            </a:p>
          </p:txBody>
        </p:sp>
        <p:sp>
          <p:nvSpPr>
            <p:cNvPr id="146450" name="Text Box 58">
              <a:extLst>
                <a:ext uri="{FF2B5EF4-FFF2-40B4-BE49-F238E27FC236}">
                  <a16:creationId xmlns:a16="http://schemas.microsoft.com/office/drawing/2014/main" id="{2A0FCAE1-8818-AD99-7DC9-F3632E3A20A9}"/>
                </a:ext>
              </a:extLst>
            </p:cNvPr>
            <p:cNvSpPr txBox="1">
              <a:spLocks noChangeArrowheads="1"/>
            </p:cNvSpPr>
            <p:nvPr/>
          </p:nvSpPr>
          <p:spPr bwMode="auto">
            <a:xfrm>
              <a:off x="4296" y="2940"/>
              <a:ext cx="39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S</a:t>
              </a:r>
            </a:p>
          </p:txBody>
        </p:sp>
        <p:sp>
          <p:nvSpPr>
            <p:cNvPr id="146451" name="Text Box 59">
              <a:extLst>
                <a:ext uri="{FF2B5EF4-FFF2-40B4-BE49-F238E27FC236}">
                  <a16:creationId xmlns:a16="http://schemas.microsoft.com/office/drawing/2014/main" id="{86AB586A-4FEF-A9D4-151E-6AB378867C29}"/>
                </a:ext>
              </a:extLst>
            </p:cNvPr>
            <p:cNvSpPr txBox="1">
              <a:spLocks noChangeArrowheads="1"/>
            </p:cNvSpPr>
            <p:nvPr/>
          </p:nvSpPr>
          <p:spPr bwMode="auto">
            <a:xfrm>
              <a:off x="4284" y="1464"/>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D</a:t>
              </a:r>
            </a:p>
          </p:txBody>
        </p:sp>
      </p:grpSp>
      <p:grpSp>
        <p:nvGrpSpPr>
          <p:cNvPr id="146452" name="Group 60">
            <a:extLst>
              <a:ext uri="{FF2B5EF4-FFF2-40B4-BE49-F238E27FC236}">
                <a16:creationId xmlns:a16="http://schemas.microsoft.com/office/drawing/2014/main" id="{BEA44304-E855-3FAB-E925-83B69A130306}"/>
              </a:ext>
            </a:extLst>
          </p:cNvPr>
          <p:cNvGrpSpPr>
            <a:grpSpLocks/>
          </p:cNvGrpSpPr>
          <p:nvPr/>
        </p:nvGrpSpPr>
        <p:grpSpPr bwMode="auto">
          <a:xfrm>
            <a:off x="2727325" y="549275"/>
            <a:ext cx="5803900" cy="4038600"/>
            <a:chOff x="2104" y="864"/>
            <a:chExt cx="3656" cy="2544"/>
          </a:xfrm>
        </p:grpSpPr>
        <p:grpSp>
          <p:nvGrpSpPr>
            <p:cNvPr id="146453" name="Group 61">
              <a:extLst>
                <a:ext uri="{FF2B5EF4-FFF2-40B4-BE49-F238E27FC236}">
                  <a16:creationId xmlns:a16="http://schemas.microsoft.com/office/drawing/2014/main" id="{5F1093D4-9F99-94BE-3446-AACD476EF859}"/>
                </a:ext>
              </a:extLst>
            </p:cNvPr>
            <p:cNvGrpSpPr>
              <a:grpSpLocks/>
            </p:cNvGrpSpPr>
            <p:nvPr/>
          </p:nvGrpSpPr>
          <p:grpSpPr bwMode="auto">
            <a:xfrm>
              <a:off x="2248" y="864"/>
              <a:ext cx="3504" cy="2544"/>
              <a:chOff x="2064" y="960"/>
              <a:chExt cx="3504" cy="2544"/>
            </a:xfrm>
          </p:grpSpPr>
          <p:grpSp>
            <p:nvGrpSpPr>
              <p:cNvPr id="146454" name="Group 62">
                <a:extLst>
                  <a:ext uri="{FF2B5EF4-FFF2-40B4-BE49-F238E27FC236}">
                    <a16:creationId xmlns:a16="http://schemas.microsoft.com/office/drawing/2014/main" id="{26A150FD-2699-5D00-1EB4-4228302B2173}"/>
                  </a:ext>
                </a:extLst>
              </p:cNvPr>
              <p:cNvGrpSpPr>
                <a:grpSpLocks/>
              </p:cNvGrpSpPr>
              <p:nvPr/>
            </p:nvGrpSpPr>
            <p:grpSpPr bwMode="auto">
              <a:xfrm>
                <a:off x="2064" y="960"/>
                <a:ext cx="3504" cy="2544"/>
                <a:chOff x="2160" y="1680"/>
                <a:chExt cx="3504" cy="2544"/>
              </a:xfrm>
            </p:grpSpPr>
            <p:graphicFrame>
              <p:nvGraphicFramePr>
                <p:cNvPr id="146455" name="Object 63">
                  <a:extLst>
                    <a:ext uri="{FF2B5EF4-FFF2-40B4-BE49-F238E27FC236}">
                      <a16:creationId xmlns:a16="http://schemas.microsoft.com/office/drawing/2014/main" id="{7DE4168E-C76A-9BF4-9E42-78D9632A3DE6}"/>
                    </a:ext>
                  </a:extLst>
                </p:cNvPr>
                <p:cNvGraphicFramePr>
                  <a:graphicFrameLocks/>
                </p:cNvGraphicFramePr>
                <p:nvPr/>
              </p:nvGraphicFramePr>
              <p:xfrm>
                <a:off x="2160" y="1680"/>
                <a:ext cx="3504" cy="2544"/>
              </p:xfrm>
              <a:graphic>
                <a:graphicData uri="http://schemas.openxmlformats.org/presentationml/2006/ole">
                  <mc:AlternateContent xmlns:mc="http://schemas.openxmlformats.org/markup-compatibility/2006">
                    <mc:Choice xmlns:v="urn:schemas-microsoft-com:vml" Requires="v">
                      <p:oleObj r:id="rId3" imgW="4285714" imgH="2980952" progId="PBrush">
                        <p:embed/>
                      </p:oleObj>
                    </mc:Choice>
                    <mc:Fallback>
                      <p:oleObj r:id="rId3" imgW="4285714" imgH="2980952" progId="PBrush">
                        <p:embed/>
                        <p:pic>
                          <p:nvPicPr>
                            <p:cNvPr id="0" name="Object 6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60" y="1680"/>
                              <a:ext cx="3504" cy="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6456" name="Rectangle 64">
                  <a:extLst>
                    <a:ext uri="{FF2B5EF4-FFF2-40B4-BE49-F238E27FC236}">
                      <a16:creationId xmlns:a16="http://schemas.microsoft.com/office/drawing/2014/main" id="{C362D71D-BF30-B8DF-D3A6-740153E6DF7E}"/>
                    </a:ext>
                  </a:extLst>
                </p:cNvPr>
                <p:cNvSpPr>
                  <a:spLocks noChangeArrowheads="1"/>
                </p:cNvSpPr>
                <p:nvPr/>
              </p:nvSpPr>
              <p:spPr bwMode="auto">
                <a:xfrm>
                  <a:off x="2160" y="1728"/>
                  <a:ext cx="624" cy="1056"/>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grpSp>
          <p:grpSp>
            <p:nvGrpSpPr>
              <p:cNvPr id="146457" name="Group 65">
                <a:extLst>
                  <a:ext uri="{FF2B5EF4-FFF2-40B4-BE49-F238E27FC236}">
                    <a16:creationId xmlns:a16="http://schemas.microsoft.com/office/drawing/2014/main" id="{35A50B1A-0858-7058-12B0-93C09638E6B4}"/>
                  </a:ext>
                </a:extLst>
              </p:cNvPr>
              <p:cNvGrpSpPr>
                <a:grpSpLocks/>
              </p:cNvGrpSpPr>
              <p:nvPr/>
            </p:nvGrpSpPr>
            <p:grpSpPr bwMode="auto">
              <a:xfrm>
                <a:off x="2976" y="1104"/>
                <a:ext cx="1200" cy="2234"/>
                <a:chOff x="2976" y="1104"/>
                <a:chExt cx="1200" cy="2234"/>
              </a:xfrm>
            </p:grpSpPr>
            <p:sp>
              <p:nvSpPr>
                <p:cNvPr id="146458" name="Rectangle 66">
                  <a:extLst>
                    <a:ext uri="{FF2B5EF4-FFF2-40B4-BE49-F238E27FC236}">
                      <a16:creationId xmlns:a16="http://schemas.microsoft.com/office/drawing/2014/main" id="{6F13C587-C622-D4DE-D297-9EC37EC98ED7}"/>
                    </a:ext>
                  </a:extLst>
                </p:cNvPr>
                <p:cNvSpPr>
                  <a:spLocks noChangeArrowheads="1"/>
                </p:cNvSpPr>
                <p:nvPr/>
              </p:nvSpPr>
              <p:spPr bwMode="auto">
                <a:xfrm>
                  <a:off x="3456" y="1104"/>
                  <a:ext cx="192" cy="192"/>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sp>
              <p:nvSpPr>
                <p:cNvPr id="146459" name="Rectangle 67">
                  <a:extLst>
                    <a:ext uri="{FF2B5EF4-FFF2-40B4-BE49-F238E27FC236}">
                      <a16:creationId xmlns:a16="http://schemas.microsoft.com/office/drawing/2014/main" id="{6484BD5E-58D0-2BE3-CCA9-99044A360853}"/>
                    </a:ext>
                  </a:extLst>
                </p:cNvPr>
                <p:cNvSpPr>
                  <a:spLocks noChangeArrowheads="1"/>
                </p:cNvSpPr>
                <p:nvPr/>
              </p:nvSpPr>
              <p:spPr bwMode="auto">
                <a:xfrm>
                  <a:off x="2976" y="1104"/>
                  <a:ext cx="192" cy="192"/>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grpSp>
              <p:nvGrpSpPr>
                <p:cNvPr id="146460" name="Group 68">
                  <a:extLst>
                    <a:ext uri="{FF2B5EF4-FFF2-40B4-BE49-F238E27FC236}">
                      <a16:creationId xmlns:a16="http://schemas.microsoft.com/office/drawing/2014/main" id="{CB958D01-3B1C-FE21-0F13-EE87C3E9873A}"/>
                    </a:ext>
                  </a:extLst>
                </p:cNvPr>
                <p:cNvGrpSpPr>
                  <a:grpSpLocks/>
                </p:cNvGrpSpPr>
                <p:nvPr/>
              </p:nvGrpSpPr>
              <p:grpSpPr bwMode="auto">
                <a:xfrm>
                  <a:off x="3456" y="1152"/>
                  <a:ext cx="720" cy="2186"/>
                  <a:chOff x="3456" y="1152"/>
                  <a:chExt cx="720" cy="2186"/>
                </a:xfrm>
              </p:grpSpPr>
              <p:sp>
                <p:nvSpPr>
                  <p:cNvPr id="146461" name="Rectangle 69">
                    <a:extLst>
                      <a:ext uri="{FF2B5EF4-FFF2-40B4-BE49-F238E27FC236}">
                        <a16:creationId xmlns:a16="http://schemas.microsoft.com/office/drawing/2014/main" id="{B7BB5397-8675-EB23-8355-CD887B650D65}"/>
                      </a:ext>
                    </a:extLst>
                  </p:cNvPr>
                  <p:cNvSpPr>
                    <a:spLocks noChangeArrowheads="1"/>
                  </p:cNvSpPr>
                  <p:nvPr/>
                </p:nvSpPr>
                <p:spPr bwMode="auto">
                  <a:xfrm>
                    <a:off x="3984" y="1152"/>
                    <a:ext cx="192" cy="144"/>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sp>
                <p:nvSpPr>
                  <p:cNvPr id="146462" name="Rectangle 70">
                    <a:extLst>
                      <a:ext uri="{FF2B5EF4-FFF2-40B4-BE49-F238E27FC236}">
                        <a16:creationId xmlns:a16="http://schemas.microsoft.com/office/drawing/2014/main" id="{132CBA87-DA50-5A1B-8689-63F32B64EC80}"/>
                      </a:ext>
                    </a:extLst>
                  </p:cNvPr>
                  <p:cNvSpPr>
                    <a:spLocks noChangeArrowheads="1"/>
                  </p:cNvSpPr>
                  <p:nvPr/>
                </p:nvSpPr>
                <p:spPr bwMode="auto">
                  <a:xfrm>
                    <a:off x="3456" y="3194"/>
                    <a:ext cx="192" cy="144"/>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grpSp>
          </p:grpSp>
        </p:grpSp>
        <p:sp>
          <p:nvSpPr>
            <p:cNvPr id="146463" name="Text Box 71">
              <a:extLst>
                <a:ext uri="{FF2B5EF4-FFF2-40B4-BE49-F238E27FC236}">
                  <a16:creationId xmlns:a16="http://schemas.microsoft.com/office/drawing/2014/main" id="{5D0A9EB7-8380-E51C-FF1B-361994E2FB77}"/>
                </a:ext>
              </a:extLst>
            </p:cNvPr>
            <p:cNvSpPr txBox="1">
              <a:spLocks noChangeArrowheads="1"/>
            </p:cNvSpPr>
            <p:nvPr/>
          </p:nvSpPr>
          <p:spPr bwMode="auto">
            <a:xfrm>
              <a:off x="3969" y="878"/>
              <a:ext cx="9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chemeClr val="tx1"/>
                  </a:solidFill>
                  <a:latin typeface="宋体" panose="02010600030101010101" pitchFamily="2" charset="-122"/>
                  <a:ea typeface="宋体" panose="02010600030101010101" pitchFamily="2" charset="-122"/>
                </a:rPr>
                <a:t>漏极</a:t>
              </a:r>
              <a:r>
                <a:rPr lang="en-US" altLang="zh-CN" b="1" i="0">
                  <a:solidFill>
                    <a:schemeClr val="tx1"/>
                  </a:solidFill>
                  <a:ea typeface="宋体" panose="02010600030101010101" pitchFamily="2" charset="-122"/>
                </a:rPr>
                <a:t>D</a:t>
              </a:r>
              <a:endParaRPr lang="en-US" altLang="zh-CN" b="1" i="0">
                <a:solidFill>
                  <a:schemeClr val="tx1"/>
                </a:solidFill>
                <a:latin typeface="宋体" panose="02010600030101010101" pitchFamily="2" charset="-122"/>
                <a:ea typeface="宋体" panose="02010600030101010101" pitchFamily="2" charset="-122"/>
              </a:endParaRPr>
            </a:p>
          </p:txBody>
        </p:sp>
        <p:grpSp>
          <p:nvGrpSpPr>
            <p:cNvPr id="146464" name="Group 72">
              <a:extLst>
                <a:ext uri="{FF2B5EF4-FFF2-40B4-BE49-F238E27FC236}">
                  <a16:creationId xmlns:a16="http://schemas.microsoft.com/office/drawing/2014/main" id="{3116F7B5-51D7-A260-681E-04A9731AEC51}"/>
                </a:ext>
              </a:extLst>
            </p:cNvPr>
            <p:cNvGrpSpPr>
              <a:grpSpLocks/>
            </p:cNvGrpSpPr>
            <p:nvPr/>
          </p:nvGrpSpPr>
          <p:grpSpPr bwMode="auto">
            <a:xfrm>
              <a:off x="2104" y="1210"/>
              <a:ext cx="1344" cy="518"/>
              <a:chOff x="2064" y="1786"/>
              <a:chExt cx="1344" cy="518"/>
            </a:xfrm>
          </p:grpSpPr>
          <p:sp>
            <p:nvSpPr>
              <p:cNvPr id="146465" name="Line 73">
                <a:extLst>
                  <a:ext uri="{FF2B5EF4-FFF2-40B4-BE49-F238E27FC236}">
                    <a16:creationId xmlns:a16="http://schemas.microsoft.com/office/drawing/2014/main" id="{0BE52CF1-1836-1927-FD59-2FCA83AF81C6}"/>
                  </a:ext>
                </a:extLst>
              </p:cNvPr>
              <p:cNvSpPr>
                <a:spLocks noChangeShapeType="1"/>
              </p:cNvSpPr>
              <p:nvPr/>
            </p:nvSpPr>
            <p:spPr bwMode="auto">
              <a:xfrm>
                <a:off x="2992" y="2096"/>
                <a:ext cx="416" cy="20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66" name="Line 74">
                <a:extLst>
                  <a:ext uri="{FF2B5EF4-FFF2-40B4-BE49-F238E27FC236}">
                    <a16:creationId xmlns:a16="http://schemas.microsoft.com/office/drawing/2014/main" id="{E085FDD0-E20E-0051-11B9-4BD0C9FA85D6}"/>
                  </a:ext>
                </a:extLst>
              </p:cNvPr>
              <p:cNvSpPr>
                <a:spLocks noChangeShapeType="1"/>
              </p:cNvSpPr>
              <p:nvPr/>
            </p:nvSpPr>
            <p:spPr bwMode="auto">
              <a:xfrm>
                <a:off x="2160" y="2096"/>
                <a:ext cx="83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67" name="Rectangle 75">
                <a:extLst>
                  <a:ext uri="{FF2B5EF4-FFF2-40B4-BE49-F238E27FC236}">
                    <a16:creationId xmlns:a16="http://schemas.microsoft.com/office/drawing/2014/main" id="{0C2C4A7E-D80C-5525-B27D-5EE13C478B0F}"/>
                  </a:ext>
                </a:extLst>
              </p:cNvPr>
              <p:cNvSpPr>
                <a:spLocks noChangeArrowheads="1"/>
              </p:cNvSpPr>
              <p:nvPr/>
            </p:nvSpPr>
            <p:spPr bwMode="auto">
              <a:xfrm>
                <a:off x="2064" y="1786"/>
                <a:ext cx="1016" cy="3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zh-CN" altLang="en-US" b="1" i="0">
                    <a:solidFill>
                      <a:srgbClr val="003399"/>
                    </a:solidFill>
                    <a:latin typeface="宋体" panose="02010600030101010101" pitchFamily="2" charset="-122"/>
                    <a:ea typeface="宋体" panose="02010600030101010101" pitchFamily="2" charset="-122"/>
                  </a:rPr>
                  <a:t>金属电极</a:t>
                </a:r>
              </a:p>
            </p:txBody>
          </p:sp>
        </p:grpSp>
        <p:sp>
          <p:nvSpPr>
            <p:cNvPr id="146468" name="Text Box 76">
              <a:extLst>
                <a:ext uri="{FF2B5EF4-FFF2-40B4-BE49-F238E27FC236}">
                  <a16:creationId xmlns:a16="http://schemas.microsoft.com/office/drawing/2014/main" id="{1402998A-436D-BED6-0206-DE31BEF89C27}"/>
                </a:ext>
              </a:extLst>
            </p:cNvPr>
            <p:cNvSpPr txBox="1">
              <a:spLocks noChangeArrowheads="1"/>
            </p:cNvSpPr>
            <p:nvPr/>
          </p:nvSpPr>
          <p:spPr bwMode="auto">
            <a:xfrm>
              <a:off x="3249" y="864"/>
              <a:ext cx="96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rgbClr val="003399"/>
                  </a:solidFill>
                  <a:latin typeface="宋体" panose="02010600030101010101" pitchFamily="2" charset="-122"/>
                  <a:ea typeface="宋体" panose="02010600030101010101" pitchFamily="2" charset="-122"/>
                </a:rPr>
                <a:t>栅极</a:t>
              </a:r>
              <a:r>
                <a:rPr lang="en-US" altLang="zh-CN" b="1" i="0">
                  <a:solidFill>
                    <a:srgbClr val="003399"/>
                  </a:solidFill>
                  <a:ea typeface="宋体" panose="02010600030101010101" pitchFamily="2" charset="-122"/>
                </a:rPr>
                <a:t>G</a:t>
              </a:r>
              <a:endParaRPr lang="en-US" altLang="zh-CN" b="1" i="0">
                <a:solidFill>
                  <a:srgbClr val="003399"/>
                </a:solidFill>
                <a:latin typeface="宋体" panose="02010600030101010101" pitchFamily="2" charset="-122"/>
                <a:ea typeface="宋体" panose="02010600030101010101" pitchFamily="2" charset="-122"/>
              </a:endParaRPr>
            </a:p>
          </p:txBody>
        </p:sp>
        <p:sp>
          <p:nvSpPr>
            <p:cNvPr id="146469" name="Text Box 77">
              <a:extLst>
                <a:ext uri="{FF2B5EF4-FFF2-40B4-BE49-F238E27FC236}">
                  <a16:creationId xmlns:a16="http://schemas.microsoft.com/office/drawing/2014/main" id="{BDFAD0B3-2825-4BEF-080D-27B9735898DF}"/>
                </a:ext>
              </a:extLst>
            </p:cNvPr>
            <p:cNvSpPr txBox="1">
              <a:spLocks noChangeArrowheads="1"/>
            </p:cNvSpPr>
            <p:nvPr/>
          </p:nvSpPr>
          <p:spPr bwMode="auto">
            <a:xfrm>
              <a:off x="2632" y="864"/>
              <a:ext cx="7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chemeClr val="tx1"/>
                  </a:solidFill>
                  <a:latin typeface="宋体" panose="02010600030101010101" pitchFamily="2" charset="-122"/>
                  <a:ea typeface="宋体" panose="02010600030101010101" pitchFamily="2" charset="-122"/>
                </a:rPr>
                <a:t>源极</a:t>
              </a:r>
              <a:r>
                <a:rPr lang="en-US" altLang="zh-CN" b="1" i="0">
                  <a:solidFill>
                    <a:schemeClr val="tx1"/>
                  </a:solidFill>
                  <a:ea typeface="宋体" panose="02010600030101010101" pitchFamily="2" charset="-122"/>
                </a:rPr>
                <a:t>S</a:t>
              </a:r>
              <a:endParaRPr lang="en-US" altLang="zh-CN" b="1" i="0">
                <a:solidFill>
                  <a:schemeClr val="tx1"/>
                </a:solidFill>
                <a:latin typeface="宋体" panose="02010600030101010101" pitchFamily="2" charset="-122"/>
                <a:ea typeface="宋体" panose="02010600030101010101" pitchFamily="2" charset="-122"/>
              </a:endParaRPr>
            </a:p>
          </p:txBody>
        </p:sp>
        <p:grpSp>
          <p:nvGrpSpPr>
            <p:cNvPr id="146470" name="Group 78">
              <a:extLst>
                <a:ext uri="{FF2B5EF4-FFF2-40B4-BE49-F238E27FC236}">
                  <a16:creationId xmlns:a16="http://schemas.microsoft.com/office/drawing/2014/main" id="{275190AE-9FE1-7E28-FB9D-1B2C23149D53}"/>
                </a:ext>
              </a:extLst>
            </p:cNvPr>
            <p:cNvGrpSpPr>
              <a:grpSpLocks/>
            </p:cNvGrpSpPr>
            <p:nvPr/>
          </p:nvGrpSpPr>
          <p:grpSpPr bwMode="auto">
            <a:xfrm>
              <a:off x="3976" y="1120"/>
              <a:ext cx="1784" cy="752"/>
              <a:chOff x="3936" y="1696"/>
              <a:chExt cx="1784" cy="752"/>
            </a:xfrm>
          </p:grpSpPr>
          <p:sp>
            <p:nvSpPr>
              <p:cNvPr id="146471" name="Line 79">
                <a:extLst>
                  <a:ext uri="{FF2B5EF4-FFF2-40B4-BE49-F238E27FC236}">
                    <a16:creationId xmlns:a16="http://schemas.microsoft.com/office/drawing/2014/main" id="{1E47A3BD-BAEA-874A-3CF1-BDE6767E3AC6}"/>
                  </a:ext>
                </a:extLst>
              </p:cNvPr>
              <p:cNvSpPr>
                <a:spLocks noChangeShapeType="1"/>
              </p:cNvSpPr>
              <p:nvPr/>
            </p:nvSpPr>
            <p:spPr bwMode="auto">
              <a:xfrm flipV="1">
                <a:off x="3936" y="2016"/>
                <a:ext cx="576" cy="4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72" name="Line 80">
                <a:extLst>
                  <a:ext uri="{FF2B5EF4-FFF2-40B4-BE49-F238E27FC236}">
                    <a16:creationId xmlns:a16="http://schemas.microsoft.com/office/drawing/2014/main" id="{C908D9E5-F08F-5DF3-5E88-E944823B2156}"/>
                  </a:ext>
                </a:extLst>
              </p:cNvPr>
              <p:cNvSpPr>
                <a:spLocks noChangeShapeType="1"/>
              </p:cNvSpPr>
              <p:nvPr/>
            </p:nvSpPr>
            <p:spPr bwMode="auto">
              <a:xfrm>
                <a:off x="4512" y="2016"/>
                <a:ext cx="100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73" name="Rectangle 81">
                <a:extLst>
                  <a:ext uri="{FF2B5EF4-FFF2-40B4-BE49-F238E27FC236}">
                    <a16:creationId xmlns:a16="http://schemas.microsoft.com/office/drawing/2014/main" id="{4939C004-951C-111D-A653-F3FAA0860966}"/>
                  </a:ext>
                </a:extLst>
              </p:cNvPr>
              <p:cNvSpPr>
                <a:spLocks noChangeArrowheads="1"/>
              </p:cNvSpPr>
              <p:nvPr/>
            </p:nvSpPr>
            <p:spPr bwMode="auto">
              <a:xfrm>
                <a:off x="4512" y="1696"/>
                <a:ext cx="1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rgbClr val="000099"/>
                    </a:solidFill>
                    <a:ea typeface="宋体" panose="02010600030101010101" pitchFamily="2" charset="-122"/>
                  </a:rPr>
                  <a:t>S</a:t>
                </a:r>
                <a:r>
                  <a:rPr lang="en-US" altLang="zh-CN" b="1" i="0" baseline="-25000">
                    <a:solidFill>
                      <a:srgbClr val="000099"/>
                    </a:solidFill>
                    <a:ea typeface="宋体" panose="02010600030101010101" pitchFamily="2" charset="-122"/>
                  </a:rPr>
                  <a:t>i</a:t>
                </a:r>
                <a:r>
                  <a:rPr lang="en-US" altLang="zh-CN" b="1" i="0">
                    <a:solidFill>
                      <a:srgbClr val="000099"/>
                    </a:solidFill>
                    <a:ea typeface="宋体" panose="02010600030101010101" pitchFamily="2" charset="-122"/>
                  </a:rPr>
                  <a:t>O</a:t>
                </a:r>
                <a:r>
                  <a:rPr lang="en-US" altLang="zh-CN" b="1" i="0" baseline="-25000">
                    <a:solidFill>
                      <a:srgbClr val="000099"/>
                    </a:solidFill>
                    <a:ea typeface="宋体" panose="02010600030101010101" pitchFamily="2" charset="-122"/>
                  </a:rPr>
                  <a:t>2</a:t>
                </a:r>
                <a:r>
                  <a:rPr lang="zh-CN" altLang="en-US" b="1" i="0">
                    <a:solidFill>
                      <a:srgbClr val="000099"/>
                    </a:solidFill>
                    <a:latin typeface="宋体" panose="02010600030101010101" pitchFamily="2" charset="-122"/>
                    <a:ea typeface="宋体" panose="02010600030101010101" pitchFamily="2" charset="-122"/>
                  </a:rPr>
                  <a:t>绝缘层</a:t>
                </a:r>
              </a:p>
            </p:txBody>
          </p:sp>
        </p:grpSp>
        <p:grpSp>
          <p:nvGrpSpPr>
            <p:cNvPr id="146474" name="Group 82">
              <a:extLst>
                <a:ext uri="{FF2B5EF4-FFF2-40B4-BE49-F238E27FC236}">
                  <a16:creationId xmlns:a16="http://schemas.microsoft.com/office/drawing/2014/main" id="{C755263B-ED27-93C4-0AD2-254FDE0B3D42}"/>
                </a:ext>
              </a:extLst>
            </p:cNvPr>
            <p:cNvGrpSpPr>
              <a:grpSpLocks/>
            </p:cNvGrpSpPr>
            <p:nvPr/>
          </p:nvGrpSpPr>
          <p:grpSpPr bwMode="auto">
            <a:xfrm>
              <a:off x="2104" y="2352"/>
              <a:ext cx="1392" cy="720"/>
              <a:chOff x="2064" y="2928"/>
              <a:chExt cx="1392" cy="720"/>
            </a:xfrm>
          </p:grpSpPr>
          <p:sp>
            <p:nvSpPr>
              <p:cNvPr id="146475" name="Line 83">
                <a:extLst>
                  <a:ext uri="{FF2B5EF4-FFF2-40B4-BE49-F238E27FC236}">
                    <a16:creationId xmlns:a16="http://schemas.microsoft.com/office/drawing/2014/main" id="{E077360C-828B-9CBD-CD7B-BA087D08A781}"/>
                  </a:ext>
                </a:extLst>
              </p:cNvPr>
              <p:cNvSpPr>
                <a:spLocks noChangeShapeType="1"/>
              </p:cNvSpPr>
              <p:nvPr/>
            </p:nvSpPr>
            <p:spPr bwMode="auto">
              <a:xfrm flipH="1">
                <a:off x="3168" y="2928"/>
                <a:ext cx="288" cy="72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76" name="Line 84">
                <a:extLst>
                  <a:ext uri="{FF2B5EF4-FFF2-40B4-BE49-F238E27FC236}">
                    <a16:creationId xmlns:a16="http://schemas.microsoft.com/office/drawing/2014/main" id="{95921F3E-D012-43B0-F1BF-4E0CE9262FB4}"/>
                  </a:ext>
                </a:extLst>
              </p:cNvPr>
              <p:cNvSpPr>
                <a:spLocks noChangeShapeType="1"/>
              </p:cNvSpPr>
              <p:nvPr/>
            </p:nvSpPr>
            <p:spPr bwMode="auto">
              <a:xfrm>
                <a:off x="2208" y="3648"/>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77" name="Rectangle 85">
                <a:extLst>
                  <a:ext uri="{FF2B5EF4-FFF2-40B4-BE49-F238E27FC236}">
                    <a16:creationId xmlns:a16="http://schemas.microsoft.com/office/drawing/2014/main" id="{5E48C69D-7840-28DC-0681-5BD6A465A3C4}"/>
                  </a:ext>
                </a:extLst>
              </p:cNvPr>
              <p:cNvSpPr>
                <a:spLocks noChangeArrowheads="1"/>
              </p:cNvSpPr>
              <p:nvPr/>
            </p:nvSpPr>
            <p:spPr bwMode="auto">
              <a:xfrm>
                <a:off x="2064" y="3312"/>
                <a:ext cx="11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rgbClr val="000099"/>
                    </a:solidFill>
                    <a:latin typeface="宋体" panose="02010600030101010101" pitchFamily="2" charset="-122"/>
                    <a:ea typeface="宋体" panose="02010600030101010101" pitchFamily="2" charset="-122"/>
                  </a:rPr>
                  <a:t>P</a:t>
                </a:r>
                <a:r>
                  <a:rPr lang="zh-CN" altLang="en-US" b="1" i="0">
                    <a:solidFill>
                      <a:srgbClr val="000099"/>
                    </a:solidFill>
                    <a:latin typeface="宋体" panose="02010600030101010101" pitchFamily="2" charset="-122"/>
                    <a:ea typeface="宋体" panose="02010600030101010101" pitchFamily="2" charset="-122"/>
                  </a:rPr>
                  <a:t>型硅衬底</a:t>
                </a:r>
              </a:p>
            </p:txBody>
          </p:sp>
        </p:grpSp>
        <p:grpSp>
          <p:nvGrpSpPr>
            <p:cNvPr id="146478" name="Group 86">
              <a:extLst>
                <a:ext uri="{FF2B5EF4-FFF2-40B4-BE49-F238E27FC236}">
                  <a16:creationId xmlns:a16="http://schemas.microsoft.com/office/drawing/2014/main" id="{BA7DEC48-B7D5-81AB-3619-F6E22EF917CB}"/>
                </a:ext>
              </a:extLst>
            </p:cNvPr>
            <p:cNvGrpSpPr>
              <a:grpSpLocks/>
            </p:cNvGrpSpPr>
            <p:nvPr/>
          </p:nvGrpSpPr>
          <p:grpSpPr bwMode="auto">
            <a:xfrm>
              <a:off x="4216" y="2064"/>
              <a:ext cx="1488" cy="999"/>
              <a:chOff x="4176" y="2640"/>
              <a:chExt cx="1488" cy="999"/>
            </a:xfrm>
          </p:grpSpPr>
          <p:grpSp>
            <p:nvGrpSpPr>
              <p:cNvPr id="146479" name="Group 87">
                <a:extLst>
                  <a:ext uri="{FF2B5EF4-FFF2-40B4-BE49-F238E27FC236}">
                    <a16:creationId xmlns:a16="http://schemas.microsoft.com/office/drawing/2014/main" id="{95F1144C-B84E-49A7-1350-43EB2D7470FE}"/>
                  </a:ext>
                </a:extLst>
              </p:cNvPr>
              <p:cNvGrpSpPr>
                <a:grpSpLocks/>
              </p:cNvGrpSpPr>
              <p:nvPr/>
            </p:nvGrpSpPr>
            <p:grpSpPr bwMode="auto">
              <a:xfrm flipH="1">
                <a:off x="4176" y="2640"/>
                <a:ext cx="1394" cy="953"/>
                <a:chOff x="2208" y="2928"/>
                <a:chExt cx="1275" cy="720"/>
              </a:xfrm>
            </p:grpSpPr>
            <p:sp>
              <p:nvSpPr>
                <p:cNvPr id="146480" name="Line 88">
                  <a:extLst>
                    <a:ext uri="{FF2B5EF4-FFF2-40B4-BE49-F238E27FC236}">
                      <a16:creationId xmlns:a16="http://schemas.microsoft.com/office/drawing/2014/main" id="{704ED71B-BF31-0000-69A2-310341CCC84C}"/>
                    </a:ext>
                  </a:extLst>
                </p:cNvPr>
                <p:cNvSpPr>
                  <a:spLocks noChangeShapeType="1"/>
                </p:cNvSpPr>
                <p:nvPr/>
              </p:nvSpPr>
              <p:spPr bwMode="auto">
                <a:xfrm flipH="1">
                  <a:off x="3168" y="2928"/>
                  <a:ext cx="288" cy="72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81" name="Line 89">
                  <a:extLst>
                    <a:ext uri="{FF2B5EF4-FFF2-40B4-BE49-F238E27FC236}">
                      <a16:creationId xmlns:a16="http://schemas.microsoft.com/office/drawing/2014/main" id="{C15EFBFB-5318-4DEF-C57C-2179E7B377E2}"/>
                    </a:ext>
                  </a:extLst>
                </p:cNvPr>
                <p:cNvSpPr>
                  <a:spLocks noChangeShapeType="1"/>
                </p:cNvSpPr>
                <p:nvPr/>
              </p:nvSpPr>
              <p:spPr bwMode="auto">
                <a:xfrm>
                  <a:off x="2208" y="3648"/>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6482" name="Rectangle 90">
                  <a:extLst>
                    <a:ext uri="{FF2B5EF4-FFF2-40B4-BE49-F238E27FC236}">
                      <a16:creationId xmlns:a16="http://schemas.microsoft.com/office/drawing/2014/main" id="{1E7E867C-7071-6F2F-7DF8-BAE0DD70639D}"/>
                    </a:ext>
                  </a:extLst>
                </p:cNvPr>
                <p:cNvSpPr>
                  <a:spLocks noChangeArrowheads="1"/>
                </p:cNvSpPr>
                <p:nvPr/>
              </p:nvSpPr>
              <p:spPr bwMode="auto">
                <a:xfrm>
                  <a:off x="3067" y="3316"/>
                  <a:ext cx="416" cy="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i="0">
                      <a:solidFill>
                        <a:schemeClr val="accent2"/>
                      </a:solidFill>
                      <a:latin typeface="宋体" panose="02010600030101010101" pitchFamily="2" charset="-122"/>
                      <a:ea typeface="宋体" panose="02010600030101010101" pitchFamily="2" charset="-122"/>
                    </a:rPr>
                    <a:t>   </a:t>
                  </a:r>
                </a:p>
              </p:txBody>
            </p:sp>
          </p:grpSp>
          <p:sp>
            <p:nvSpPr>
              <p:cNvPr id="146483" name="Rectangle 91">
                <a:extLst>
                  <a:ext uri="{FF2B5EF4-FFF2-40B4-BE49-F238E27FC236}">
                    <a16:creationId xmlns:a16="http://schemas.microsoft.com/office/drawing/2014/main" id="{0F71C5B9-AF4C-D290-7CEA-9A3A1CCCA16B}"/>
                  </a:ext>
                </a:extLst>
              </p:cNvPr>
              <p:cNvSpPr>
                <a:spLocks noChangeArrowheads="1"/>
              </p:cNvSpPr>
              <p:nvPr/>
            </p:nvSpPr>
            <p:spPr bwMode="auto">
              <a:xfrm>
                <a:off x="4486" y="3312"/>
                <a:ext cx="11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zh-CN" altLang="en-US" b="1" i="0">
                    <a:solidFill>
                      <a:srgbClr val="000099"/>
                    </a:solidFill>
                    <a:latin typeface="宋体" panose="02010600030101010101" pitchFamily="2" charset="-122"/>
                    <a:ea typeface="宋体" panose="02010600030101010101" pitchFamily="2" charset="-122"/>
                  </a:rPr>
                  <a:t>高掺杂</a:t>
                </a:r>
                <a:r>
                  <a:rPr lang="en-US" altLang="zh-CN" b="1" i="0">
                    <a:solidFill>
                      <a:srgbClr val="000099"/>
                    </a:solidFill>
                    <a:ea typeface="宋体" panose="02010600030101010101" pitchFamily="2" charset="-122"/>
                  </a:rPr>
                  <a:t>N</a:t>
                </a:r>
                <a:r>
                  <a:rPr lang="zh-CN" altLang="en-US" b="1" i="0">
                    <a:solidFill>
                      <a:srgbClr val="000099"/>
                    </a:solidFill>
                    <a:latin typeface="宋体" panose="02010600030101010101" pitchFamily="2" charset="-122"/>
                    <a:ea typeface="宋体" panose="02010600030101010101" pitchFamily="2" charset="-122"/>
                  </a:rPr>
                  <a:t>区</a:t>
                </a:r>
              </a:p>
            </p:txBody>
          </p:sp>
        </p:grpSp>
      </p:grpSp>
      <p:sp>
        <p:nvSpPr>
          <p:cNvPr id="630876" name="Text Box 92">
            <a:extLst>
              <a:ext uri="{FF2B5EF4-FFF2-40B4-BE49-F238E27FC236}">
                <a16:creationId xmlns:a16="http://schemas.microsoft.com/office/drawing/2014/main" id="{3FEE8068-56FC-3A7F-7078-7D51C50D98E2}"/>
              </a:ext>
            </a:extLst>
          </p:cNvPr>
          <p:cNvSpPr txBox="1">
            <a:spLocks noChangeArrowheads="1"/>
          </p:cNvSpPr>
          <p:nvPr/>
        </p:nvSpPr>
        <p:spPr bwMode="auto">
          <a:xfrm>
            <a:off x="746125" y="458788"/>
            <a:ext cx="1260475" cy="519112"/>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符号</a:t>
            </a:r>
          </a:p>
        </p:txBody>
      </p:sp>
      <p:sp>
        <p:nvSpPr>
          <p:cNvPr id="630877" name="Text Box 93">
            <a:extLst>
              <a:ext uri="{FF2B5EF4-FFF2-40B4-BE49-F238E27FC236}">
                <a16:creationId xmlns:a16="http://schemas.microsoft.com/office/drawing/2014/main" id="{38F8C133-A20F-25B7-560B-A026C82B21C7}"/>
              </a:ext>
            </a:extLst>
          </p:cNvPr>
          <p:cNvSpPr txBox="1">
            <a:spLocks noChangeArrowheads="1"/>
          </p:cNvSpPr>
          <p:nvPr/>
        </p:nvSpPr>
        <p:spPr bwMode="auto">
          <a:xfrm>
            <a:off x="746125" y="4418013"/>
            <a:ext cx="7921625" cy="1160462"/>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箭头：表示</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PN</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结的正方向，由于是</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P</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型衬底，固</a:t>
            </a:r>
          </a:p>
          <a:p>
            <a:pPr>
              <a:spcBef>
                <a:spcPct val="5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           箭头向里。</a:t>
            </a:r>
          </a:p>
        </p:txBody>
      </p:sp>
      <p:sp>
        <p:nvSpPr>
          <p:cNvPr id="630878" name="Text Box 94">
            <a:extLst>
              <a:ext uri="{FF2B5EF4-FFF2-40B4-BE49-F238E27FC236}">
                <a16:creationId xmlns:a16="http://schemas.microsoft.com/office/drawing/2014/main" id="{C2B3E34A-AF4A-402C-43D0-266828F473B3}"/>
              </a:ext>
            </a:extLst>
          </p:cNvPr>
          <p:cNvSpPr txBox="1">
            <a:spLocks noChangeArrowheads="1"/>
          </p:cNvSpPr>
          <p:nvPr/>
        </p:nvSpPr>
        <p:spPr bwMode="auto">
          <a:xfrm>
            <a:off x="836613" y="5700713"/>
            <a:ext cx="7561262" cy="519112"/>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中断的线段意味着元件内没有实体的沟道。</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630876"/>
                                        </p:tgtEl>
                                        <p:attrNameLst>
                                          <p:attrName>style.visibility</p:attrName>
                                        </p:attrNameLst>
                                      </p:cBhvr>
                                      <p:to>
                                        <p:strVal val="visible"/>
                                      </p:to>
                                    </p:set>
                                    <p:animEffect transition="in" filter="blinds(horizontal)">
                                      <p:cBhvr>
                                        <p:cTn id="7" dur="500"/>
                                        <p:tgtEl>
                                          <p:spTgt spid="630876"/>
                                        </p:tgtEl>
                                      </p:cBhvr>
                                    </p:animEffect>
                                  </p:childTnLst>
                                </p:cTn>
                              </p:par>
                            </p:childTnLst>
                          </p:cTn>
                        </p:par>
                        <p:par>
                          <p:cTn id="8" fill="hold" nodeType="afterGroup">
                            <p:stCondLst>
                              <p:cond delay="500"/>
                            </p:stCondLst>
                            <p:childTnLst>
                              <p:par>
                                <p:cTn id="9" presetID="22" presetClass="entr" presetSubtype="1"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up)">
                                      <p:cBhvr>
                                        <p:cTn id="11" dur="500"/>
                                        <p:tgtEl>
                                          <p:spTgt spid="2"/>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3" presetClass="entr" presetSubtype="10" fill="hold" grpId="0" nodeType="clickEffect">
                                  <p:stCondLst>
                                    <p:cond delay="0"/>
                                  </p:stCondLst>
                                  <p:childTnLst>
                                    <p:set>
                                      <p:cBhvr>
                                        <p:cTn id="15" dur="1" fill="hold">
                                          <p:stCondLst>
                                            <p:cond delay="0"/>
                                          </p:stCondLst>
                                        </p:cTn>
                                        <p:tgtEl>
                                          <p:spTgt spid="630877"/>
                                        </p:tgtEl>
                                        <p:attrNameLst>
                                          <p:attrName>style.visibility</p:attrName>
                                        </p:attrNameLst>
                                      </p:cBhvr>
                                      <p:to>
                                        <p:strVal val="visible"/>
                                      </p:to>
                                    </p:set>
                                    <p:animEffect transition="in" filter="blinds(horizontal)">
                                      <p:cBhvr>
                                        <p:cTn id="16" dur="500"/>
                                        <p:tgtEl>
                                          <p:spTgt spid="63087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10" fill="hold" grpId="0" nodeType="clickEffect">
                                  <p:stCondLst>
                                    <p:cond delay="0"/>
                                  </p:stCondLst>
                                  <p:childTnLst>
                                    <p:set>
                                      <p:cBhvr>
                                        <p:cTn id="20" dur="1" fill="hold">
                                          <p:stCondLst>
                                            <p:cond delay="0"/>
                                          </p:stCondLst>
                                        </p:cTn>
                                        <p:tgtEl>
                                          <p:spTgt spid="630878"/>
                                        </p:tgtEl>
                                        <p:attrNameLst>
                                          <p:attrName>style.visibility</p:attrName>
                                        </p:attrNameLst>
                                      </p:cBhvr>
                                      <p:to>
                                        <p:strVal val="visible"/>
                                      </p:to>
                                    </p:set>
                                    <p:animEffect transition="in" filter="blinds(horizontal)">
                                      <p:cBhvr>
                                        <p:cTn id="21" dur="500"/>
                                        <p:tgtEl>
                                          <p:spTgt spid="6308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0876" grpId="0"/>
      <p:bldP spid="630877" grpId="0"/>
      <p:bldP spid="630878" grpId="0"/>
    </p:bldLst>
  </p:timing>
</p:sld>
</file>

<file path=ppt/slides/slide1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1362" name="Rectangle 2">
            <a:extLst>
              <a:ext uri="{FF2B5EF4-FFF2-40B4-BE49-F238E27FC236}">
                <a16:creationId xmlns:a16="http://schemas.microsoft.com/office/drawing/2014/main" id="{FFD5F1E6-502F-D8F8-FF5A-2DB8EC000266}"/>
              </a:ext>
            </a:extLst>
          </p:cNvPr>
          <p:cNvSpPr>
            <a:spLocks noGrp="1" noChangeArrowheads="1"/>
          </p:cNvSpPr>
          <p:nvPr>
            <p:ph type="title"/>
          </p:nvPr>
        </p:nvSpPr>
        <p:spPr>
          <a:xfrm>
            <a:off x="685800" y="323850"/>
            <a:ext cx="7772400" cy="685800"/>
          </a:xfrm>
        </p:spPr>
        <p:txBody>
          <a:bodyPr/>
          <a:lstStyle/>
          <a:p>
            <a:pPr eaLnBrk="1" hangingPunct="1">
              <a:defRPr/>
            </a:pPr>
            <a:r>
              <a:rPr kumimoji="1" lang="en-US" altLang="zh-CN" sz="4000" b="1">
                <a:solidFill>
                  <a:schemeClr val="tx1"/>
                </a:solidFill>
                <a:effectLst>
                  <a:outerShdw blurRad="38100" dist="38100" dir="2700000" algn="tl">
                    <a:srgbClr val="C0C0C0"/>
                  </a:outerShdw>
                </a:effectLst>
                <a:ea typeface="华文新魏" panose="02010800040101010101" pitchFamily="2" charset="-122"/>
              </a:rPr>
              <a:t>10.1</a:t>
            </a:r>
            <a:r>
              <a:rPr kumimoji="1" lang="en-US" altLang="zh-CN" sz="40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40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基本放大电路的组成</a:t>
            </a:r>
          </a:p>
        </p:txBody>
      </p:sp>
      <p:sp>
        <p:nvSpPr>
          <p:cNvPr id="271363" name="Text Box 3">
            <a:extLst>
              <a:ext uri="{FF2B5EF4-FFF2-40B4-BE49-F238E27FC236}">
                <a16:creationId xmlns:a16="http://schemas.microsoft.com/office/drawing/2014/main" id="{80C2C46F-4B55-ADDE-4B7A-27F1BD337F50}"/>
              </a:ext>
            </a:extLst>
          </p:cNvPr>
          <p:cNvSpPr txBox="1">
            <a:spLocks noChangeArrowheads="1"/>
          </p:cNvSpPr>
          <p:nvPr/>
        </p:nvSpPr>
        <p:spPr bwMode="auto">
          <a:xfrm>
            <a:off x="4572000" y="5105400"/>
            <a:ext cx="4495800" cy="519113"/>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单电源供电时常用的画法</a:t>
            </a:r>
          </a:p>
        </p:txBody>
      </p:sp>
      <p:grpSp>
        <p:nvGrpSpPr>
          <p:cNvPr id="2" name="Group 242">
            <a:extLst>
              <a:ext uri="{FF2B5EF4-FFF2-40B4-BE49-F238E27FC236}">
                <a16:creationId xmlns:a16="http://schemas.microsoft.com/office/drawing/2014/main" id="{A6D9B4F0-2CCC-8A55-B5B1-157A8BFB077D}"/>
              </a:ext>
            </a:extLst>
          </p:cNvPr>
          <p:cNvGrpSpPr>
            <a:grpSpLocks/>
          </p:cNvGrpSpPr>
          <p:nvPr/>
        </p:nvGrpSpPr>
        <p:grpSpPr bwMode="auto">
          <a:xfrm>
            <a:off x="4572000" y="1600200"/>
            <a:ext cx="4419600" cy="3414713"/>
            <a:chOff x="2880" y="1008"/>
            <a:chExt cx="2784" cy="2151"/>
          </a:xfrm>
        </p:grpSpPr>
        <p:sp>
          <p:nvSpPr>
            <p:cNvPr id="20485" name="Line 5">
              <a:extLst>
                <a:ext uri="{FF2B5EF4-FFF2-40B4-BE49-F238E27FC236}">
                  <a16:creationId xmlns:a16="http://schemas.microsoft.com/office/drawing/2014/main" id="{E38E04A8-414D-0ED9-F416-28B2AB030F2B}"/>
                </a:ext>
              </a:extLst>
            </p:cNvPr>
            <p:cNvSpPr>
              <a:spLocks noChangeShapeType="1"/>
            </p:cNvSpPr>
            <p:nvPr/>
          </p:nvSpPr>
          <p:spPr bwMode="auto">
            <a:xfrm flipH="1" flipV="1">
              <a:off x="4480" y="1138"/>
              <a:ext cx="0" cy="158"/>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486" name="Line 6">
              <a:extLst>
                <a:ext uri="{FF2B5EF4-FFF2-40B4-BE49-F238E27FC236}">
                  <a16:creationId xmlns:a16="http://schemas.microsoft.com/office/drawing/2014/main" id="{C448A0B7-3EF5-1607-2658-25937FEEECEB}"/>
                </a:ext>
              </a:extLst>
            </p:cNvPr>
            <p:cNvSpPr>
              <a:spLocks noChangeShapeType="1"/>
            </p:cNvSpPr>
            <p:nvPr/>
          </p:nvSpPr>
          <p:spPr bwMode="auto">
            <a:xfrm flipV="1">
              <a:off x="3868" y="1152"/>
              <a:ext cx="125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87" name="Rectangle 7">
              <a:extLst>
                <a:ext uri="{FF2B5EF4-FFF2-40B4-BE49-F238E27FC236}">
                  <a16:creationId xmlns:a16="http://schemas.microsoft.com/office/drawing/2014/main" id="{1AD0FDF8-DD03-B5B1-F787-03C72B9D8214}"/>
                </a:ext>
              </a:extLst>
            </p:cNvPr>
            <p:cNvSpPr>
              <a:spLocks noChangeArrowheads="1"/>
            </p:cNvSpPr>
            <p:nvPr/>
          </p:nvSpPr>
          <p:spPr bwMode="auto">
            <a:xfrm>
              <a:off x="5119" y="1008"/>
              <a:ext cx="54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CC</a:t>
              </a:r>
            </a:p>
          </p:txBody>
        </p:sp>
        <p:sp>
          <p:nvSpPr>
            <p:cNvPr id="20488" name="Text Box 8">
              <a:extLst>
                <a:ext uri="{FF2B5EF4-FFF2-40B4-BE49-F238E27FC236}">
                  <a16:creationId xmlns:a16="http://schemas.microsoft.com/office/drawing/2014/main" id="{846B753D-8590-9178-35C7-B1B002598D49}"/>
                </a:ext>
              </a:extLst>
            </p:cNvPr>
            <p:cNvSpPr txBox="1">
              <a:spLocks noChangeArrowheads="1"/>
            </p:cNvSpPr>
            <p:nvPr/>
          </p:nvSpPr>
          <p:spPr bwMode="auto">
            <a:xfrm>
              <a:off x="2909" y="2219"/>
              <a:ext cx="3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S</a:t>
              </a:r>
              <a:endParaRPr lang="en-US" altLang="zh-CN" sz="2400" b="1" i="0">
                <a:solidFill>
                  <a:schemeClr val="tx2"/>
                </a:solidFill>
                <a:ea typeface="楷体_GB2312" pitchFamily="49" charset="-122"/>
              </a:endParaRPr>
            </a:p>
          </p:txBody>
        </p:sp>
        <p:sp>
          <p:nvSpPr>
            <p:cNvPr id="20489" name="Text Box 9">
              <a:extLst>
                <a:ext uri="{FF2B5EF4-FFF2-40B4-BE49-F238E27FC236}">
                  <a16:creationId xmlns:a16="http://schemas.microsoft.com/office/drawing/2014/main" id="{AF395111-EE01-C395-C371-C4E0D71102C6}"/>
                </a:ext>
              </a:extLst>
            </p:cNvPr>
            <p:cNvSpPr txBox="1">
              <a:spLocks noChangeArrowheads="1"/>
            </p:cNvSpPr>
            <p:nvPr/>
          </p:nvSpPr>
          <p:spPr bwMode="auto">
            <a:xfrm>
              <a:off x="2880" y="2592"/>
              <a:ext cx="30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b="1">
                  <a:solidFill>
                    <a:srgbClr val="FF0000"/>
                  </a:solidFill>
                  <a:ea typeface="楷体_GB2312" pitchFamily="49" charset="-122"/>
                </a:rPr>
                <a:t>e</a:t>
              </a:r>
              <a:r>
                <a:rPr lang="en-US" altLang="zh-CN" b="1" i="0" baseline="-25000">
                  <a:solidFill>
                    <a:srgbClr val="FF0000"/>
                  </a:solidFill>
                  <a:ea typeface="楷体_GB2312" pitchFamily="49" charset="-122"/>
                </a:rPr>
                <a:t>s</a:t>
              </a:r>
              <a:endParaRPr lang="en-US" altLang="zh-CN" b="1" i="0">
                <a:solidFill>
                  <a:srgbClr val="FF0000"/>
                </a:solidFill>
                <a:ea typeface="楷体_GB2312" pitchFamily="49" charset="-122"/>
              </a:endParaRPr>
            </a:p>
          </p:txBody>
        </p:sp>
        <p:sp>
          <p:nvSpPr>
            <p:cNvPr id="20490" name="Line 10">
              <a:extLst>
                <a:ext uri="{FF2B5EF4-FFF2-40B4-BE49-F238E27FC236}">
                  <a16:creationId xmlns:a16="http://schemas.microsoft.com/office/drawing/2014/main" id="{3CFE8BD2-CCA0-396A-5BA0-94512AFBB439}"/>
                </a:ext>
              </a:extLst>
            </p:cNvPr>
            <p:cNvSpPr>
              <a:spLocks noChangeShapeType="1"/>
            </p:cNvSpPr>
            <p:nvPr/>
          </p:nvSpPr>
          <p:spPr bwMode="auto">
            <a:xfrm flipV="1">
              <a:off x="3868" y="1753"/>
              <a:ext cx="0" cy="37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491" name="Line 11">
              <a:extLst>
                <a:ext uri="{FF2B5EF4-FFF2-40B4-BE49-F238E27FC236}">
                  <a16:creationId xmlns:a16="http://schemas.microsoft.com/office/drawing/2014/main" id="{2C9F592A-5233-8E6B-A29D-AE8D4A4AA9D6}"/>
                </a:ext>
              </a:extLst>
            </p:cNvPr>
            <p:cNvSpPr>
              <a:spLocks noChangeShapeType="1"/>
            </p:cNvSpPr>
            <p:nvPr/>
          </p:nvSpPr>
          <p:spPr bwMode="auto">
            <a:xfrm rot="16200000" flipH="1">
              <a:off x="3713" y="1284"/>
              <a:ext cx="299"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492" name="Line 12">
              <a:extLst>
                <a:ext uri="{FF2B5EF4-FFF2-40B4-BE49-F238E27FC236}">
                  <a16:creationId xmlns:a16="http://schemas.microsoft.com/office/drawing/2014/main" id="{5608C644-D2B5-4A9A-BC3B-825A763AD88B}"/>
                </a:ext>
              </a:extLst>
            </p:cNvPr>
            <p:cNvSpPr>
              <a:spLocks noChangeShapeType="1"/>
            </p:cNvSpPr>
            <p:nvPr/>
          </p:nvSpPr>
          <p:spPr bwMode="auto">
            <a:xfrm>
              <a:off x="4346" y="2012"/>
              <a:ext cx="0" cy="25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493" name="Line 13">
              <a:extLst>
                <a:ext uri="{FF2B5EF4-FFF2-40B4-BE49-F238E27FC236}">
                  <a16:creationId xmlns:a16="http://schemas.microsoft.com/office/drawing/2014/main" id="{1054AF64-D98A-98F0-CFC4-5222045F07EB}"/>
                </a:ext>
              </a:extLst>
            </p:cNvPr>
            <p:cNvSpPr>
              <a:spLocks noChangeShapeType="1"/>
            </p:cNvSpPr>
            <p:nvPr/>
          </p:nvSpPr>
          <p:spPr bwMode="auto">
            <a:xfrm>
              <a:off x="4346" y="2137"/>
              <a:ext cx="127" cy="130"/>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20494" name="Line 14">
              <a:extLst>
                <a:ext uri="{FF2B5EF4-FFF2-40B4-BE49-F238E27FC236}">
                  <a16:creationId xmlns:a16="http://schemas.microsoft.com/office/drawing/2014/main" id="{8723B63A-2367-91B4-AA2E-DFA0513C8426}"/>
                </a:ext>
              </a:extLst>
            </p:cNvPr>
            <p:cNvSpPr>
              <a:spLocks noChangeShapeType="1"/>
            </p:cNvSpPr>
            <p:nvPr/>
          </p:nvSpPr>
          <p:spPr bwMode="auto">
            <a:xfrm flipV="1">
              <a:off x="4346" y="2015"/>
              <a:ext cx="127" cy="11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495" name="Line 15">
              <a:extLst>
                <a:ext uri="{FF2B5EF4-FFF2-40B4-BE49-F238E27FC236}">
                  <a16:creationId xmlns:a16="http://schemas.microsoft.com/office/drawing/2014/main" id="{7E288CE9-9CC0-AEC2-9908-60D6646C5A8C}"/>
                </a:ext>
              </a:extLst>
            </p:cNvPr>
            <p:cNvSpPr>
              <a:spLocks noChangeShapeType="1"/>
            </p:cNvSpPr>
            <p:nvPr/>
          </p:nvSpPr>
          <p:spPr bwMode="auto">
            <a:xfrm>
              <a:off x="4470" y="1586"/>
              <a:ext cx="5" cy="43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496" name="Line 16">
              <a:extLst>
                <a:ext uri="{FF2B5EF4-FFF2-40B4-BE49-F238E27FC236}">
                  <a16:creationId xmlns:a16="http://schemas.microsoft.com/office/drawing/2014/main" id="{DD0F0B40-3BD5-3FCA-3156-58C3809F3A0F}"/>
                </a:ext>
              </a:extLst>
            </p:cNvPr>
            <p:cNvSpPr>
              <a:spLocks noChangeShapeType="1"/>
            </p:cNvSpPr>
            <p:nvPr/>
          </p:nvSpPr>
          <p:spPr bwMode="auto">
            <a:xfrm>
              <a:off x="4466" y="2257"/>
              <a:ext cx="0" cy="786"/>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497" name="Line 17">
              <a:extLst>
                <a:ext uri="{FF2B5EF4-FFF2-40B4-BE49-F238E27FC236}">
                  <a16:creationId xmlns:a16="http://schemas.microsoft.com/office/drawing/2014/main" id="{B55DDA90-7ABC-EB8C-DD05-52CF6F2B1BB5}"/>
                </a:ext>
              </a:extLst>
            </p:cNvPr>
            <p:cNvSpPr>
              <a:spLocks noChangeShapeType="1"/>
            </p:cNvSpPr>
            <p:nvPr/>
          </p:nvSpPr>
          <p:spPr bwMode="auto">
            <a:xfrm flipV="1">
              <a:off x="3241" y="3037"/>
              <a:ext cx="185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498" name="Text Box 18">
              <a:extLst>
                <a:ext uri="{FF2B5EF4-FFF2-40B4-BE49-F238E27FC236}">
                  <a16:creationId xmlns:a16="http://schemas.microsoft.com/office/drawing/2014/main" id="{7C0313AD-98FF-7012-41CC-ED662D11FCEA}"/>
                </a:ext>
              </a:extLst>
            </p:cNvPr>
            <p:cNvSpPr txBox="1">
              <a:spLocks noChangeArrowheads="1"/>
            </p:cNvSpPr>
            <p:nvPr/>
          </p:nvSpPr>
          <p:spPr bwMode="auto">
            <a:xfrm>
              <a:off x="3542" y="1427"/>
              <a:ext cx="327"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20499" name="Rectangle 19">
              <a:extLst>
                <a:ext uri="{FF2B5EF4-FFF2-40B4-BE49-F238E27FC236}">
                  <a16:creationId xmlns:a16="http://schemas.microsoft.com/office/drawing/2014/main" id="{A69BAE75-DC9F-9C53-D4F6-50E570936AFB}"/>
                </a:ext>
              </a:extLst>
            </p:cNvPr>
            <p:cNvSpPr>
              <a:spLocks noChangeArrowheads="1"/>
            </p:cNvSpPr>
            <p:nvPr/>
          </p:nvSpPr>
          <p:spPr bwMode="auto">
            <a:xfrm>
              <a:off x="4432" y="1297"/>
              <a:ext cx="86" cy="284"/>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0500" name="Rectangle 20">
              <a:extLst>
                <a:ext uri="{FF2B5EF4-FFF2-40B4-BE49-F238E27FC236}">
                  <a16:creationId xmlns:a16="http://schemas.microsoft.com/office/drawing/2014/main" id="{3AECE739-FDFD-27B4-778F-47FDD53A106A}"/>
                </a:ext>
              </a:extLst>
            </p:cNvPr>
            <p:cNvSpPr>
              <a:spLocks noChangeArrowheads="1"/>
            </p:cNvSpPr>
            <p:nvPr/>
          </p:nvSpPr>
          <p:spPr bwMode="auto">
            <a:xfrm>
              <a:off x="3825" y="1454"/>
              <a:ext cx="85" cy="283"/>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20501" name="Group 21">
              <a:extLst>
                <a:ext uri="{FF2B5EF4-FFF2-40B4-BE49-F238E27FC236}">
                  <a16:creationId xmlns:a16="http://schemas.microsoft.com/office/drawing/2014/main" id="{33DCE496-8771-E771-29A7-F871DEC4E424}"/>
                </a:ext>
              </a:extLst>
            </p:cNvPr>
            <p:cNvGrpSpPr>
              <a:grpSpLocks/>
            </p:cNvGrpSpPr>
            <p:nvPr/>
          </p:nvGrpSpPr>
          <p:grpSpPr bwMode="auto">
            <a:xfrm>
              <a:off x="3556" y="2021"/>
              <a:ext cx="62" cy="228"/>
              <a:chOff x="3454" y="2018"/>
              <a:chExt cx="96" cy="328"/>
            </a:xfrm>
          </p:grpSpPr>
          <p:sp>
            <p:nvSpPr>
              <p:cNvPr id="20502" name="Line 22">
                <a:extLst>
                  <a:ext uri="{FF2B5EF4-FFF2-40B4-BE49-F238E27FC236}">
                    <a16:creationId xmlns:a16="http://schemas.microsoft.com/office/drawing/2014/main" id="{B9E3BA2B-3F76-5F83-9C87-67AA7A296287}"/>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3" name="Line 23">
                <a:extLst>
                  <a:ext uri="{FF2B5EF4-FFF2-40B4-BE49-F238E27FC236}">
                    <a16:creationId xmlns:a16="http://schemas.microsoft.com/office/drawing/2014/main" id="{A9A3BADB-B4F6-77E4-5263-13969CD1658C}"/>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504" name="Line 24">
              <a:extLst>
                <a:ext uri="{FF2B5EF4-FFF2-40B4-BE49-F238E27FC236}">
                  <a16:creationId xmlns:a16="http://schemas.microsoft.com/office/drawing/2014/main" id="{48B76B33-CE04-8965-3C43-C76CCF826CE5}"/>
                </a:ext>
              </a:extLst>
            </p:cNvPr>
            <p:cNvSpPr>
              <a:spLocks noChangeShapeType="1"/>
            </p:cNvSpPr>
            <p:nvPr/>
          </p:nvSpPr>
          <p:spPr bwMode="auto">
            <a:xfrm flipV="1">
              <a:off x="3241" y="2136"/>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05" name="Group 25">
              <a:extLst>
                <a:ext uri="{FF2B5EF4-FFF2-40B4-BE49-F238E27FC236}">
                  <a16:creationId xmlns:a16="http://schemas.microsoft.com/office/drawing/2014/main" id="{DB509A6A-B1B2-DC7F-CBF4-81D2816E6DEE}"/>
                </a:ext>
              </a:extLst>
            </p:cNvPr>
            <p:cNvGrpSpPr>
              <a:grpSpLocks/>
            </p:cNvGrpSpPr>
            <p:nvPr/>
          </p:nvGrpSpPr>
          <p:grpSpPr bwMode="auto">
            <a:xfrm flipH="1">
              <a:off x="4761" y="1626"/>
              <a:ext cx="63" cy="228"/>
              <a:chOff x="3454" y="2018"/>
              <a:chExt cx="96" cy="328"/>
            </a:xfrm>
          </p:grpSpPr>
          <p:sp>
            <p:nvSpPr>
              <p:cNvPr id="20506" name="Line 26">
                <a:extLst>
                  <a:ext uri="{FF2B5EF4-FFF2-40B4-BE49-F238E27FC236}">
                    <a16:creationId xmlns:a16="http://schemas.microsoft.com/office/drawing/2014/main" id="{A9C09713-014A-7F83-6BE9-CD755474DA3F}"/>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7" name="Line 27">
                <a:extLst>
                  <a:ext uri="{FF2B5EF4-FFF2-40B4-BE49-F238E27FC236}">
                    <a16:creationId xmlns:a16="http://schemas.microsoft.com/office/drawing/2014/main" id="{A44CD128-F0A8-A0CB-EA65-1F2C1F0854E0}"/>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508" name="Line 28">
              <a:extLst>
                <a:ext uri="{FF2B5EF4-FFF2-40B4-BE49-F238E27FC236}">
                  <a16:creationId xmlns:a16="http://schemas.microsoft.com/office/drawing/2014/main" id="{B5A51A37-11FA-9754-59C7-E0E6D6424C42}"/>
                </a:ext>
              </a:extLst>
            </p:cNvPr>
            <p:cNvSpPr>
              <a:spLocks noChangeShapeType="1"/>
            </p:cNvSpPr>
            <p:nvPr/>
          </p:nvSpPr>
          <p:spPr bwMode="auto">
            <a:xfrm flipH="1">
              <a:off x="4824" y="1725"/>
              <a:ext cx="27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09" name="Line 29">
              <a:extLst>
                <a:ext uri="{FF2B5EF4-FFF2-40B4-BE49-F238E27FC236}">
                  <a16:creationId xmlns:a16="http://schemas.microsoft.com/office/drawing/2014/main" id="{CDDE396C-D918-25E1-8E6A-4DA9771A2991}"/>
                </a:ext>
              </a:extLst>
            </p:cNvPr>
            <p:cNvSpPr>
              <a:spLocks noChangeShapeType="1"/>
            </p:cNvSpPr>
            <p:nvPr/>
          </p:nvSpPr>
          <p:spPr bwMode="auto">
            <a:xfrm flipV="1">
              <a:off x="4458" y="1726"/>
              <a:ext cx="31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0" name="Text Box 30">
              <a:extLst>
                <a:ext uri="{FF2B5EF4-FFF2-40B4-BE49-F238E27FC236}">
                  <a16:creationId xmlns:a16="http://schemas.microsoft.com/office/drawing/2014/main" id="{A1C58A68-4C4B-6193-C4AE-1622C3CA286D}"/>
                </a:ext>
              </a:extLst>
            </p:cNvPr>
            <p:cNvSpPr txBox="1">
              <a:spLocks noChangeArrowheads="1"/>
            </p:cNvSpPr>
            <p:nvPr/>
          </p:nvSpPr>
          <p:spPr bwMode="auto">
            <a:xfrm>
              <a:off x="4129" y="1268"/>
              <a:ext cx="334"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20511" name="Text Box 31">
              <a:extLst>
                <a:ext uri="{FF2B5EF4-FFF2-40B4-BE49-F238E27FC236}">
                  <a16:creationId xmlns:a16="http://schemas.microsoft.com/office/drawing/2014/main" id="{B36FFEA6-8D90-20C9-D09F-3A431F3182FA}"/>
                </a:ext>
              </a:extLst>
            </p:cNvPr>
            <p:cNvSpPr txBox="1">
              <a:spLocks noChangeArrowheads="1"/>
            </p:cNvSpPr>
            <p:nvPr/>
          </p:nvSpPr>
          <p:spPr bwMode="auto">
            <a:xfrm>
              <a:off x="3456" y="1732"/>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20512" name="Text Box 32">
              <a:extLst>
                <a:ext uri="{FF2B5EF4-FFF2-40B4-BE49-F238E27FC236}">
                  <a16:creationId xmlns:a16="http://schemas.microsoft.com/office/drawing/2014/main" id="{F0E3CFAA-DF43-D86E-6BAF-37FBA8E25172}"/>
                </a:ext>
              </a:extLst>
            </p:cNvPr>
            <p:cNvSpPr txBox="1">
              <a:spLocks noChangeArrowheads="1"/>
            </p:cNvSpPr>
            <p:nvPr/>
          </p:nvSpPr>
          <p:spPr bwMode="auto">
            <a:xfrm>
              <a:off x="4673" y="1375"/>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20513" name="Text Box 33">
              <a:extLst>
                <a:ext uri="{FF2B5EF4-FFF2-40B4-BE49-F238E27FC236}">
                  <a16:creationId xmlns:a16="http://schemas.microsoft.com/office/drawing/2014/main" id="{D894BDA6-2070-996C-E794-3CC377860D9D}"/>
                </a:ext>
              </a:extLst>
            </p:cNvPr>
            <p:cNvSpPr txBox="1">
              <a:spLocks noChangeArrowheads="1"/>
            </p:cNvSpPr>
            <p:nvPr/>
          </p:nvSpPr>
          <p:spPr bwMode="auto">
            <a:xfrm>
              <a:off x="4370" y="1999"/>
              <a:ext cx="24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20514" name="Text Box 34">
              <a:extLst>
                <a:ext uri="{FF2B5EF4-FFF2-40B4-BE49-F238E27FC236}">
                  <a16:creationId xmlns:a16="http://schemas.microsoft.com/office/drawing/2014/main" id="{18A835B1-1A23-3076-6313-F8A30121E5AE}"/>
                </a:ext>
              </a:extLst>
            </p:cNvPr>
            <p:cNvSpPr txBox="1">
              <a:spLocks noChangeArrowheads="1"/>
            </p:cNvSpPr>
            <p:nvPr/>
          </p:nvSpPr>
          <p:spPr bwMode="auto">
            <a:xfrm>
              <a:off x="3607" y="1916"/>
              <a:ext cx="34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20515" name="Text Box 35">
              <a:extLst>
                <a:ext uri="{FF2B5EF4-FFF2-40B4-BE49-F238E27FC236}">
                  <a16:creationId xmlns:a16="http://schemas.microsoft.com/office/drawing/2014/main" id="{79071BFF-9B45-2614-AA20-2C3D9017BF49}"/>
                </a:ext>
              </a:extLst>
            </p:cNvPr>
            <p:cNvSpPr txBox="1">
              <a:spLocks noChangeArrowheads="1"/>
            </p:cNvSpPr>
            <p:nvPr/>
          </p:nvSpPr>
          <p:spPr bwMode="auto">
            <a:xfrm>
              <a:off x="4589" y="1505"/>
              <a:ext cx="34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20516" name="Line 36">
              <a:extLst>
                <a:ext uri="{FF2B5EF4-FFF2-40B4-BE49-F238E27FC236}">
                  <a16:creationId xmlns:a16="http://schemas.microsoft.com/office/drawing/2014/main" id="{5E3C1A49-401C-AF14-E145-9472AEE74BB0}"/>
                </a:ext>
              </a:extLst>
            </p:cNvPr>
            <p:cNvSpPr>
              <a:spLocks noChangeShapeType="1"/>
            </p:cNvSpPr>
            <p:nvPr/>
          </p:nvSpPr>
          <p:spPr bwMode="auto">
            <a:xfrm>
              <a:off x="3241" y="2525"/>
              <a:ext cx="0" cy="51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17" name="Rectangle 37">
              <a:extLst>
                <a:ext uri="{FF2B5EF4-FFF2-40B4-BE49-F238E27FC236}">
                  <a16:creationId xmlns:a16="http://schemas.microsoft.com/office/drawing/2014/main" id="{8258B8A4-9F4E-E97A-0050-16B1F8922D1D}"/>
                </a:ext>
              </a:extLst>
            </p:cNvPr>
            <p:cNvSpPr>
              <a:spLocks noChangeArrowheads="1"/>
            </p:cNvSpPr>
            <p:nvPr/>
          </p:nvSpPr>
          <p:spPr bwMode="auto">
            <a:xfrm>
              <a:off x="3194" y="2253"/>
              <a:ext cx="85" cy="283"/>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0518" name="Oval 38">
              <a:extLst>
                <a:ext uri="{FF2B5EF4-FFF2-40B4-BE49-F238E27FC236}">
                  <a16:creationId xmlns:a16="http://schemas.microsoft.com/office/drawing/2014/main" id="{5A64F39E-3A1D-4FB1-04AC-76D59FC2DDF7}"/>
                </a:ext>
              </a:extLst>
            </p:cNvPr>
            <p:cNvSpPr>
              <a:spLocks noChangeArrowheads="1"/>
            </p:cNvSpPr>
            <p:nvPr/>
          </p:nvSpPr>
          <p:spPr bwMode="auto">
            <a:xfrm>
              <a:off x="3152" y="2737"/>
              <a:ext cx="186" cy="212"/>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sp>
          <p:nvSpPr>
            <p:cNvPr id="20519" name="Text Box 39">
              <a:extLst>
                <a:ext uri="{FF2B5EF4-FFF2-40B4-BE49-F238E27FC236}">
                  <a16:creationId xmlns:a16="http://schemas.microsoft.com/office/drawing/2014/main" id="{F38737CA-926A-46FC-7B3C-2E44577C9A11}"/>
                </a:ext>
              </a:extLst>
            </p:cNvPr>
            <p:cNvSpPr txBox="1">
              <a:spLocks noChangeArrowheads="1"/>
            </p:cNvSpPr>
            <p:nvPr/>
          </p:nvSpPr>
          <p:spPr bwMode="auto">
            <a:xfrm>
              <a:off x="3086" y="2511"/>
              <a:ext cx="2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0520" name="Text Box 40">
              <a:extLst>
                <a:ext uri="{FF2B5EF4-FFF2-40B4-BE49-F238E27FC236}">
                  <a16:creationId xmlns:a16="http://schemas.microsoft.com/office/drawing/2014/main" id="{D2926B51-7D47-6260-B1FE-CC73D1EF414A}"/>
                </a:ext>
              </a:extLst>
            </p:cNvPr>
            <p:cNvSpPr txBox="1">
              <a:spLocks noChangeArrowheads="1"/>
            </p:cNvSpPr>
            <p:nvPr/>
          </p:nvSpPr>
          <p:spPr bwMode="auto">
            <a:xfrm>
              <a:off x="3086" y="2833"/>
              <a:ext cx="1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0521" name="Line 41">
              <a:extLst>
                <a:ext uri="{FF2B5EF4-FFF2-40B4-BE49-F238E27FC236}">
                  <a16:creationId xmlns:a16="http://schemas.microsoft.com/office/drawing/2014/main" id="{28988515-43DB-049A-6ABA-15E0F815DF0C}"/>
                </a:ext>
              </a:extLst>
            </p:cNvPr>
            <p:cNvSpPr>
              <a:spLocks noChangeShapeType="1"/>
            </p:cNvSpPr>
            <p:nvPr/>
          </p:nvSpPr>
          <p:spPr bwMode="auto">
            <a:xfrm>
              <a:off x="5091" y="2562"/>
              <a:ext cx="0" cy="47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2" name="Rectangle 42">
              <a:extLst>
                <a:ext uri="{FF2B5EF4-FFF2-40B4-BE49-F238E27FC236}">
                  <a16:creationId xmlns:a16="http://schemas.microsoft.com/office/drawing/2014/main" id="{150466C9-375A-EA70-B640-6B50CE5B7E46}"/>
                </a:ext>
              </a:extLst>
            </p:cNvPr>
            <p:cNvSpPr>
              <a:spLocks noChangeArrowheads="1"/>
            </p:cNvSpPr>
            <p:nvPr/>
          </p:nvSpPr>
          <p:spPr bwMode="auto">
            <a:xfrm>
              <a:off x="5045" y="2286"/>
              <a:ext cx="86" cy="284"/>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0523" name="Text Box 43">
              <a:extLst>
                <a:ext uri="{FF2B5EF4-FFF2-40B4-BE49-F238E27FC236}">
                  <a16:creationId xmlns:a16="http://schemas.microsoft.com/office/drawing/2014/main" id="{C18601A6-502C-0858-40F1-ABC88EC302AA}"/>
                </a:ext>
              </a:extLst>
            </p:cNvPr>
            <p:cNvSpPr txBox="1">
              <a:spLocks noChangeArrowheads="1"/>
            </p:cNvSpPr>
            <p:nvPr/>
          </p:nvSpPr>
          <p:spPr bwMode="auto">
            <a:xfrm>
              <a:off x="4788" y="2117"/>
              <a:ext cx="307"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L</a:t>
              </a:r>
              <a:endParaRPr lang="en-US" altLang="zh-CN" sz="2400" b="1" i="0">
                <a:solidFill>
                  <a:schemeClr val="tx2"/>
                </a:solidFill>
                <a:ea typeface="楷体_GB2312" pitchFamily="49" charset="-122"/>
              </a:endParaRPr>
            </a:p>
          </p:txBody>
        </p:sp>
        <p:sp>
          <p:nvSpPr>
            <p:cNvPr id="20524" name="Line 44">
              <a:extLst>
                <a:ext uri="{FF2B5EF4-FFF2-40B4-BE49-F238E27FC236}">
                  <a16:creationId xmlns:a16="http://schemas.microsoft.com/office/drawing/2014/main" id="{30643AAA-C962-0D6E-AE62-E395AA436C16}"/>
                </a:ext>
              </a:extLst>
            </p:cNvPr>
            <p:cNvSpPr>
              <a:spLocks noChangeShapeType="1"/>
            </p:cNvSpPr>
            <p:nvPr/>
          </p:nvSpPr>
          <p:spPr bwMode="auto">
            <a:xfrm flipV="1">
              <a:off x="3611" y="2140"/>
              <a:ext cx="73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25" name="Rectangle 45">
              <a:extLst>
                <a:ext uri="{FF2B5EF4-FFF2-40B4-BE49-F238E27FC236}">
                  <a16:creationId xmlns:a16="http://schemas.microsoft.com/office/drawing/2014/main" id="{15F0FA67-46C9-3544-D7FC-ACD84E7601EC}"/>
                </a:ext>
              </a:extLst>
            </p:cNvPr>
            <p:cNvSpPr>
              <a:spLocks noChangeArrowheads="1"/>
            </p:cNvSpPr>
            <p:nvPr/>
          </p:nvSpPr>
          <p:spPr bwMode="auto">
            <a:xfrm>
              <a:off x="3266" y="2408"/>
              <a:ext cx="40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i</a:t>
              </a:r>
            </a:p>
          </p:txBody>
        </p:sp>
        <p:sp>
          <p:nvSpPr>
            <p:cNvPr id="20526" name="Rectangle 46">
              <a:extLst>
                <a:ext uri="{FF2B5EF4-FFF2-40B4-BE49-F238E27FC236}">
                  <a16:creationId xmlns:a16="http://schemas.microsoft.com/office/drawing/2014/main" id="{2E275F2C-61CB-BCA5-E7FB-9C788FA83DE9}"/>
                </a:ext>
              </a:extLst>
            </p:cNvPr>
            <p:cNvSpPr>
              <a:spLocks noChangeArrowheads="1"/>
            </p:cNvSpPr>
            <p:nvPr/>
          </p:nvSpPr>
          <p:spPr bwMode="auto">
            <a:xfrm>
              <a:off x="3363" y="2113"/>
              <a:ext cx="223"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0527" name="Rectangle 47">
              <a:extLst>
                <a:ext uri="{FF2B5EF4-FFF2-40B4-BE49-F238E27FC236}">
                  <a16:creationId xmlns:a16="http://schemas.microsoft.com/office/drawing/2014/main" id="{1B65BD49-7763-EF72-8DF1-8229B92AE521}"/>
                </a:ext>
              </a:extLst>
            </p:cNvPr>
            <p:cNvSpPr>
              <a:spLocks noChangeArrowheads="1"/>
            </p:cNvSpPr>
            <p:nvPr/>
          </p:nvSpPr>
          <p:spPr bwMode="auto">
            <a:xfrm>
              <a:off x="3367" y="2773"/>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0528" name="Rectangle 48">
              <a:extLst>
                <a:ext uri="{FF2B5EF4-FFF2-40B4-BE49-F238E27FC236}">
                  <a16:creationId xmlns:a16="http://schemas.microsoft.com/office/drawing/2014/main" id="{D05C33B5-8C3A-09D5-82A9-16C5424B7D2C}"/>
                </a:ext>
              </a:extLst>
            </p:cNvPr>
            <p:cNvSpPr>
              <a:spLocks noChangeArrowheads="1"/>
            </p:cNvSpPr>
            <p:nvPr/>
          </p:nvSpPr>
          <p:spPr bwMode="auto">
            <a:xfrm>
              <a:off x="5110" y="2272"/>
              <a:ext cx="28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o</a:t>
              </a:r>
            </a:p>
          </p:txBody>
        </p:sp>
        <p:sp>
          <p:nvSpPr>
            <p:cNvPr id="20529" name="Rectangle 49">
              <a:extLst>
                <a:ext uri="{FF2B5EF4-FFF2-40B4-BE49-F238E27FC236}">
                  <a16:creationId xmlns:a16="http://schemas.microsoft.com/office/drawing/2014/main" id="{AFF5B57D-4019-B839-E487-4B3105E4C91F}"/>
                </a:ext>
              </a:extLst>
            </p:cNvPr>
            <p:cNvSpPr>
              <a:spLocks noChangeArrowheads="1"/>
            </p:cNvSpPr>
            <p:nvPr/>
          </p:nvSpPr>
          <p:spPr bwMode="auto">
            <a:xfrm>
              <a:off x="5127" y="2061"/>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71410" name="Rectangle 50">
              <a:extLst>
                <a:ext uri="{FF2B5EF4-FFF2-40B4-BE49-F238E27FC236}">
                  <a16:creationId xmlns:a16="http://schemas.microsoft.com/office/drawing/2014/main" id="{77702584-F0D7-B9F6-2E92-CA3048578261}"/>
                </a:ext>
              </a:extLst>
            </p:cNvPr>
            <p:cNvSpPr>
              <a:spLocks noChangeArrowheads="1"/>
            </p:cNvSpPr>
            <p:nvPr/>
          </p:nvSpPr>
          <p:spPr bwMode="auto">
            <a:xfrm>
              <a:off x="5137" y="2533"/>
              <a:ext cx="211"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0531" name="Line 51">
              <a:extLst>
                <a:ext uri="{FF2B5EF4-FFF2-40B4-BE49-F238E27FC236}">
                  <a16:creationId xmlns:a16="http://schemas.microsoft.com/office/drawing/2014/main" id="{8B5D0B5E-DD65-81E6-76B9-0E97DA61D921}"/>
                </a:ext>
              </a:extLst>
            </p:cNvPr>
            <p:cNvSpPr>
              <a:spLocks noChangeShapeType="1"/>
            </p:cNvSpPr>
            <p:nvPr/>
          </p:nvSpPr>
          <p:spPr bwMode="auto">
            <a:xfrm flipH="1">
              <a:off x="5091" y="1733"/>
              <a:ext cx="1" cy="53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32" name="Line 52">
              <a:extLst>
                <a:ext uri="{FF2B5EF4-FFF2-40B4-BE49-F238E27FC236}">
                  <a16:creationId xmlns:a16="http://schemas.microsoft.com/office/drawing/2014/main" id="{C956504B-990F-8DDB-79DD-517C15C368A4}"/>
                </a:ext>
              </a:extLst>
            </p:cNvPr>
            <p:cNvSpPr>
              <a:spLocks noChangeShapeType="1"/>
            </p:cNvSpPr>
            <p:nvPr/>
          </p:nvSpPr>
          <p:spPr bwMode="auto">
            <a:xfrm rot="5400000">
              <a:off x="3177" y="2197"/>
              <a:ext cx="115" cy="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533" name="Text Box 53">
              <a:extLst>
                <a:ext uri="{FF2B5EF4-FFF2-40B4-BE49-F238E27FC236}">
                  <a16:creationId xmlns:a16="http://schemas.microsoft.com/office/drawing/2014/main" id="{E18445A2-334F-848B-D7DE-F2CF7E31F7A9}"/>
                </a:ext>
              </a:extLst>
            </p:cNvPr>
            <p:cNvSpPr txBox="1">
              <a:spLocks noChangeArrowheads="1"/>
            </p:cNvSpPr>
            <p:nvPr/>
          </p:nvSpPr>
          <p:spPr bwMode="auto">
            <a:xfrm>
              <a:off x="4138" y="2073"/>
              <a:ext cx="342"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0534" name="Text Box 54">
              <a:extLst>
                <a:ext uri="{FF2B5EF4-FFF2-40B4-BE49-F238E27FC236}">
                  <a16:creationId xmlns:a16="http://schemas.microsoft.com/office/drawing/2014/main" id="{0A9A9391-E2F4-4A4C-C405-F2A55E9B6151}"/>
                </a:ext>
              </a:extLst>
            </p:cNvPr>
            <p:cNvSpPr txBox="1">
              <a:spLocks noChangeArrowheads="1"/>
            </p:cNvSpPr>
            <p:nvPr/>
          </p:nvSpPr>
          <p:spPr bwMode="auto">
            <a:xfrm>
              <a:off x="4550" y="1748"/>
              <a:ext cx="3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71415" name="Rectangle 55">
              <a:extLst>
                <a:ext uri="{FF2B5EF4-FFF2-40B4-BE49-F238E27FC236}">
                  <a16:creationId xmlns:a16="http://schemas.microsoft.com/office/drawing/2014/main" id="{26FDF56E-6E9F-BD5B-9805-036987CDE421}"/>
                </a:ext>
              </a:extLst>
            </p:cNvPr>
            <p:cNvSpPr>
              <a:spLocks noChangeArrowheads="1"/>
            </p:cNvSpPr>
            <p:nvPr/>
          </p:nvSpPr>
          <p:spPr bwMode="auto">
            <a:xfrm>
              <a:off x="4272" y="2357"/>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0536" name="Rectangle 56">
              <a:extLst>
                <a:ext uri="{FF2B5EF4-FFF2-40B4-BE49-F238E27FC236}">
                  <a16:creationId xmlns:a16="http://schemas.microsoft.com/office/drawing/2014/main" id="{080CDB1E-1DBD-906F-2228-BF08FC75B402}"/>
                </a:ext>
              </a:extLst>
            </p:cNvPr>
            <p:cNvSpPr>
              <a:spLocks noChangeArrowheads="1"/>
            </p:cNvSpPr>
            <p:nvPr/>
          </p:nvSpPr>
          <p:spPr bwMode="auto">
            <a:xfrm>
              <a:off x="4065" y="2195"/>
              <a:ext cx="44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20537" name="Rectangle 57">
              <a:extLst>
                <a:ext uri="{FF2B5EF4-FFF2-40B4-BE49-F238E27FC236}">
                  <a16:creationId xmlns:a16="http://schemas.microsoft.com/office/drawing/2014/main" id="{50B0E5A9-442B-29CB-B6EE-ABAE526D0108}"/>
                </a:ext>
              </a:extLst>
            </p:cNvPr>
            <p:cNvSpPr>
              <a:spLocks noChangeArrowheads="1"/>
            </p:cNvSpPr>
            <p:nvPr/>
          </p:nvSpPr>
          <p:spPr bwMode="auto">
            <a:xfrm>
              <a:off x="4476" y="1996"/>
              <a:ext cx="44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271418" name="Rectangle 58">
              <a:extLst>
                <a:ext uri="{FF2B5EF4-FFF2-40B4-BE49-F238E27FC236}">
                  <a16:creationId xmlns:a16="http://schemas.microsoft.com/office/drawing/2014/main" id="{A0DBFA39-8586-6E84-6616-47B12E2BF4BA}"/>
                </a:ext>
              </a:extLst>
            </p:cNvPr>
            <p:cNvSpPr>
              <a:spLocks noChangeArrowheads="1"/>
            </p:cNvSpPr>
            <p:nvPr/>
          </p:nvSpPr>
          <p:spPr bwMode="auto">
            <a:xfrm>
              <a:off x="4538" y="2260"/>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0539" name="Line 59">
              <a:extLst>
                <a:ext uri="{FF2B5EF4-FFF2-40B4-BE49-F238E27FC236}">
                  <a16:creationId xmlns:a16="http://schemas.microsoft.com/office/drawing/2014/main" id="{D34B0B7A-4E8F-B4B2-4127-80137251EFC7}"/>
                </a:ext>
              </a:extLst>
            </p:cNvPr>
            <p:cNvSpPr>
              <a:spLocks noChangeShapeType="1"/>
            </p:cNvSpPr>
            <p:nvPr/>
          </p:nvSpPr>
          <p:spPr bwMode="auto">
            <a:xfrm>
              <a:off x="4414" y="1718"/>
              <a:ext cx="2" cy="294"/>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40" name="Rectangle 60">
              <a:extLst>
                <a:ext uri="{FF2B5EF4-FFF2-40B4-BE49-F238E27FC236}">
                  <a16:creationId xmlns:a16="http://schemas.microsoft.com/office/drawing/2014/main" id="{BB63EE2D-D248-E458-55CE-D34BB820846B}"/>
                </a:ext>
              </a:extLst>
            </p:cNvPr>
            <p:cNvSpPr>
              <a:spLocks noChangeArrowheads="1"/>
            </p:cNvSpPr>
            <p:nvPr/>
          </p:nvSpPr>
          <p:spPr bwMode="auto">
            <a:xfrm>
              <a:off x="4087" y="1669"/>
              <a:ext cx="44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20541" name="Line 61">
              <a:extLst>
                <a:ext uri="{FF2B5EF4-FFF2-40B4-BE49-F238E27FC236}">
                  <a16:creationId xmlns:a16="http://schemas.microsoft.com/office/drawing/2014/main" id="{C026E030-645D-4567-CF9D-FB57717E0D2D}"/>
                </a:ext>
              </a:extLst>
            </p:cNvPr>
            <p:cNvSpPr>
              <a:spLocks noChangeShapeType="1"/>
            </p:cNvSpPr>
            <p:nvPr/>
          </p:nvSpPr>
          <p:spPr bwMode="auto">
            <a:xfrm>
              <a:off x="3945" y="2085"/>
              <a:ext cx="294"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42" name="Rectangle 62">
              <a:extLst>
                <a:ext uri="{FF2B5EF4-FFF2-40B4-BE49-F238E27FC236}">
                  <a16:creationId xmlns:a16="http://schemas.microsoft.com/office/drawing/2014/main" id="{C178989B-5083-021A-D05F-3FF848B8E541}"/>
                </a:ext>
              </a:extLst>
            </p:cNvPr>
            <p:cNvSpPr>
              <a:spLocks noChangeArrowheads="1"/>
            </p:cNvSpPr>
            <p:nvPr/>
          </p:nvSpPr>
          <p:spPr bwMode="auto">
            <a:xfrm>
              <a:off x="3965" y="1802"/>
              <a:ext cx="449"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20543" name="Line 63">
              <a:extLst>
                <a:ext uri="{FF2B5EF4-FFF2-40B4-BE49-F238E27FC236}">
                  <a16:creationId xmlns:a16="http://schemas.microsoft.com/office/drawing/2014/main" id="{3D17E029-7270-A8DD-C1DC-2374A5624752}"/>
                </a:ext>
              </a:extLst>
            </p:cNvPr>
            <p:cNvSpPr>
              <a:spLocks noChangeShapeType="1"/>
            </p:cNvSpPr>
            <p:nvPr/>
          </p:nvSpPr>
          <p:spPr bwMode="auto">
            <a:xfrm flipH="1">
              <a:off x="4509" y="2601"/>
              <a:ext cx="0" cy="294"/>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544" name="Rectangle 64">
              <a:extLst>
                <a:ext uri="{FF2B5EF4-FFF2-40B4-BE49-F238E27FC236}">
                  <a16:creationId xmlns:a16="http://schemas.microsoft.com/office/drawing/2014/main" id="{864DF480-CC77-10BD-E958-FDFE3D76C831}"/>
                </a:ext>
              </a:extLst>
            </p:cNvPr>
            <p:cNvSpPr>
              <a:spLocks noChangeArrowheads="1"/>
            </p:cNvSpPr>
            <p:nvPr/>
          </p:nvSpPr>
          <p:spPr bwMode="auto">
            <a:xfrm>
              <a:off x="4404" y="2569"/>
              <a:ext cx="45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E</a:t>
              </a:r>
            </a:p>
          </p:txBody>
        </p:sp>
        <p:sp>
          <p:nvSpPr>
            <p:cNvPr id="20545" name="Oval 66">
              <a:extLst>
                <a:ext uri="{FF2B5EF4-FFF2-40B4-BE49-F238E27FC236}">
                  <a16:creationId xmlns:a16="http://schemas.microsoft.com/office/drawing/2014/main" id="{ACB4A034-8132-CBEC-21C8-C9E997612C56}"/>
                </a:ext>
              </a:extLst>
            </p:cNvPr>
            <p:cNvSpPr>
              <a:spLocks noChangeArrowheads="1"/>
            </p:cNvSpPr>
            <p:nvPr/>
          </p:nvSpPr>
          <p:spPr bwMode="auto">
            <a:xfrm>
              <a:off x="5109" y="1132"/>
              <a:ext cx="53" cy="52"/>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20546" name="Group 67">
              <a:extLst>
                <a:ext uri="{FF2B5EF4-FFF2-40B4-BE49-F238E27FC236}">
                  <a16:creationId xmlns:a16="http://schemas.microsoft.com/office/drawing/2014/main" id="{76A67AA5-9362-98A3-7E7B-D209AE2E4DC1}"/>
                </a:ext>
              </a:extLst>
            </p:cNvPr>
            <p:cNvGrpSpPr>
              <a:grpSpLocks/>
            </p:cNvGrpSpPr>
            <p:nvPr/>
          </p:nvGrpSpPr>
          <p:grpSpPr bwMode="auto">
            <a:xfrm>
              <a:off x="4384" y="3015"/>
              <a:ext cx="176" cy="144"/>
              <a:chOff x="2898" y="3648"/>
              <a:chExt cx="204" cy="240"/>
            </a:xfrm>
          </p:grpSpPr>
          <p:grpSp>
            <p:nvGrpSpPr>
              <p:cNvPr id="20547" name="Group 68">
                <a:extLst>
                  <a:ext uri="{FF2B5EF4-FFF2-40B4-BE49-F238E27FC236}">
                    <a16:creationId xmlns:a16="http://schemas.microsoft.com/office/drawing/2014/main" id="{59FA9DD9-E03A-D0FF-F529-EC771DE19B63}"/>
                  </a:ext>
                </a:extLst>
              </p:cNvPr>
              <p:cNvGrpSpPr>
                <a:grpSpLocks/>
              </p:cNvGrpSpPr>
              <p:nvPr/>
            </p:nvGrpSpPr>
            <p:grpSpPr bwMode="auto">
              <a:xfrm>
                <a:off x="2898" y="3684"/>
                <a:ext cx="204" cy="204"/>
                <a:chOff x="2898" y="3684"/>
                <a:chExt cx="204" cy="204"/>
              </a:xfrm>
            </p:grpSpPr>
            <p:sp>
              <p:nvSpPr>
                <p:cNvPr id="20548" name="Line 69">
                  <a:extLst>
                    <a:ext uri="{FF2B5EF4-FFF2-40B4-BE49-F238E27FC236}">
                      <a16:creationId xmlns:a16="http://schemas.microsoft.com/office/drawing/2014/main" id="{48364D3D-9D7B-B088-CF72-01C539E20EA9}"/>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49" name="Line 70">
                  <a:extLst>
                    <a:ext uri="{FF2B5EF4-FFF2-40B4-BE49-F238E27FC236}">
                      <a16:creationId xmlns:a16="http://schemas.microsoft.com/office/drawing/2014/main" id="{59E28ABD-9038-9C90-BE70-45671B52FCBD}"/>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550" name="Oval 71">
                <a:extLst>
                  <a:ext uri="{FF2B5EF4-FFF2-40B4-BE49-F238E27FC236}">
                    <a16:creationId xmlns:a16="http://schemas.microsoft.com/office/drawing/2014/main" id="{DD12BECD-6640-0897-A549-1097D5981C98}"/>
                  </a:ext>
                </a:extLst>
              </p:cNvPr>
              <p:cNvSpPr>
                <a:spLocks noChangeArrowheads="1"/>
              </p:cNvSpPr>
              <p:nvPr/>
            </p:nvSpPr>
            <p:spPr bwMode="auto">
              <a:xfrm>
                <a:off x="2976"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grpSp>
      <p:sp>
        <p:nvSpPr>
          <p:cNvPr id="20551" name="AutoShape 72">
            <a:hlinkClick r:id="" action="ppaction://hlinkshowjump?jump=previousslide" highlightClick="1"/>
            <a:extLst>
              <a:ext uri="{FF2B5EF4-FFF2-40B4-BE49-F238E27FC236}">
                <a16:creationId xmlns:a16="http://schemas.microsoft.com/office/drawing/2014/main" id="{D6EC0A8B-4000-7C57-0340-DDAF5A6D21D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0552" name="AutoShape 73">
            <a:hlinkClick r:id="" action="ppaction://hlinkshowjump?jump=nextslide" highlightClick="1"/>
            <a:extLst>
              <a:ext uri="{FF2B5EF4-FFF2-40B4-BE49-F238E27FC236}">
                <a16:creationId xmlns:a16="http://schemas.microsoft.com/office/drawing/2014/main" id="{3FC0A098-24E0-5735-C124-3D522D96117D}"/>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0553" name="AutoShape 74">
            <a:hlinkClick r:id="" action="ppaction://hlinkshowjump?jump=firstslide" highlightClick="1"/>
            <a:extLst>
              <a:ext uri="{FF2B5EF4-FFF2-40B4-BE49-F238E27FC236}">
                <a16:creationId xmlns:a16="http://schemas.microsoft.com/office/drawing/2014/main" id="{E64D40B9-0E6C-EAB3-8089-59A87AABAAC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0554" name="Group 241">
            <a:extLst>
              <a:ext uri="{FF2B5EF4-FFF2-40B4-BE49-F238E27FC236}">
                <a16:creationId xmlns:a16="http://schemas.microsoft.com/office/drawing/2014/main" id="{B4CFD330-8E3A-5F01-8F95-D2984D568158}"/>
              </a:ext>
            </a:extLst>
          </p:cNvPr>
          <p:cNvGrpSpPr>
            <a:grpSpLocks/>
          </p:cNvGrpSpPr>
          <p:nvPr/>
        </p:nvGrpSpPr>
        <p:grpSpPr bwMode="auto">
          <a:xfrm>
            <a:off x="107950" y="1628775"/>
            <a:ext cx="5094288" cy="3270250"/>
            <a:chOff x="7" y="864"/>
            <a:chExt cx="3209" cy="2060"/>
          </a:xfrm>
        </p:grpSpPr>
        <p:sp>
          <p:nvSpPr>
            <p:cNvPr id="20555" name="Line 161">
              <a:extLst>
                <a:ext uri="{FF2B5EF4-FFF2-40B4-BE49-F238E27FC236}">
                  <a16:creationId xmlns:a16="http://schemas.microsoft.com/office/drawing/2014/main" id="{B0F7A096-F3A0-C69E-9441-30F0E3A4B1FE}"/>
                </a:ext>
              </a:extLst>
            </p:cNvPr>
            <p:cNvSpPr>
              <a:spLocks noChangeShapeType="1"/>
            </p:cNvSpPr>
            <p:nvPr/>
          </p:nvSpPr>
          <p:spPr bwMode="auto">
            <a:xfrm flipH="1" flipV="1">
              <a:off x="1631" y="865"/>
              <a:ext cx="0" cy="159"/>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556" name="Line 162">
              <a:extLst>
                <a:ext uri="{FF2B5EF4-FFF2-40B4-BE49-F238E27FC236}">
                  <a16:creationId xmlns:a16="http://schemas.microsoft.com/office/drawing/2014/main" id="{A4EB3965-5709-BB12-914E-9B447D90E430}"/>
                </a:ext>
              </a:extLst>
            </p:cNvPr>
            <p:cNvSpPr>
              <a:spLocks noChangeShapeType="1"/>
            </p:cNvSpPr>
            <p:nvPr/>
          </p:nvSpPr>
          <p:spPr bwMode="auto">
            <a:xfrm flipV="1">
              <a:off x="1630" y="873"/>
              <a:ext cx="1169"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57" name="Rectangle 163">
              <a:extLst>
                <a:ext uri="{FF2B5EF4-FFF2-40B4-BE49-F238E27FC236}">
                  <a16:creationId xmlns:a16="http://schemas.microsoft.com/office/drawing/2014/main" id="{806C6320-DFED-0189-66AD-F86C5B9A6917}"/>
                </a:ext>
              </a:extLst>
            </p:cNvPr>
            <p:cNvSpPr>
              <a:spLocks noChangeArrowheads="1"/>
            </p:cNvSpPr>
            <p:nvPr/>
          </p:nvSpPr>
          <p:spPr bwMode="auto">
            <a:xfrm>
              <a:off x="2882" y="157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C</a:t>
              </a:r>
            </a:p>
          </p:txBody>
        </p:sp>
        <p:sp>
          <p:nvSpPr>
            <p:cNvPr id="20558" name="Text Box 164">
              <a:extLst>
                <a:ext uri="{FF2B5EF4-FFF2-40B4-BE49-F238E27FC236}">
                  <a16:creationId xmlns:a16="http://schemas.microsoft.com/office/drawing/2014/main" id="{60AF2198-998B-F619-931B-13C1BBB487AC}"/>
                </a:ext>
              </a:extLst>
            </p:cNvPr>
            <p:cNvSpPr txBox="1">
              <a:spLocks noChangeArrowheads="1"/>
            </p:cNvSpPr>
            <p:nvPr/>
          </p:nvSpPr>
          <p:spPr bwMode="auto">
            <a:xfrm>
              <a:off x="7" y="1952"/>
              <a:ext cx="35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S</a:t>
              </a:r>
              <a:endParaRPr lang="en-US" altLang="zh-CN" sz="2400" b="1" i="0">
                <a:solidFill>
                  <a:schemeClr val="tx2"/>
                </a:solidFill>
                <a:ea typeface="楷体_GB2312" pitchFamily="49" charset="-122"/>
              </a:endParaRPr>
            </a:p>
          </p:txBody>
        </p:sp>
        <p:sp>
          <p:nvSpPr>
            <p:cNvPr id="20559" name="Text Box 165">
              <a:extLst>
                <a:ext uri="{FF2B5EF4-FFF2-40B4-BE49-F238E27FC236}">
                  <a16:creationId xmlns:a16="http://schemas.microsoft.com/office/drawing/2014/main" id="{59994087-D024-F6C3-1CEB-9BB9BC06A4F3}"/>
                </a:ext>
              </a:extLst>
            </p:cNvPr>
            <p:cNvSpPr txBox="1">
              <a:spLocks noChangeArrowheads="1"/>
            </p:cNvSpPr>
            <p:nvPr/>
          </p:nvSpPr>
          <p:spPr bwMode="auto">
            <a:xfrm>
              <a:off x="39" y="2333"/>
              <a:ext cx="29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b="1">
                  <a:solidFill>
                    <a:srgbClr val="FF0000"/>
                  </a:solidFill>
                  <a:ea typeface="楷体_GB2312" pitchFamily="49" charset="-122"/>
                </a:rPr>
                <a:t>e</a:t>
              </a:r>
              <a:r>
                <a:rPr lang="en-US" altLang="zh-CN" b="1" i="0" baseline="-25000">
                  <a:solidFill>
                    <a:srgbClr val="FF0000"/>
                  </a:solidFill>
                  <a:ea typeface="楷体_GB2312" pitchFamily="49" charset="-122"/>
                </a:rPr>
                <a:t>s</a:t>
              </a:r>
              <a:endParaRPr lang="en-US" altLang="zh-CN" b="1" i="0">
                <a:solidFill>
                  <a:srgbClr val="FF0000"/>
                </a:solidFill>
                <a:ea typeface="楷体_GB2312" pitchFamily="49" charset="-122"/>
              </a:endParaRPr>
            </a:p>
          </p:txBody>
        </p:sp>
        <p:sp>
          <p:nvSpPr>
            <p:cNvPr id="20560" name="Line 166">
              <a:extLst>
                <a:ext uri="{FF2B5EF4-FFF2-40B4-BE49-F238E27FC236}">
                  <a16:creationId xmlns:a16="http://schemas.microsoft.com/office/drawing/2014/main" id="{8356F5B9-58FD-40F7-A4B8-5390BFE9D56C}"/>
                </a:ext>
              </a:extLst>
            </p:cNvPr>
            <p:cNvSpPr>
              <a:spLocks noChangeShapeType="1"/>
            </p:cNvSpPr>
            <p:nvPr/>
          </p:nvSpPr>
          <p:spPr bwMode="auto">
            <a:xfrm>
              <a:off x="2801" y="864"/>
              <a:ext cx="0" cy="7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61" name="Line 167">
              <a:extLst>
                <a:ext uri="{FF2B5EF4-FFF2-40B4-BE49-F238E27FC236}">
                  <a16:creationId xmlns:a16="http://schemas.microsoft.com/office/drawing/2014/main" id="{95C30300-6E73-E762-165E-A1FBC7A44266}"/>
                </a:ext>
              </a:extLst>
            </p:cNvPr>
            <p:cNvSpPr>
              <a:spLocks noChangeShapeType="1"/>
            </p:cNvSpPr>
            <p:nvPr/>
          </p:nvSpPr>
          <p:spPr bwMode="auto">
            <a:xfrm flipV="1">
              <a:off x="1013" y="1864"/>
              <a:ext cx="0" cy="16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62" name="Group 168">
              <a:extLst>
                <a:ext uri="{FF2B5EF4-FFF2-40B4-BE49-F238E27FC236}">
                  <a16:creationId xmlns:a16="http://schemas.microsoft.com/office/drawing/2014/main" id="{5FD9100B-E89F-3968-67BE-6CE31920FA1F}"/>
                </a:ext>
              </a:extLst>
            </p:cNvPr>
            <p:cNvGrpSpPr>
              <a:grpSpLocks/>
            </p:cNvGrpSpPr>
            <p:nvPr/>
          </p:nvGrpSpPr>
          <p:grpSpPr bwMode="auto">
            <a:xfrm>
              <a:off x="871" y="2481"/>
              <a:ext cx="269" cy="79"/>
              <a:chOff x="1854" y="3200"/>
              <a:chExt cx="474" cy="160"/>
            </a:xfrm>
          </p:grpSpPr>
          <p:sp>
            <p:nvSpPr>
              <p:cNvPr id="20563" name="Line 169">
                <a:extLst>
                  <a:ext uri="{FF2B5EF4-FFF2-40B4-BE49-F238E27FC236}">
                    <a16:creationId xmlns:a16="http://schemas.microsoft.com/office/drawing/2014/main" id="{40219052-C7D9-F6CB-24D6-D0A46B30D0FF}"/>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564" name="Line 170">
                <a:extLst>
                  <a:ext uri="{FF2B5EF4-FFF2-40B4-BE49-F238E27FC236}">
                    <a16:creationId xmlns:a16="http://schemas.microsoft.com/office/drawing/2014/main" id="{C8B68BFF-839B-053F-EF43-141FCFE95692}"/>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20565" name="Line 171">
              <a:extLst>
                <a:ext uri="{FF2B5EF4-FFF2-40B4-BE49-F238E27FC236}">
                  <a16:creationId xmlns:a16="http://schemas.microsoft.com/office/drawing/2014/main" id="{55A86733-E978-D21B-FAD3-01AAAD05C8B2}"/>
                </a:ext>
              </a:extLst>
            </p:cNvPr>
            <p:cNvSpPr>
              <a:spLocks noChangeShapeType="1"/>
            </p:cNvSpPr>
            <p:nvPr/>
          </p:nvSpPr>
          <p:spPr bwMode="auto">
            <a:xfrm rot="5400000">
              <a:off x="936" y="2389"/>
              <a:ext cx="152"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566" name="Line 172">
              <a:extLst>
                <a:ext uri="{FF2B5EF4-FFF2-40B4-BE49-F238E27FC236}">
                  <a16:creationId xmlns:a16="http://schemas.microsoft.com/office/drawing/2014/main" id="{74DAB97D-3491-FC66-6FF4-434FD8DA4E72}"/>
                </a:ext>
              </a:extLst>
            </p:cNvPr>
            <p:cNvSpPr>
              <a:spLocks noChangeShapeType="1"/>
            </p:cNvSpPr>
            <p:nvPr/>
          </p:nvSpPr>
          <p:spPr bwMode="auto">
            <a:xfrm rot="5400000">
              <a:off x="900" y="2668"/>
              <a:ext cx="201"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567" name="Line 173">
              <a:extLst>
                <a:ext uri="{FF2B5EF4-FFF2-40B4-BE49-F238E27FC236}">
                  <a16:creationId xmlns:a16="http://schemas.microsoft.com/office/drawing/2014/main" id="{6D53A997-1619-10E1-3869-3709601758F2}"/>
                </a:ext>
              </a:extLst>
            </p:cNvPr>
            <p:cNvSpPr>
              <a:spLocks noChangeShapeType="1"/>
            </p:cNvSpPr>
            <p:nvPr/>
          </p:nvSpPr>
          <p:spPr bwMode="auto">
            <a:xfrm>
              <a:off x="1492" y="1743"/>
              <a:ext cx="0" cy="25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568" name="Line 174">
              <a:extLst>
                <a:ext uri="{FF2B5EF4-FFF2-40B4-BE49-F238E27FC236}">
                  <a16:creationId xmlns:a16="http://schemas.microsoft.com/office/drawing/2014/main" id="{1C37D5AB-E410-A4A3-1EE9-FA78662DAF4C}"/>
                </a:ext>
              </a:extLst>
            </p:cNvPr>
            <p:cNvSpPr>
              <a:spLocks noChangeShapeType="1"/>
            </p:cNvSpPr>
            <p:nvPr/>
          </p:nvSpPr>
          <p:spPr bwMode="auto">
            <a:xfrm>
              <a:off x="1492" y="1869"/>
              <a:ext cx="132" cy="130"/>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20569" name="Line 175">
              <a:extLst>
                <a:ext uri="{FF2B5EF4-FFF2-40B4-BE49-F238E27FC236}">
                  <a16:creationId xmlns:a16="http://schemas.microsoft.com/office/drawing/2014/main" id="{62A0BDDA-2155-890D-BE48-1C803EA58456}"/>
                </a:ext>
              </a:extLst>
            </p:cNvPr>
            <p:cNvSpPr>
              <a:spLocks noChangeShapeType="1"/>
            </p:cNvSpPr>
            <p:nvPr/>
          </p:nvSpPr>
          <p:spPr bwMode="auto">
            <a:xfrm flipV="1">
              <a:off x="1492" y="1746"/>
              <a:ext cx="132" cy="11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570" name="Line 176">
              <a:extLst>
                <a:ext uri="{FF2B5EF4-FFF2-40B4-BE49-F238E27FC236}">
                  <a16:creationId xmlns:a16="http://schemas.microsoft.com/office/drawing/2014/main" id="{C47F935E-1878-2A27-EDAE-55E89A3D9EA1}"/>
                </a:ext>
              </a:extLst>
            </p:cNvPr>
            <p:cNvSpPr>
              <a:spLocks noChangeShapeType="1"/>
            </p:cNvSpPr>
            <p:nvPr/>
          </p:nvSpPr>
          <p:spPr bwMode="auto">
            <a:xfrm>
              <a:off x="1621" y="1315"/>
              <a:ext cx="5" cy="43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571" name="Line 177">
              <a:extLst>
                <a:ext uri="{FF2B5EF4-FFF2-40B4-BE49-F238E27FC236}">
                  <a16:creationId xmlns:a16="http://schemas.microsoft.com/office/drawing/2014/main" id="{EDEB721A-F197-8E17-43A0-B68EF9AA43C1}"/>
                </a:ext>
              </a:extLst>
            </p:cNvPr>
            <p:cNvSpPr>
              <a:spLocks noChangeShapeType="1"/>
            </p:cNvSpPr>
            <p:nvPr/>
          </p:nvSpPr>
          <p:spPr bwMode="auto">
            <a:xfrm>
              <a:off x="1616" y="1989"/>
              <a:ext cx="0" cy="79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572" name="Line 178">
              <a:extLst>
                <a:ext uri="{FF2B5EF4-FFF2-40B4-BE49-F238E27FC236}">
                  <a16:creationId xmlns:a16="http://schemas.microsoft.com/office/drawing/2014/main" id="{51810664-E601-C719-DDBB-AABB221D64A5}"/>
                </a:ext>
              </a:extLst>
            </p:cNvPr>
            <p:cNvSpPr>
              <a:spLocks noChangeShapeType="1"/>
            </p:cNvSpPr>
            <p:nvPr/>
          </p:nvSpPr>
          <p:spPr bwMode="auto">
            <a:xfrm flipV="1">
              <a:off x="350" y="2773"/>
              <a:ext cx="2439"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573" name="Text Box 179">
              <a:extLst>
                <a:ext uri="{FF2B5EF4-FFF2-40B4-BE49-F238E27FC236}">
                  <a16:creationId xmlns:a16="http://schemas.microsoft.com/office/drawing/2014/main" id="{D0150332-52D4-D93E-4BA4-5571558EEBC8}"/>
                </a:ext>
              </a:extLst>
            </p:cNvPr>
            <p:cNvSpPr txBox="1">
              <a:spLocks noChangeArrowheads="1"/>
            </p:cNvSpPr>
            <p:nvPr/>
          </p:nvSpPr>
          <p:spPr bwMode="auto">
            <a:xfrm>
              <a:off x="1030" y="2020"/>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20574" name="Rectangle 180">
              <a:extLst>
                <a:ext uri="{FF2B5EF4-FFF2-40B4-BE49-F238E27FC236}">
                  <a16:creationId xmlns:a16="http://schemas.microsoft.com/office/drawing/2014/main" id="{A0CEEC73-A6C6-FD1A-734C-38DAA833D663}"/>
                </a:ext>
              </a:extLst>
            </p:cNvPr>
            <p:cNvSpPr>
              <a:spLocks noChangeArrowheads="1"/>
            </p:cNvSpPr>
            <p:nvPr/>
          </p:nvSpPr>
          <p:spPr bwMode="auto">
            <a:xfrm>
              <a:off x="1582" y="1025"/>
              <a:ext cx="88" cy="28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0575" name="Rectangle 181">
              <a:extLst>
                <a:ext uri="{FF2B5EF4-FFF2-40B4-BE49-F238E27FC236}">
                  <a16:creationId xmlns:a16="http://schemas.microsoft.com/office/drawing/2014/main" id="{5899617C-1DA6-52CA-6BEF-C8C6B9B90271}"/>
                </a:ext>
              </a:extLst>
            </p:cNvPr>
            <p:cNvSpPr>
              <a:spLocks noChangeArrowheads="1"/>
            </p:cNvSpPr>
            <p:nvPr/>
          </p:nvSpPr>
          <p:spPr bwMode="auto">
            <a:xfrm>
              <a:off x="976" y="2035"/>
              <a:ext cx="88" cy="28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0576" name="Text Box 182">
              <a:extLst>
                <a:ext uri="{FF2B5EF4-FFF2-40B4-BE49-F238E27FC236}">
                  <a16:creationId xmlns:a16="http://schemas.microsoft.com/office/drawing/2014/main" id="{CA45351F-2B04-D115-6527-EF6F42D2F27D}"/>
                </a:ext>
              </a:extLst>
            </p:cNvPr>
            <p:cNvSpPr txBox="1">
              <a:spLocks noChangeArrowheads="1"/>
            </p:cNvSpPr>
            <p:nvPr/>
          </p:nvSpPr>
          <p:spPr bwMode="auto">
            <a:xfrm>
              <a:off x="1106" y="2375"/>
              <a:ext cx="3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a:solidFill>
                    <a:schemeClr val="tx2"/>
                  </a:solidFill>
                  <a:ea typeface="楷体_GB2312" pitchFamily="49" charset="-122"/>
                </a:rPr>
                <a:t>E</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grpSp>
          <p:nvGrpSpPr>
            <p:cNvPr id="20577" name="Group 183">
              <a:extLst>
                <a:ext uri="{FF2B5EF4-FFF2-40B4-BE49-F238E27FC236}">
                  <a16:creationId xmlns:a16="http://schemas.microsoft.com/office/drawing/2014/main" id="{CCC5CFFB-5A39-EA67-F62D-E01DC857872F}"/>
                </a:ext>
              </a:extLst>
            </p:cNvPr>
            <p:cNvGrpSpPr>
              <a:grpSpLocks/>
            </p:cNvGrpSpPr>
            <p:nvPr/>
          </p:nvGrpSpPr>
          <p:grpSpPr bwMode="auto">
            <a:xfrm>
              <a:off x="676" y="1752"/>
              <a:ext cx="64" cy="229"/>
              <a:chOff x="3454" y="2018"/>
              <a:chExt cx="96" cy="328"/>
            </a:xfrm>
          </p:grpSpPr>
          <p:sp>
            <p:nvSpPr>
              <p:cNvPr id="20578" name="Line 184">
                <a:extLst>
                  <a:ext uri="{FF2B5EF4-FFF2-40B4-BE49-F238E27FC236}">
                    <a16:creationId xmlns:a16="http://schemas.microsoft.com/office/drawing/2014/main" id="{FAD6C160-F5D7-B442-3203-B8C1141BB916}"/>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79" name="Line 185">
                <a:extLst>
                  <a:ext uri="{FF2B5EF4-FFF2-40B4-BE49-F238E27FC236}">
                    <a16:creationId xmlns:a16="http://schemas.microsoft.com/office/drawing/2014/main" id="{23313CFB-AF87-C938-BE5E-3C976D6BEE5B}"/>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580" name="Line 186">
              <a:extLst>
                <a:ext uri="{FF2B5EF4-FFF2-40B4-BE49-F238E27FC236}">
                  <a16:creationId xmlns:a16="http://schemas.microsoft.com/office/drawing/2014/main" id="{52E33CB0-68CE-61DE-5839-AACAD1E9B184}"/>
                </a:ext>
              </a:extLst>
            </p:cNvPr>
            <p:cNvSpPr>
              <a:spLocks noChangeShapeType="1"/>
            </p:cNvSpPr>
            <p:nvPr/>
          </p:nvSpPr>
          <p:spPr bwMode="auto">
            <a:xfrm flipV="1">
              <a:off x="350" y="1868"/>
              <a:ext cx="30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581" name="Group 187">
              <a:extLst>
                <a:ext uri="{FF2B5EF4-FFF2-40B4-BE49-F238E27FC236}">
                  <a16:creationId xmlns:a16="http://schemas.microsoft.com/office/drawing/2014/main" id="{14E232B3-A256-AC61-9E5B-8CF9229C7E06}"/>
                </a:ext>
              </a:extLst>
            </p:cNvPr>
            <p:cNvGrpSpPr>
              <a:grpSpLocks/>
            </p:cNvGrpSpPr>
            <p:nvPr/>
          </p:nvGrpSpPr>
          <p:grpSpPr bwMode="auto">
            <a:xfrm flipH="1">
              <a:off x="1922" y="1355"/>
              <a:ext cx="65" cy="229"/>
              <a:chOff x="3454" y="2018"/>
              <a:chExt cx="96" cy="328"/>
            </a:xfrm>
          </p:grpSpPr>
          <p:sp>
            <p:nvSpPr>
              <p:cNvPr id="20582" name="Line 188">
                <a:extLst>
                  <a:ext uri="{FF2B5EF4-FFF2-40B4-BE49-F238E27FC236}">
                    <a16:creationId xmlns:a16="http://schemas.microsoft.com/office/drawing/2014/main" id="{941B9258-E955-D338-F5DD-AB1CC2B5BDDD}"/>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83" name="Line 189">
                <a:extLst>
                  <a:ext uri="{FF2B5EF4-FFF2-40B4-BE49-F238E27FC236}">
                    <a16:creationId xmlns:a16="http://schemas.microsoft.com/office/drawing/2014/main" id="{7D51C8DB-0C68-A4E4-7FA3-E89DEB93CC59}"/>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0584" name="Line 190">
              <a:extLst>
                <a:ext uri="{FF2B5EF4-FFF2-40B4-BE49-F238E27FC236}">
                  <a16:creationId xmlns:a16="http://schemas.microsoft.com/office/drawing/2014/main" id="{2C2690BD-2BAF-D824-9E43-4C762C8E2451}"/>
                </a:ext>
              </a:extLst>
            </p:cNvPr>
            <p:cNvSpPr>
              <a:spLocks noChangeShapeType="1"/>
            </p:cNvSpPr>
            <p:nvPr/>
          </p:nvSpPr>
          <p:spPr bwMode="auto">
            <a:xfrm flipH="1">
              <a:off x="1987" y="1455"/>
              <a:ext cx="280"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85" name="Line 191">
              <a:extLst>
                <a:ext uri="{FF2B5EF4-FFF2-40B4-BE49-F238E27FC236}">
                  <a16:creationId xmlns:a16="http://schemas.microsoft.com/office/drawing/2014/main" id="{765F718A-4034-7544-EABF-9F2D026F7BF7}"/>
                </a:ext>
              </a:extLst>
            </p:cNvPr>
            <p:cNvSpPr>
              <a:spLocks noChangeShapeType="1"/>
            </p:cNvSpPr>
            <p:nvPr/>
          </p:nvSpPr>
          <p:spPr bwMode="auto">
            <a:xfrm flipV="1">
              <a:off x="1629" y="1456"/>
              <a:ext cx="32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86" name="Text Box 192">
              <a:extLst>
                <a:ext uri="{FF2B5EF4-FFF2-40B4-BE49-F238E27FC236}">
                  <a16:creationId xmlns:a16="http://schemas.microsoft.com/office/drawing/2014/main" id="{F6AAD21C-A906-0165-9E5B-2F27CFA749BB}"/>
                </a:ext>
              </a:extLst>
            </p:cNvPr>
            <p:cNvSpPr txBox="1">
              <a:spLocks noChangeArrowheads="1"/>
            </p:cNvSpPr>
            <p:nvPr/>
          </p:nvSpPr>
          <p:spPr bwMode="auto">
            <a:xfrm>
              <a:off x="1273" y="995"/>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20587" name="Text Box 193">
              <a:extLst>
                <a:ext uri="{FF2B5EF4-FFF2-40B4-BE49-F238E27FC236}">
                  <a16:creationId xmlns:a16="http://schemas.microsoft.com/office/drawing/2014/main" id="{4B445581-9ADF-9482-6FE1-C8DF48959E2D}"/>
                </a:ext>
              </a:extLst>
            </p:cNvPr>
            <p:cNvSpPr txBox="1">
              <a:spLocks noChangeArrowheads="1"/>
            </p:cNvSpPr>
            <p:nvPr/>
          </p:nvSpPr>
          <p:spPr bwMode="auto">
            <a:xfrm>
              <a:off x="577" y="1463"/>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20588" name="Text Box 194">
              <a:extLst>
                <a:ext uri="{FF2B5EF4-FFF2-40B4-BE49-F238E27FC236}">
                  <a16:creationId xmlns:a16="http://schemas.microsoft.com/office/drawing/2014/main" id="{27829D7E-B0A3-5DA4-BBC2-6478510876E1}"/>
                </a:ext>
              </a:extLst>
            </p:cNvPr>
            <p:cNvSpPr txBox="1">
              <a:spLocks noChangeArrowheads="1"/>
            </p:cNvSpPr>
            <p:nvPr/>
          </p:nvSpPr>
          <p:spPr bwMode="auto">
            <a:xfrm>
              <a:off x="1835" y="1105"/>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20589" name="Text Box 195">
              <a:extLst>
                <a:ext uri="{FF2B5EF4-FFF2-40B4-BE49-F238E27FC236}">
                  <a16:creationId xmlns:a16="http://schemas.microsoft.com/office/drawing/2014/main" id="{ADDAC681-E4E4-C021-1B46-324F721CFB8A}"/>
                </a:ext>
              </a:extLst>
            </p:cNvPr>
            <p:cNvSpPr txBox="1">
              <a:spLocks noChangeArrowheads="1"/>
            </p:cNvSpPr>
            <p:nvPr/>
          </p:nvSpPr>
          <p:spPr bwMode="auto">
            <a:xfrm>
              <a:off x="1521" y="1731"/>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20590" name="Text Box 196">
              <a:extLst>
                <a:ext uri="{FF2B5EF4-FFF2-40B4-BE49-F238E27FC236}">
                  <a16:creationId xmlns:a16="http://schemas.microsoft.com/office/drawing/2014/main" id="{971939A4-C070-2628-7907-BA0CCFAA0A59}"/>
                </a:ext>
              </a:extLst>
            </p:cNvPr>
            <p:cNvSpPr txBox="1">
              <a:spLocks noChangeArrowheads="1"/>
            </p:cNvSpPr>
            <p:nvPr/>
          </p:nvSpPr>
          <p:spPr bwMode="auto">
            <a:xfrm>
              <a:off x="728" y="1646"/>
              <a:ext cx="35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20591" name="Text Box 197">
              <a:extLst>
                <a:ext uri="{FF2B5EF4-FFF2-40B4-BE49-F238E27FC236}">
                  <a16:creationId xmlns:a16="http://schemas.microsoft.com/office/drawing/2014/main" id="{23DDF4AC-A558-86B1-0A13-8D68A23A8594}"/>
                </a:ext>
              </a:extLst>
            </p:cNvPr>
            <p:cNvSpPr txBox="1">
              <a:spLocks noChangeArrowheads="1"/>
            </p:cNvSpPr>
            <p:nvPr/>
          </p:nvSpPr>
          <p:spPr bwMode="auto">
            <a:xfrm>
              <a:off x="1744" y="1233"/>
              <a:ext cx="35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20592" name="Line 198">
              <a:extLst>
                <a:ext uri="{FF2B5EF4-FFF2-40B4-BE49-F238E27FC236}">
                  <a16:creationId xmlns:a16="http://schemas.microsoft.com/office/drawing/2014/main" id="{40D8447C-A3DA-53FF-6E45-C26EA5531290}"/>
                </a:ext>
              </a:extLst>
            </p:cNvPr>
            <p:cNvSpPr>
              <a:spLocks noChangeShapeType="1"/>
            </p:cNvSpPr>
            <p:nvPr/>
          </p:nvSpPr>
          <p:spPr bwMode="auto">
            <a:xfrm>
              <a:off x="350" y="2259"/>
              <a:ext cx="0" cy="51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93" name="Rectangle 199">
              <a:extLst>
                <a:ext uri="{FF2B5EF4-FFF2-40B4-BE49-F238E27FC236}">
                  <a16:creationId xmlns:a16="http://schemas.microsoft.com/office/drawing/2014/main" id="{3AFEAC57-ACD3-7FB5-4069-E2ACAB462FF1}"/>
                </a:ext>
              </a:extLst>
            </p:cNvPr>
            <p:cNvSpPr>
              <a:spLocks noChangeArrowheads="1"/>
            </p:cNvSpPr>
            <p:nvPr/>
          </p:nvSpPr>
          <p:spPr bwMode="auto">
            <a:xfrm>
              <a:off x="301" y="1985"/>
              <a:ext cx="89" cy="28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0594" name="Oval 200">
              <a:extLst>
                <a:ext uri="{FF2B5EF4-FFF2-40B4-BE49-F238E27FC236}">
                  <a16:creationId xmlns:a16="http://schemas.microsoft.com/office/drawing/2014/main" id="{06BA4E1C-E6F0-E1B3-F6B8-BA473268D78D}"/>
                </a:ext>
              </a:extLst>
            </p:cNvPr>
            <p:cNvSpPr>
              <a:spLocks noChangeArrowheads="1"/>
            </p:cNvSpPr>
            <p:nvPr/>
          </p:nvSpPr>
          <p:spPr bwMode="auto">
            <a:xfrm>
              <a:off x="258" y="2472"/>
              <a:ext cx="192" cy="212"/>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sp>
          <p:nvSpPr>
            <p:cNvPr id="20595" name="Text Box 201">
              <a:extLst>
                <a:ext uri="{FF2B5EF4-FFF2-40B4-BE49-F238E27FC236}">
                  <a16:creationId xmlns:a16="http://schemas.microsoft.com/office/drawing/2014/main" id="{46D98BFC-4030-97AD-57A8-DF69E45AF682}"/>
                </a:ext>
              </a:extLst>
            </p:cNvPr>
            <p:cNvSpPr txBox="1">
              <a:spLocks noChangeArrowheads="1"/>
            </p:cNvSpPr>
            <p:nvPr/>
          </p:nvSpPr>
          <p:spPr bwMode="auto">
            <a:xfrm>
              <a:off x="190" y="2246"/>
              <a:ext cx="21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0596" name="Text Box 202">
              <a:extLst>
                <a:ext uri="{FF2B5EF4-FFF2-40B4-BE49-F238E27FC236}">
                  <a16:creationId xmlns:a16="http://schemas.microsoft.com/office/drawing/2014/main" id="{9118DF14-84CB-9871-835F-174CEF1F4FA8}"/>
                </a:ext>
              </a:extLst>
            </p:cNvPr>
            <p:cNvSpPr txBox="1">
              <a:spLocks noChangeArrowheads="1"/>
            </p:cNvSpPr>
            <p:nvPr/>
          </p:nvSpPr>
          <p:spPr bwMode="auto">
            <a:xfrm>
              <a:off x="190" y="2569"/>
              <a:ext cx="1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0597" name="Line 203">
              <a:extLst>
                <a:ext uri="{FF2B5EF4-FFF2-40B4-BE49-F238E27FC236}">
                  <a16:creationId xmlns:a16="http://schemas.microsoft.com/office/drawing/2014/main" id="{0C5F79EE-7413-D9C2-475B-4C43B92B0305}"/>
                </a:ext>
              </a:extLst>
            </p:cNvPr>
            <p:cNvSpPr>
              <a:spLocks noChangeShapeType="1"/>
            </p:cNvSpPr>
            <p:nvPr/>
          </p:nvSpPr>
          <p:spPr bwMode="auto">
            <a:xfrm>
              <a:off x="2263" y="2296"/>
              <a:ext cx="0" cy="47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598" name="Rectangle 204">
              <a:extLst>
                <a:ext uri="{FF2B5EF4-FFF2-40B4-BE49-F238E27FC236}">
                  <a16:creationId xmlns:a16="http://schemas.microsoft.com/office/drawing/2014/main" id="{EBD9CEFC-33B1-82CE-0705-8243E13C7D9B}"/>
                </a:ext>
              </a:extLst>
            </p:cNvPr>
            <p:cNvSpPr>
              <a:spLocks noChangeArrowheads="1"/>
            </p:cNvSpPr>
            <p:nvPr/>
          </p:nvSpPr>
          <p:spPr bwMode="auto">
            <a:xfrm>
              <a:off x="2216" y="2018"/>
              <a:ext cx="88" cy="28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0599" name="Text Box 205">
              <a:extLst>
                <a:ext uri="{FF2B5EF4-FFF2-40B4-BE49-F238E27FC236}">
                  <a16:creationId xmlns:a16="http://schemas.microsoft.com/office/drawing/2014/main" id="{375B6972-8443-E9AA-0AE5-356CDE579506}"/>
                </a:ext>
              </a:extLst>
            </p:cNvPr>
            <p:cNvSpPr txBox="1">
              <a:spLocks noChangeArrowheads="1"/>
            </p:cNvSpPr>
            <p:nvPr/>
          </p:nvSpPr>
          <p:spPr bwMode="auto">
            <a:xfrm>
              <a:off x="1950" y="1850"/>
              <a:ext cx="317" cy="5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L</a:t>
              </a:r>
              <a:endParaRPr lang="en-US" altLang="zh-CN" sz="2400" b="1" i="0">
                <a:solidFill>
                  <a:schemeClr val="tx2"/>
                </a:solidFill>
                <a:ea typeface="楷体_GB2312" pitchFamily="49" charset="-122"/>
              </a:endParaRPr>
            </a:p>
          </p:txBody>
        </p:sp>
        <p:sp>
          <p:nvSpPr>
            <p:cNvPr id="20600" name="Rectangle 206">
              <a:extLst>
                <a:ext uri="{FF2B5EF4-FFF2-40B4-BE49-F238E27FC236}">
                  <a16:creationId xmlns:a16="http://schemas.microsoft.com/office/drawing/2014/main" id="{DF66B030-6275-3499-7694-5E2D620914E1}"/>
                </a:ext>
              </a:extLst>
            </p:cNvPr>
            <p:cNvSpPr>
              <a:spLocks noChangeArrowheads="1"/>
            </p:cNvSpPr>
            <p:nvPr/>
          </p:nvSpPr>
          <p:spPr bwMode="auto">
            <a:xfrm>
              <a:off x="2793" y="1336"/>
              <a:ext cx="17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20601" name="Rectangle 207">
              <a:extLst>
                <a:ext uri="{FF2B5EF4-FFF2-40B4-BE49-F238E27FC236}">
                  <a16:creationId xmlns:a16="http://schemas.microsoft.com/office/drawing/2014/main" id="{AFB20884-5E32-6041-90E2-2F80241C1ACE}"/>
                </a:ext>
              </a:extLst>
            </p:cNvPr>
            <p:cNvSpPr>
              <a:spLocks noChangeArrowheads="1"/>
            </p:cNvSpPr>
            <p:nvPr/>
          </p:nvSpPr>
          <p:spPr bwMode="auto">
            <a:xfrm flipH="1">
              <a:off x="782" y="2254"/>
              <a:ext cx="33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20602" name="Rectangle 208">
              <a:extLst>
                <a:ext uri="{FF2B5EF4-FFF2-40B4-BE49-F238E27FC236}">
                  <a16:creationId xmlns:a16="http://schemas.microsoft.com/office/drawing/2014/main" id="{C1D92136-0B77-0748-92EF-5A842EC13204}"/>
                </a:ext>
              </a:extLst>
            </p:cNvPr>
            <p:cNvSpPr>
              <a:spLocks noChangeArrowheads="1"/>
            </p:cNvSpPr>
            <p:nvPr/>
          </p:nvSpPr>
          <p:spPr bwMode="auto">
            <a:xfrm>
              <a:off x="831" y="2471"/>
              <a:ext cx="16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20603" name="Rectangle 209">
              <a:extLst>
                <a:ext uri="{FF2B5EF4-FFF2-40B4-BE49-F238E27FC236}">
                  <a16:creationId xmlns:a16="http://schemas.microsoft.com/office/drawing/2014/main" id="{B9EE3820-46F0-A81D-F8B8-AB67F52236BC}"/>
                </a:ext>
              </a:extLst>
            </p:cNvPr>
            <p:cNvSpPr>
              <a:spLocks noChangeArrowheads="1"/>
            </p:cNvSpPr>
            <p:nvPr/>
          </p:nvSpPr>
          <p:spPr bwMode="auto">
            <a:xfrm>
              <a:off x="2776" y="1762"/>
              <a:ext cx="2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20604" name="Line 210">
              <a:extLst>
                <a:ext uri="{FF2B5EF4-FFF2-40B4-BE49-F238E27FC236}">
                  <a16:creationId xmlns:a16="http://schemas.microsoft.com/office/drawing/2014/main" id="{10A9C9A1-4046-75F1-7EF0-CC3E7F3D8394}"/>
                </a:ext>
              </a:extLst>
            </p:cNvPr>
            <p:cNvSpPr>
              <a:spLocks noChangeShapeType="1"/>
            </p:cNvSpPr>
            <p:nvPr/>
          </p:nvSpPr>
          <p:spPr bwMode="auto">
            <a:xfrm flipV="1">
              <a:off x="733" y="1872"/>
              <a:ext cx="76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605" name="Rectangle 211">
              <a:extLst>
                <a:ext uri="{FF2B5EF4-FFF2-40B4-BE49-F238E27FC236}">
                  <a16:creationId xmlns:a16="http://schemas.microsoft.com/office/drawing/2014/main" id="{246A991A-FFDD-7399-C525-3FDAE302285F}"/>
                </a:ext>
              </a:extLst>
            </p:cNvPr>
            <p:cNvSpPr>
              <a:spLocks noChangeArrowheads="1"/>
            </p:cNvSpPr>
            <p:nvPr/>
          </p:nvSpPr>
          <p:spPr bwMode="auto">
            <a:xfrm>
              <a:off x="376" y="2142"/>
              <a:ext cx="4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i</a:t>
              </a:r>
            </a:p>
          </p:txBody>
        </p:sp>
        <p:sp>
          <p:nvSpPr>
            <p:cNvPr id="20606" name="Rectangle 212">
              <a:extLst>
                <a:ext uri="{FF2B5EF4-FFF2-40B4-BE49-F238E27FC236}">
                  <a16:creationId xmlns:a16="http://schemas.microsoft.com/office/drawing/2014/main" id="{2F338FEA-D0B8-A90A-2A20-83AFA985D504}"/>
                </a:ext>
              </a:extLst>
            </p:cNvPr>
            <p:cNvSpPr>
              <a:spLocks noChangeArrowheads="1"/>
            </p:cNvSpPr>
            <p:nvPr/>
          </p:nvSpPr>
          <p:spPr bwMode="auto">
            <a:xfrm>
              <a:off x="479" y="1846"/>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0607" name="Rectangle 213">
              <a:extLst>
                <a:ext uri="{FF2B5EF4-FFF2-40B4-BE49-F238E27FC236}">
                  <a16:creationId xmlns:a16="http://schemas.microsoft.com/office/drawing/2014/main" id="{BF829BA9-83ED-075A-CD88-D51D7B49A165}"/>
                </a:ext>
              </a:extLst>
            </p:cNvPr>
            <p:cNvSpPr>
              <a:spLocks noChangeArrowheads="1"/>
            </p:cNvSpPr>
            <p:nvPr/>
          </p:nvSpPr>
          <p:spPr bwMode="auto">
            <a:xfrm>
              <a:off x="483" y="2508"/>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0608" name="Rectangle 214">
              <a:extLst>
                <a:ext uri="{FF2B5EF4-FFF2-40B4-BE49-F238E27FC236}">
                  <a16:creationId xmlns:a16="http://schemas.microsoft.com/office/drawing/2014/main" id="{56547662-6123-8D2C-D520-12B0D66A4295}"/>
                </a:ext>
              </a:extLst>
            </p:cNvPr>
            <p:cNvSpPr>
              <a:spLocks noChangeArrowheads="1"/>
            </p:cNvSpPr>
            <p:nvPr/>
          </p:nvSpPr>
          <p:spPr bwMode="auto">
            <a:xfrm>
              <a:off x="2287" y="2006"/>
              <a:ext cx="28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o</a:t>
              </a:r>
            </a:p>
          </p:txBody>
        </p:sp>
        <p:sp>
          <p:nvSpPr>
            <p:cNvPr id="20609" name="Rectangle 215">
              <a:extLst>
                <a:ext uri="{FF2B5EF4-FFF2-40B4-BE49-F238E27FC236}">
                  <a16:creationId xmlns:a16="http://schemas.microsoft.com/office/drawing/2014/main" id="{A772667E-F245-54E8-7D48-61F3853BBA97}"/>
                </a:ext>
              </a:extLst>
            </p:cNvPr>
            <p:cNvSpPr>
              <a:spLocks noChangeArrowheads="1"/>
            </p:cNvSpPr>
            <p:nvPr/>
          </p:nvSpPr>
          <p:spPr bwMode="auto">
            <a:xfrm>
              <a:off x="2304" y="1793"/>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71576" name="Rectangle 216">
              <a:extLst>
                <a:ext uri="{FF2B5EF4-FFF2-40B4-BE49-F238E27FC236}">
                  <a16:creationId xmlns:a16="http://schemas.microsoft.com/office/drawing/2014/main" id="{26CE53A6-4161-19F2-9A4F-18D57F54BDFC}"/>
                </a:ext>
              </a:extLst>
            </p:cNvPr>
            <p:cNvSpPr>
              <a:spLocks noChangeArrowheads="1"/>
            </p:cNvSpPr>
            <p:nvPr/>
          </p:nvSpPr>
          <p:spPr bwMode="auto">
            <a:xfrm>
              <a:off x="2314" y="2267"/>
              <a:ext cx="209"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0611" name="Line 217">
              <a:extLst>
                <a:ext uri="{FF2B5EF4-FFF2-40B4-BE49-F238E27FC236}">
                  <a16:creationId xmlns:a16="http://schemas.microsoft.com/office/drawing/2014/main" id="{8CDFBC0E-7D19-EA50-DE5B-371796CF3098}"/>
                </a:ext>
              </a:extLst>
            </p:cNvPr>
            <p:cNvSpPr>
              <a:spLocks noChangeShapeType="1"/>
            </p:cNvSpPr>
            <p:nvPr/>
          </p:nvSpPr>
          <p:spPr bwMode="auto">
            <a:xfrm flipH="1">
              <a:off x="2263" y="1462"/>
              <a:ext cx="1" cy="54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0612" name="Group 218">
              <a:extLst>
                <a:ext uri="{FF2B5EF4-FFF2-40B4-BE49-F238E27FC236}">
                  <a16:creationId xmlns:a16="http://schemas.microsoft.com/office/drawing/2014/main" id="{D38B2AEC-ECD2-99FC-8781-6F95F7D1F063}"/>
                </a:ext>
              </a:extLst>
            </p:cNvPr>
            <p:cNvGrpSpPr>
              <a:grpSpLocks/>
            </p:cNvGrpSpPr>
            <p:nvPr/>
          </p:nvGrpSpPr>
          <p:grpSpPr bwMode="auto">
            <a:xfrm>
              <a:off x="2662" y="1595"/>
              <a:ext cx="269" cy="79"/>
              <a:chOff x="1854" y="3200"/>
              <a:chExt cx="474" cy="160"/>
            </a:xfrm>
          </p:grpSpPr>
          <p:sp>
            <p:nvSpPr>
              <p:cNvPr id="20613" name="Line 219">
                <a:extLst>
                  <a:ext uri="{FF2B5EF4-FFF2-40B4-BE49-F238E27FC236}">
                    <a16:creationId xmlns:a16="http://schemas.microsoft.com/office/drawing/2014/main" id="{1A30E8A5-0C27-D766-6CD8-AA9DC71EBE37}"/>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614" name="Line 220">
                <a:extLst>
                  <a:ext uri="{FF2B5EF4-FFF2-40B4-BE49-F238E27FC236}">
                    <a16:creationId xmlns:a16="http://schemas.microsoft.com/office/drawing/2014/main" id="{174A5320-B297-BAC3-633E-C4AB71B2780C}"/>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grpSp>
          <p:nvGrpSpPr>
            <p:cNvPr id="20615" name="Group 221">
              <a:extLst>
                <a:ext uri="{FF2B5EF4-FFF2-40B4-BE49-F238E27FC236}">
                  <a16:creationId xmlns:a16="http://schemas.microsoft.com/office/drawing/2014/main" id="{9CB9FBBA-3067-F9D4-DB46-95B9FFA21F8C}"/>
                </a:ext>
              </a:extLst>
            </p:cNvPr>
            <p:cNvGrpSpPr>
              <a:grpSpLocks/>
            </p:cNvGrpSpPr>
            <p:nvPr/>
          </p:nvGrpSpPr>
          <p:grpSpPr bwMode="auto">
            <a:xfrm>
              <a:off x="2653" y="1753"/>
              <a:ext cx="270" cy="79"/>
              <a:chOff x="1854" y="3200"/>
              <a:chExt cx="474" cy="160"/>
            </a:xfrm>
          </p:grpSpPr>
          <p:sp>
            <p:nvSpPr>
              <p:cNvPr id="20616" name="Line 222">
                <a:extLst>
                  <a:ext uri="{FF2B5EF4-FFF2-40B4-BE49-F238E27FC236}">
                    <a16:creationId xmlns:a16="http://schemas.microsoft.com/office/drawing/2014/main" id="{84F04493-4722-3ED1-7309-AFD2ABA3A5E1}"/>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0617" name="Line 223">
                <a:extLst>
                  <a:ext uri="{FF2B5EF4-FFF2-40B4-BE49-F238E27FC236}">
                    <a16:creationId xmlns:a16="http://schemas.microsoft.com/office/drawing/2014/main" id="{2FF54475-E854-7942-F10F-195AEB923657}"/>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20618" name="Text Box 224">
              <a:extLst>
                <a:ext uri="{FF2B5EF4-FFF2-40B4-BE49-F238E27FC236}">
                  <a16:creationId xmlns:a16="http://schemas.microsoft.com/office/drawing/2014/main" id="{81B1216A-2814-F9E2-8BB6-372CCED07EB9}"/>
                </a:ext>
              </a:extLst>
            </p:cNvPr>
            <p:cNvSpPr txBox="1">
              <a:spLocks noChangeArrowheads="1"/>
            </p:cNvSpPr>
            <p:nvPr/>
          </p:nvSpPr>
          <p:spPr bwMode="auto">
            <a:xfrm>
              <a:off x="1278" y="1804"/>
              <a:ext cx="35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0619" name="Text Box 225">
              <a:extLst>
                <a:ext uri="{FF2B5EF4-FFF2-40B4-BE49-F238E27FC236}">
                  <a16:creationId xmlns:a16="http://schemas.microsoft.com/office/drawing/2014/main" id="{1780DDFD-80A7-56C2-1611-C943C16B9AA9}"/>
                </a:ext>
              </a:extLst>
            </p:cNvPr>
            <p:cNvSpPr txBox="1">
              <a:spLocks noChangeArrowheads="1"/>
            </p:cNvSpPr>
            <p:nvPr/>
          </p:nvSpPr>
          <p:spPr bwMode="auto">
            <a:xfrm>
              <a:off x="1704" y="1478"/>
              <a:ext cx="35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71586" name="Rectangle 226">
              <a:extLst>
                <a:ext uri="{FF2B5EF4-FFF2-40B4-BE49-F238E27FC236}">
                  <a16:creationId xmlns:a16="http://schemas.microsoft.com/office/drawing/2014/main" id="{2EF79261-3F39-8702-A225-5639B86017D6}"/>
                </a:ext>
              </a:extLst>
            </p:cNvPr>
            <p:cNvSpPr>
              <a:spLocks noChangeArrowheads="1"/>
            </p:cNvSpPr>
            <p:nvPr/>
          </p:nvSpPr>
          <p:spPr bwMode="auto">
            <a:xfrm>
              <a:off x="1420" y="2089"/>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0621" name="Rectangle 227">
              <a:extLst>
                <a:ext uri="{FF2B5EF4-FFF2-40B4-BE49-F238E27FC236}">
                  <a16:creationId xmlns:a16="http://schemas.microsoft.com/office/drawing/2014/main" id="{0B657A55-0066-C761-1757-D9EE3C574C4C}"/>
                </a:ext>
              </a:extLst>
            </p:cNvPr>
            <p:cNvSpPr>
              <a:spLocks noChangeArrowheads="1"/>
            </p:cNvSpPr>
            <p:nvPr/>
          </p:nvSpPr>
          <p:spPr bwMode="auto">
            <a:xfrm>
              <a:off x="1202" y="1928"/>
              <a:ext cx="4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20622" name="Rectangle 228">
              <a:extLst>
                <a:ext uri="{FF2B5EF4-FFF2-40B4-BE49-F238E27FC236}">
                  <a16:creationId xmlns:a16="http://schemas.microsoft.com/office/drawing/2014/main" id="{931D3766-5DEC-018E-24E0-5C94305038EF}"/>
                </a:ext>
              </a:extLst>
            </p:cNvPr>
            <p:cNvSpPr>
              <a:spLocks noChangeArrowheads="1"/>
            </p:cNvSpPr>
            <p:nvPr/>
          </p:nvSpPr>
          <p:spPr bwMode="auto">
            <a:xfrm>
              <a:off x="1627" y="1728"/>
              <a:ext cx="46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271589" name="Rectangle 229">
              <a:extLst>
                <a:ext uri="{FF2B5EF4-FFF2-40B4-BE49-F238E27FC236}">
                  <a16:creationId xmlns:a16="http://schemas.microsoft.com/office/drawing/2014/main" id="{A83F122E-6A54-6C7E-1506-A13901C56F95}"/>
                </a:ext>
              </a:extLst>
            </p:cNvPr>
            <p:cNvSpPr>
              <a:spLocks noChangeArrowheads="1"/>
            </p:cNvSpPr>
            <p:nvPr/>
          </p:nvSpPr>
          <p:spPr bwMode="auto">
            <a:xfrm>
              <a:off x="1695" y="1993"/>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0624" name="Line 230">
              <a:extLst>
                <a:ext uri="{FF2B5EF4-FFF2-40B4-BE49-F238E27FC236}">
                  <a16:creationId xmlns:a16="http://schemas.microsoft.com/office/drawing/2014/main" id="{2D364228-CAC7-4F6C-19F8-516D8B166ACD}"/>
                </a:ext>
              </a:extLst>
            </p:cNvPr>
            <p:cNvSpPr>
              <a:spLocks noChangeShapeType="1"/>
            </p:cNvSpPr>
            <p:nvPr/>
          </p:nvSpPr>
          <p:spPr bwMode="auto">
            <a:xfrm>
              <a:off x="1563" y="1447"/>
              <a:ext cx="2" cy="29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625" name="Rectangle 231">
              <a:extLst>
                <a:ext uri="{FF2B5EF4-FFF2-40B4-BE49-F238E27FC236}">
                  <a16:creationId xmlns:a16="http://schemas.microsoft.com/office/drawing/2014/main" id="{594D5C9D-5C90-DD25-D679-0D53813D2C38}"/>
                </a:ext>
              </a:extLst>
            </p:cNvPr>
            <p:cNvSpPr>
              <a:spLocks noChangeArrowheads="1"/>
            </p:cNvSpPr>
            <p:nvPr/>
          </p:nvSpPr>
          <p:spPr bwMode="auto">
            <a:xfrm>
              <a:off x="1225" y="1403"/>
              <a:ext cx="4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20626" name="Line 232">
              <a:extLst>
                <a:ext uri="{FF2B5EF4-FFF2-40B4-BE49-F238E27FC236}">
                  <a16:creationId xmlns:a16="http://schemas.microsoft.com/office/drawing/2014/main" id="{AC419E01-5474-160F-2E8E-4E23AD86EC31}"/>
                </a:ext>
              </a:extLst>
            </p:cNvPr>
            <p:cNvSpPr>
              <a:spLocks noChangeShapeType="1"/>
            </p:cNvSpPr>
            <p:nvPr/>
          </p:nvSpPr>
          <p:spPr bwMode="auto">
            <a:xfrm>
              <a:off x="1078" y="1816"/>
              <a:ext cx="304"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627" name="Rectangle 233">
              <a:extLst>
                <a:ext uri="{FF2B5EF4-FFF2-40B4-BE49-F238E27FC236}">
                  <a16:creationId xmlns:a16="http://schemas.microsoft.com/office/drawing/2014/main" id="{DA0E850A-6ACD-EAD3-D847-85FB07273557}"/>
                </a:ext>
              </a:extLst>
            </p:cNvPr>
            <p:cNvSpPr>
              <a:spLocks noChangeArrowheads="1"/>
            </p:cNvSpPr>
            <p:nvPr/>
          </p:nvSpPr>
          <p:spPr bwMode="auto">
            <a:xfrm>
              <a:off x="976" y="1532"/>
              <a:ext cx="4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20628" name="Line 234">
              <a:extLst>
                <a:ext uri="{FF2B5EF4-FFF2-40B4-BE49-F238E27FC236}">
                  <a16:creationId xmlns:a16="http://schemas.microsoft.com/office/drawing/2014/main" id="{B242E798-F71D-EB30-B9E8-837FA290C8D8}"/>
                </a:ext>
              </a:extLst>
            </p:cNvPr>
            <p:cNvSpPr>
              <a:spLocks noChangeShapeType="1"/>
            </p:cNvSpPr>
            <p:nvPr/>
          </p:nvSpPr>
          <p:spPr bwMode="auto">
            <a:xfrm>
              <a:off x="1662" y="2334"/>
              <a:ext cx="0" cy="29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0629" name="Rectangle 235">
              <a:extLst>
                <a:ext uri="{FF2B5EF4-FFF2-40B4-BE49-F238E27FC236}">
                  <a16:creationId xmlns:a16="http://schemas.microsoft.com/office/drawing/2014/main" id="{BB460804-D884-3C81-15C1-56445EBC5C71}"/>
                </a:ext>
              </a:extLst>
            </p:cNvPr>
            <p:cNvSpPr>
              <a:spLocks noChangeArrowheads="1"/>
            </p:cNvSpPr>
            <p:nvPr/>
          </p:nvSpPr>
          <p:spPr bwMode="auto">
            <a:xfrm>
              <a:off x="1556" y="2282"/>
              <a:ext cx="46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E</a:t>
              </a:r>
            </a:p>
          </p:txBody>
        </p:sp>
        <p:sp>
          <p:nvSpPr>
            <p:cNvPr id="20630" name="Line 236">
              <a:extLst>
                <a:ext uri="{FF2B5EF4-FFF2-40B4-BE49-F238E27FC236}">
                  <a16:creationId xmlns:a16="http://schemas.microsoft.com/office/drawing/2014/main" id="{E9D6AE64-B2DE-146C-9720-5BD621CCABF8}"/>
                </a:ext>
              </a:extLst>
            </p:cNvPr>
            <p:cNvSpPr>
              <a:spLocks noChangeShapeType="1"/>
            </p:cNvSpPr>
            <p:nvPr/>
          </p:nvSpPr>
          <p:spPr bwMode="auto">
            <a:xfrm>
              <a:off x="1623" y="2745"/>
              <a:ext cx="0" cy="17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631" name="Line 237">
              <a:extLst>
                <a:ext uri="{FF2B5EF4-FFF2-40B4-BE49-F238E27FC236}">
                  <a16:creationId xmlns:a16="http://schemas.microsoft.com/office/drawing/2014/main" id="{1623D01A-3C22-296C-A63D-1DCBD2A74945}"/>
                </a:ext>
              </a:extLst>
            </p:cNvPr>
            <p:cNvSpPr>
              <a:spLocks noChangeShapeType="1"/>
            </p:cNvSpPr>
            <p:nvPr/>
          </p:nvSpPr>
          <p:spPr bwMode="auto">
            <a:xfrm>
              <a:off x="1531" y="2924"/>
              <a:ext cx="18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632" name="Oval 238">
              <a:extLst>
                <a:ext uri="{FF2B5EF4-FFF2-40B4-BE49-F238E27FC236}">
                  <a16:creationId xmlns:a16="http://schemas.microsoft.com/office/drawing/2014/main" id="{35929B40-195D-82DE-E2BD-228D17F400EF}"/>
                </a:ext>
              </a:extLst>
            </p:cNvPr>
            <p:cNvSpPr>
              <a:spLocks noChangeArrowheads="1"/>
            </p:cNvSpPr>
            <p:nvPr/>
          </p:nvSpPr>
          <p:spPr bwMode="auto">
            <a:xfrm>
              <a:off x="1601" y="2745"/>
              <a:ext cx="46" cy="44"/>
            </a:xfrm>
            <a:prstGeom prst="ellipse">
              <a:avLst/>
            </a:prstGeom>
            <a:solidFill>
              <a:schemeClr val="tx1"/>
            </a:solidFill>
            <a:ln w="38100">
              <a:solidFill>
                <a:schemeClr val="tx1"/>
              </a:solidFill>
              <a:round/>
              <a:headEnd/>
              <a:tailEnd/>
            </a:ln>
          </p:spPr>
          <p:txBody>
            <a:bodyPr wrap="none" anchor="ctr"/>
            <a:lstStyle/>
            <a:p>
              <a:pPr>
                <a:spcBef>
                  <a:spcPct val="50000"/>
                </a:spcBef>
              </a:pPr>
              <a:endParaRPr lang="zh-CN" altLang="en-US"/>
            </a:p>
          </p:txBody>
        </p:sp>
        <p:sp>
          <p:nvSpPr>
            <p:cNvPr id="20633" name="Line 239">
              <a:extLst>
                <a:ext uri="{FF2B5EF4-FFF2-40B4-BE49-F238E27FC236}">
                  <a16:creationId xmlns:a16="http://schemas.microsoft.com/office/drawing/2014/main" id="{D79B9007-7CC6-700E-D180-533BD8DD661E}"/>
                </a:ext>
              </a:extLst>
            </p:cNvPr>
            <p:cNvSpPr>
              <a:spLocks noChangeShapeType="1"/>
            </p:cNvSpPr>
            <p:nvPr/>
          </p:nvSpPr>
          <p:spPr bwMode="auto">
            <a:xfrm>
              <a:off x="2798" y="1847"/>
              <a:ext cx="0" cy="94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0634" name="Line 240">
              <a:extLst>
                <a:ext uri="{FF2B5EF4-FFF2-40B4-BE49-F238E27FC236}">
                  <a16:creationId xmlns:a16="http://schemas.microsoft.com/office/drawing/2014/main" id="{95D574B3-FCC2-E609-C703-A35ADDB8B5A7}"/>
                </a:ext>
              </a:extLst>
            </p:cNvPr>
            <p:cNvSpPr>
              <a:spLocks noChangeShapeType="1"/>
            </p:cNvSpPr>
            <p:nvPr/>
          </p:nvSpPr>
          <p:spPr bwMode="auto">
            <a:xfrm>
              <a:off x="351" y="1869"/>
              <a:ext cx="0" cy="13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71603" name="Text Box 243">
            <a:extLst>
              <a:ext uri="{FF2B5EF4-FFF2-40B4-BE49-F238E27FC236}">
                <a16:creationId xmlns:a16="http://schemas.microsoft.com/office/drawing/2014/main" id="{7E07221A-A7CB-4322-4BF4-FE225A7C1B53}"/>
              </a:ext>
            </a:extLst>
          </p:cNvPr>
          <p:cNvSpPr txBox="1">
            <a:spLocks noChangeArrowheads="1"/>
          </p:cNvSpPr>
          <p:nvPr/>
        </p:nvSpPr>
        <p:spPr bwMode="auto">
          <a:xfrm>
            <a:off x="1039813" y="5094288"/>
            <a:ext cx="3217862" cy="519112"/>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共发射极基本电路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147458" name="Group 2">
            <a:extLst>
              <a:ext uri="{FF2B5EF4-FFF2-40B4-BE49-F238E27FC236}">
                <a16:creationId xmlns:a16="http://schemas.microsoft.com/office/drawing/2014/main" id="{9A45245F-2438-0002-0140-FA53C2FA844A}"/>
              </a:ext>
            </a:extLst>
          </p:cNvPr>
          <p:cNvGrpSpPr>
            <a:grpSpLocks/>
          </p:cNvGrpSpPr>
          <p:nvPr/>
        </p:nvGrpSpPr>
        <p:grpSpPr bwMode="auto">
          <a:xfrm>
            <a:off x="533400" y="1066800"/>
            <a:ext cx="5562600" cy="4038600"/>
            <a:chOff x="336" y="672"/>
            <a:chExt cx="3504" cy="2544"/>
          </a:xfrm>
        </p:grpSpPr>
        <p:graphicFrame>
          <p:nvGraphicFramePr>
            <p:cNvPr id="147459" name="Object 1024">
              <a:extLst>
                <a:ext uri="{FF2B5EF4-FFF2-40B4-BE49-F238E27FC236}">
                  <a16:creationId xmlns:a16="http://schemas.microsoft.com/office/drawing/2014/main" id="{229BD3B6-9FEC-2BC8-1EB7-F389512A7067}"/>
                </a:ext>
              </a:extLst>
            </p:cNvPr>
            <p:cNvGraphicFramePr>
              <a:graphicFrameLocks/>
            </p:cNvGraphicFramePr>
            <p:nvPr/>
          </p:nvGraphicFramePr>
          <p:xfrm>
            <a:off x="336" y="672"/>
            <a:ext cx="3504" cy="2544"/>
          </p:xfrm>
          <a:graphic>
            <a:graphicData uri="http://schemas.openxmlformats.org/presentationml/2006/ole">
              <mc:AlternateContent xmlns:mc="http://schemas.openxmlformats.org/markup-compatibility/2006">
                <mc:Choice xmlns:v="urn:schemas-microsoft-com:vml" Requires="v">
                  <p:oleObj r:id="rId4" imgW="4285714" imgH="2980952" progId="PBrush">
                    <p:embed/>
                  </p:oleObj>
                </mc:Choice>
                <mc:Fallback>
                  <p:oleObj r:id="rId4" imgW="4285714" imgH="2980952" progId="PBrush">
                    <p:embed/>
                    <p:pic>
                      <p:nvPicPr>
                        <p:cNvPr id="0" name="Object 102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36" y="672"/>
                          <a:ext cx="3504" cy="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7460" name="Rectangle 4">
              <a:extLst>
                <a:ext uri="{FF2B5EF4-FFF2-40B4-BE49-F238E27FC236}">
                  <a16:creationId xmlns:a16="http://schemas.microsoft.com/office/drawing/2014/main" id="{E50AA65C-44CF-A7AC-ADFA-71886B1E977C}"/>
                </a:ext>
              </a:extLst>
            </p:cNvPr>
            <p:cNvSpPr>
              <a:spLocks noChangeArrowheads="1"/>
            </p:cNvSpPr>
            <p:nvPr/>
          </p:nvSpPr>
          <p:spPr bwMode="auto">
            <a:xfrm>
              <a:off x="1536" y="2208"/>
              <a:ext cx="480" cy="1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147461" name="Text Box 5">
              <a:extLst>
                <a:ext uri="{FF2B5EF4-FFF2-40B4-BE49-F238E27FC236}">
                  <a16:creationId xmlns:a16="http://schemas.microsoft.com/office/drawing/2014/main" id="{59E5C3DE-1718-44A3-B79E-5F001E2521EA}"/>
                </a:ext>
              </a:extLst>
            </p:cNvPr>
            <p:cNvSpPr txBox="1">
              <a:spLocks noChangeArrowheads="1"/>
            </p:cNvSpPr>
            <p:nvPr/>
          </p:nvSpPr>
          <p:spPr bwMode="auto">
            <a:xfrm>
              <a:off x="1394" y="2129"/>
              <a:ext cx="83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0">
                  <a:solidFill>
                    <a:schemeClr val="tx1"/>
                  </a:solidFill>
                  <a:ea typeface="宋体" panose="02010600030101010101" pitchFamily="2" charset="-122"/>
                </a:rPr>
                <a:t>N</a:t>
              </a:r>
              <a:r>
                <a:rPr lang="zh-CN" altLang="en-US" sz="2400" b="1" i="0">
                  <a:solidFill>
                    <a:schemeClr val="tx1"/>
                  </a:solidFill>
                  <a:ea typeface="宋体" panose="02010600030101010101" pitchFamily="2" charset="-122"/>
                </a:rPr>
                <a:t>型衬底</a:t>
              </a:r>
              <a:endParaRPr lang="zh-CN" altLang="en-US" b="1" i="0">
                <a:solidFill>
                  <a:schemeClr val="tx1"/>
                </a:solidFill>
                <a:ea typeface="宋体" panose="02010600030101010101" pitchFamily="2" charset="-122"/>
              </a:endParaRPr>
            </a:p>
          </p:txBody>
        </p:sp>
        <p:sp>
          <p:nvSpPr>
            <p:cNvPr id="147462" name="Rectangle 6">
              <a:extLst>
                <a:ext uri="{FF2B5EF4-FFF2-40B4-BE49-F238E27FC236}">
                  <a16:creationId xmlns:a16="http://schemas.microsoft.com/office/drawing/2014/main" id="{2C635521-27B9-A57D-2526-CE0164A99C19}"/>
                </a:ext>
              </a:extLst>
            </p:cNvPr>
            <p:cNvSpPr>
              <a:spLocks noChangeArrowheads="1"/>
            </p:cNvSpPr>
            <p:nvPr/>
          </p:nvSpPr>
          <p:spPr bwMode="auto">
            <a:xfrm>
              <a:off x="1200" y="1776"/>
              <a:ext cx="240" cy="144"/>
            </a:xfrm>
            <a:prstGeom prst="rect">
              <a:avLst/>
            </a:prstGeom>
            <a:solidFill>
              <a:srgbClr val="FF993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147463" name="Rectangle 7">
              <a:extLst>
                <a:ext uri="{FF2B5EF4-FFF2-40B4-BE49-F238E27FC236}">
                  <a16:creationId xmlns:a16="http://schemas.microsoft.com/office/drawing/2014/main" id="{41960344-9ED5-43D4-6668-490B6494A028}"/>
                </a:ext>
              </a:extLst>
            </p:cNvPr>
            <p:cNvSpPr>
              <a:spLocks noChangeArrowheads="1"/>
            </p:cNvSpPr>
            <p:nvPr/>
          </p:nvSpPr>
          <p:spPr bwMode="auto">
            <a:xfrm>
              <a:off x="1147" y="1696"/>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楷体_GB2312" pitchFamily="49" charset="-122"/>
                </a:rPr>
                <a:t>P</a:t>
              </a:r>
              <a:r>
                <a:rPr lang="en-US" altLang="zh-CN" b="1" i="0" baseline="30000">
                  <a:solidFill>
                    <a:schemeClr val="tx1"/>
                  </a:solidFill>
                  <a:ea typeface="楷体_GB2312" pitchFamily="49" charset="-122"/>
                </a:rPr>
                <a:t>+</a:t>
              </a:r>
              <a:endParaRPr lang="en-US" altLang="zh-CN" b="1" i="0">
                <a:solidFill>
                  <a:schemeClr val="tx1"/>
                </a:solidFill>
                <a:ea typeface="楷体_GB2312" pitchFamily="49" charset="-122"/>
              </a:endParaRPr>
            </a:p>
          </p:txBody>
        </p:sp>
        <p:sp>
          <p:nvSpPr>
            <p:cNvPr id="147464" name="Rectangle 8">
              <a:extLst>
                <a:ext uri="{FF2B5EF4-FFF2-40B4-BE49-F238E27FC236}">
                  <a16:creationId xmlns:a16="http://schemas.microsoft.com/office/drawing/2014/main" id="{3B5C2DB4-026A-45A0-F2FA-9A5B626956D9}"/>
                </a:ext>
              </a:extLst>
            </p:cNvPr>
            <p:cNvSpPr>
              <a:spLocks noChangeArrowheads="1"/>
            </p:cNvSpPr>
            <p:nvPr/>
          </p:nvSpPr>
          <p:spPr bwMode="auto">
            <a:xfrm>
              <a:off x="2208" y="1776"/>
              <a:ext cx="240" cy="144"/>
            </a:xfrm>
            <a:prstGeom prst="rect">
              <a:avLst/>
            </a:prstGeom>
            <a:solidFill>
              <a:srgbClr val="FF993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147465" name="Rectangle 9">
              <a:extLst>
                <a:ext uri="{FF2B5EF4-FFF2-40B4-BE49-F238E27FC236}">
                  <a16:creationId xmlns:a16="http://schemas.microsoft.com/office/drawing/2014/main" id="{CD01B91D-03CF-D91D-9DC6-1717166C5483}"/>
                </a:ext>
              </a:extLst>
            </p:cNvPr>
            <p:cNvSpPr>
              <a:spLocks noChangeArrowheads="1"/>
            </p:cNvSpPr>
            <p:nvPr/>
          </p:nvSpPr>
          <p:spPr bwMode="auto">
            <a:xfrm>
              <a:off x="2160" y="1680"/>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楷体_GB2312" pitchFamily="49" charset="-122"/>
                </a:rPr>
                <a:t>P</a:t>
              </a:r>
              <a:r>
                <a:rPr lang="en-US" altLang="zh-CN" b="1" i="0" baseline="30000">
                  <a:solidFill>
                    <a:schemeClr val="tx1"/>
                  </a:solidFill>
                  <a:ea typeface="楷体_GB2312" pitchFamily="49" charset="-122"/>
                </a:rPr>
                <a:t>+</a:t>
              </a:r>
              <a:endParaRPr lang="en-US" altLang="zh-CN" b="1" i="0">
                <a:solidFill>
                  <a:schemeClr val="tx1"/>
                </a:solidFill>
                <a:ea typeface="楷体_GB2312" pitchFamily="49" charset="-122"/>
              </a:endParaRPr>
            </a:p>
          </p:txBody>
        </p:sp>
      </p:grpSp>
      <p:sp>
        <p:nvSpPr>
          <p:cNvPr id="147466" name="Rectangle 10">
            <a:extLst>
              <a:ext uri="{FF2B5EF4-FFF2-40B4-BE49-F238E27FC236}">
                <a16:creationId xmlns:a16="http://schemas.microsoft.com/office/drawing/2014/main" id="{DE39D3F9-B0DA-8D5B-32A6-1C1AAF0DC38B}"/>
              </a:ext>
            </a:extLst>
          </p:cNvPr>
          <p:cNvSpPr>
            <a:spLocks noChangeArrowheads="1"/>
          </p:cNvSpPr>
          <p:nvPr/>
        </p:nvSpPr>
        <p:spPr bwMode="auto">
          <a:xfrm>
            <a:off x="609600" y="1112838"/>
            <a:ext cx="914400" cy="19812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grpSp>
        <p:nvGrpSpPr>
          <p:cNvPr id="3" name="Group 11">
            <a:extLst>
              <a:ext uri="{FF2B5EF4-FFF2-40B4-BE49-F238E27FC236}">
                <a16:creationId xmlns:a16="http://schemas.microsoft.com/office/drawing/2014/main" id="{B33EF97B-7787-19C0-EA7A-5E4F0258FB40}"/>
              </a:ext>
            </a:extLst>
          </p:cNvPr>
          <p:cNvGrpSpPr>
            <a:grpSpLocks/>
          </p:cNvGrpSpPr>
          <p:nvPr/>
        </p:nvGrpSpPr>
        <p:grpSpPr bwMode="auto">
          <a:xfrm>
            <a:off x="6419850" y="1600200"/>
            <a:ext cx="1809750" cy="2862263"/>
            <a:chOff x="3900" y="1464"/>
            <a:chExt cx="1140" cy="1803"/>
          </a:xfrm>
        </p:grpSpPr>
        <p:sp>
          <p:nvSpPr>
            <p:cNvPr id="147468" name="Line 12">
              <a:extLst>
                <a:ext uri="{FF2B5EF4-FFF2-40B4-BE49-F238E27FC236}">
                  <a16:creationId xmlns:a16="http://schemas.microsoft.com/office/drawing/2014/main" id="{6BAE8D84-6AD1-344B-087C-9110385115D6}"/>
                </a:ext>
              </a:extLst>
            </p:cNvPr>
            <p:cNvSpPr>
              <a:spLocks noChangeShapeType="1"/>
            </p:cNvSpPr>
            <p:nvPr/>
          </p:nvSpPr>
          <p:spPr bwMode="auto">
            <a:xfrm>
              <a:off x="4344" y="2088"/>
              <a:ext cx="0" cy="57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7469" name="Line 13">
              <a:extLst>
                <a:ext uri="{FF2B5EF4-FFF2-40B4-BE49-F238E27FC236}">
                  <a16:creationId xmlns:a16="http://schemas.microsoft.com/office/drawing/2014/main" id="{2FF12437-664D-A912-AB18-296339AF065F}"/>
                </a:ext>
              </a:extLst>
            </p:cNvPr>
            <p:cNvSpPr>
              <a:spLocks noChangeShapeType="1"/>
            </p:cNvSpPr>
            <p:nvPr/>
          </p:nvSpPr>
          <p:spPr bwMode="auto">
            <a:xfrm flipH="1">
              <a:off x="3972" y="2664"/>
              <a:ext cx="38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7470" name="Line 14">
              <a:extLst>
                <a:ext uri="{FF2B5EF4-FFF2-40B4-BE49-F238E27FC236}">
                  <a16:creationId xmlns:a16="http://schemas.microsoft.com/office/drawing/2014/main" id="{5A745605-A698-4258-6688-F5D76E539A36}"/>
                </a:ext>
              </a:extLst>
            </p:cNvPr>
            <p:cNvSpPr>
              <a:spLocks noChangeShapeType="1"/>
            </p:cNvSpPr>
            <p:nvPr/>
          </p:nvSpPr>
          <p:spPr bwMode="auto">
            <a:xfrm>
              <a:off x="4464" y="2052"/>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7471" name="Line 15">
              <a:extLst>
                <a:ext uri="{FF2B5EF4-FFF2-40B4-BE49-F238E27FC236}">
                  <a16:creationId xmlns:a16="http://schemas.microsoft.com/office/drawing/2014/main" id="{804284CA-EFFB-8A1F-5F11-96B0E9E525D3}"/>
                </a:ext>
              </a:extLst>
            </p:cNvPr>
            <p:cNvSpPr>
              <a:spLocks noChangeShapeType="1"/>
            </p:cNvSpPr>
            <p:nvPr/>
          </p:nvSpPr>
          <p:spPr bwMode="auto">
            <a:xfrm>
              <a:off x="4464" y="2340"/>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7472" name="Line 16">
              <a:extLst>
                <a:ext uri="{FF2B5EF4-FFF2-40B4-BE49-F238E27FC236}">
                  <a16:creationId xmlns:a16="http://schemas.microsoft.com/office/drawing/2014/main" id="{65458BA2-7116-B9E7-7808-E77CFC0EDBFC}"/>
                </a:ext>
              </a:extLst>
            </p:cNvPr>
            <p:cNvSpPr>
              <a:spLocks noChangeShapeType="1"/>
            </p:cNvSpPr>
            <p:nvPr/>
          </p:nvSpPr>
          <p:spPr bwMode="auto">
            <a:xfrm>
              <a:off x="4464" y="2616"/>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7473" name="Line 17">
              <a:extLst>
                <a:ext uri="{FF2B5EF4-FFF2-40B4-BE49-F238E27FC236}">
                  <a16:creationId xmlns:a16="http://schemas.microsoft.com/office/drawing/2014/main" id="{5C962B2D-B54D-DB82-9D4D-FC4D74BBC07B}"/>
                </a:ext>
              </a:extLst>
            </p:cNvPr>
            <p:cNvSpPr>
              <a:spLocks noChangeShapeType="1"/>
            </p:cNvSpPr>
            <p:nvPr/>
          </p:nvSpPr>
          <p:spPr bwMode="auto">
            <a:xfrm>
              <a:off x="4464" y="2388"/>
              <a:ext cx="30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7474" name="Line 18">
              <a:extLst>
                <a:ext uri="{FF2B5EF4-FFF2-40B4-BE49-F238E27FC236}">
                  <a16:creationId xmlns:a16="http://schemas.microsoft.com/office/drawing/2014/main" id="{C01902A4-9EDC-6791-A426-44BF048270CC}"/>
                </a:ext>
              </a:extLst>
            </p:cNvPr>
            <p:cNvSpPr>
              <a:spLocks noChangeShapeType="1"/>
            </p:cNvSpPr>
            <p:nvPr/>
          </p:nvSpPr>
          <p:spPr bwMode="auto">
            <a:xfrm>
              <a:off x="4452" y="2100"/>
              <a:ext cx="3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7475" name="Line 19">
              <a:extLst>
                <a:ext uri="{FF2B5EF4-FFF2-40B4-BE49-F238E27FC236}">
                  <a16:creationId xmlns:a16="http://schemas.microsoft.com/office/drawing/2014/main" id="{083D028A-5C68-7FA6-D1D6-1811FA6C1344}"/>
                </a:ext>
              </a:extLst>
            </p:cNvPr>
            <p:cNvSpPr>
              <a:spLocks noChangeShapeType="1"/>
            </p:cNvSpPr>
            <p:nvPr/>
          </p:nvSpPr>
          <p:spPr bwMode="auto">
            <a:xfrm>
              <a:off x="4464" y="2664"/>
              <a:ext cx="27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7476" name="Line 20">
              <a:extLst>
                <a:ext uri="{FF2B5EF4-FFF2-40B4-BE49-F238E27FC236}">
                  <a16:creationId xmlns:a16="http://schemas.microsoft.com/office/drawing/2014/main" id="{F3C9D5D6-D95F-7B38-5909-0C6D75945DFB}"/>
                </a:ext>
              </a:extLst>
            </p:cNvPr>
            <p:cNvSpPr>
              <a:spLocks noChangeShapeType="1"/>
            </p:cNvSpPr>
            <p:nvPr/>
          </p:nvSpPr>
          <p:spPr bwMode="auto">
            <a:xfrm flipV="1">
              <a:off x="4740" y="1848"/>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7477" name="Line 21">
              <a:extLst>
                <a:ext uri="{FF2B5EF4-FFF2-40B4-BE49-F238E27FC236}">
                  <a16:creationId xmlns:a16="http://schemas.microsoft.com/office/drawing/2014/main" id="{18E87A05-5AFC-A8BB-4123-065E27A55966}"/>
                </a:ext>
              </a:extLst>
            </p:cNvPr>
            <p:cNvSpPr>
              <a:spLocks noChangeShapeType="1"/>
            </p:cNvSpPr>
            <p:nvPr/>
          </p:nvSpPr>
          <p:spPr bwMode="auto">
            <a:xfrm>
              <a:off x="4728" y="2652"/>
              <a:ext cx="0" cy="30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7478" name="Text Box 22">
              <a:extLst>
                <a:ext uri="{FF2B5EF4-FFF2-40B4-BE49-F238E27FC236}">
                  <a16:creationId xmlns:a16="http://schemas.microsoft.com/office/drawing/2014/main" id="{903CF1F0-C90A-84F5-3790-28C6B021B786}"/>
                </a:ext>
              </a:extLst>
            </p:cNvPr>
            <p:cNvSpPr txBox="1">
              <a:spLocks noChangeArrowheads="1"/>
            </p:cNvSpPr>
            <p:nvPr/>
          </p:nvSpPr>
          <p:spPr bwMode="auto">
            <a:xfrm>
              <a:off x="3900" y="2292"/>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rPr>
                <a:t>G</a:t>
              </a:r>
            </a:p>
          </p:txBody>
        </p:sp>
        <p:sp>
          <p:nvSpPr>
            <p:cNvPr id="147479" name="Text Box 23">
              <a:extLst>
                <a:ext uri="{FF2B5EF4-FFF2-40B4-BE49-F238E27FC236}">
                  <a16:creationId xmlns:a16="http://schemas.microsoft.com/office/drawing/2014/main" id="{D61EC123-FA41-194A-D3D5-A291CC18EDBC}"/>
                </a:ext>
              </a:extLst>
            </p:cNvPr>
            <p:cNvSpPr txBox="1">
              <a:spLocks noChangeArrowheads="1"/>
            </p:cNvSpPr>
            <p:nvPr/>
          </p:nvSpPr>
          <p:spPr bwMode="auto">
            <a:xfrm>
              <a:off x="4608" y="2940"/>
              <a:ext cx="39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rPr>
                <a:t>S</a:t>
              </a:r>
            </a:p>
          </p:txBody>
        </p:sp>
        <p:sp>
          <p:nvSpPr>
            <p:cNvPr id="147480" name="Text Box 24">
              <a:extLst>
                <a:ext uri="{FF2B5EF4-FFF2-40B4-BE49-F238E27FC236}">
                  <a16:creationId xmlns:a16="http://schemas.microsoft.com/office/drawing/2014/main" id="{E27C42C2-1773-B361-6AD0-E082E6F11D10}"/>
                </a:ext>
              </a:extLst>
            </p:cNvPr>
            <p:cNvSpPr txBox="1">
              <a:spLocks noChangeArrowheads="1"/>
            </p:cNvSpPr>
            <p:nvPr/>
          </p:nvSpPr>
          <p:spPr bwMode="auto">
            <a:xfrm>
              <a:off x="4596" y="1464"/>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rPr>
                <a:t>D</a:t>
              </a:r>
            </a:p>
          </p:txBody>
        </p:sp>
      </p:grpSp>
      <p:sp>
        <p:nvSpPr>
          <p:cNvPr id="469017" name="Text Box 25">
            <a:extLst>
              <a:ext uri="{FF2B5EF4-FFF2-40B4-BE49-F238E27FC236}">
                <a16:creationId xmlns:a16="http://schemas.microsoft.com/office/drawing/2014/main" id="{88D352AF-9C65-F59B-42C2-756498227092}"/>
              </a:ext>
            </a:extLst>
          </p:cNvPr>
          <p:cNvSpPr txBox="1">
            <a:spLocks noChangeArrowheads="1"/>
          </p:cNvSpPr>
          <p:nvPr/>
        </p:nvSpPr>
        <p:spPr bwMode="auto">
          <a:xfrm>
            <a:off x="6477000" y="1127125"/>
            <a:ext cx="1752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spcBef>
                <a:spcPct val="50000"/>
              </a:spcBef>
            </a:pPr>
            <a:r>
              <a:rPr lang="zh-CN" altLang="en-US" b="1" i="0">
                <a:solidFill>
                  <a:srgbClr val="003399"/>
                </a:solidFill>
                <a:latin typeface="宋体" panose="02010600030101010101" pitchFamily="2" charset="-122"/>
                <a:ea typeface="宋体" panose="02010600030101010101" pitchFamily="2" charset="-122"/>
              </a:rPr>
              <a:t>符号：</a:t>
            </a:r>
          </a:p>
        </p:txBody>
      </p:sp>
      <p:sp>
        <p:nvSpPr>
          <p:cNvPr id="147482" name="Text Box 26">
            <a:extLst>
              <a:ext uri="{FF2B5EF4-FFF2-40B4-BE49-F238E27FC236}">
                <a16:creationId xmlns:a16="http://schemas.microsoft.com/office/drawing/2014/main" id="{796CE307-270E-DC80-F8DE-9A1CD3455C0D}"/>
              </a:ext>
            </a:extLst>
          </p:cNvPr>
          <p:cNvSpPr txBox="1">
            <a:spLocks noChangeArrowheads="1"/>
          </p:cNvSpPr>
          <p:nvPr/>
        </p:nvSpPr>
        <p:spPr bwMode="auto">
          <a:xfrm>
            <a:off x="609600" y="1143000"/>
            <a:ext cx="137001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zh-CN" altLang="en-US" b="1" i="0">
                <a:solidFill>
                  <a:srgbClr val="660066"/>
                </a:solidFill>
                <a:latin typeface="宋体" panose="02010600030101010101" pitchFamily="2" charset="-122"/>
                <a:ea typeface="宋体" panose="02010600030101010101" pitchFamily="2" charset="-122"/>
              </a:rPr>
              <a:t>结构</a:t>
            </a:r>
          </a:p>
        </p:txBody>
      </p:sp>
      <p:sp>
        <p:nvSpPr>
          <p:cNvPr id="469019" name="Text Box 27">
            <a:extLst>
              <a:ext uri="{FF2B5EF4-FFF2-40B4-BE49-F238E27FC236}">
                <a16:creationId xmlns:a16="http://schemas.microsoft.com/office/drawing/2014/main" id="{93DC7CE2-4FF6-90A6-38EA-B003A0BD8758}"/>
              </a:ext>
            </a:extLst>
          </p:cNvPr>
          <p:cNvSpPr txBox="1">
            <a:spLocks noChangeArrowheads="1"/>
          </p:cNvSpPr>
          <p:nvPr/>
        </p:nvSpPr>
        <p:spPr bwMode="auto">
          <a:xfrm>
            <a:off x="528638" y="395288"/>
            <a:ext cx="4122737" cy="519112"/>
          </a:xfrm>
          <a:prstGeom prst="rect">
            <a:avLst/>
          </a:prstGeom>
          <a:noFill/>
          <a:ln w="9525">
            <a:noFill/>
            <a:miter lim="800000"/>
          </a:ln>
          <a:effectLst/>
        </p:spPr>
        <p:txBody>
          <a:bodyPr wrap="none">
            <a:spAutoFit/>
          </a:bodyPr>
          <a:lstStyle/>
          <a:p>
            <a:pPr algn="ctr">
              <a:defRPr/>
            </a:pP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4) P</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沟道增强型        </a:t>
            </a:r>
          </a:p>
        </p:txBody>
      </p:sp>
      <p:sp>
        <p:nvSpPr>
          <p:cNvPr id="469020" name="AutoShape 28">
            <a:extLst>
              <a:ext uri="{FF2B5EF4-FFF2-40B4-BE49-F238E27FC236}">
                <a16:creationId xmlns:a16="http://schemas.microsoft.com/office/drawing/2014/main" id="{4F7C7AD9-0D95-805F-C1CB-092823704EDB}"/>
              </a:ext>
            </a:extLst>
          </p:cNvPr>
          <p:cNvSpPr>
            <a:spLocks noChangeArrowheads="1"/>
          </p:cNvSpPr>
          <p:nvPr/>
        </p:nvSpPr>
        <p:spPr bwMode="auto">
          <a:xfrm>
            <a:off x="4114800" y="1022350"/>
            <a:ext cx="2078038" cy="469900"/>
          </a:xfrm>
          <a:prstGeom prst="wedgeRoundRectCallout">
            <a:avLst>
              <a:gd name="adj1" fmla="val -99505"/>
              <a:gd name="adj2" fmla="val 191556"/>
              <a:gd name="adj3" fmla="val 16667"/>
            </a:avLst>
          </a:prstGeom>
          <a:gradFill rotWithShape="0">
            <a:gsLst>
              <a:gs pos="0">
                <a:srgbClr val="FFFFFF"/>
              </a:gs>
              <a:gs pos="50000">
                <a:srgbClr val="FFCCFF"/>
              </a:gs>
              <a:gs pos="100000">
                <a:srgbClr val="FFFFFF"/>
              </a:gs>
            </a:gsLst>
            <a:lin ang="5400000" scaled="1"/>
          </a:gradFill>
          <a:ln w="9525">
            <a:solidFill>
              <a:srgbClr val="FF3300"/>
            </a:solidFill>
            <a:miter lim="800000"/>
          </a:ln>
          <a:effectLst/>
        </p:spPr>
        <p:txBody>
          <a:bodyPr lIns="0" tIns="0" rIns="0" bIns="0" anchor="ctr">
            <a:spAutoFit/>
          </a:bodyPr>
          <a:lstStyle/>
          <a:p>
            <a:pPr algn="ctr">
              <a:spcBef>
                <a:spcPct val="50000"/>
              </a:spcBef>
              <a:defRPr/>
            </a:pPr>
            <a:r>
              <a:rPr kumimoji="1" lang="en-US" altLang="zh-CN" b="1" i="0">
                <a:solidFill>
                  <a:srgbClr val="0000FF"/>
                </a:solidFill>
                <a:effectLst>
                  <a:outerShdw blurRad="38100" dist="38100" dir="2700000" algn="tl">
                    <a:srgbClr val="000000"/>
                  </a:outerShdw>
                </a:effectLst>
                <a:ea typeface="华文中宋" panose="02010600040101010101" pitchFamily="2" charset="-122"/>
                <a:cs typeface="+mn-cs"/>
              </a:rPr>
              <a:t>S</a:t>
            </a:r>
            <a:r>
              <a:rPr kumimoji="1" lang="en-US" altLang="zh-CN" b="1" i="0" baseline="-25000">
                <a:solidFill>
                  <a:srgbClr val="0000FF"/>
                </a:solidFill>
                <a:effectLst>
                  <a:outerShdw blurRad="38100" dist="38100" dir="2700000" algn="tl">
                    <a:srgbClr val="000000"/>
                  </a:outerShdw>
                </a:effectLst>
                <a:ea typeface="华文中宋" panose="02010600040101010101" pitchFamily="2" charset="-122"/>
                <a:cs typeface="+mn-cs"/>
              </a:rPr>
              <a:t>i</a:t>
            </a:r>
            <a:r>
              <a:rPr kumimoji="1" lang="en-US" altLang="zh-CN" b="1" i="0">
                <a:solidFill>
                  <a:srgbClr val="0000FF"/>
                </a:solidFill>
                <a:effectLst>
                  <a:outerShdw blurRad="38100" dist="38100" dir="2700000" algn="tl">
                    <a:srgbClr val="000000"/>
                  </a:outerShdw>
                </a:effectLst>
                <a:ea typeface="华文中宋" panose="02010600040101010101" pitchFamily="2" charset="-122"/>
                <a:cs typeface="+mn-cs"/>
              </a:rPr>
              <a:t>O</a:t>
            </a:r>
            <a:r>
              <a:rPr kumimoji="1" lang="en-US" altLang="zh-CN" b="1" i="0" baseline="-25000">
                <a:solidFill>
                  <a:srgbClr val="0000FF"/>
                </a:solidFill>
                <a:effectLst>
                  <a:outerShdw blurRad="38100" dist="38100" dir="2700000" algn="tl">
                    <a:srgbClr val="000000"/>
                  </a:outerShdw>
                </a:effectLst>
                <a:ea typeface="华文中宋" panose="02010600040101010101" pitchFamily="2" charset="-122"/>
                <a:cs typeface="+mn-cs"/>
              </a:rPr>
              <a:t>2</a:t>
            </a:r>
            <a:r>
              <a:rPr kumimoji="1" lang="zh-CN" altLang="en-US" b="1" i="0">
                <a:solidFill>
                  <a:srgbClr val="0000FF"/>
                </a:solidFill>
                <a:effectLst>
                  <a:outerShdw blurRad="38100" dist="38100" dir="2700000" algn="tl">
                    <a:srgbClr val="000000"/>
                  </a:outerShdw>
                </a:effectLst>
                <a:ea typeface="华文中宋" panose="02010600040101010101" pitchFamily="2" charset="-122"/>
                <a:cs typeface="+mn-cs"/>
              </a:rPr>
              <a:t>绝缘层</a:t>
            </a:r>
          </a:p>
        </p:txBody>
      </p:sp>
      <p:sp>
        <p:nvSpPr>
          <p:cNvPr id="469021" name="AutoShape 29">
            <a:extLst>
              <a:ext uri="{FF2B5EF4-FFF2-40B4-BE49-F238E27FC236}">
                <a16:creationId xmlns:a16="http://schemas.microsoft.com/office/drawing/2014/main" id="{8CB8623E-AD98-8038-FC4D-595C7CE10668}"/>
              </a:ext>
            </a:extLst>
          </p:cNvPr>
          <p:cNvSpPr>
            <a:spLocks noChangeArrowheads="1"/>
          </p:cNvSpPr>
          <p:nvPr/>
        </p:nvSpPr>
        <p:spPr bwMode="auto">
          <a:xfrm>
            <a:off x="3810000" y="4057650"/>
            <a:ext cx="2667000" cy="950913"/>
          </a:xfrm>
          <a:prstGeom prst="wedgeRoundRectCallout">
            <a:avLst>
              <a:gd name="adj1" fmla="val -80653"/>
              <a:gd name="adj2" fmla="val -154005"/>
              <a:gd name="adj3" fmla="val 16667"/>
            </a:avLst>
          </a:prstGeom>
          <a:gradFill rotWithShape="0">
            <a:gsLst>
              <a:gs pos="0">
                <a:srgbClr val="FFFFFF"/>
              </a:gs>
              <a:gs pos="50000">
                <a:srgbClr val="66FF66"/>
              </a:gs>
              <a:gs pos="100000">
                <a:srgbClr val="FFFFFF"/>
              </a:gs>
            </a:gsLst>
            <a:lin ang="5400000" scaled="1"/>
          </a:gradFill>
          <a:ln w="28575">
            <a:solidFill>
              <a:schemeClr val="accent1"/>
            </a:solidFill>
            <a:miter lim="800000"/>
          </a:ln>
          <a:effectLst/>
        </p:spPr>
        <p:txBody>
          <a:bodyPr lIns="0" tIns="0" rIns="0" bIns="0" anchor="ctr">
            <a:spAutoFit/>
          </a:bodyPr>
          <a:lstStyle/>
          <a:p>
            <a:pPr algn="ctr">
              <a:defRPr/>
            </a:pPr>
            <a:r>
              <a:rPr kumimoji="1" lang="zh-CN" altLang="en-US" b="1" i="0">
                <a:solidFill>
                  <a:srgbClr val="0000FF"/>
                </a:solidFill>
                <a:effectLst>
                  <a:outerShdw blurRad="38100" dist="38100" dir="2700000" algn="tl">
                    <a:srgbClr val="000000"/>
                  </a:outerShdw>
                </a:effectLst>
                <a:ea typeface="华文中宋" panose="02010600040101010101" pitchFamily="2" charset="-122"/>
                <a:cs typeface="+mn-cs"/>
              </a:rPr>
              <a:t>加电压才形成</a:t>
            </a:r>
          </a:p>
          <a:p>
            <a:pPr algn="ctr">
              <a:defRPr/>
            </a:pPr>
            <a:r>
              <a:rPr kumimoji="1" lang="zh-CN" altLang="en-US" b="1" i="0">
                <a:solidFill>
                  <a:srgbClr val="0000FF"/>
                </a:solidFill>
                <a:effectLst>
                  <a:outerShdw blurRad="38100" dist="38100" dir="2700000" algn="tl">
                    <a:srgbClr val="000000"/>
                  </a:outerShdw>
                </a:effectLst>
                <a:ea typeface="华文中宋" panose="02010600040101010101" pitchFamily="2" charset="-122"/>
                <a:cs typeface="+mn-cs"/>
              </a:rPr>
              <a:t> </a:t>
            </a:r>
            <a:r>
              <a:rPr kumimoji="1" lang="en-US" altLang="zh-CN" b="1" i="0">
                <a:solidFill>
                  <a:srgbClr val="0000FF"/>
                </a:solidFill>
                <a:effectLst>
                  <a:outerShdw blurRad="38100" dist="38100" dir="2700000" algn="tl">
                    <a:srgbClr val="000000"/>
                  </a:outerShdw>
                </a:effectLst>
                <a:ea typeface="华文中宋" panose="02010600040101010101" pitchFamily="2" charset="-122"/>
                <a:cs typeface="+mn-cs"/>
              </a:rPr>
              <a:t>P</a:t>
            </a:r>
            <a:r>
              <a:rPr kumimoji="1" lang="zh-CN" altLang="en-US" b="1" i="0">
                <a:solidFill>
                  <a:srgbClr val="0000FF"/>
                </a:solidFill>
                <a:effectLst>
                  <a:outerShdw blurRad="38100" dist="38100" dir="2700000" algn="tl">
                    <a:srgbClr val="000000"/>
                  </a:outerShdw>
                </a:effectLst>
                <a:ea typeface="华文中宋" panose="02010600040101010101" pitchFamily="2" charset="-122"/>
                <a:cs typeface="+mn-cs"/>
              </a:rPr>
              <a:t>型导电沟道</a:t>
            </a:r>
          </a:p>
        </p:txBody>
      </p:sp>
      <p:sp>
        <p:nvSpPr>
          <p:cNvPr id="147486" name="AutoShape 30">
            <a:hlinkClick r:id="" action="ppaction://hlinkshowjump?jump=previousslide" highlightClick="1"/>
            <a:extLst>
              <a:ext uri="{FF2B5EF4-FFF2-40B4-BE49-F238E27FC236}">
                <a16:creationId xmlns:a16="http://schemas.microsoft.com/office/drawing/2014/main" id="{809E093E-15FF-AECE-5FB6-1A6AC1C9F63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7487" name="AutoShape 31">
            <a:hlinkClick r:id="" action="ppaction://hlinkshowjump?jump=nextslide" highlightClick="1"/>
            <a:extLst>
              <a:ext uri="{FF2B5EF4-FFF2-40B4-BE49-F238E27FC236}">
                <a16:creationId xmlns:a16="http://schemas.microsoft.com/office/drawing/2014/main" id="{F7D50640-BBD1-1E2E-2955-E11C70F8B621}"/>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7488" name="AutoShape 32">
            <a:hlinkClick r:id="" action="ppaction://hlinkshowjump?jump=firstslide" highlightClick="1"/>
            <a:extLst>
              <a:ext uri="{FF2B5EF4-FFF2-40B4-BE49-F238E27FC236}">
                <a16:creationId xmlns:a16="http://schemas.microsoft.com/office/drawing/2014/main" id="{3C8931C3-2B5A-0865-3E11-600B45B6A2B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7489" name="AutoShape 33">
            <a:hlinkClick r:id="" action="ppaction://hlinkshowjump?jump=lastslideviewed" highlightClick="1"/>
            <a:extLst>
              <a:ext uri="{FF2B5EF4-FFF2-40B4-BE49-F238E27FC236}">
                <a16:creationId xmlns:a16="http://schemas.microsoft.com/office/drawing/2014/main" id="{98525511-D073-355E-3487-059E61DC10A9}"/>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69026" name="Rectangle 34" descr="30%">
            <a:extLst>
              <a:ext uri="{FF2B5EF4-FFF2-40B4-BE49-F238E27FC236}">
                <a16:creationId xmlns:a16="http://schemas.microsoft.com/office/drawing/2014/main" id="{6B6CAC8F-2801-6D35-0E16-228C569123E5}"/>
              </a:ext>
            </a:extLst>
          </p:cNvPr>
          <p:cNvSpPr>
            <a:spLocks noChangeArrowheads="1"/>
          </p:cNvSpPr>
          <p:nvPr/>
        </p:nvSpPr>
        <p:spPr bwMode="auto">
          <a:xfrm>
            <a:off x="533400" y="5257800"/>
            <a:ext cx="8077200" cy="1117600"/>
          </a:xfrm>
          <a:prstGeom prst="rect">
            <a:avLst/>
          </a:prstGeom>
          <a:noFill/>
          <a:ln w="19050">
            <a:noFill/>
            <a:miter lim="800000"/>
          </a:ln>
          <a:effectLst/>
        </p:spPr>
        <p:txBody>
          <a:bodyPr lIns="90000" tIns="46800" rIns="90000" bIns="46800">
            <a:spAutoFit/>
          </a:bodyPr>
          <a:lstStyle/>
          <a:p>
            <a:pPr>
              <a:lnSpc>
                <a:spcPct val="120000"/>
              </a:lnSpc>
              <a:spcBef>
                <a:spcPct val="50000"/>
              </a:spcBef>
              <a:defRPr/>
            </a:pPr>
            <a:r>
              <a:rPr kumimoji="1" lang="en-US" altLang="zh-CN" b="1" i="0">
                <a:solidFill>
                  <a:srgbClr val="000099"/>
                </a:solidFill>
                <a:latin typeface="宋体" panose="02010600030101010101" pitchFamily="2" charset="-122"/>
                <a:ea typeface="宋体" panose="02010600030101010101" pitchFamily="2" charset="-122"/>
                <a:cs typeface="+mn-cs"/>
              </a:rPr>
              <a:t>  </a:t>
            </a:r>
            <a:r>
              <a:rPr kumimoji="1" lang="zh-CN" altLang="en-US" b="1" i="0">
                <a:solidFill>
                  <a:srgbClr val="000099"/>
                </a:solidFill>
                <a:latin typeface="宋体" panose="02010600030101010101" pitchFamily="2" charset="-122"/>
                <a:ea typeface="宋体" panose="02010600030101010101" pitchFamily="2" charset="-122"/>
                <a:cs typeface="+mn-cs"/>
              </a:rPr>
              <a:t>增强型场效应管只有当</a:t>
            </a:r>
            <a:r>
              <a:rPr kumimoji="1" lang="en-US" altLang="zh-CN" b="1">
                <a:solidFill>
                  <a:srgbClr val="006600"/>
                </a:solidFill>
                <a:effectLst>
                  <a:outerShdw blurRad="38100" dist="38100" dir="2700000" algn="tl">
                    <a:srgbClr val="C0C0C0"/>
                  </a:outerShdw>
                </a:effectLst>
                <a:ea typeface="宋体" panose="02010600030101010101" pitchFamily="2" charset="-122"/>
                <a:cs typeface="+mn-cs"/>
              </a:rPr>
              <a:t>U</a:t>
            </a:r>
            <a:r>
              <a:rPr kumimoji="1" lang="en-US" altLang="zh-CN" b="1" i="0" baseline="-25000">
                <a:solidFill>
                  <a:srgbClr val="006600"/>
                </a:solidFill>
                <a:effectLst>
                  <a:outerShdw blurRad="38100" dist="38100" dir="2700000" algn="tl">
                    <a:srgbClr val="C0C0C0"/>
                  </a:outerShdw>
                </a:effectLst>
                <a:ea typeface="宋体" panose="02010600030101010101" pitchFamily="2" charset="-122"/>
                <a:cs typeface="+mn-cs"/>
              </a:rPr>
              <a:t>GS</a:t>
            </a:r>
            <a:r>
              <a:rPr kumimoji="1" lang="en-US" altLang="zh-CN" b="1" i="0">
                <a:solidFill>
                  <a:srgbClr val="006600"/>
                </a:solidFill>
                <a:effectLst>
                  <a:outerShdw blurRad="38100" dist="38100" dir="2700000" algn="tl">
                    <a:srgbClr val="C0C0C0"/>
                  </a:outerShdw>
                </a:effectLst>
                <a:ea typeface="宋体" panose="02010600030101010101" pitchFamily="2" charset="-122"/>
                <a:cs typeface="+mn-cs"/>
              </a:rPr>
              <a:t> </a:t>
            </a:r>
            <a:r>
              <a:rPr kumimoji="1" lang="en-US" altLang="zh-CN" b="1" i="0">
                <a:solidFill>
                  <a:srgbClr val="006600"/>
                </a:solidFill>
                <a:effectLst>
                  <a:outerShdw blurRad="38100" dist="38100" dir="2700000" algn="tl">
                    <a:srgbClr val="C0C0C0"/>
                  </a:outerShdw>
                </a:effectLst>
                <a:ea typeface="宋体" panose="02010600030101010101" pitchFamily="2" charset="-122"/>
                <a:cs typeface="+mn-cs"/>
                <a:sym typeface="Symbol" panose="05050102010706020507" pitchFamily="18" charset="2"/>
              </a:rPr>
              <a:t> </a:t>
            </a:r>
            <a:r>
              <a:rPr kumimoji="1" lang="en-US" altLang="zh-CN" b="1">
                <a:solidFill>
                  <a:srgbClr val="006600"/>
                </a:solidFill>
                <a:effectLst>
                  <a:outerShdw blurRad="38100" dist="38100" dir="2700000" algn="tl">
                    <a:srgbClr val="C0C0C0"/>
                  </a:outerShdw>
                </a:effectLst>
                <a:ea typeface="宋体" panose="02010600030101010101" pitchFamily="2" charset="-122"/>
                <a:cs typeface="+mn-cs"/>
              </a:rPr>
              <a:t>U</a:t>
            </a:r>
            <a:r>
              <a:rPr kumimoji="1" lang="en-US" altLang="zh-CN" b="1" i="0" baseline="-25000">
                <a:solidFill>
                  <a:srgbClr val="006600"/>
                </a:solidFill>
                <a:effectLst>
                  <a:outerShdw blurRad="38100" dist="38100" dir="2700000" algn="tl">
                    <a:srgbClr val="C0C0C0"/>
                  </a:outerShdw>
                </a:effectLst>
                <a:ea typeface="宋体" panose="02010600030101010101" pitchFamily="2" charset="-122"/>
                <a:cs typeface="+mn-cs"/>
              </a:rPr>
              <a:t>GS</a:t>
            </a:r>
            <a:r>
              <a:rPr kumimoji="1" lang="en-US" altLang="zh-CN" b="1" i="0" baseline="-2500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(th</a:t>
            </a:r>
            <a:r>
              <a:rPr kumimoji="1" lang="zh-CN" altLang="en-US" b="1" i="0" baseline="-2500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b="1" i="0">
                <a:solidFill>
                  <a:srgbClr val="000099"/>
                </a:solidFill>
                <a:latin typeface="宋体" panose="02010600030101010101" pitchFamily="2" charset="-122"/>
                <a:ea typeface="宋体" panose="02010600030101010101" pitchFamily="2" charset="-122"/>
                <a:cs typeface="+mn-cs"/>
              </a:rPr>
              <a:t>时才形成导电沟道。</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69020"/>
                                        </p:tgtEl>
                                        <p:attrNameLst>
                                          <p:attrName>style.visibility</p:attrName>
                                        </p:attrNameLst>
                                      </p:cBhvr>
                                      <p:to>
                                        <p:strVal val="visible"/>
                                      </p:to>
                                    </p:set>
                                    <p:animEffect transition="in" filter="wipe(right)">
                                      <p:cBhvr>
                                        <p:cTn id="7" dur="500"/>
                                        <p:tgtEl>
                                          <p:spTgt spid="4690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469021"/>
                                        </p:tgtEl>
                                        <p:attrNameLst>
                                          <p:attrName>style.visibility</p:attrName>
                                        </p:attrNameLst>
                                      </p:cBhvr>
                                      <p:to>
                                        <p:strVal val="visible"/>
                                      </p:to>
                                    </p:set>
                                    <p:animEffect transition="in" filter="wipe(right)">
                                      <p:cBhvr>
                                        <p:cTn id="12" dur="500"/>
                                        <p:tgtEl>
                                          <p:spTgt spid="4690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469017"/>
                                        </p:tgtEl>
                                        <p:attrNameLst>
                                          <p:attrName>style.visibility</p:attrName>
                                        </p:attrNameLst>
                                      </p:cBhvr>
                                      <p:to>
                                        <p:strVal val="visible"/>
                                      </p:to>
                                    </p:set>
                                    <p:animEffect transition="in" filter="blinds(horizontal)">
                                      <p:cBhvr>
                                        <p:cTn id="17" dur="500"/>
                                        <p:tgtEl>
                                          <p:spTgt spid="469017"/>
                                        </p:tgtEl>
                                      </p:cBhvr>
                                    </p:animEffect>
                                  </p:childTnLst>
                                </p:cTn>
                              </p:par>
                            </p:childTnLst>
                          </p:cTn>
                        </p:par>
                        <p:par>
                          <p:cTn id="18" fill="hold" nodeType="afterGroup">
                            <p:stCondLst>
                              <p:cond delay="500"/>
                            </p:stCondLst>
                            <p:childTnLst>
                              <p:par>
                                <p:cTn id="19" presetID="22" presetClass="entr" presetSubtype="1" fill="hold"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up)">
                                      <p:cBhvr>
                                        <p:cTn id="21" dur="500"/>
                                        <p:tgtEl>
                                          <p:spTgt spid="3"/>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69026"/>
                                        </p:tgtEl>
                                        <p:attrNameLst>
                                          <p:attrName>style.visibility</p:attrName>
                                        </p:attrNameLst>
                                      </p:cBhvr>
                                      <p:to>
                                        <p:strVal val="visible"/>
                                      </p:to>
                                    </p:set>
                                    <p:animEffect transition="in" filter="wipe(left)">
                                      <p:cBhvr>
                                        <p:cTn id="26" dur="500"/>
                                        <p:tgtEl>
                                          <p:spTgt spid="469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9017" grpId="0"/>
      <p:bldP spid="469020" grpId="0" animBg="1"/>
      <p:bldP spid="469021" grpId="0" animBg="1"/>
      <p:bldP spid="469026" grpId="0"/>
    </p:bldLst>
  </p:timing>
</p:sld>
</file>

<file path=ppt/slides/slide1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D252D93C-7D01-5795-28FE-F0E6BA86A8D2}"/>
              </a:ext>
            </a:extLst>
          </p:cNvPr>
          <p:cNvGrpSpPr>
            <a:grpSpLocks/>
          </p:cNvGrpSpPr>
          <p:nvPr/>
        </p:nvGrpSpPr>
        <p:grpSpPr bwMode="auto">
          <a:xfrm>
            <a:off x="685800" y="2339975"/>
            <a:ext cx="8001000" cy="4289425"/>
            <a:chOff x="432" y="1474"/>
            <a:chExt cx="5040" cy="2702"/>
          </a:xfrm>
        </p:grpSpPr>
        <p:graphicFrame>
          <p:nvGraphicFramePr>
            <p:cNvPr id="148483" name="Object 3">
              <a:extLst>
                <a:ext uri="{FF2B5EF4-FFF2-40B4-BE49-F238E27FC236}">
                  <a16:creationId xmlns:a16="http://schemas.microsoft.com/office/drawing/2014/main" id="{26A7F977-5E17-1EA6-104D-3F84003F7FC8}"/>
                </a:ext>
              </a:extLst>
            </p:cNvPr>
            <p:cNvGraphicFramePr>
              <a:graphicFrameLocks/>
            </p:cNvGraphicFramePr>
            <p:nvPr/>
          </p:nvGraphicFramePr>
          <p:xfrm>
            <a:off x="432" y="1654"/>
            <a:ext cx="4944" cy="2522"/>
          </p:xfrm>
          <a:graphic>
            <a:graphicData uri="http://schemas.openxmlformats.org/presentationml/2006/ole">
              <mc:AlternateContent xmlns:mc="http://schemas.openxmlformats.org/markup-compatibility/2006">
                <mc:Choice xmlns:v="urn:schemas-microsoft-com:vml" Requires="v">
                  <p:oleObj r:id="rId4" imgW="5619048" imgH="2866667" progId="PBrush">
                    <p:embed/>
                  </p:oleObj>
                </mc:Choice>
                <mc:Fallback>
                  <p:oleObj r:id="rId4" imgW="5619048" imgH="2866667" progId="PBrush">
                    <p:embed/>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 y="1654"/>
                          <a:ext cx="4944" cy="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48484" name="Rectangle 4">
              <a:extLst>
                <a:ext uri="{FF2B5EF4-FFF2-40B4-BE49-F238E27FC236}">
                  <a16:creationId xmlns:a16="http://schemas.microsoft.com/office/drawing/2014/main" id="{BA1EE9E8-61CC-A4C7-CFAC-372852350BE9}"/>
                </a:ext>
              </a:extLst>
            </p:cNvPr>
            <p:cNvSpPr>
              <a:spLocks noChangeArrowheads="1"/>
            </p:cNvSpPr>
            <p:nvPr/>
          </p:nvSpPr>
          <p:spPr bwMode="auto">
            <a:xfrm>
              <a:off x="2736" y="1474"/>
              <a:ext cx="2736" cy="25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148485" name="Rectangle 5">
              <a:extLst>
                <a:ext uri="{FF2B5EF4-FFF2-40B4-BE49-F238E27FC236}">
                  <a16:creationId xmlns:a16="http://schemas.microsoft.com/office/drawing/2014/main" id="{F97CA99F-3B2E-60C6-3AAD-C5B071149155}"/>
                </a:ext>
              </a:extLst>
            </p:cNvPr>
            <p:cNvSpPr>
              <a:spLocks noChangeArrowheads="1"/>
            </p:cNvSpPr>
            <p:nvPr/>
          </p:nvSpPr>
          <p:spPr bwMode="auto">
            <a:xfrm>
              <a:off x="432" y="1692"/>
              <a:ext cx="5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zh-CN" altLang="en-US" b="1" i="0">
                  <a:solidFill>
                    <a:srgbClr val="660066"/>
                  </a:solidFill>
                  <a:latin typeface="宋体" panose="02010600030101010101" pitchFamily="2" charset="-122"/>
                  <a:ea typeface="宋体" panose="02010600030101010101" pitchFamily="2" charset="-122"/>
                </a:rPr>
                <a:t>结构</a:t>
              </a:r>
            </a:p>
          </p:txBody>
        </p:sp>
      </p:grpSp>
      <p:sp>
        <p:nvSpPr>
          <p:cNvPr id="470022" name="Rectangle 6" descr="球体">
            <a:extLst>
              <a:ext uri="{FF2B5EF4-FFF2-40B4-BE49-F238E27FC236}">
                <a16:creationId xmlns:a16="http://schemas.microsoft.com/office/drawing/2014/main" id="{E2CC567A-D3FB-D89E-1146-CD0B6E6E72DC}"/>
              </a:ext>
            </a:extLst>
          </p:cNvPr>
          <p:cNvSpPr>
            <a:spLocks noChangeArrowheads="1"/>
          </p:cNvSpPr>
          <p:nvPr/>
        </p:nvSpPr>
        <p:spPr bwMode="auto">
          <a:xfrm>
            <a:off x="1828800" y="4267200"/>
            <a:ext cx="1276350" cy="152400"/>
          </a:xfrm>
          <a:prstGeom prst="rect">
            <a:avLst/>
          </a:prstGeom>
          <a:pattFill prst="sphere">
            <a:fgClr>
              <a:schemeClr val="accent2"/>
            </a:fgClr>
            <a:bgClr>
              <a:srgbClr val="FFFFFF"/>
            </a:bgClr>
          </a:pattFill>
          <a:ln w="38100">
            <a:solidFill>
              <a:schemeClr val="accent2"/>
            </a:solidFill>
            <a:miter lim="800000"/>
            <a:headEnd/>
            <a:tailEnd/>
          </a:ln>
        </p:spPr>
        <p:txBody>
          <a:bodyPr lIns="90000" tIns="46800" rIns="90000" bIns="46800" anchor="ctr">
            <a:spAutoFit/>
          </a:bodyPr>
          <a:lstStyle/>
          <a:p>
            <a:pPr>
              <a:spcBef>
                <a:spcPct val="50000"/>
              </a:spcBef>
            </a:pPr>
            <a:endParaRPr lang="zh-CN" altLang="en-US"/>
          </a:p>
        </p:txBody>
      </p:sp>
      <p:sp>
        <p:nvSpPr>
          <p:cNvPr id="470023" name="Rectangle 7">
            <a:extLst>
              <a:ext uri="{FF2B5EF4-FFF2-40B4-BE49-F238E27FC236}">
                <a16:creationId xmlns:a16="http://schemas.microsoft.com/office/drawing/2014/main" id="{535B1302-B226-378C-567D-8DBAFAEF5E08}"/>
              </a:ext>
            </a:extLst>
          </p:cNvPr>
          <p:cNvSpPr>
            <a:spLocks noGrp="1" noChangeArrowheads="1"/>
          </p:cNvSpPr>
          <p:nvPr>
            <p:ph type="title"/>
          </p:nvPr>
        </p:nvSpPr>
        <p:spPr>
          <a:xfrm>
            <a:off x="609600" y="228600"/>
            <a:ext cx="5943600" cy="838200"/>
          </a:xfrm>
        </p:spPr>
        <p:txBody>
          <a:bodyPr/>
          <a:lstStyle/>
          <a:p>
            <a:pPr algn="l" eaLnBrk="1" hangingPunct="1">
              <a:defRPr/>
            </a:pPr>
            <a:r>
              <a:rPr kumimoji="1" lang="en-US" altLang="zh-CN" sz="3200" b="1">
                <a:solidFill>
                  <a:srgbClr val="0000FF"/>
                </a:solidFill>
                <a:effectLst>
                  <a:outerShdw blurRad="38100" dist="38100" dir="2700000" algn="tl">
                    <a:srgbClr val="C0C0C0"/>
                  </a:outerShdw>
                </a:effectLst>
              </a:rPr>
              <a:t>2.</a:t>
            </a:r>
            <a:r>
              <a:rPr kumimoji="1" lang="en-US" altLang="zh-CN" sz="3200" b="1">
                <a:solidFill>
                  <a:srgbClr val="0000FF"/>
                </a:solidFill>
                <a:effectLst>
                  <a:outerShdw blurRad="38100" dist="38100" dir="2700000" algn="tl">
                    <a:srgbClr val="C0C0C0"/>
                  </a:outerShdw>
                </a:effectLst>
                <a:latin typeface="宋体" panose="02010600030101010101" pitchFamily="2" charset="-122"/>
              </a:rPr>
              <a:t> </a:t>
            </a:r>
            <a:r>
              <a:rPr kumimoji="1" lang="zh-CN" altLang="en-US" sz="3200" b="1">
                <a:solidFill>
                  <a:srgbClr val="0000FF"/>
                </a:solidFill>
                <a:effectLst>
                  <a:outerShdw blurRad="38100" dist="38100" dir="2700000" algn="tl">
                    <a:srgbClr val="C0C0C0"/>
                  </a:outerShdw>
                </a:effectLst>
                <a:latin typeface="宋体" panose="02010600030101010101" pitchFamily="2" charset="-122"/>
              </a:rPr>
              <a:t>耗尽型绝缘栅场效应管</a:t>
            </a:r>
          </a:p>
        </p:txBody>
      </p:sp>
      <p:grpSp>
        <p:nvGrpSpPr>
          <p:cNvPr id="3" name="Group 8">
            <a:extLst>
              <a:ext uri="{FF2B5EF4-FFF2-40B4-BE49-F238E27FC236}">
                <a16:creationId xmlns:a16="http://schemas.microsoft.com/office/drawing/2014/main" id="{093F58C7-3F78-35DD-F752-D7E7F26DC5CE}"/>
              </a:ext>
            </a:extLst>
          </p:cNvPr>
          <p:cNvGrpSpPr>
            <a:grpSpLocks/>
          </p:cNvGrpSpPr>
          <p:nvPr/>
        </p:nvGrpSpPr>
        <p:grpSpPr bwMode="auto">
          <a:xfrm>
            <a:off x="6419850" y="3208338"/>
            <a:ext cx="1733550" cy="2549525"/>
            <a:chOff x="4140" y="1776"/>
            <a:chExt cx="1092" cy="1606"/>
          </a:xfrm>
        </p:grpSpPr>
        <p:sp>
          <p:nvSpPr>
            <p:cNvPr id="148489" name="Line 9">
              <a:extLst>
                <a:ext uri="{FF2B5EF4-FFF2-40B4-BE49-F238E27FC236}">
                  <a16:creationId xmlns:a16="http://schemas.microsoft.com/office/drawing/2014/main" id="{1A065F15-9630-D2CC-6A6B-75A57A773AC7}"/>
                </a:ext>
              </a:extLst>
            </p:cNvPr>
            <p:cNvSpPr>
              <a:spLocks noChangeShapeType="1"/>
            </p:cNvSpPr>
            <p:nvPr/>
          </p:nvSpPr>
          <p:spPr bwMode="auto">
            <a:xfrm>
              <a:off x="4565" y="2352"/>
              <a:ext cx="0" cy="4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8490" name="Line 10">
              <a:extLst>
                <a:ext uri="{FF2B5EF4-FFF2-40B4-BE49-F238E27FC236}">
                  <a16:creationId xmlns:a16="http://schemas.microsoft.com/office/drawing/2014/main" id="{EC91394F-87EC-11D7-7FF4-8E930BC0F95F}"/>
                </a:ext>
              </a:extLst>
            </p:cNvPr>
            <p:cNvSpPr>
              <a:spLocks noChangeShapeType="1"/>
            </p:cNvSpPr>
            <p:nvPr/>
          </p:nvSpPr>
          <p:spPr bwMode="auto">
            <a:xfrm flipH="1">
              <a:off x="4209" y="2816"/>
              <a:ext cx="36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8491" name="Line 11">
              <a:extLst>
                <a:ext uri="{FF2B5EF4-FFF2-40B4-BE49-F238E27FC236}">
                  <a16:creationId xmlns:a16="http://schemas.microsoft.com/office/drawing/2014/main" id="{86E515EB-D1D6-BD5E-4299-7AA66D52EF4E}"/>
                </a:ext>
              </a:extLst>
            </p:cNvPr>
            <p:cNvSpPr>
              <a:spLocks noChangeShapeType="1"/>
            </p:cNvSpPr>
            <p:nvPr/>
          </p:nvSpPr>
          <p:spPr bwMode="auto">
            <a:xfrm>
              <a:off x="4680" y="2286"/>
              <a:ext cx="0" cy="8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8492" name="Line 12">
              <a:extLst>
                <a:ext uri="{FF2B5EF4-FFF2-40B4-BE49-F238E27FC236}">
                  <a16:creationId xmlns:a16="http://schemas.microsoft.com/office/drawing/2014/main" id="{2AB081C4-3316-4532-EC92-F9B19F507351}"/>
                </a:ext>
              </a:extLst>
            </p:cNvPr>
            <p:cNvSpPr>
              <a:spLocks noChangeShapeType="1"/>
            </p:cNvSpPr>
            <p:nvPr/>
          </p:nvSpPr>
          <p:spPr bwMode="auto">
            <a:xfrm>
              <a:off x="4680" y="2535"/>
              <a:ext cx="0" cy="8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8493" name="Line 13">
              <a:extLst>
                <a:ext uri="{FF2B5EF4-FFF2-40B4-BE49-F238E27FC236}">
                  <a16:creationId xmlns:a16="http://schemas.microsoft.com/office/drawing/2014/main" id="{CCDC22F3-6621-D77B-43EB-DE146D550318}"/>
                </a:ext>
              </a:extLst>
            </p:cNvPr>
            <p:cNvSpPr>
              <a:spLocks noChangeShapeType="1"/>
            </p:cNvSpPr>
            <p:nvPr/>
          </p:nvSpPr>
          <p:spPr bwMode="auto">
            <a:xfrm>
              <a:off x="4680" y="2774"/>
              <a:ext cx="0" cy="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8494" name="Line 14">
              <a:extLst>
                <a:ext uri="{FF2B5EF4-FFF2-40B4-BE49-F238E27FC236}">
                  <a16:creationId xmlns:a16="http://schemas.microsoft.com/office/drawing/2014/main" id="{1C915D27-FEEC-5EF3-D251-19FA0C0D7B5F}"/>
                </a:ext>
              </a:extLst>
            </p:cNvPr>
            <p:cNvSpPr>
              <a:spLocks noChangeShapeType="1"/>
            </p:cNvSpPr>
            <p:nvPr/>
          </p:nvSpPr>
          <p:spPr bwMode="auto">
            <a:xfrm flipH="1">
              <a:off x="4680" y="2577"/>
              <a:ext cx="288"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8495" name="Line 15">
              <a:extLst>
                <a:ext uri="{FF2B5EF4-FFF2-40B4-BE49-F238E27FC236}">
                  <a16:creationId xmlns:a16="http://schemas.microsoft.com/office/drawing/2014/main" id="{22C30CEC-A9E7-EBE0-516A-84BAD7E60E30}"/>
                </a:ext>
              </a:extLst>
            </p:cNvPr>
            <p:cNvSpPr>
              <a:spLocks noChangeShapeType="1"/>
            </p:cNvSpPr>
            <p:nvPr/>
          </p:nvSpPr>
          <p:spPr bwMode="auto">
            <a:xfrm>
              <a:off x="4669" y="2327"/>
              <a:ext cx="287"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8496" name="Line 16">
              <a:extLst>
                <a:ext uri="{FF2B5EF4-FFF2-40B4-BE49-F238E27FC236}">
                  <a16:creationId xmlns:a16="http://schemas.microsoft.com/office/drawing/2014/main" id="{9DF5A08F-24FC-D0BA-5B4D-33CF0E58CA7A}"/>
                </a:ext>
              </a:extLst>
            </p:cNvPr>
            <p:cNvSpPr>
              <a:spLocks noChangeShapeType="1"/>
            </p:cNvSpPr>
            <p:nvPr/>
          </p:nvSpPr>
          <p:spPr bwMode="auto">
            <a:xfrm>
              <a:off x="4680" y="2816"/>
              <a:ext cx="26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8497" name="Line 17">
              <a:extLst>
                <a:ext uri="{FF2B5EF4-FFF2-40B4-BE49-F238E27FC236}">
                  <a16:creationId xmlns:a16="http://schemas.microsoft.com/office/drawing/2014/main" id="{72BBF9EB-43DB-6F08-92F6-323117997703}"/>
                </a:ext>
              </a:extLst>
            </p:cNvPr>
            <p:cNvSpPr>
              <a:spLocks noChangeShapeType="1"/>
            </p:cNvSpPr>
            <p:nvPr/>
          </p:nvSpPr>
          <p:spPr bwMode="auto">
            <a:xfrm flipV="1">
              <a:off x="4945" y="2109"/>
              <a:ext cx="0" cy="229"/>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8498" name="Line 18">
              <a:extLst>
                <a:ext uri="{FF2B5EF4-FFF2-40B4-BE49-F238E27FC236}">
                  <a16:creationId xmlns:a16="http://schemas.microsoft.com/office/drawing/2014/main" id="{883CA654-AE36-DEB0-22D5-F82EF529A0E5}"/>
                </a:ext>
              </a:extLst>
            </p:cNvPr>
            <p:cNvSpPr>
              <a:spLocks noChangeShapeType="1"/>
            </p:cNvSpPr>
            <p:nvPr/>
          </p:nvSpPr>
          <p:spPr bwMode="auto">
            <a:xfrm>
              <a:off x="4933" y="2806"/>
              <a:ext cx="0" cy="26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8499" name="Text Box 19">
              <a:extLst>
                <a:ext uri="{FF2B5EF4-FFF2-40B4-BE49-F238E27FC236}">
                  <a16:creationId xmlns:a16="http://schemas.microsoft.com/office/drawing/2014/main" id="{8E0DB4A1-C17A-16EC-3A18-322B81FFC167}"/>
                </a:ext>
              </a:extLst>
            </p:cNvPr>
            <p:cNvSpPr txBox="1">
              <a:spLocks noChangeArrowheads="1"/>
            </p:cNvSpPr>
            <p:nvPr/>
          </p:nvSpPr>
          <p:spPr bwMode="auto">
            <a:xfrm>
              <a:off x="4140" y="2494"/>
              <a:ext cx="3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G</a:t>
              </a:r>
            </a:p>
          </p:txBody>
        </p:sp>
        <p:sp>
          <p:nvSpPr>
            <p:cNvPr id="148500" name="Text Box 20">
              <a:extLst>
                <a:ext uri="{FF2B5EF4-FFF2-40B4-BE49-F238E27FC236}">
                  <a16:creationId xmlns:a16="http://schemas.microsoft.com/office/drawing/2014/main" id="{326B24EC-EED4-8EF5-FAC3-904BF46D73F0}"/>
                </a:ext>
              </a:extLst>
            </p:cNvPr>
            <p:cNvSpPr txBox="1">
              <a:spLocks noChangeArrowheads="1"/>
            </p:cNvSpPr>
            <p:nvPr/>
          </p:nvSpPr>
          <p:spPr bwMode="auto">
            <a:xfrm>
              <a:off x="4818" y="3055"/>
              <a:ext cx="38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S</a:t>
              </a:r>
            </a:p>
          </p:txBody>
        </p:sp>
        <p:sp>
          <p:nvSpPr>
            <p:cNvPr id="148501" name="Text Box 21">
              <a:extLst>
                <a:ext uri="{FF2B5EF4-FFF2-40B4-BE49-F238E27FC236}">
                  <a16:creationId xmlns:a16="http://schemas.microsoft.com/office/drawing/2014/main" id="{E3CF3BC8-97EC-8DB5-6EB3-A9F1711DD7EF}"/>
                </a:ext>
              </a:extLst>
            </p:cNvPr>
            <p:cNvSpPr txBox="1">
              <a:spLocks noChangeArrowheads="1"/>
            </p:cNvSpPr>
            <p:nvPr/>
          </p:nvSpPr>
          <p:spPr bwMode="auto">
            <a:xfrm>
              <a:off x="4807" y="1776"/>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D</a:t>
              </a:r>
            </a:p>
          </p:txBody>
        </p:sp>
        <p:sp>
          <p:nvSpPr>
            <p:cNvPr id="148502" name="Line 22">
              <a:extLst>
                <a:ext uri="{FF2B5EF4-FFF2-40B4-BE49-F238E27FC236}">
                  <a16:creationId xmlns:a16="http://schemas.microsoft.com/office/drawing/2014/main" id="{1A349A78-BB0E-6A2D-FC98-AA96A4997B87}"/>
                </a:ext>
              </a:extLst>
            </p:cNvPr>
            <p:cNvSpPr>
              <a:spLocks noChangeShapeType="1"/>
            </p:cNvSpPr>
            <p:nvPr/>
          </p:nvSpPr>
          <p:spPr bwMode="auto">
            <a:xfrm>
              <a:off x="4680" y="2306"/>
              <a:ext cx="0" cy="51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70039" name="Rectangle 23">
            <a:extLst>
              <a:ext uri="{FF2B5EF4-FFF2-40B4-BE49-F238E27FC236}">
                <a16:creationId xmlns:a16="http://schemas.microsoft.com/office/drawing/2014/main" id="{2EC2AF55-47EF-EB83-8BD6-8A9334ED88C9}"/>
              </a:ext>
            </a:extLst>
          </p:cNvPr>
          <p:cNvSpPr>
            <a:spLocks noChangeArrowheads="1"/>
          </p:cNvSpPr>
          <p:nvPr/>
        </p:nvSpPr>
        <p:spPr bwMode="auto">
          <a:xfrm>
            <a:off x="5635625" y="3195638"/>
            <a:ext cx="19081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i="0">
                <a:solidFill>
                  <a:srgbClr val="003399"/>
                </a:solidFill>
                <a:ea typeface="宋体" panose="02010600030101010101" pitchFamily="2" charset="-122"/>
              </a:rPr>
              <a:t>符号：</a:t>
            </a:r>
          </a:p>
        </p:txBody>
      </p:sp>
      <p:sp>
        <p:nvSpPr>
          <p:cNvPr id="470040" name="AutoShape 24">
            <a:extLst>
              <a:ext uri="{FF2B5EF4-FFF2-40B4-BE49-F238E27FC236}">
                <a16:creationId xmlns:a16="http://schemas.microsoft.com/office/drawing/2014/main" id="{A0C76740-F2B9-C29F-7F07-785AFDA7D226}"/>
              </a:ext>
            </a:extLst>
          </p:cNvPr>
          <p:cNvSpPr>
            <a:spLocks noChangeArrowheads="1"/>
          </p:cNvSpPr>
          <p:nvPr/>
        </p:nvSpPr>
        <p:spPr bwMode="auto">
          <a:xfrm>
            <a:off x="3883025" y="2162175"/>
            <a:ext cx="2309813" cy="931863"/>
          </a:xfrm>
          <a:prstGeom prst="wedgeRoundRectCallout">
            <a:avLst>
              <a:gd name="adj1" fmla="val -110894"/>
              <a:gd name="adj2" fmla="val 161245"/>
              <a:gd name="adj3" fmla="val 16667"/>
            </a:avLst>
          </a:prstGeom>
          <a:gradFill rotWithShape="0">
            <a:gsLst>
              <a:gs pos="0">
                <a:srgbClr val="FFFFFF"/>
              </a:gs>
              <a:gs pos="50000">
                <a:srgbClr val="FFCCFF"/>
              </a:gs>
              <a:gs pos="100000">
                <a:srgbClr val="FFFFFF"/>
              </a:gs>
            </a:gsLst>
            <a:lin ang="5400000" scaled="1"/>
          </a:gradFill>
          <a:ln w="9525">
            <a:solidFill>
              <a:srgbClr val="FF3300"/>
            </a:solidFill>
            <a:miter lim="800000"/>
            <a:headEnd/>
            <a:tailEnd/>
          </a:ln>
        </p:spPr>
        <p:txBody>
          <a:bodyPr lIns="0" tIns="0" rIns="0" bIns="0" anchor="ctr">
            <a:spAutoFit/>
          </a:bodyPr>
          <a:lstStyle/>
          <a:p>
            <a:r>
              <a:rPr lang="en-US" altLang="zh-CN" b="1" i="0">
                <a:solidFill>
                  <a:schemeClr val="tx1"/>
                </a:solidFill>
                <a:ea typeface="华文中宋" panose="02010600040101010101" pitchFamily="2" charset="-122"/>
              </a:rPr>
              <a:t>S</a:t>
            </a:r>
            <a:r>
              <a:rPr lang="en-US" altLang="zh-CN" b="1" i="0" baseline="-25000">
                <a:solidFill>
                  <a:schemeClr val="tx1"/>
                </a:solidFill>
                <a:ea typeface="华文中宋" panose="02010600040101010101" pitchFamily="2" charset="-122"/>
              </a:rPr>
              <a:t>i</a:t>
            </a:r>
            <a:r>
              <a:rPr lang="en-US" altLang="zh-CN" b="1" i="0">
                <a:solidFill>
                  <a:schemeClr val="tx1"/>
                </a:solidFill>
                <a:ea typeface="华文中宋" panose="02010600040101010101" pitchFamily="2" charset="-122"/>
              </a:rPr>
              <a:t>O</a:t>
            </a:r>
            <a:r>
              <a:rPr lang="en-US" altLang="zh-CN" b="1" i="0" baseline="-25000">
                <a:solidFill>
                  <a:schemeClr val="tx1"/>
                </a:solidFill>
                <a:ea typeface="华文中宋" panose="02010600040101010101" pitchFamily="2" charset="-122"/>
              </a:rPr>
              <a:t>2</a:t>
            </a:r>
            <a:r>
              <a:rPr lang="zh-CN" altLang="en-US" b="1" i="0">
                <a:solidFill>
                  <a:schemeClr val="tx1"/>
                </a:solidFill>
                <a:ea typeface="华文中宋" panose="02010600040101010101" pitchFamily="2" charset="-122"/>
              </a:rPr>
              <a:t>绝缘层中</a:t>
            </a:r>
          </a:p>
          <a:p>
            <a:r>
              <a:rPr lang="zh-CN" altLang="en-US" b="1" i="0">
                <a:solidFill>
                  <a:schemeClr val="tx1"/>
                </a:solidFill>
                <a:ea typeface="华文中宋" panose="02010600040101010101" pitchFamily="2" charset="-122"/>
              </a:rPr>
              <a:t>掺有正离子</a:t>
            </a:r>
          </a:p>
        </p:txBody>
      </p:sp>
      <p:sp>
        <p:nvSpPr>
          <p:cNvPr id="470041" name="AutoShape 25">
            <a:extLst>
              <a:ext uri="{FF2B5EF4-FFF2-40B4-BE49-F238E27FC236}">
                <a16:creationId xmlns:a16="http://schemas.microsoft.com/office/drawing/2014/main" id="{C682BF97-C3E0-479E-F956-5E64B09C2538}"/>
              </a:ext>
            </a:extLst>
          </p:cNvPr>
          <p:cNvSpPr>
            <a:spLocks noChangeArrowheads="1"/>
          </p:cNvSpPr>
          <p:nvPr/>
        </p:nvSpPr>
        <p:spPr bwMode="auto">
          <a:xfrm>
            <a:off x="3446463" y="5386388"/>
            <a:ext cx="1993900" cy="996950"/>
          </a:xfrm>
          <a:prstGeom prst="wedgeRoundRectCallout">
            <a:avLst>
              <a:gd name="adj1" fmla="val -94505"/>
              <a:gd name="adj2" fmla="val -150333"/>
              <a:gd name="adj3" fmla="val 16667"/>
            </a:avLst>
          </a:prstGeom>
          <a:gradFill rotWithShape="0">
            <a:gsLst>
              <a:gs pos="0">
                <a:srgbClr val="FFFFFF"/>
              </a:gs>
              <a:gs pos="50000">
                <a:srgbClr val="66FF66"/>
              </a:gs>
              <a:gs pos="100000">
                <a:srgbClr val="FFFFFF"/>
              </a:gs>
            </a:gsLst>
            <a:lin ang="5400000" scaled="1"/>
          </a:gradFill>
          <a:ln w="28575">
            <a:solidFill>
              <a:schemeClr val="accent1"/>
            </a:solidFill>
            <a:miter lim="800000"/>
          </a:ln>
          <a:effectLst/>
        </p:spPr>
        <p:txBody>
          <a:bodyPr lIns="0" tIns="0" rIns="0" bIns="0" anchor="ctr">
            <a:spAutoFit/>
          </a:bodyPr>
          <a:lstStyle/>
          <a:p>
            <a:pPr algn="ctr">
              <a:defRPr/>
            </a:pPr>
            <a:r>
              <a:rPr kumimoji="1" lang="zh-CN" altLang="en-US" b="1" i="0">
                <a:solidFill>
                  <a:schemeClr val="tx1"/>
                </a:solidFill>
                <a:effectLst>
                  <a:outerShdw blurRad="38100" dist="38100" dir="2700000" algn="tl">
                    <a:srgbClr val="FFFFFF"/>
                  </a:outerShdw>
                </a:effectLst>
                <a:ea typeface="华文中宋" panose="02010600040101010101" pitchFamily="2" charset="-122"/>
                <a:cs typeface="+mn-cs"/>
              </a:rPr>
              <a:t>预埋了</a:t>
            </a:r>
            <a:r>
              <a:rPr kumimoji="1" lang="en-US" altLang="zh-CN" b="1" i="0">
                <a:solidFill>
                  <a:schemeClr val="tx1"/>
                </a:solidFill>
                <a:effectLst>
                  <a:outerShdw blurRad="38100" dist="38100" dir="2700000" algn="tl">
                    <a:srgbClr val="FFFFFF"/>
                  </a:outerShdw>
                </a:effectLst>
                <a:ea typeface="华文中宋" panose="02010600040101010101" pitchFamily="2" charset="-122"/>
                <a:cs typeface="+mn-cs"/>
              </a:rPr>
              <a:t>N</a:t>
            </a:r>
            <a:r>
              <a:rPr kumimoji="1" lang="zh-CN" altLang="en-US" b="1" i="0">
                <a:solidFill>
                  <a:schemeClr val="tx1"/>
                </a:solidFill>
                <a:effectLst>
                  <a:outerShdw blurRad="38100" dist="38100" dir="2700000" algn="tl">
                    <a:srgbClr val="FFFFFF"/>
                  </a:outerShdw>
                </a:effectLst>
                <a:ea typeface="华文中宋" panose="02010600040101010101" pitchFamily="2" charset="-122"/>
                <a:cs typeface="+mn-cs"/>
              </a:rPr>
              <a:t>型</a:t>
            </a:r>
          </a:p>
          <a:p>
            <a:pPr>
              <a:defRPr/>
            </a:pPr>
            <a:r>
              <a:rPr kumimoji="1" lang="zh-CN" altLang="en-US" b="1" i="0">
                <a:solidFill>
                  <a:schemeClr val="tx1"/>
                </a:solidFill>
                <a:effectLst>
                  <a:outerShdw blurRad="38100" dist="38100" dir="2700000" algn="tl">
                    <a:srgbClr val="FFFFFF"/>
                  </a:outerShdw>
                </a:effectLst>
                <a:ea typeface="华文中宋" panose="02010600040101010101" pitchFamily="2" charset="-122"/>
                <a:cs typeface="+mn-cs"/>
              </a:rPr>
              <a:t> 导电沟道</a:t>
            </a:r>
          </a:p>
        </p:txBody>
      </p:sp>
      <p:sp>
        <p:nvSpPr>
          <p:cNvPr id="148506" name="AutoShape 71">
            <a:hlinkClick r:id="" action="ppaction://hlinkshowjump?jump=previousslide" highlightClick="1"/>
            <a:extLst>
              <a:ext uri="{FF2B5EF4-FFF2-40B4-BE49-F238E27FC236}">
                <a16:creationId xmlns:a16="http://schemas.microsoft.com/office/drawing/2014/main" id="{5BAC7845-1544-A386-7959-00D472D999D1}"/>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8507" name="AutoShape 72">
            <a:hlinkClick r:id="" action="ppaction://hlinkshowjump?jump=nextslide" highlightClick="1"/>
            <a:extLst>
              <a:ext uri="{FF2B5EF4-FFF2-40B4-BE49-F238E27FC236}">
                <a16:creationId xmlns:a16="http://schemas.microsoft.com/office/drawing/2014/main" id="{1F5303A2-92EA-9F62-9E3A-F65F83B40133}"/>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8508" name="AutoShape 73">
            <a:hlinkClick r:id="" action="ppaction://hlinkshowjump?jump=firstslide" highlightClick="1"/>
            <a:extLst>
              <a:ext uri="{FF2B5EF4-FFF2-40B4-BE49-F238E27FC236}">
                <a16:creationId xmlns:a16="http://schemas.microsoft.com/office/drawing/2014/main" id="{44FD5D6B-8648-0938-F5DA-72129DD7B78E}"/>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8509" name="AutoShape 74">
            <a:hlinkClick r:id="" action="ppaction://hlinkshowjump?jump=lastslideviewed" highlightClick="1"/>
            <a:extLst>
              <a:ext uri="{FF2B5EF4-FFF2-40B4-BE49-F238E27FC236}">
                <a16:creationId xmlns:a16="http://schemas.microsoft.com/office/drawing/2014/main" id="{B0D506DB-2041-8DE4-26FE-F4580C792D2E}"/>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70091" name="Rectangle 75" descr="30%">
            <a:extLst>
              <a:ext uri="{FF2B5EF4-FFF2-40B4-BE49-F238E27FC236}">
                <a16:creationId xmlns:a16="http://schemas.microsoft.com/office/drawing/2014/main" id="{37CF8BFF-FF18-62B6-4A6A-18DC03399AD8}"/>
              </a:ext>
            </a:extLst>
          </p:cNvPr>
          <p:cNvSpPr>
            <a:spLocks noChangeArrowheads="1"/>
          </p:cNvSpPr>
          <p:nvPr/>
        </p:nvSpPr>
        <p:spPr bwMode="auto">
          <a:xfrm>
            <a:off x="533400" y="863600"/>
            <a:ext cx="8077200" cy="1117600"/>
          </a:xfrm>
          <a:prstGeom prst="rect">
            <a:avLst/>
          </a:prstGeom>
          <a:noFill/>
          <a:ln w="19050">
            <a:noFill/>
            <a:miter lim="800000"/>
          </a:ln>
          <a:effectLst/>
        </p:spPr>
        <p:txBody>
          <a:bodyPr lIns="90000" tIns="46800" rIns="90000" bIns="46800">
            <a:spAutoFit/>
          </a:bodyPr>
          <a:lstStyle/>
          <a:p>
            <a:pPr>
              <a:lnSpc>
                <a:spcPct val="120000"/>
              </a:lnSpc>
              <a:spcBef>
                <a:spcPct val="50000"/>
              </a:spcBef>
              <a:defRPr/>
            </a:pP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如果</a:t>
            </a: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MOS</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管在制造时导电沟道就已形成，称为耗尽型场效应管。</a:t>
            </a:r>
          </a:p>
        </p:txBody>
      </p:sp>
      <p:sp>
        <p:nvSpPr>
          <p:cNvPr id="470092" name="Rectangle 76">
            <a:extLst>
              <a:ext uri="{FF2B5EF4-FFF2-40B4-BE49-F238E27FC236}">
                <a16:creationId xmlns:a16="http://schemas.microsoft.com/office/drawing/2014/main" id="{D1C6E3DC-6C0A-13CC-F4B5-49464D6160D4}"/>
              </a:ext>
            </a:extLst>
          </p:cNvPr>
          <p:cNvSpPr>
            <a:spLocks noChangeArrowheads="1"/>
          </p:cNvSpPr>
          <p:nvPr/>
        </p:nvSpPr>
        <p:spPr bwMode="auto">
          <a:xfrm>
            <a:off x="609600" y="2057400"/>
            <a:ext cx="4572000" cy="519113"/>
          </a:xfrm>
          <a:prstGeom prst="rect">
            <a:avLst/>
          </a:prstGeom>
          <a:noFill/>
          <a:ln w="9525">
            <a:noFill/>
            <a:miter lim="800000"/>
          </a:ln>
          <a:effectLst/>
        </p:spPr>
        <p:txBody>
          <a:bodyPr>
            <a:spAutoFit/>
          </a:bodyPr>
          <a:lstStyle/>
          <a:p>
            <a:pPr>
              <a:defRPr/>
            </a:pPr>
            <a:r>
              <a:rPr kumimoji="1" lang="en-US" altLang="zh-CN" b="1" i="0">
                <a:solidFill>
                  <a:srgbClr val="9900CC"/>
                </a:solidFill>
                <a:effectLst>
                  <a:outerShdw blurRad="38100" dist="38100" dir="2700000" algn="tl">
                    <a:srgbClr val="C0C0C0"/>
                  </a:outerShdw>
                </a:effectLst>
                <a:ea typeface="幼圆" panose="02010509060101010101" pitchFamily="49" charset="-122"/>
                <a:cs typeface="+mn-cs"/>
              </a:rPr>
              <a:t>1 )  N</a:t>
            </a:r>
            <a:r>
              <a:rPr kumimoji="1" lang="zh-CN" altLang="en-US" b="1" i="0">
                <a:solidFill>
                  <a:srgbClr val="9900CC"/>
                </a:solidFill>
                <a:effectLst>
                  <a:outerShdw blurRad="38100" dist="38100" dir="2700000" algn="tl">
                    <a:srgbClr val="C0C0C0"/>
                  </a:outerShdw>
                </a:effectLst>
                <a:ea typeface="宋体" panose="02010600030101010101" pitchFamily="2" charset="-122"/>
                <a:cs typeface="+mn-cs"/>
              </a:rPr>
              <a:t>沟道耗尽型管</a:t>
            </a:r>
            <a:endParaRPr kumimoji="1" lang="zh-CN" altLang="en-US" b="1" i="0">
              <a:solidFill>
                <a:srgbClr val="9900CC"/>
              </a:solidFill>
              <a:effectLst>
                <a:outerShdw blurRad="38100" dist="38100" dir="2700000" algn="tl">
                  <a:srgbClr val="C0C0C0"/>
                </a:outerShdw>
              </a:effectLst>
              <a:ea typeface="幼圆" panose="02010509060101010101" pitchFamily="49" charset="-122"/>
              <a:cs typeface="+mn-cs"/>
            </a:endParaRP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0091"/>
                                        </p:tgtEl>
                                        <p:attrNameLst>
                                          <p:attrName>style.visibility</p:attrName>
                                        </p:attrNameLst>
                                      </p:cBhvr>
                                      <p:to>
                                        <p:strVal val="visible"/>
                                      </p:to>
                                    </p:set>
                                    <p:animEffect transition="in" filter="wipe(left)">
                                      <p:cBhvr>
                                        <p:cTn id="7" dur="500"/>
                                        <p:tgtEl>
                                          <p:spTgt spid="4700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0092"/>
                                        </p:tgtEl>
                                        <p:attrNameLst>
                                          <p:attrName>style.visibility</p:attrName>
                                        </p:attrNameLst>
                                      </p:cBhvr>
                                      <p:to>
                                        <p:strVal val="visible"/>
                                      </p:to>
                                    </p:set>
                                    <p:animEffect transition="in" filter="wipe(left)">
                                      <p:cBhvr>
                                        <p:cTn id="12" dur="500"/>
                                        <p:tgtEl>
                                          <p:spTgt spid="47009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in)">
                                      <p:cBhvr>
                                        <p:cTn id="17" dur="500"/>
                                        <p:tgtEl>
                                          <p:spTgt spid="2"/>
                                        </p:tgtEl>
                                      </p:cBhvr>
                                    </p:animEffect>
                                  </p:childTnLst>
                                </p:cTn>
                              </p:par>
                            </p:childTnLst>
                          </p:cTn>
                        </p:par>
                        <p:par>
                          <p:cTn id="18" fill="hold" nodeType="afterGroup">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470022"/>
                                        </p:tgtEl>
                                        <p:attrNameLst>
                                          <p:attrName>style.visibility</p:attrName>
                                        </p:attrNameLst>
                                      </p:cBhvr>
                                      <p:to>
                                        <p:strVal val="visible"/>
                                      </p:to>
                                    </p:set>
                                    <p:animEffect transition="in" filter="dissolve">
                                      <p:cBhvr>
                                        <p:cTn id="21" dur="500"/>
                                        <p:tgtEl>
                                          <p:spTgt spid="47002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2" fill="hold" grpId="0" nodeType="clickEffect">
                                  <p:stCondLst>
                                    <p:cond delay="0"/>
                                  </p:stCondLst>
                                  <p:childTnLst>
                                    <p:set>
                                      <p:cBhvr>
                                        <p:cTn id="25" dur="1" fill="hold">
                                          <p:stCondLst>
                                            <p:cond delay="0"/>
                                          </p:stCondLst>
                                        </p:cTn>
                                        <p:tgtEl>
                                          <p:spTgt spid="470040"/>
                                        </p:tgtEl>
                                        <p:attrNameLst>
                                          <p:attrName>style.visibility</p:attrName>
                                        </p:attrNameLst>
                                      </p:cBhvr>
                                      <p:to>
                                        <p:strVal val="visible"/>
                                      </p:to>
                                    </p:set>
                                    <p:animEffect transition="in" filter="wipe(right)">
                                      <p:cBhvr>
                                        <p:cTn id="26" dur="500"/>
                                        <p:tgtEl>
                                          <p:spTgt spid="47004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2" fill="hold" grpId="0" nodeType="clickEffect">
                                  <p:stCondLst>
                                    <p:cond delay="0"/>
                                  </p:stCondLst>
                                  <p:childTnLst>
                                    <p:set>
                                      <p:cBhvr>
                                        <p:cTn id="30" dur="1" fill="hold">
                                          <p:stCondLst>
                                            <p:cond delay="0"/>
                                          </p:stCondLst>
                                        </p:cTn>
                                        <p:tgtEl>
                                          <p:spTgt spid="470041"/>
                                        </p:tgtEl>
                                        <p:attrNameLst>
                                          <p:attrName>style.visibility</p:attrName>
                                        </p:attrNameLst>
                                      </p:cBhvr>
                                      <p:to>
                                        <p:strVal val="visible"/>
                                      </p:to>
                                    </p:set>
                                    <p:animEffect transition="in" filter="wipe(right)">
                                      <p:cBhvr>
                                        <p:cTn id="31" dur="500"/>
                                        <p:tgtEl>
                                          <p:spTgt spid="47004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70039"/>
                                        </p:tgtEl>
                                        <p:attrNameLst>
                                          <p:attrName>style.visibility</p:attrName>
                                        </p:attrNameLst>
                                      </p:cBhvr>
                                      <p:to>
                                        <p:strVal val="visible"/>
                                      </p:to>
                                    </p:set>
                                    <p:animEffect transition="in" filter="wipe(left)">
                                      <p:cBhvr>
                                        <p:cTn id="36" dur="500"/>
                                        <p:tgtEl>
                                          <p:spTgt spid="470039"/>
                                        </p:tgtEl>
                                      </p:cBhvr>
                                    </p:animEffect>
                                  </p:childTnLst>
                                </p:cTn>
                              </p:par>
                            </p:childTnLst>
                          </p:cTn>
                        </p:par>
                        <p:par>
                          <p:cTn id="37" fill="hold" nodeType="afterGroup">
                            <p:stCondLst>
                              <p:cond delay="500"/>
                            </p:stCondLst>
                            <p:childTnLst>
                              <p:par>
                                <p:cTn id="38" presetID="3" presetClass="entr" presetSubtype="10" fill="hold" nodeType="after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linds(horizontal)">
                                      <p:cBhvr>
                                        <p:cTn id="40"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0022" grpId="0" animBg="1"/>
      <p:bldP spid="470039" grpId="0"/>
      <p:bldP spid="470040" grpId="0" animBg="1"/>
      <p:bldP spid="470041" grpId="0" bldLvl="0" animBg="1"/>
      <p:bldP spid="470091" grpId="0"/>
      <p:bldP spid="470092" grpId="0"/>
    </p:bldLst>
  </p:timing>
</p:sld>
</file>

<file path=ppt/slides/slide1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72066" name="Text Box 2">
            <a:extLst>
              <a:ext uri="{FF2B5EF4-FFF2-40B4-BE49-F238E27FC236}">
                <a16:creationId xmlns:a16="http://schemas.microsoft.com/office/drawing/2014/main" id="{90537925-E5C9-FF58-4B84-270766BA7DCD}"/>
              </a:ext>
            </a:extLst>
          </p:cNvPr>
          <p:cNvSpPr txBox="1">
            <a:spLocks noChangeArrowheads="1"/>
          </p:cNvSpPr>
          <p:nvPr/>
        </p:nvSpPr>
        <p:spPr bwMode="auto">
          <a:xfrm>
            <a:off x="431800" y="368300"/>
            <a:ext cx="8154988" cy="519113"/>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ea typeface="楷体_GB2312" pitchFamily="49" charset="-122"/>
                <a:cs typeface="+mn-cs"/>
                <a:sym typeface="Wingdings" panose="05000000000000000000" pitchFamily="2" charset="2"/>
              </a:rPr>
              <a:t>2)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Wingdings" panose="05000000000000000000" pitchFamily="2" charset="2"/>
              </a:rPr>
              <a:t>耗尽型</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N</a:t>
            </a:r>
            <a:r>
              <a:rPr kumimoji="1" lang="zh-CN"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沟道</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MOS</a:t>
            </a:r>
            <a:r>
              <a:rPr kumimoji="1" lang="zh-CN"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管的特性曲线</a:t>
            </a:r>
            <a:endPar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472067" name="AutoShape 3">
            <a:extLst>
              <a:ext uri="{FF2B5EF4-FFF2-40B4-BE49-F238E27FC236}">
                <a16:creationId xmlns:a16="http://schemas.microsoft.com/office/drawing/2014/main" id="{5194D69A-2C1C-A387-EE22-D6531A2CDB13}"/>
              </a:ext>
            </a:extLst>
          </p:cNvPr>
          <p:cNvSpPr>
            <a:spLocks noChangeArrowheads="1"/>
          </p:cNvSpPr>
          <p:nvPr/>
        </p:nvSpPr>
        <p:spPr bwMode="auto">
          <a:xfrm>
            <a:off x="488950" y="2892425"/>
            <a:ext cx="1828800" cy="573088"/>
          </a:xfrm>
          <a:prstGeom prst="wedgeRoundRectCallout">
            <a:avLst>
              <a:gd name="adj1" fmla="val 2778"/>
              <a:gd name="adj2" fmla="val 237810"/>
              <a:gd name="adj3" fmla="val 16667"/>
            </a:avLst>
          </a:prstGeom>
          <a:gradFill rotWithShape="1">
            <a:gsLst>
              <a:gs pos="0">
                <a:srgbClr val="FFFFFF"/>
              </a:gs>
              <a:gs pos="50000">
                <a:srgbClr val="FFFF00"/>
              </a:gs>
              <a:gs pos="100000">
                <a:srgbClr val="FFFFFF"/>
              </a:gs>
            </a:gsLst>
            <a:lin ang="5400000" scaled="1"/>
          </a:gradFill>
          <a:ln w="19050">
            <a:solidFill>
              <a:srgbClr val="003399"/>
            </a:solidFill>
            <a:miter lim="800000"/>
          </a:ln>
          <a:effectLst/>
        </p:spPr>
        <p:txBody>
          <a:bodyPr lIns="90000" tIns="46800" rIns="90000" bIns="46800" anchor="ctr">
            <a:spAutoFit/>
          </a:bodyPr>
          <a:lstStyle/>
          <a:p>
            <a:pPr algn="ctr">
              <a:spcBef>
                <a:spcPct val="50000"/>
              </a:spcBef>
              <a:defRPr/>
            </a:pPr>
            <a:r>
              <a:rPr kumimoji="1" lang="zh-CN" altLang="zh-CN" b="1" i="0">
                <a:solidFill>
                  <a:srgbClr val="0000FF"/>
                </a:solidFill>
                <a:effectLst>
                  <a:outerShdw blurRad="38100" dist="38100" dir="2700000" algn="tl">
                    <a:srgbClr val="000000"/>
                  </a:outerShdw>
                </a:effectLst>
                <a:ea typeface="楷体_GB2312" pitchFamily="49" charset="-122"/>
                <a:cs typeface="+mn-cs"/>
              </a:rPr>
              <a:t>夹断电压</a:t>
            </a:r>
            <a:endParaRPr kumimoji="1" lang="zh-CN" altLang="en-US" b="1" i="0">
              <a:solidFill>
                <a:srgbClr val="0000FF"/>
              </a:solidFill>
              <a:effectLst>
                <a:outerShdw blurRad="38100" dist="38100" dir="2700000" algn="tl">
                  <a:srgbClr val="000000"/>
                </a:outerShdw>
              </a:effectLst>
              <a:ea typeface="楷体_GB2312" pitchFamily="49" charset="-122"/>
              <a:cs typeface="+mn-cs"/>
            </a:endParaRPr>
          </a:p>
        </p:txBody>
      </p:sp>
      <p:sp>
        <p:nvSpPr>
          <p:cNvPr id="149508" name="Text Box 5">
            <a:extLst>
              <a:ext uri="{FF2B5EF4-FFF2-40B4-BE49-F238E27FC236}">
                <a16:creationId xmlns:a16="http://schemas.microsoft.com/office/drawing/2014/main" id="{ECEC454B-BB00-51ED-5DD9-2DE57EB6D732}"/>
              </a:ext>
            </a:extLst>
          </p:cNvPr>
          <p:cNvSpPr txBox="1">
            <a:spLocks noChangeArrowheads="1"/>
          </p:cNvSpPr>
          <p:nvPr/>
        </p:nvSpPr>
        <p:spPr bwMode="auto">
          <a:xfrm>
            <a:off x="184150" y="4006850"/>
            <a:ext cx="2133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ea typeface="楷体_GB2312" pitchFamily="49" charset="-122"/>
              </a:rPr>
              <a:t>  U</a:t>
            </a:r>
            <a:r>
              <a:rPr lang="en-US" altLang="zh-CN" b="1" i="0" baseline="-25000">
                <a:solidFill>
                  <a:schemeClr val="tx1"/>
                </a:solidFill>
                <a:ea typeface="楷体_GB2312" pitchFamily="49" charset="-122"/>
              </a:rPr>
              <a:t>GS(off)</a:t>
            </a:r>
          </a:p>
        </p:txBody>
      </p:sp>
      <p:grpSp>
        <p:nvGrpSpPr>
          <p:cNvPr id="149509" name="Group 6">
            <a:extLst>
              <a:ext uri="{FF2B5EF4-FFF2-40B4-BE49-F238E27FC236}">
                <a16:creationId xmlns:a16="http://schemas.microsoft.com/office/drawing/2014/main" id="{685D74D9-52A7-4432-6A1A-F094083928AA}"/>
              </a:ext>
            </a:extLst>
          </p:cNvPr>
          <p:cNvGrpSpPr>
            <a:grpSpLocks/>
          </p:cNvGrpSpPr>
          <p:nvPr/>
        </p:nvGrpSpPr>
        <p:grpSpPr bwMode="auto">
          <a:xfrm>
            <a:off x="260350" y="1401763"/>
            <a:ext cx="4581525" cy="4141787"/>
            <a:chOff x="192" y="1392"/>
            <a:chExt cx="2886" cy="2609"/>
          </a:xfrm>
        </p:grpSpPr>
        <p:sp>
          <p:nvSpPr>
            <p:cNvPr id="149510" name="Text Box 7" descr="40%">
              <a:extLst>
                <a:ext uri="{FF2B5EF4-FFF2-40B4-BE49-F238E27FC236}">
                  <a16:creationId xmlns:a16="http://schemas.microsoft.com/office/drawing/2014/main" id="{7A86C2CF-C9B9-12DB-2CEF-FF31C051106E}"/>
                </a:ext>
              </a:extLst>
            </p:cNvPr>
            <p:cNvSpPr txBox="1">
              <a:spLocks noChangeArrowheads="1"/>
            </p:cNvSpPr>
            <p:nvPr/>
          </p:nvSpPr>
          <p:spPr bwMode="auto">
            <a:xfrm>
              <a:off x="768" y="3716"/>
              <a:ext cx="1728" cy="285"/>
            </a:xfrm>
            <a:prstGeom prst="rect">
              <a:avLst/>
            </a:prstGeom>
            <a:pattFill prst="pct40">
              <a:fgClr>
                <a:srgbClr val="FFCCCC"/>
              </a:fgClr>
              <a:bgClr>
                <a:srgbClr val="FFFFFF"/>
              </a:bgClr>
            </a:pattFill>
            <a:ln w="19050">
              <a:solidFill>
                <a:srgbClr val="FF3300"/>
              </a:solidFill>
              <a:miter lim="800000"/>
              <a:headEnd type="none" w="sm" len="sm"/>
              <a:tailEnd type="none" w="med" len="lg"/>
            </a:ln>
          </p:spPr>
          <p:txBody>
            <a:bodyPr lIns="90000" tIns="46800" rIns="90000" bIns="46800">
              <a:spAutoFit/>
            </a:bodyPr>
            <a:lstStyle/>
            <a:p>
              <a:pPr>
                <a:lnSpc>
                  <a:spcPct val="80000"/>
                </a:lnSpc>
                <a:spcBef>
                  <a:spcPct val="50000"/>
                </a:spcBef>
              </a:pPr>
              <a:r>
                <a:rPr lang="zh-CN" altLang="en-US" b="1" i="0">
                  <a:solidFill>
                    <a:srgbClr val="0000FF"/>
                  </a:solidFill>
                  <a:ea typeface="宋体" panose="02010600030101010101" pitchFamily="2" charset="-122"/>
                </a:rPr>
                <a:t>转移特性曲线</a:t>
              </a:r>
            </a:p>
          </p:txBody>
        </p:sp>
        <p:sp>
          <p:nvSpPr>
            <p:cNvPr id="149511" name="Line 8">
              <a:extLst>
                <a:ext uri="{FF2B5EF4-FFF2-40B4-BE49-F238E27FC236}">
                  <a16:creationId xmlns:a16="http://schemas.microsoft.com/office/drawing/2014/main" id="{7FBD65A2-2381-27AC-F529-CD09C486964C}"/>
                </a:ext>
              </a:extLst>
            </p:cNvPr>
            <p:cNvSpPr>
              <a:spLocks noChangeShapeType="1"/>
            </p:cNvSpPr>
            <p:nvPr/>
          </p:nvSpPr>
          <p:spPr bwMode="auto">
            <a:xfrm flipH="1">
              <a:off x="1728" y="1757"/>
              <a:ext cx="0" cy="1632"/>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49512" name="Line 9">
              <a:extLst>
                <a:ext uri="{FF2B5EF4-FFF2-40B4-BE49-F238E27FC236}">
                  <a16:creationId xmlns:a16="http://schemas.microsoft.com/office/drawing/2014/main" id="{6F64FE51-2E49-C283-39F4-1C57525CB95B}"/>
                </a:ext>
              </a:extLst>
            </p:cNvPr>
            <p:cNvSpPr>
              <a:spLocks noChangeShapeType="1"/>
            </p:cNvSpPr>
            <p:nvPr/>
          </p:nvSpPr>
          <p:spPr bwMode="auto">
            <a:xfrm flipV="1">
              <a:off x="768" y="3408"/>
              <a:ext cx="1872"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9513" name="Text Box 10">
              <a:extLst>
                <a:ext uri="{FF2B5EF4-FFF2-40B4-BE49-F238E27FC236}">
                  <a16:creationId xmlns:a16="http://schemas.microsoft.com/office/drawing/2014/main" id="{BE7FBEAD-0D96-3BFB-A760-FAC736847965}"/>
                </a:ext>
              </a:extLst>
            </p:cNvPr>
            <p:cNvSpPr txBox="1">
              <a:spLocks noChangeArrowheads="1"/>
            </p:cNvSpPr>
            <p:nvPr/>
          </p:nvSpPr>
          <p:spPr bwMode="auto">
            <a:xfrm>
              <a:off x="1617" y="3341"/>
              <a:ext cx="4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0</a:t>
              </a:r>
            </a:p>
          </p:txBody>
        </p:sp>
        <p:sp>
          <p:nvSpPr>
            <p:cNvPr id="149514" name="Text Box 11">
              <a:extLst>
                <a:ext uri="{FF2B5EF4-FFF2-40B4-BE49-F238E27FC236}">
                  <a16:creationId xmlns:a16="http://schemas.microsoft.com/office/drawing/2014/main" id="{02F37C09-1980-506B-E084-67B728FB59F6}"/>
                </a:ext>
              </a:extLst>
            </p:cNvPr>
            <p:cNvSpPr txBox="1">
              <a:spLocks noChangeArrowheads="1"/>
            </p:cNvSpPr>
            <p:nvPr/>
          </p:nvSpPr>
          <p:spPr bwMode="auto">
            <a:xfrm>
              <a:off x="1584" y="1392"/>
              <a:ext cx="139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D</a:t>
              </a:r>
              <a:r>
                <a:rPr lang="en-US" altLang="zh-CN" b="1" i="0">
                  <a:solidFill>
                    <a:schemeClr val="tx1"/>
                  </a:solidFill>
                  <a:ea typeface="楷体_GB2312" pitchFamily="49" charset="-122"/>
                </a:rPr>
                <a:t>/mA</a:t>
              </a:r>
            </a:p>
          </p:txBody>
        </p:sp>
        <p:sp>
          <p:nvSpPr>
            <p:cNvPr id="149515" name="Text Box 12">
              <a:extLst>
                <a:ext uri="{FF2B5EF4-FFF2-40B4-BE49-F238E27FC236}">
                  <a16:creationId xmlns:a16="http://schemas.microsoft.com/office/drawing/2014/main" id="{511CC371-70C3-B493-39A3-93076DD6271D}"/>
                </a:ext>
              </a:extLst>
            </p:cNvPr>
            <p:cNvSpPr txBox="1">
              <a:spLocks noChangeArrowheads="1"/>
            </p:cNvSpPr>
            <p:nvPr/>
          </p:nvSpPr>
          <p:spPr bwMode="auto">
            <a:xfrm>
              <a:off x="2016" y="2979"/>
              <a:ext cx="980" cy="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lnSpc>
                  <a:spcPct val="120000"/>
                </a:lnSpc>
              </a:pPr>
              <a:r>
                <a:rPr lang="en-US" altLang="zh-CN" b="1" i="0">
                  <a:solidFill>
                    <a:schemeClr val="tx1"/>
                  </a:solidFill>
                  <a:ea typeface="楷体_GB2312" pitchFamily="49" charset="-122"/>
                </a:rPr>
                <a:t>   </a:t>
              </a: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GS </a:t>
              </a:r>
              <a:r>
                <a:rPr lang="en-US" altLang="zh-CN" b="1" i="0">
                  <a:solidFill>
                    <a:schemeClr val="tx1"/>
                  </a:solidFill>
                  <a:ea typeface="楷体_GB2312" pitchFamily="49" charset="-122"/>
                </a:rPr>
                <a:t>/V</a:t>
              </a:r>
            </a:p>
          </p:txBody>
        </p:sp>
        <p:sp>
          <p:nvSpPr>
            <p:cNvPr id="149516" name="Line 13">
              <a:extLst>
                <a:ext uri="{FF2B5EF4-FFF2-40B4-BE49-F238E27FC236}">
                  <a16:creationId xmlns:a16="http://schemas.microsoft.com/office/drawing/2014/main" id="{E23CF414-98ED-6657-904C-8EE66A849813}"/>
                </a:ext>
              </a:extLst>
            </p:cNvPr>
            <p:cNvSpPr>
              <a:spLocks noChangeShapeType="1"/>
            </p:cNvSpPr>
            <p:nvPr/>
          </p:nvSpPr>
          <p:spPr bwMode="auto">
            <a:xfrm>
              <a:off x="912" y="3336"/>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9517" name="Freeform 14">
              <a:extLst>
                <a:ext uri="{FF2B5EF4-FFF2-40B4-BE49-F238E27FC236}">
                  <a16:creationId xmlns:a16="http://schemas.microsoft.com/office/drawing/2014/main" id="{42F4C87A-0947-3D95-DC6A-2F59910DB7A3}"/>
                </a:ext>
              </a:extLst>
            </p:cNvPr>
            <p:cNvSpPr>
              <a:spLocks noChangeArrowheads="1"/>
            </p:cNvSpPr>
            <p:nvPr/>
          </p:nvSpPr>
          <p:spPr bwMode="auto">
            <a:xfrm>
              <a:off x="912" y="1853"/>
              <a:ext cx="1056" cy="1536"/>
            </a:xfrm>
            <a:custGeom>
              <a:avLst/>
              <a:gdLst>
                <a:gd name="T0" fmla="*/ 0 w 1128"/>
                <a:gd name="T1" fmla="*/ 2064 h 2064"/>
                <a:gd name="T2" fmla="*/ 336 w 1128"/>
                <a:gd name="T3" fmla="*/ 1800 h 2064"/>
                <a:gd name="T4" fmla="*/ 720 w 1128"/>
                <a:gd name="T5" fmla="*/ 1308 h 2064"/>
                <a:gd name="T6" fmla="*/ 984 w 1128"/>
                <a:gd name="T7" fmla="*/ 672 h 2064"/>
                <a:gd name="T8" fmla="*/ 1128 w 1128"/>
                <a:gd name="T9" fmla="*/ 0 h 2064"/>
              </a:gdLst>
              <a:ahLst/>
              <a:cxnLst>
                <a:cxn ang="0">
                  <a:pos x="T0" y="T1"/>
                </a:cxn>
                <a:cxn ang="0">
                  <a:pos x="T2" y="T3"/>
                </a:cxn>
                <a:cxn ang="0">
                  <a:pos x="T4" y="T5"/>
                </a:cxn>
                <a:cxn ang="0">
                  <a:pos x="T6" y="T7"/>
                </a:cxn>
                <a:cxn ang="0">
                  <a:pos x="T8" y="T9"/>
                </a:cxn>
              </a:cxnLst>
              <a:rect l="0" t="0" r="r" b="b"/>
              <a:pathLst>
                <a:path w="1128" h="2064">
                  <a:moveTo>
                    <a:pt x="0" y="2064"/>
                  </a:moveTo>
                  <a:cubicBezTo>
                    <a:pt x="108" y="1995"/>
                    <a:pt x="216" y="1926"/>
                    <a:pt x="336" y="1800"/>
                  </a:cubicBezTo>
                  <a:cubicBezTo>
                    <a:pt x="456" y="1674"/>
                    <a:pt x="612" y="1496"/>
                    <a:pt x="720" y="1308"/>
                  </a:cubicBezTo>
                  <a:cubicBezTo>
                    <a:pt x="828" y="1120"/>
                    <a:pt x="916" y="890"/>
                    <a:pt x="984" y="672"/>
                  </a:cubicBezTo>
                  <a:cubicBezTo>
                    <a:pt x="1052" y="454"/>
                    <a:pt x="1104" y="112"/>
                    <a:pt x="1128" y="0"/>
                  </a:cubicBez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49518" name="Line 15">
              <a:extLst>
                <a:ext uri="{FF2B5EF4-FFF2-40B4-BE49-F238E27FC236}">
                  <a16:creationId xmlns:a16="http://schemas.microsoft.com/office/drawing/2014/main" id="{D7D5CF77-67F6-B521-0097-15A6C4609CA3}"/>
                </a:ext>
              </a:extLst>
            </p:cNvPr>
            <p:cNvSpPr>
              <a:spLocks noChangeShapeType="1"/>
            </p:cNvSpPr>
            <p:nvPr/>
          </p:nvSpPr>
          <p:spPr bwMode="auto">
            <a:xfrm>
              <a:off x="1728" y="3101"/>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9519" name="Line 16">
              <a:extLst>
                <a:ext uri="{FF2B5EF4-FFF2-40B4-BE49-F238E27FC236}">
                  <a16:creationId xmlns:a16="http://schemas.microsoft.com/office/drawing/2014/main" id="{69BBC21F-FEBD-BA11-E9BE-13175C012ABB}"/>
                </a:ext>
              </a:extLst>
            </p:cNvPr>
            <p:cNvSpPr>
              <a:spLocks noChangeShapeType="1"/>
            </p:cNvSpPr>
            <p:nvPr/>
          </p:nvSpPr>
          <p:spPr bwMode="auto">
            <a:xfrm>
              <a:off x="1728" y="2765"/>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9520" name="Line 17">
              <a:extLst>
                <a:ext uri="{FF2B5EF4-FFF2-40B4-BE49-F238E27FC236}">
                  <a16:creationId xmlns:a16="http://schemas.microsoft.com/office/drawing/2014/main" id="{2EA653D6-DB97-DC26-9586-D2D261843C8F}"/>
                </a:ext>
              </a:extLst>
            </p:cNvPr>
            <p:cNvSpPr>
              <a:spLocks noChangeShapeType="1"/>
            </p:cNvSpPr>
            <p:nvPr/>
          </p:nvSpPr>
          <p:spPr bwMode="auto">
            <a:xfrm>
              <a:off x="1728" y="2381"/>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9521" name="Line 18">
              <a:extLst>
                <a:ext uri="{FF2B5EF4-FFF2-40B4-BE49-F238E27FC236}">
                  <a16:creationId xmlns:a16="http://schemas.microsoft.com/office/drawing/2014/main" id="{91823704-6CCB-C85F-A1D9-C3FA5C83718D}"/>
                </a:ext>
              </a:extLst>
            </p:cNvPr>
            <p:cNvSpPr>
              <a:spLocks noChangeShapeType="1"/>
            </p:cNvSpPr>
            <p:nvPr/>
          </p:nvSpPr>
          <p:spPr bwMode="auto">
            <a:xfrm>
              <a:off x="1728" y="2045"/>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9522" name="Text Box 19">
              <a:extLst>
                <a:ext uri="{FF2B5EF4-FFF2-40B4-BE49-F238E27FC236}">
                  <a16:creationId xmlns:a16="http://schemas.microsoft.com/office/drawing/2014/main" id="{273DB240-8502-599C-9C89-E8D5CEB2AE51}"/>
                </a:ext>
              </a:extLst>
            </p:cNvPr>
            <p:cNvSpPr txBox="1">
              <a:spLocks noChangeArrowheads="1"/>
            </p:cNvSpPr>
            <p:nvPr/>
          </p:nvSpPr>
          <p:spPr bwMode="auto">
            <a:xfrm>
              <a:off x="2964" y="2824"/>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49523" name="Text Box 20">
              <a:extLst>
                <a:ext uri="{FF2B5EF4-FFF2-40B4-BE49-F238E27FC236}">
                  <a16:creationId xmlns:a16="http://schemas.microsoft.com/office/drawing/2014/main" id="{53AC2516-8A0F-2B77-6994-948537C269A6}"/>
                </a:ext>
              </a:extLst>
            </p:cNvPr>
            <p:cNvSpPr txBox="1">
              <a:spLocks noChangeArrowheads="1"/>
            </p:cNvSpPr>
            <p:nvPr/>
          </p:nvSpPr>
          <p:spPr bwMode="auto">
            <a:xfrm>
              <a:off x="2964" y="2424"/>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49524" name="Text Box 21">
              <a:extLst>
                <a:ext uri="{FF2B5EF4-FFF2-40B4-BE49-F238E27FC236}">
                  <a16:creationId xmlns:a16="http://schemas.microsoft.com/office/drawing/2014/main" id="{A2A9CE4F-E54B-32B4-D15F-499E96942CD1}"/>
                </a:ext>
              </a:extLst>
            </p:cNvPr>
            <p:cNvSpPr txBox="1">
              <a:spLocks noChangeArrowheads="1"/>
            </p:cNvSpPr>
            <p:nvPr/>
          </p:nvSpPr>
          <p:spPr bwMode="auto">
            <a:xfrm>
              <a:off x="2964" y="1998"/>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49525" name="Line 22">
              <a:extLst>
                <a:ext uri="{FF2B5EF4-FFF2-40B4-BE49-F238E27FC236}">
                  <a16:creationId xmlns:a16="http://schemas.microsoft.com/office/drawing/2014/main" id="{FB54435A-B1EE-F805-4806-745768C37962}"/>
                </a:ext>
              </a:extLst>
            </p:cNvPr>
            <p:cNvSpPr>
              <a:spLocks noChangeShapeType="1"/>
            </p:cNvSpPr>
            <p:nvPr/>
          </p:nvSpPr>
          <p:spPr bwMode="auto">
            <a:xfrm>
              <a:off x="1200"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9526" name="Line 23">
              <a:extLst>
                <a:ext uri="{FF2B5EF4-FFF2-40B4-BE49-F238E27FC236}">
                  <a16:creationId xmlns:a16="http://schemas.microsoft.com/office/drawing/2014/main" id="{13D32D9E-FC9F-658D-6E13-CD17D594CD7F}"/>
                </a:ext>
              </a:extLst>
            </p:cNvPr>
            <p:cNvSpPr>
              <a:spLocks noChangeShapeType="1"/>
            </p:cNvSpPr>
            <p:nvPr/>
          </p:nvSpPr>
          <p:spPr bwMode="auto">
            <a:xfrm>
              <a:off x="1487"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9527" name="Text Box 24">
              <a:extLst>
                <a:ext uri="{FF2B5EF4-FFF2-40B4-BE49-F238E27FC236}">
                  <a16:creationId xmlns:a16="http://schemas.microsoft.com/office/drawing/2014/main" id="{62AE74CF-E4E2-EDCD-7E1F-BA8586CA70D4}"/>
                </a:ext>
              </a:extLst>
            </p:cNvPr>
            <p:cNvSpPr txBox="1">
              <a:spLocks noChangeArrowheads="1"/>
            </p:cNvSpPr>
            <p:nvPr/>
          </p:nvSpPr>
          <p:spPr bwMode="auto">
            <a:xfrm>
              <a:off x="1329"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a:t>
              </a:r>
            </a:p>
          </p:txBody>
        </p:sp>
        <p:sp>
          <p:nvSpPr>
            <p:cNvPr id="149528" name="Text Box 25">
              <a:extLst>
                <a:ext uri="{FF2B5EF4-FFF2-40B4-BE49-F238E27FC236}">
                  <a16:creationId xmlns:a16="http://schemas.microsoft.com/office/drawing/2014/main" id="{3C5504A0-6A6B-A2B8-02CE-1D7030C287F3}"/>
                </a:ext>
              </a:extLst>
            </p:cNvPr>
            <p:cNvSpPr txBox="1">
              <a:spLocks noChangeArrowheads="1"/>
            </p:cNvSpPr>
            <p:nvPr/>
          </p:nvSpPr>
          <p:spPr bwMode="auto">
            <a:xfrm>
              <a:off x="1056"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-2</a:t>
              </a:r>
            </a:p>
          </p:txBody>
        </p:sp>
        <p:sp>
          <p:nvSpPr>
            <p:cNvPr id="149529" name="Text Box 26">
              <a:extLst>
                <a:ext uri="{FF2B5EF4-FFF2-40B4-BE49-F238E27FC236}">
                  <a16:creationId xmlns:a16="http://schemas.microsoft.com/office/drawing/2014/main" id="{9D009702-1017-06DE-5CA8-EAFCD0A88BEC}"/>
                </a:ext>
              </a:extLst>
            </p:cNvPr>
            <p:cNvSpPr txBox="1">
              <a:spLocks noChangeArrowheads="1"/>
            </p:cNvSpPr>
            <p:nvPr/>
          </p:nvSpPr>
          <p:spPr bwMode="auto">
            <a:xfrm>
              <a:off x="768"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-3</a:t>
              </a:r>
            </a:p>
          </p:txBody>
        </p:sp>
        <p:sp>
          <p:nvSpPr>
            <p:cNvPr id="149530" name="Text Box 27">
              <a:extLst>
                <a:ext uri="{FF2B5EF4-FFF2-40B4-BE49-F238E27FC236}">
                  <a16:creationId xmlns:a16="http://schemas.microsoft.com/office/drawing/2014/main" id="{B5FFA1AB-97E2-D4CB-A027-024189D19868}"/>
                </a:ext>
              </a:extLst>
            </p:cNvPr>
            <p:cNvSpPr txBox="1">
              <a:spLocks noChangeArrowheads="1"/>
            </p:cNvSpPr>
            <p:nvPr/>
          </p:nvSpPr>
          <p:spPr bwMode="auto">
            <a:xfrm>
              <a:off x="1776" y="2928"/>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4</a:t>
              </a:r>
            </a:p>
          </p:txBody>
        </p:sp>
        <p:sp>
          <p:nvSpPr>
            <p:cNvPr id="149531" name="Text Box 28">
              <a:extLst>
                <a:ext uri="{FF2B5EF4-FFF2-40B4-BE49-F238E27FC236}">
                  <a16:creationId xmlns:a16="http://schemas.microsoft.com/office/drawing/2014/main" id="{554DB685-7523-5A02-785D-4A95623A47CC}"/>
                </a:ext>
              </a:extLst>
            </p:cNvPr>
            <p:cNvSpPr txBox="1">
              <a:spLocks noChangeArrowheads="1"/>
            </p:cNvSpPr>
            <p:nvPr/>
          </p:nvSpPr>
          <p:spPr bwMode="auto">
            <a:xfrm>
              <a:off x="1776" y="2592"/>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8</a:t>
              </a:r>
            </a:p>
          </p:txBody>
        </p:sp>
        <p:sp>
          <p:nvSpPr>
            <p:cNvPr id="149532" name="Text Box 29">
              <a:extLst>
                <a:ext uri="{FF2B5EF4-FFF2-40B4-BE49-F238E27FC236}">
                  <a16:creationId xmlns:a16="http://schemas.microsoft.com/office/drawing/2014/main" id="{14BDA81A-7EC5-11DA-F420-797D0008CA3D}"/>
                </a:ext>
              </a:extLst>
            </p:cNvPr>
            <p:cNvSpPr txBox="1">
              <a:spLocks noChangeArrowheads="1"/>
            </p:cNvSpPr>
            <p:nvPr/>
          </p:nvSpPr>
          <p:spPr bwMode="auto">
            <a:xfrm>
              <a:off x="1440" y="2217"/>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12</a:t>
              </a:r>
            </a:p>
          </p:txBody>
        </p:sp>
        <p:sp>
          <p:nvSpPr>
            <p:cNvPr id="149533" name="Text Box 30">
              <a:extLst>
                <a:ext uri="{FF2B5EF4-FFF2-40B4-BE49-F238E27FC236}">
                  <a16:creationId xmlns:a16="http://schemas.microsoft.com/office/drawing/2014/main" id="{DB613A0E-0471-8728-6D70-17F1CCDAF170}"/>
                </a:ext>
              </a:extLst>
            </p:cNvPr>
            <p:cNvSpPr txBox="1">
              <a:spLocks noChangeArrowheads="1"/>
            </p:cNvSpPr>
            <p:nvPr/>
          </p:nvSpPr>
          <p:spPr bwMode="auto">
            <a:xfrm>
              <a:off x="1440" y="1920"/>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16</a:t>
              </a:r>
            </a:p>
          </p:txBody>
        </p:sp>
        <p:sp>
          <p:nvSpPr>
            <p:cNvPr id="149534" name="Line 31">
              <a:extLst>
                <a:ext uri="{FF2B5EF4-FFF2-40B4-BE49-F238E27FC236}">
                  <a16:creationId xmlns:a16="http://schemas.microsoft.com/office/drawing/2014/main" id="{67D14A1E-7661-5D77-4FD8-7813D4167CD7}"/>
                </a:ext>
              </a:extLst>
            </p:cNvPr>
            <p:cNvSpPr>
              <a:spLocks noChangeShapeType="1"/>
            </p:cNvSpPr>
            <p:nvPr/>
          </p:nvSpPr>
          <p:spPr bwMode="auto">
            <a:xfrm>
              <a:off x="1967"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9535" name="Line 32">
              <a:extLst>
                <a:ext uri="{FF2B5EF4-FFF2-40B4-BE49-F238E27FC236}">
                  <a16:creationId xmlns:a16="http://schemas.microsoft.com/office/drawing/2014/main" id="{B7616628-6CFF-A3F5-E731-5577DD473CCB}"/>
                </a:ext>
              </a:extLst>
            </p:cNvPr>
            <p:cNvSpPr>
              <a:spLocks noChangeShapeType="1"/>
            </p:cNvSpPr>
            <p:nvPr/>
          </p:nvSpPr>
          <p:spPr bwMode="auto">
            <a:xfrm>
              <a:off x="2256"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9536" name="Text Box 33">
              <a:extLst>
                <a:ext uri="{FF2B5EF4-FFF2-40B4-BE49-F238E27FC236}">
                  <a16:creationId xmlns:a16="http://schemas.microsoft.com/office/drawing/2014/main" id="{51ED79DF-BCC8-A890-4467-8420FE8B3EEB}"/>
                </a:ext>
              </a:extLst>
            </p:cNvPr>
            <p:cNvSpPr txBox="1">
              <a:spLocks noChangeArrowheads="1"/>
            </p:cNvSpPr>
            <p:nvPr/>
          </p:nvSpPr>
          <p:spPr bwMode="auto">
            <a:xfrm>
              <a:off x="1846" y="3369"/>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a:t>
              </a:r>
            </a:p>
          </p:txBody>
        </p:sp>
        <p:sp>
          <p:nvSpPr>
            <p:cNvPr id="149537" name="Text Box 34">
              <a:extLst>
                <a:ext uri="{FF2B5EF4-FFF2-40B4-BE49-F238E27FC236}">
                  <a16:creationId xmlns:a16="http://schemas.microsoft.com/office/drawing/2014/main" id="{115EB17D-C3DD-D438-358F-0F7377926DEA}"/>
                </a:ext>
              </a:extLst>
            </p:cNvPr>
            <p:cNvSpPr txBox="1">
              <a:spLocks noChangeArrowheads="1"/>
            </p:cNvSpPr>
            <p:nvPr/>
          </p:nvSpPr>
          <p:spPr bwMode="auto">
            <a:xfrm>
              <a:off x="2124" y="3369"/>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2</a:t>
              </a:r>
            </a:p>
          </p:txBody>
        </p:sp>
        <p:sp>
          <p:nvSpPr>
            <p:cNvPr id="472099" name="Text Box 35">
              <a:extLst>
                <a:ext uri="{FF2B5EF4-FFF2-40B4-BE49-F238E27FC236}">
                  <a16:creationId xmlns:a16="http://schemas.microsoft.com/office/drawing/2014/main" id="{FBC623C3-5417-0995-AD5F-3B925DCCCD85}"/>
                </a:ext>
              </a:extLst>
            </p:cNvPr>
            <p:cNvSpPr txBox="1">
              <a:spLocks noChangeArrowheads="1"/>
            </p:cNvSpPr>
            <p:nvPr/>
          </p:nvSpPr>
          <p:spPr bwMode="auto">
            <a:xfrm>
              <a:off x="192" y="1833"/>
              <a:ext cx="1344" cy="327"/>
            </a:xfrm>
            <a:prstGeom prst="rect">
              <a:avLst/>
            </a:prstGeom>
            <a:noFill/>
            <a:ln w="38100">
              <a:noFill/>
              <a:miter lim="800000"/>
            </a:ln>
            <a:effectLst/>
          </p:spPr>
          <p:txBody>
            <a:bodyPr lIns="90000" tIns="46800" rIns="90000" bIns="46800">
              <a:spAutoFit/>
            </a:bodyPr>
            <a:lstStyle/>
            <a:p>
              <a:pPr>
                <a:spcBef>
                  <a:spcPct val="50000"/>
                </a:spcBef>
                <a:defRPr/>
              </a:pPr>
              <a:r>
                <a:rPr kumimoji="1" lang="en-US" altLang="zh-CN" b="1">
                  <a:solidFill>
                    <a:srgbClr val="000099"/>
                  </a:solidFill>
                  <a:effectLst>
                    <a:outerShdw blurRad="38100" dist="38100" dir="2700000" algn="tl">
                      <a:srgbClr val="C0C0C0"/>
                    </a:outerShdw>
                  </a:effectLst>
                  <a:ea typeface="楷体_GB2312" pitchFamily="49" charset="-122"/>
                  <a:cs typeface="+mn-cs"/>
                </a:rPr>
                <a:t>U</a:t>
              </a:r>
              <a:r>
                <a:rPr kumimoji="1" lang="en-US" altLang="zh-CN" b="1" i="0" baseline="-25000">
                  <a:solidFill>
                    <a:srgbClr val="000099"/>
                  </a:solidFill>
                  <a:effectLst>
                    <a:outerShdw blurRad="38100" dist="38100" dir="2700000" algn="tl">
                      <a:srgbClr val="C0C0C0"/>
                    </a:outerShdw>
                  </a:effectLst>
                  <a:ea typeface="楷体_GB2312" pitchFamily="49" charset="-122"/>
                  <a:cs typeface="+mn-cs"/>
                </a:rPr>
                <a:t>DS</a:t>
              </a:r>
              <a:r>
                <a:rPr kumimoji="1" lang="en-US" altLang="zh-CN" b="1" i="0">
                  <a:solidFill>
                    <a:srgbClr val="000099"/>
                  </a:solidFill>
                  <a:effectLst>
                    <a:outerShdw blurRad="38100" dist="38100" dir="2700000" algn="tl">
                      <a:srgbClr val="C0C0C0"/>
                    </a:outerShdw>
                  </a:effectLst>
                  <a:ea typeface="楷体_GB2312" pitchFamily="49" charset="-122"/>
                  <a:cs typeface="+mn-cs"/>
                </a:rPr>
                <a:t>=</a:t>
              </a:r>
              <a:r>
                <a:rPr kumimoji="1" lang="zh-CN" altLang="en-US" b="1" i="0">
                  <a:solidFill>
                    <a:srgbClr val="000099"/>
                  </a:solidFill>
                  <a:effectLst>
                    <a:outerShdw blurRad="38100" dist="38100" dir="2700000" algn="tl">
                      <a:srgbClr val="C0C0C0"/>
                    </a:outerShdw>
                  </a:effectLst>
                  <a:ea typeface="楷体_GB2312" pitchFamily="49" charset="-122"/>
                  <a:cs typeface="+mn-cs"/>
                </a:rPr>
                <a:t>常数</a:t>
              </a:r>
              <a:endParaRPr kumimoji="1" lang="zh-CN" altLang="en-US" b="1" i="0" baseline="-25000">
                <a:solidFill>
                  <a:srgbClr val="000099"/>
                </a:solidFill>
                <a:effectLst>
                  <a:outerShdw blurRad="38100" dist="38100" dir="2700000" algn="tl">
                    <a:srgbClr val="C0C0C0"/>
                  </a:outerShdw>
                </a:effectLst>
                <a:ea typeface="楷体_GB2312" pitchFamily="49" charset="-122"/>
                <a:cs typeface="+mn-cs"/>
              </a:endParaRPr>
            </a:p>
          </p:txBody>
        </p:sp>
      </p:grpSp>
      <p:sp>
        <p:nvSpPr>
          <p:cNvPr id="149539" name="AutoShape 74">
            <a:hlinkClick r:id="" action="ppaction://hlinkshowjump?jump=previousslide" highlightClick="1"/>
            <a:extLst>
              <a:ext uri="{FF2B5EF4-FFF2-40B4-BE49-F238E27FC236}">
                <a16:creationId xmlns:a16="http://schemas.microsoft.com/office/drawing/2014/main" id="{605EFD85-AC9F-7331-ED4B-09D7CD099A9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9540" name="AutoShape 75">
            <a:hlinkClick r:id="" action="ppaction://hlinkshowjump?jump=nextslide" highlightClick="1"/>
            <a:extLst>
              <a:ext uri="{FF2B5EF4-FFF2-40B4-BE49-F238E27FC236}">
                <a16:creationId xmlns:a16="http://schemas.microsoft.com/office/drawing/2014/main" id="{18BE1FC8-8F75-472A-49E0-4B19F3B8D61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9541" name="AutoShape 76">
            <a:hlinkClick r:id="" action="ppaction://hlinkshowjump?jump=firstslide" highlightClick="1"/>
            <a:extLst>
              <a:ext uri="{FF2B5EF4-FFF2-40B4-BE49-F238E27FC236}">
                <a16:creationId xmlns:a16="http://schemas.microsoft.com/office/drawing/2014/main" id="{63DBFCB8-CC4C-B09D-3EFD-F56832CB619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9542" name="AutoShape 77">
            <a:hlinkClick r:id="" action="ppaction://hlinkshowjump?jump=lastslideviewed" highlightClick="1"/>
            <a:extLst>
              <a:ext uri="{FF2B5EF4-FFF2-40B4-BE49-F238E27FC236}">
                <a16:creationId xmlns:a16="http://schemas.microsoft.com/office/drawing/2014/main" id="{ED23CB64-774D-DCD8-F023-1E90EC962CE4}"/>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9543" name="Rectangle 78">
            <a:extLst>
              <a:ext uri="{FF2B5EF4-FFF2-40B4-BE49-F238E27FC236}">
                <a16:creationId xmlns:a16="http://schemas.microsoft.com/office/drawing/2014/main" id="{EB74BD7E-7D5C-B24A-FA15-D431946557E2}"/>
              </a:ext>
            </a:extLst>
          </p:cNvPr>
          <p:cNvSpPr>
            <a:spLocks noChangeArrowheads="1"/>
          </p:cNvSpPr>
          <p:nvPr/>
        </p:nvSpPr>
        <p:spPr bwMode="auto">
          <a:xfrm>
            <a:off x="2774950" y="2849563"/>
            <a:ext cx="7667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tx1"/>
                </a:solidFill>
                <a:ea typeface="宋体" panose="02010600030101010101" pitchFamily="2" charset="-122"/>
              </a:rPr>
              <a:t>I</a:t>
            </a:r>
            <a:r>
              <a:rPr lang="en-US" altLang="zh-CN" b="1" i="0" baseline="-25000">
                <a:solidFill>
                  <a:schemeClr val="tx1"/>
                </a:solidFill>
                <a:ea typeface="宋体" panose="02010600030101010101" pitchFamily="2" charset="-122"/>
              </a:rPr>
              <a:t>DSS</a:t>
            </a:r>
          </a:p>
        </p:txBody>
      </p:sp>
      <p:sp>
        <p:nvSpPr>
          <p:cNvPr id="472143" name="Rectangle 79">
            <a:extLst>
              <a:ext uri="{FF2B5EF4-FFF2-40B4-BE49-F238E27FC236}">
                <a16:creationId xmlns:a16="http://schemas.microsoft.com/office/drawing/2014/main" id="{C7226827-1C7B-152D-B13B-1347910455BB}"/>
              </a:ext>
            </a:extLst>
          </p:cNvPr>
          <p:cNvSpPr>
            <a:spLocks noChangeArrowheads="1"/>
          </p:cNvSpPr>
          <p:nvPr/>
        </p:nvSpPr>
        <p:spPr bwMode="auto">
          <a:xfrm>
            <a:off x="4527550" y="1223963"/>
            <a:ext cx="4140200" cy="2655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en-US" altLang="zh-CN" b="1" i="0">
                <a:solidFill>
                  <a:schemeClr val="tx1"/>
                </a:solidFill>
                <a:latin typeface="宋体" panose="02010600030101010101" pitchFamily="2" charset="-122"/>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由于耗尽型场效应管预埋了导电沟道，所以在</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GS</a:t>
            </a:r>
            <a:r>
              <a:rPr lang="en-US" altLang="zh-CN" b="1" i="0">
                <a:solidFill>
                  <a:schemeClr val="tx1"/>
                </a:solidFill>
                <a:ea typeface="宋体" panose="02010600030101010101" pitchFamily="2" charset="-122"/>
              </a:rPr>
              <a:t>= 0</a:t>
            </a:r>
            <a:r>
              <a:rPr lang="zh-CN" altLang="en-US" b="1" i="0">
                <a:solidFill>
                  <a:schemeClr val="tx1"/>
                </a:solidFill>
                <a:latin typeface="宋体" panose="02010600030101010101" pitchFamily="2" charset="-122"/>
                <a:ea typeface="宋体" panose="02010600030101010101" pitchFamily="2" charset="-122"/>
              </a:rPr>
              <a:t>时，</a:t>
            </a:r>
            <a:r>
              <a:rPr lang="zh-CN" altLang="en-US" b="1" i="0">
                <a:solidFill>
                  <a:schemeClr val="tx1"/>
                </a:solidFill>
                <a:ea typeface="宋体" panose="02010600030101010101" pitchFamily="2" charset="-122"/>
              </a:rPr>
              <a:t>若漏</a:t>
            </a:r>
            <a:r>
              <a:rPr lang="en-US" altLang="zh-CN" b="1" i="0">
                <a:solidFill>
                  <a:schemeClr val="tx1"/>
                </a:solidFill>
                <a:ea typeface="宋体" panose="02010600030101010101" pitchFamily="2" charset="-122"/>
              </a:rPr>
              <a:t>–</a:t>
            </a:r>
            <a:r>
              <a:rPr lang="zh-CN" altLang="en-US" b="1" i="0">
                <a:solidFill>
                  <a:schemeClr val="tx1"/>
                </a:solidFill>
                <a:ea typeface="宋体" panose="02010600030101010101" pitchFamily="2" charset="-122"/>
              </a:rPr>
              <a:t>源之间加上一定的电压</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DS</a:t>
            </a:r>
            <a:r>
              <a:rPr lang="zh-CN" altLang="en-US" b="1" i="0">
                <a:solidFill>
                  <a:schemeClr val="tx1"/>
                </a:solidFill>
                <a:ea typeface="宋体" panose="02010600030101010101" pitchFamily="2" charset="-122"/>
              </a:rPr>
              <a:t>，也会有漏极电流 </a:t>
            </a:r>
            <a:r>
              <a:rPr lang="en-US" altLang="zh-CN" b="1">
                <a:solidFill>
                  <a:schemeClr val="tx1"/>
                </a:solidFill>
                <a:ea typeface="宋体" panose="02010600030101010101" pitchFamily="2" charset="-122"/>
              </a:rPr>
              <a:t>I</a:t>
            </a:r>
            <a:r>
              <a:rPr lang="en-US" altLang="zh-CN" b="1" i="0" baseline="-25000">
                <a:solidFill>
                  <a:schemeClr val="tx1"/>
                </a:solidFill>
                <a:ea typeface="宋体" panose="02010600030101010101" pitchFamily="2" charset="-122"/>
              </a:rPr>
              <a:t>D </a:t>
            </a:r>
            <a:r>
              <a:rPr lang="zh-CN" altLang="en-US" b="1" i="0">
                <a:solidFill>
                  <a:schemeClr val="tx1"/>
                </a:solidFill>
                <a:ea typeface="宋体" panose="02010600030101010101" pitchFamily="2" charset="-122"/>
              </a:rPr>
              <a:t>产生。</a:t>
            </a:r>
          </a:p>
        </p:txBody>
      </p:sp>
      <p:sp>
        <p:nvSpPr>
          <p:cNvPr id="472145" name="Rectangle 81">
            <a:extLst>
              <a:ext uri="{FF2B5EF4-FFF2-40B4-BE49-F238E27FC236}">
                <a16:creationId xmlns:a16="http://schemas.microsoft.com/office/drawing/2014/main" id="{F7B9BCF4-F3B6-865C-4934-55E316FBA3F4}"/>
              </a:ext>
            </a:extLst>
          </p:cNvPr>
          <p:cNvSpPr>
            <a:spLocks noChangeArrowheads="1"/>
          </p:cNvSpPr>
          <p:nvPr/>
        </p:nvSpPr>
        <p:spPr bwMode="auto">
          <a:xfrm>
            <a:off x="4662488" y="4216400"/>
            <a:ext cx="3959225" cy="1076325"/>
          </a:xfrm>
          <a:prstGeom prst="rect">
            <a:avLst/>
          </a:prstGeom>
          <a:noFill/>
          <a:ln w="38100">
            <a:noFill/>
            <a:miter lim="800000"/>
          </a:ln>
          <a:effectLst/>
        </p:spPr>
        <p:txBody>
          <a:bodyPr>
            <a:spAutoFit/>
          </a:bodyPr>
          <a:lstStyle/>
          <a:p>
            <a:pPr algn="just">
              <a:lnSpc>
                <a:spcPct val="120000"/>
              </a:lnSpc>
              <a:defRPr/>
            </a:pPr>
            <a:r>
              <a:rPr kumimoji="1" lang="en-US" altLang="zh-CN" b="1" i="0" dirty="0">
                <a:solidFill>
                  <a:srgbClr val="0000FF"/>
                </a:solidFill>
                <a:effectLst>
                  <a:outerShdw blurRad="38100" dist="38100" dir="2700000" algn="tl">
                    <a:srgbClr val="C0C0C0"/>
                  </a:outerShdw>
                </a:effectLst>
                <a:ea typeface="长城楷体" pitchFamily="49" charset="-122"/>
                <a:cs typeface="+mn-cs"/>
              </a:rPr>
              <a:t>       </a:t>
            </a:r>
            <a:r>
              <a:rPr kumimoji="1" lang="zh-CN" altLang="en-US" b="1" i="0" dirty="0">
                <a:solidFill>
                  <a:srgbClr val="0000FF"/>
                </a:solidFill>
                <a:effectLst>
                  <a:outerShdw blurRad="38100" dist="38100" dir="2700000" algn="tl">
                    <a:srgbClr val="C0C0C0"/>
                  </a:outerShdw>
                </a:effectLst>
                <a:ea typeface="长城楷体" pitchFamily="49" charset="-122"/>
                <a:cs typeface="+mn-cs"/>
              </a:rPr>
              <a:t>这时的漏极电流用 </a:t>
            </a:r>
            <a:r>
              <a:rPr kumimoji="1" lang="en-US" altLang="zh-CN" b="1" dirty="0">
                <a:solidFill>
                  <a:srgbClr val="0000FF"/>
                </a:solidFill>
                <a:effectLst>
                  <a:outerShdw blurRad="38100" dist="38100" dir="2700000" algn="tl">
                    <a:srgbClr val="C0C0C0"/>
                  </a:outerShdw>
                </a:effectLst>
                <a:ea typeface="长城楷体" pitchFamily="49" charset="-122"/>
                <a:cs typeface="+mn-cs"/>
              </a:rPr>
              <a:t>I</a:t>
            </a:r>
            <a:r>
              <a:rPr kumimoji="1" lang="en-US" altLang="zh-CN" b="1" i="0" baseline="-25000" dirty="0">
                <a:solidFill>
                  <a:srgbClr val="0000FF"/>
                </a:solidFill>
                <a:ea typeface="长城楷体" pitchFamily="49" charset="-122"/>
                <a:cs typeface="+mn-cs"/>
              </a:rPr>
              <a:t>DSS</a:t>
            </a:r>
            <a:r>
              <a:rPr kumimoji="1" lang="zh-CN" altLang="en-US" b="1" i="0" dirty="0">
                <a:solidFill>
                  <a:srgbClr val="0000FF"/>
                </a:solidFill>
                <a:effectLst>
                  <a:outerShdw blurRad="38100" dist="38100" dir="2700000" algn="tl">
                    <a:srgbClr val="C0C0C0"/>
                  </a:outerShdw>
                </a:effectLst>
                <a:ea typeface="长城楷体" pitchFamily="49" charset="-122"/>
                <a:cs typeface="+mn-cs"/>
              </a:rPr>
              <a:t>表示。</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72143"/>
                                        </p:tgtEl>
                                        <p:attrNameLst>
                                          <p:attrName>style.visibility</p:attrName>
                                        </p:attrNameLst>
                                      </p:cBhvr>
                                      <p:to>
                                        <p:strVal val="visible"/>
                                      </p:to>
                                    </p:set>
                                    <p:animEffect transition="in" filter="blinds(horizontal)">
                                      <p:cBhvr>
                                        <p:cTn id="7" dur="500"/>
                                        <p:tgtEl>
                                          <p:spTgt spid="4721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72145"/>
                                        </p:tgtEl>
                                        <p:attrNameLst>
                                          <p:attrName>style.visibility</p:attrName>
                                        </p:attrNameLst>
                                      </p:cBhvr>
                                      <p:to>
                                        <p:strVal val="visible"/>
                                      </p:to>
                                    </p:set>
                                    <p:animEffect transition="in" filter="blinds(horizontal)">
                                      <p:cBhvr>
                                        <p:cTn id="12" dur="500"/>
                                        <p:tgtEl>
                                          <p:spTgt spid="472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2143" grpId="0"/>
      <p:bldP spid="472145" grpId="0"/>
    </p:bldLst>
  </p:timing>
</p:sld>
</file>

<file path=ppt/slides/slide13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61154" name="Text Box 2">
            <a:extLst>
              <a:ext uri="{FF2B5EF4-FFF2-40B4-BE49-F238E27FC236}">
                <a16:creationId xmlns:a16="http://schemas.microsoft.com/office/drawing/2014/main" id="{3D27D4D5-950F-47C2-DEA4-F150298F553A}"/>
              </a:ext>
            </a:extLst>
          </p:cNvPr>
          <p:cNvSpPr txBox="1">
            <a:spLocks noChangeArrowheads="1"/>
          </p:cNvSpPr>
          <p:nvPr/>
        </p:nvSpPr>
        <p:spPr bwMode="auto">
          <a:xfrm>
            <a:off x="431800" y="434975"/>
            <a:ext cx="6254750" cy="519113"/>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ea typeface="楷体_GB2312" pitchFamily="49" charset="-122"/>
                <a:cs typeface="+mn-cs"/>
                <a:sym typeface="Wingdings" panose="05000000000000000000" pitchFamily="2" charset="2"/>
              </a:rPr>
              <a:t>2)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Wingdings" panose="05000000000000000000" pitchFamily="2" charset="2"/>
              </a:rPr>
              <a:t>耗尽型</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N</a:t>
            </a:r>
            <a:r>
              <a:rPr kumimoji="1" lang="zh-CN"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沟道</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MOS</a:t>
            </a:r>
            <a:r>
              <a:rPr kumimoji="1" lang="zh-CN"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管的特性曲线</a:t>
            </a:r>
            <a:endPar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561155" name="AutoShape 3">
            <a:extLst>
              <a:ext uri="{FF2B5EF4-FFF2-40B4-BE49-F238E27FC236}">
                <a16:creationId xmlns:a16="http://schemas.microsoft.com/office/drawing/2014/main" id="{3FC81A79-C3FC-7A4B-814D-9879D7670999}"/>
              </a:ext>
            </a:extLst>
          </p:cNvPr>
          <p:cNvSpPr>
            <a:spLocks noChangeArrowheads="1"/>
          </p:cNvSpPr>
          <p:nvPr/>
        </p:nvSpPr>
        <p:spPr bwMode="auto">
          <a:xfrm>
            <a:off x="488950" y="2892425"/>
            <a:ext cx="1828800" cy="573088"/>
          </a:xfrm>
          <a:prstGeom prst="wedgeRoundRectCallout">
            <a:avLst>
              <a:gd name="adj1" fmla="val 2778"/>
              <a:gd name="adj2" fmla="val 237810"/>
              <a:gd name="adj3" fmla="val 16667"/>
            </a:avLst>
          </a:prstGeom>
          <a:gradFill rotWithShape="1">
            <a:gsLst>
              <a:gs pos="0">
                <a:srgbClr val="FFFFFF"/>
              </a:gs>
              <a:gs pos="50000">
                <a:srgbClr val="FFFF00"/>
              </a:gs>
              <a:gs pos="100000">
                <a:srgbClr val="FFFFFF"/>
              </a:gs>
            </a:gsLst>
            <a:lin ang="5400000" scaled="1"/>
          </a:gradFill>
          <a:ln w="19050">
            <a:solidFill>
              <a:srgbClr val="003399"/>
            </a:solidFill>
            <a:miter lim="800000"/>
          </a:ln>
          <a:effectLst/>
        </p:spPr>
        <p:txBody>
          <a:bodyPr lIns="90000" tIns="46800" rIns="90000" bIns="46800" anchor="ctr">
            <a:spAutoFit/>
          </a:bodyPr>
          <a:lstStyle/>
          <a:p>
            <a:pPr algn="ctr">
              <a:spcBef>
                <a:spcPct val="50000"/>
              </a:spcBef>
              <a:defRPr/>
            </a:pPr>
            <a:r>
              <a:rPr kumimoji="1" lang="zh-CN" altLang="zh-CN" b="1" i="0">
                <a:solidFill>
                  <a:srgbClr val="0000FF"/>
                </a:solidFill>
                <a:effectLst>
                  <a:outerShdw blurRad="38100" dist="38100" dir="2700000" algn="tl">
                    <a:srgbClr val="000000"/>
                  </a:outerShdw>
                </a:effectLst>
                <a:ea typeface="楷体_GB2312" pitchFamily="49" charset="-122"/>
                <a:cs typeface="+mn-cs"/>
              </a:rPr>
              <a:t>夹断电压</a:t>
            </a:r>
            <a:endParaRPr kumimoji="1" lang="zh-CN" altLang="en-US" b="1" i="0">
              <a:solidFill>
                <a:srgbClr val="0000FF"/>
              </a:solidFill>
              <a:effectLst>
                <a:outerShdw blurRad="38100" dist="38100" dir="2700000" algn="tl">
                  <a:srgbClr val="000000"/>
                </a:outerShdw>
              </a:effectLst>
              <a:ea typeface="楷体_GB2312" pitchFamily="49" charset="-122"/>
              <a:cs typeface="+mn-cs"/>
            </a:endParaRPr>
          </a:p>
        </p:txBody>
      </p:sp>
      <p:sp>
        <p:nvSpPr>
          <p:cNvPr id="150532" name="Text Box 4">
            <a:extLst>
              <a:ext uri="{FF2B5EF4-FFF2-40B4-BE49-F238E27FC236}">
                <a16:creationId xmlns:a16="http://schemas.microsoft.com/office/drawing/2014/main" id="{FB860157-29DB-B1C1-EAA2-79256E768B4A}"/>
              </a:ext>
            </a:extLst>
          </p:cNvPr>
          <p:cNvSpPr txBox="1">
            <a:spLocks noChangeArrowheads="1"/>
          </p:cNvSpPr>
          <p:nvPr/>
        </p:nvSpPr>
        <p:spPr bwMode="auto">
          <a:xfrm>
            <a:off x="184150" y="4006850"/>
            <a:ext cx="2133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ea typeface="楷体_GB2312" pitchFamily="49" charset="-122"/>
              </a:rPr>
              <a:t>  U</a:t>
            </a:r>
            <a:r>
              <a:rPr lang="en-US" altLang="zh-CN" b="1" i="0" baseline="-25000">
                <a:solidFill>
                  <a:schemeClr val="tx1"/>
                </a:solidFill>
                <a:ea typeface="楷体_GB2312" pitchFamily="49" charset="-122"/>
              </a:rPr>
              <a:t>GS(off)</a:t>
            </a:r>
          </a:p>
        </p:txBody>
      </p:sp>
      <p:grpSp>
        <p:nvGrpSpPr>
          <p:cNvPr id="150533" name="Group 5">
            <a:extLst>
              <a:ext uri="{FF2B5EF4-FFF2-40B4-BE49-F238E27FC236}">
                <a16:creationId xmlns:a16="http://schemas.microsoft.com/office/drawing/2014/main" id="{67377019-BD40-F297-6AD1-40B8ACAC15D9}"/>
              </a:ext>
            </a:extLst>
          </p:cNvPr>
          <p:cNvGrpSpPr>
            <a:grpSpLocks/>
          </p:cNvGrpSpPr>
          <p:nvPr/>
        </p:nvGrpSpPr>
        <p:grpSpPr bwMode="auto">
          <a:xfrm>
            <a:off x="260350" y="1401763"/>
            <a:ext cx="4581525" cy="4141787"/>
            <a:chOff x="192" y="1392"/>
            <a:chExt cx="2886" cy="2609"/>
          </a:xfrm>
        </p:grpSpPr>
        <p:sp>
          <p:nvSpPr>
            <p:cNvPr id="150534" name="Text Box 6" descr="40%">
              <a:extLst>
                <a:ext uri="{FF2B5EF4-FFF2-40B4-BE49-F238E27FC236}">
                  <a16:creationId xmlns:a16="http://schemas.microsoft.com/office/drawing/2014/main" id="{EC7980E1-59B5-A1C9-E158-70A5F356158C}"/>
                </a:ext>
              </a:extLst>
            </p:cNvPr>
            <p:cNvSpPr txBox="1">
              <a:spLocks noChangeArrowheads="1"/>
            </p:cNvSpPr>
            <p:nvPr/>
          </p:nvSpPr>
          <p:spPr bwMode="auto">
            <a:xfrm>
              <a:off x="768" y="3716"/>
              <a:ext cx="1728" cy="285"/>
            </a:xfrm>
            <a:prstGeom prst="rect">
              <a:avLst/>
            </a:prstGeom>
            <a:pattFill prst="pct40">
              <a:fgClr>
                <a:srgbClr val="FFCCCC"/>
              </a:fgClr>
              <a:bgClr>
                <a:srgbClr val="FFFFFF"/>
              </a:bgClr>
            </a:pattFill>
            <a:ln w="19050">
              <a:solidFill>
                <a:srgbClr val="FF3300"/>
              </a:solidFill>
              <a:miter lim="800000"/>
              <a:headEnd type="none" w="sm" len="sm"/>
              <a:tailEnd type="none" w="med" len="lg"/>
            </a:ln>
          </p:spPr>
          <p:txBody>
            <a:bodyPr lIns="90000" tIns="46800" rIns="90000" bIns="46800">
              <a:spAutoFit/>
            </a:bodyPr>
            <a:lstStyle/>
            <a:p>
              <a:pPr>
                <a:lnSpc>
                  <a:spcPct val="80000"/>
                </a:lnSpc>
                <a:spcBef>
                  <a:spcPct val="50000"/>
                </a:spcBef>
              </a:pPr>
              <a:r>
                <a:rPr lang="zh-CN" altLang="en-US" b="1" i="0">
                  <a:solidFill>
                    <a:srgbClr val="0000FF"/>
                  </a:solidFill>
                  <a:ea typeface="宋体" panose="02010600030101010101" pitchFamily="2" charset="-122"/>
                </a:rPr>
                <a:t>转移特性曲线</a:t>
              </a:r>
            </a:p>
          </p:txBody>
        </p:sp>
        <p:sp>
          <p:nvSpPr>
            <p:cNvPr id="150535" name="Line 7">
              <a:extLst>
                <a:ext uri="{FF2B5EF4-FFF2-40B4-BE49-F238E27FC236}">
                  <a16:creationId xmlns:a16="http://schemas.microsoft.com/office/drawing/2014/main" id="{AA7E07D0-77C3-0CDD-BD2D-C4719E7DD766}"/>
                </a:ext>
              </a:extLst>
            </p:cNvPr>
            <p:cNvSpPr>
              <a:spLocks noChangeShapeType="1"/>
            </p:cNvSpPr>
            <p:nvPr/>
          </p:nvSpPr>
          <p:spPr bwMode="auto">
            <a:xfrm flipH="1">
              <a:off x="1728" y="1757"/>
              <a:ext cx="0" cy="1632"/>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50536" name="Line 8">
              <a:extLst>
                <a:ext uri="{FF2B5EF4-FFF2-40B4-BE49-F238E27FC236}">
                  <a16:creationId xmlns:a16="http://schemas.microsoft.com/office/drawing/2014/main" id="{EE822B82-3D5A-8951-5BA7-DF2307EF3697}"/>
                </a:ext>
              </a:extLst>
            </p:cNvPr>
            <p:cNvSpPr>
              <a:spLocks noChangeShapeType="1"/>
            </p:cNvSpPr>
            <p:nvPr/>
          </p:nvSpPr>
          <p:spPr bwMode="auto">
            <a:xfrm flipV="1">
              <a:off x="768" y="3408"/>
              <a:ext cx="1872"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0537" name="Text Box 9">
              <a:extLst>
                <a:ext uri="{FF2B5EF4-FFF2-40B4-BE49-F238E27FC236}">
                  <a16:creationId xmlns:a16="http://schemas.microsoft.com/office/drawing/2014/main" id="{1B360158-3E6B-C0E9-5457-B4E38CDF2AAE}"/>
                </a:ext>
              </a:extLst>
            </p:cNvPr>
            <p:cNvSpPr txBox="1">
              <a:spLocks noChangeArrowheads="1"/>
            </p:cNvSpPr>
            <p:nvPr/>
          </p:nvSpPr>
          <p:spPr bwMode="auto">
            <a:xfrm>
              <a:off x="1617" y="3341"/>
              <a:ext cx="4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0</a:t>
              </a:r>
            </a:p>
          </p:txBody>
        </p:sp>
        <p:sp>
          <p:nvSpPr>
            <p:cNvPr id="150538" name="Text Box 10">
              <a:extLst>
                <a:ext uri="{FF2B5EF4-FFF2-40B4-BE49-F238E27FC236}">
                  <a16:creationId xmlns:a16="http://schemas.microsoft.com/office/drawing/2014/main" id="{5C175B43-AAE0-DA77-F0F9-5F82FBC1C694}"/>
                </a:ext>
              </a:extLst>
            </p:cNvPr>
            <p:cNvSpPr txBox="1">
              <a:spLocks noChangeArrowheads="1"/>
            </p:cNvSpPr>
            <p:nvPr/>
          </p:nvSpPr>
          <p:spPr bwMode="auto">
            <a:xfrm>
              <a:off x="1584" y="1392"/>
              <a:ext cx="139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D</a:t>
              </a:r>
              <a:r>
                <a:rPr lang="en-US" altLang="zh-CN" b="1" i="0">
                  <a:solidFill>
                    <a:schemeClr val="tx1"/>
                  </a:solidFill>
                  <a:ea typeface="楷体_GB2312" pitchFamily="49" charset="-122"/>
                </a:rPr>
                <a:t>/mA</a:t>
              </a:r>
            </a:p>
          </p:txBody>
        </p:sp>
        <p:sp>
          <p:nvSpPr>
            <p:cNvPr id="150539" name="Text Box 11">
              <a:extLst>
                <a:ext uri="{FF2B5EF4-FFF2-40B4-BE49-F238E27FC236}">
                  <a16:creationId xmlns:a16="http://schemas.microsoft.com/office/drawing/2014/main" id="{FC30DC36-B7B5-5120-DB3D-013264D98821}"/>
                </a:ext>
              </a:extLst>
            </p:cNvPr>
            <p:cNvSpPr txBox="1">
              <a:spLocks noChangeArrowheads="1"/>
            </p:cNvSpPr>
            <p:nvPr/>
          </p:nvSpPr>
          <p:spPr bwMode="auto">
            <a:xfrm>
              <a:off x="2016" y="2979"/>
              <a:ext cx="980" cy="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lnSpc>
                  <a:spcPct val="120000"/>
                </a:lnSpc>
              </a:pPr>
              <a:r>
                <a:rPr lang="en-US" altLang="zh-CN" b="1" i="0">
                  <a:solidFill>
                    <a:schemeClr val="tx1"/>
                  </a:solidFill>
                  <a:ea typeface="楷体_GB2312" pitchFamily="49" charset="-122"/>
                </a:rPr>
                <a:t>   </a:t>
              </a: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GS </a:t>
              </a:r>
              <a:r>
                <a:rPr lang="en-US" altLang="zh-CN" b="1" i="0">
                  <a:solidFill>
                    <a:schemeClr val="tx1"/>
                  </a:solidFill>
                  <a:ea typeface="楷体_GB2312" pitchFamily="49" charset="-122"/>
                </a:rPr>
                <a:t>/V</a:t>
              </a:r>
            </a:p>
          </p:txBody>
        </p:sp>
        <p:sp>
          <p:nvSpPr>
            <p:cNvPr id="150540" name="Line 12">
              <a:extLst>
                <a:ext uri="{FF2B5EF4-FFF2-40B4-BE49-F238E27FC236}">
                  <a16:creationId xmlns:a16="http://schemas.microsoft.com/office/drawing/2014/main" id="{234F1D8C-A406-15F2-6CD3-31F1A0D626AA}"/>
                </a:ext>
              </a:extLst>
            </p:cNvPr>
            <p:cNvSpPr>
              <a:spLocks noChangeShapeType="1"/>
            </p:cNvSpPr>
            <p:nvPr/>
          </p:nvSpPr>
          <p:spPr bwMode="auto">
            <a:xfrm>
              <a:off x="912" y="3336"/>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0541" name="Freeform 13">
              <a:extLst>
                <a:ext uri="{FF2B5EF4-FFF2-40B4-BE49-F238E27FC236}">
                  <a16:creationId xmlns:a16="http://schemas.microsoft.com/office/drawing/2014/main" id="{B0BE5889-E4D7-0E19-C2C7-B9B5511B7C79}"/>
                </a:ext>
              </a:extLst>
            </p:cNvPr>
            <p:cNvSpPr>
              <a:spLocks noChangeArrowheads="1"/>
            </p:cNvSpPr>
            <p:nvPr/>
          </p:nvSpPr>
          <p:spPr bwMode="auto">
            <a:xfrm>
              <a:off x="912" y="1853"/>
              <a:ext cx="1056" cy="1536"/>
            </a:xfrm>
            <a:custGeom>
              <a:avLst/>
              <a:gdLst>
                <a:gd name="T0" fmla="*/ 0 w 1128"/>
                <a:gd name="T1" fmla="*/ 2064 h 2064"/>
                <a:gd name="T2" fmla="*/ 336 w 1128"/>
                <a:gd name="T3" fmla="*/ 1800 h 2064"/>
                <a:gd name="T4" fmla="*/ 720 w 1128"/>
                <a:gd name="T5" fmla="*/ 1308 h 2064"/>
                <a:gd name="T6" fmla="*/ 984 w 1128"/>
                <a:gd name="T7" fmla="*/ 672 h 2064"/>
                <a:gd name="T8" fmla="*/ 1128 w 1128"/>
                <a:gd name="T9" fmla="*/ 0 h 2064"/>
              </a:gdLst>
              <a:ahLst/>
              <a:cxnLst>
                <a:cxn ang="0">
                  <a:pos x="T0" y="T1"/>
                </a:cxn>
                <a:cxn ang="0">
                  <a:pos x="T2" y="T3"/>
                </a:cxn>
                <a:cxn ang="0">
                  <a:pos x="T4" y="T5"/>
                </a:cxn>
                <a:cxn ang="0">
                  <a:pos x="T6" y="T7"/>
                </a:cxn>
                <a:cxn ang="0">
                  <a:pos x="T8" y="T9"/>
                </a:cxn>
              </a:cxnLst>
              <a:rect l="0" t="0" r="r" b="b"/>
              <a:pathLst>
                <a:path w="1128" h="2064">
                  <a:moveTo>
                    <a:pt x="0" y="2064"/>
                  </a:moveTo>
                  <a:cubicBezTo>
                    <a:pt x="108" y="1995"/>
                    <a:pt x="216" y="1926"/>
                    <a:pt x="336" y="1800"/>
                  </a:cubicBezTo>
                  <a:cubicBezTo>
                    <a:pt x="456" y="1674"/>
                    <a:pt x="612" y="1496"/>
                    <a:pt x="720" y="1308"/>
                  </a:cubicBezTo>
                  <a:cubicBezTo>
                    <a:pt x="828" y="1120"/>
                    <a:pt x="916" y="890"/>
                    <a:pt x="984" y="672"/>
                  </a:cubicBezTo>
                  <a:cubicBezTo>
                    <a:pt x="1052" y="454"/>
                    <a:pt x="1104" y="112"/>
                    <a:pt x="1128" y="0"/>
                  </a:cubicBez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0542" name="Line 14">
              <a:extLst>
                <a:ext uri="{FF2B5EF4-FFF2-40B4-BE49-F238E27FC236}">
                  <a16:creationId xmlns:a16="http://schemas.microsoft.com/office/drawing/2014/main" id="{B6751443-8030-4926-75CA-03D72D48306F}"/>
                </a:ext>
              </a:extLst>
            </p:cNvPr>
            <p:cNvSpPr>
              <a:spLocks noChangeShapeType="1"/>
            </p:cNvSpPr>
            <p:nvPr/>
          </p:nvSpPr>
          <p:spPr bwMode="auto">
            <a:xfrm>
              <a:off x="1728" y="3101"/>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0543" name="Line 15">
              <a:extLst>
                <a:ext uri="{FF2B5EF4-FFF2-40B4-BE49-F238E27FC236}">
                  <a16:creationId xmlns:a16="http://schemas.microsoft.com/office/drawing/2014/main" id="{FA3D435B-E6D6-C54B-A130-B384DE3F5B89}"/>
                </a:ext>
              </a:extLst>
            </p:cNvPr>
            <p:cNvSpPr>
              <a:spLocks noChangeShapeType="1"/>
            </p:cNvSpPr>
            <p:nvPr/>
          </p:nvSpPr>
          <p:spPr bwMode="auto">
            <a:xfrm>
              <a:off x="1728" y="2765"/>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0544" name="Line 16">
              <a:extLst>
                <a:ext uri="{FF2B5EF4-FFF2-40B4-BE49-F238E27FC236}">
                  <a16:creationId xmlns:a16="http://schemas.microsoft.com/office/drawing/2014/main" id="{05D48FAB-F580-8D3D-BFBB-58FD98E42D9D}"/>
                </a:ext>
              </a:extLst>
            </p:cNvPr>
            <p:cNvSpPr>
              <a:spLocks noChangeShapeType="1"/>
            </p:cNvSpPr>
            <p:nvPr/>
          </p:nvSpPr>
          <p:spPr bwMode="auto">
            <a:xfrm>
              <a:off x="1728" y="2381"/>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0545" name="Line 17">
              <a:extLst>
                <a:ext uri="{FF2B5EF4-FFF2-40B4-BE49-F238E27FC236}">
                  <a16:creationId xmlns:a16="http://schemas.microsoft.com/office/drawing/2014/main" id="{A783664F-D938-6436-8F60-CDE147D26413}"/>
                </a:ext>
              </a:extLst>
            </p:cNvPr>
            <p:cNvSpPr>
              <a:spLocks noChangeShapeType="1"/>
            </p:cNvSpPr>
            <p:nvPr/>
          </p:nvSpPr>
          <p:spPr bwMode="auto">
            <a:xfrm>
              <a:off x="1728" y="2045"/>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0546" name="Text Box 18">
              <a:extLst>
                <a:ext uri="{FF2B5EF4-FFF2-40B4-BE49-F238E27FC236}">
                  <a16:creationId xmlns:a16="http://schemas.microsoft.com/office/drawing/2014/main" id="{AF0DD7DE-66CA-31D9-684E-246FBE289BF1}"/>
                </a:ext>
              </a:extLst>
            </p:cNvPr>
            <p:cNvSpPr txBox="1">
              <a:spLocks noChangeArrowheads="1"/>
            </p:cNvSpPr>
            <p:nvPr/>
          </p:nvSpPr>
          <p:spPr bwMode="auto">
            <a:xfrm>
              <a:off x="2964" y="2824"/>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50547" name="Text Box 19">
              <a:extLst>
                <a:ext uri="{FF2B5EF4-FFF2-40B4-BE49-F238E27FC236}">
                  <a16:creationId xmlns:a16="http://schemas.microsoft.com/office/drawing/2014/main" id="{0919794E-4B86-582F-4CEA-BFBBE20CEBB6}"/>
                </a:ext>
              </a:extLst>
            </p:cNvPr>
            <p:cNvSpPr txBox="1">
              <a:spLocks noChangeArrowheads="1"/>
            </p:cNvSpPr>
            <p:nvPr/>
          </p:nvSpPr>
          <p:spPr bwMode="auto">
            <a:xfrm>
              <a:off x="2964" y="2424"/>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50548" name="Text Box 20">
              <a:extLst>
                <a:ext uri="{FF2B5EF4-FFF2-40B4-BE49-F238E27FC236}">
                  <a16:creationId xmlns:a16="http://schemas.microsoft.com/office/drawing/2014/main" id="{E72106D0-4DBC-CBB3-4368-9C97F2E996EE}"/>
                </a:ext>
              </a:extLst>
            </p:cNvPr>
            <p:cNvSpPr txBox="1">
              <a:spLocks noChangeArrowheads="1"/>
            </p:cNvSpPr>
            <p:nvPr/>
          </p:nvSpPr>
          <p:spPr bwMode="auto">
            <a:xfrm>
              <a:off x="2964" y="1998"/>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50549" name="Line 21">
              <a:extLst>
                <a:ext uri="{FF2B5EF4-FFF2-40B4-BE49-F238E27FC236}">
                  <a16:creationId xmlns:a16="http://schemas.microsoft.com/office/drawing/2014/main" id="{1886BD20-081E-ABFB-0BFD-E681BF15E480}"/>
                </a:ext>
              </a:extLst>
            </p:cNvPr>
            <p:cNvSpPr>
              <a:spLocks noChangeShapeType="1"/>
            </p:cNvSpPr>
            <p:nvPr/>
          </p:nvSpPr>
          <p:spPr bwMode="auto">
            <a:xfrm>
              <a:off x="1200"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0550" name="Line 22">
              <a:extLst>
                <a:ext uri="{FF2B5EF4-FFF2-40B4-BE49-F238E27FC236}">
                  <a16:creationId xmlns:a16="http://schemas.microsoft.com/office/drawing/2014/main" id="{4B504431-9369-03BB-7859-E0041F58663B}"/>
                </a:ext>
              </a:extLst>
            </p:cNvPr>
            <p:cNvSpPr>
              <a:spLocks noChangeShapeType="1"/>
            </p:cNvSpPr>
            <p:nvPr/>
          </p:nvSpPr>
          <p:spPr bwMode="auto">
            <a:xfrm>
              <a:off x="1487"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0551" name="Text Box 23">
              <a:extLst>
                <a:ext uri="{FF2B5EF4-FFF2-40B4-BE49-F238E27FC236}">
                  <a16:creationId xmlns:a16="http://schemas.microsoft.com/office/drawing/2014/main" id="{CE93A359-B331-7B0F-AB61-9940AB0CBBBC}"/>
                </a:ext>
              </a:extLst>
            </p:cNvPr>
            <p:cNvSpPr txBox="1">
              <a:spLocks noChangeArrowheads="1"/>
            </p:cNvSpPr>
            <p:nvPr/>
          </p:nvSpPr>
          <p:spPr bwMode="auto">
            <a:xfrm>
              <a:off x="1329"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a:t>
              </a:r>
            </a:p>
          </p:txBody>
        </p:sp>
        <p:sp>
          <p:nvSpPr>
            <p:cNvPr id="150552" name="Text Box 24">
              <a:extLst>
                <a:ext uri="{FF2B5EF4-FFF2-40B4-BE49-F238E27FC236}">
                  <a16:creationId xmlns:a16="http://schemas.microsoft.com/office/drawing/2014/main" id="{8E5F9502-FF4D-C76C-7FBB-D1E8DAC279BE}"/>
                </a:ext>
              </a:extLst>
            </p:cNvPr>
            <p:cNvSpPr txBox="1">
              <a:spLocks noChangeArrowheads="1"/>
            </p:cNvSpPr>
            <p:nvPr/>
          </p:nvSpPr>
          <p:spPr bwMode="auto">
            <a:xfrm>
              <a:off x="1056"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-2</a:t>
              </a:r>
            </a:p>
          </p:txBody>
        </p:sp>
        <p:sp>
          <p:nvSpPr>
            <p:cNvPr id="150553" name="Text Box 25">
              <a:extLst>
                <a:ext uri="{FF2B5EF4-FFF2-40B4-BE49-F238E27FC236}">
                  <a16:creationId xmlns:a16="http://schemas.microsoft.com/office/drawing/2014/main" id="{73540462-E5B7-8575-DFB6-919C4BB41C60}"/>
                </a:ext>
              </a:extLst>
            </p:cNvPr>
            <p:cNvSpPr txBox="1">
              <a:spLocks noChangeArrowheads="1"/>
            </p:cNvSpPr>
            <p:nvPr/>
          </p:nvSpPr>
          <p:spPr bwMode="auto">
            <a:xfrm>
              <a:off x="768"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-3</a:t>
              </a:r>
            </a:p>
          </p:txBody>
        </p:sp>
        <p:sp>
          <p:nvSpPr>
            <p:cNvPr id="150554" name="Text Box 26">
              <a:extLst>
                <a:ext uri="{FF2B5EF4-FFF2-40B4-BE49-F238E27FC236}">
                  <a16:creationId xmlns:a16="http://schemas.microsoft.com/office/drawing/2014/main" id="{C3924DFA-4A3E-4CBB-3950-1724900A1FAD}"/>
                </a:ext>
              </a:extLst>
            </p:cNvPr>
            <p:cNvSpPr txBox="1">
              <a:spLocks noChangeArrowheads="1"/>
            </p:cNvSpPr>
            <p:nvPr/>
          </p:nvSpPr>
          <p:spPr bwMode="auto">
            <a:xfrm>
              <a:off x="1776" y="2928"/>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4</a:t>
              </a:r>
            </a:p>
          </p:txBody>
        </p:sp>
        <p:sp>
          <p:nvSpPr>
            <p:cNvPr id="150555" name="Text Box 27">
              <a:extLst>
                <a:ext uri="{FF2B5EF4-FFF2-40B4-BE49-F238E27FC236}">
                  <a16:creationId xmlns:a16="http://schemas.microsoft.com/office/drawing/2014/main" id="{726371D9-ECDF-86D7-5441-B775F273694B}"/>
                </a:ext>
              </a:extLst>
            </p:cNvPr>
            <p:cNvSpPr txBox="1">
              <a:spLocks noChangeArrowheads="1"/>
            </p:cNvSpPr>
            <p:nvPr/>
          </p:nvSpPr>
          <p:spPr bwMode="auto">
            <a:xfrm>
              <a:off x="1776" y="2592"/>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8</a:t>
              </a:r>
            </a:p>
          </p:txBody>
        </p:sp>
        <p:sp>
          <p:nvSpPr>
            <p:cNvPr id="150556" name="Text Box 28">
              <a:extLst>
                <a:ext uri="{FF2B5EF4-FFF2-40B4-BE49-F238E27FC236}">
                  <a16:creationId xmlns:a16="http://schemas.microsoft.com/office/drawing/2014/main" id="{D9820EC0-8648-8403-1885-C7E78DA60261}"/>
                </a:ext>
              </a:extLst>
            </p:cNvPr>
            <p:cNvSpPr txBox="1">
              <a:spLocks noChangeArrowheads="1"/>
            </p:cNvSpPr>
            <p:nvPr/>
          </p:nvSpPr>
          <p:spPr bwMode="auto">
            <a:xfrm>
              <a:off x="1440" y="2217"/>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12</a:t>
              </a:r>
            </a:p>
          </p:txBody>
        </p:sp>
        <p:sp>
          <p:nvSpPr>
            <p:cNvPr id="150557" name="Text Box 29">
              <a:extLst>
                <a:ext uri="{FF2B5EF4-FFF2-40B4-BE49-F238E27FC236}">
                  <a16:creationId xmlns:a16="http://schemas.microsoft.com/office/drawing/2014/main" id="{B7CEB1AD-D29F-3E81-BBD1-1EE7DDCCDBE1}"/>
                </a:ext>
              </a:extLst>
            </p:cNvPr>
            <p:cNvSpPr txBox="1">
              <a:spLocks noChangeArrowheads="1"/>
            </p:cNvSpPr>
            <p:nvPr/>
          </p:nvSpPr>
          <p:spPr bwMode="auto">
            <a:xfrm>
              <a:off x="1440" y="1920"/>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16</a:t>
              </a:r>
            </a:p>
          </p:txBody>
        </p:sp>
        <p:sp>
          <p:nvSpPr>
            <p:cNvPr id="150558" name="Line 30">
              <a:extLst>
                <a:ext uri="{FF2B5EF4-FFF2-40B4-BE49-F238E27FC236}">
                  <a16:creationId xmlns:a16="http://schemas.microsoft.com/office/drawing/2014/main" id="{4197C5D7-BA33-A372-48EB-1F65242AC9D8}"/>
                </a:ext>
              </a:extLst>
            </p:cNvPr>
            <p:cNvSpPr>
              <a:spLocks noChangeShapeType="1"/>
            </p:cNvSpPr>
            <p:nvPr/>
          </p:nvSpPr>
          <p:spPr bwMode="auto">
            <a:xfrm>
              <a:off x="1967"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0559" name="Line 31">
              <a:extLst>
                <a:ext uri="{FF2B5EF4-FFF2-40B4-BE49-F238E27FC236}">
                  <a16:creationId xmlns:a16="http://schemas.microsoft.com/office/drawing/2014/main" id="{6977A4DA-C0E8-44B0-2743-C38EDBCEED8A}"/>
                </a:ext>
              </a:extLst>
            </p:cNvPr>
            <p:cNvSpPr>
              <a:spLocks noChangeShapeType="1"/>
            </p:cNvSpPr>
            <p:nvPr/>
          </p:nvSpPr>
          <p:spPr bwMode="auto">
            <a:xfrm>
              <a:off x="2256"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0560" name="Text Box 32">
              <a:extLst>
                <a:ext uri="{FF2B5EF4-FFF2-40B4-BE49-F238E27FC236}">
                  <a16:creationId xmlns:a16="http://schemas.microsoft.com/office/drawing/2014/main" id="{4BA1A88F-97DA-9261-FA0B-D764EB16FFA5}"/>
                </a:ext>
              </a:extLst>
            </p:cNvPr>
            <p:cNvSpPr txBox="1">
              <a:spLocks noChangeArrowheads="1"/>
            </p:cNvSpPr>
            <p:nvPr/>
          </p:nvSpPr>
          <p:spPr bwMode="auto">
            <a:xfrm>
              <a:off x="1846" y="3369"/>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a:t>
              </a:r>
            </a:p>
          </p:txBody>
        </p:sp>
        <p:sp>
          <p:nvSpPr>
            <p:cNvPr id="150561" name="Text Box 33">
              <a:extLst>
                <a:ext uri="{FF2B5EF4-FFF2-40B4-BE49-F238E27FC236}">
                  <a16:creationId xmlns:a16="http://schemas.microsoft.com/office/drawing/2014/main" id="{8AF8410F-C626-E82E-B7CC-828BC26C8BCE}"/>
                </a:ext>
              </a:extLst>
            </p:cNvPr>
            <p:cNvSpPr txBox="1">
              <a:spLocks noChangeArrowheads="1"/>
            </p:cNvSpPr>
            <p:nvPr/>
          </p:nvSpPr>
          <p:spPr bwMode="auto">
            <a:xfrm>
              <a:off x="2124" y="3369"/>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2</a:t>
              </a:r>
            </a:p>
          </p:txBody>
        </p:sp>
        <p:sp>
          <p:nvSpPr>
            <p:cNvPr id="561186" name="Text Box 34">
              <a:extLst>
                <a:ext uri="{FF2B5EF4-FFF2-40B4-BE49-F238E27FC236}">
                  <a16:creationId xmlns:a16="http://schemas.microsoft.com/office/drawing/2014/main" id="{FCBFA5E5-8CD9-BEF5-175E-83A3B8C07B95}"/>
                </a:ext>
              </a:extLst>
            </p:cNvPr>
            <p:cNvSpPr txBox="1">
              <a:spLocks noChangeArrowheads="1"/>
            </p:cNvSpPr>
            <p:nvPr/>
          </p:nvSpPr>
          <p:spPr bwMode="auto">
            <a:xfrm>
              <a:off x="192" y="1833"/>
              <a:ext cx="1344" cy="327"/>
            </a:xfrm>
            <a:prstGeom prst="rect">
              <a:avLst/>
            </a:prstGeom>
            <a:noFill/>
            <a:ln w="38100">
              <a:noFill/>
              <a:miter lim="800000"/>
            </a:ln>
            <a:effectLst/>
          </p:spPr>
          <p:txBody>
            <a:bodyPr lIns="90000" tIns="46800" rIns="90000" bIns="46800">
              <a:spAutoFit/>
            </a:bodyPr>
            <a:lstStyle/>
            <a:p>
              <a:pPr>
                <a:spcBef>
                  <a:spcPct val="50000"/>
                </a:spcBef>
                <a:defRPr/>
              </a:pPr>
              <a:r>
                <a:rPr kumimoji="1" lang="en-US" altLang="zh-CN" b="1">
                  <a:solidFill>
                    <a:srgbClr val="000099"/>
                  </a:solidFill>
                  <a:effectLst>
                    <a:outerShdw blurRad="38100" dist="38100" dir="2700000" algn="tl">
                      <a:srgbClr val="C0C0C0"/>
                    </a:outerShdw>
                  </a:effectLst>
                  <a:ea typeface="楷体_GB2312" pitchFamily="49" charset="-122"/>
                  <a:cs typeface="+mn-cs"/>
                </a:rPr>
                <a:t>U</a:t>
              </a:r>
              <a:r>
                <a:rPr kumimoji="1" lang="en-US" altLang="zh-CN" b="1" i="0" baseline="-25000">
                  <a:solidFill>
                    <a:srgbClr val="000099"/>
                  </a:solidFill>
                  <a:effectLst>
                    <a:outerShdw blurRad="38100" dist="38100" dir="2700000" algn="tl">
                      <a:srgbClr val="C0C0C0"/>
                    </a:outerShdw>
                  </a:effectLst>
                  <a:ea typeface="楷体_GB2312" pitchFamily="49" charset="-122"/>
                  <a:cs typeface="+mn-cs"/>
                </a:rPr>
                <a:t>DS</a:t>
              </a:r>
              <a:r>
                <a:rPr kumimoji="1" lang="en-US" altLang="zh-CN" b="1" i="0">
                  <a:solidFill>
                    <a:srgbClr val="000099"/>
                  </a:solidFill>
                  <a:effectLst>
                    <a:outerShdw blurRad="38100" dist="38100" dir="2700000" algn="tl">
                      <a:srgbClr val="C0C0C0"/>
                    </a:outerShdw>
                  </a:effectLst>
                  <a:ea typeface="楷体_GB2312" pitchFamily="49" charset="-122"/>
                  <a:cs typeface="+mn-cs"/>
                </a:rPr>
                <a:t>=</a:t>
              </a:r>
              <a:r>
                <a:rPr kumimoji="1" lang="zh-CN" altLang="en-US" b="1" i="0">
                  <a:solidFill>
                    <a:srgbClr val="000099"/>
                  </a:solidFill>
                  <a:effectLst>
                    <a:outerShdw blurRad="38100" dist="38100" dir="2700000" algn="tl">
                      <a:srgbClr val="C0C0C0"/>
                    </a:outerShdw>
                  </a:effectLst>
                  <a:ea typeface="楷体_GB2312" pitchFamily="49" charset="-122"/>
                  <a:cs typeface="+mn-cs"/>
                </a:rPr>
                <a:t>常数</a:t>
              </a:r>
              <a:endParaRPr kumimoji="1" lang="zh-CN" altLang="en-US" b="1" i="0" baseline="-25000">
                <a:solidFill>
                  <a:srgbClr val="000099"/>
                </a:solidFill>
                <a:effectLst>
                  <a:outerShdw blurRad="38100" dist="38100" dir="2700000" algn="tl">
                    <a:srgbClr val="C0C0C0"/>
                  </a:outerShdw>
                </a:effectLst>
                <a:ea typeface="楷体_GB2312" pitchFamily="49" charset="-122"/>
                <a:cs typeface="+mn-cs"/>
              </a:endParaRPr>
            </a:p>
          </p:txBody>
        </p:sp>
      </p:grpSp>
      <p:sp>
        <p:nvSpPr>
          <p:cNvPr id="150563" name="AutoShape 35">
            <a:hlinkClick r:id="" action="ppaction://hlinkshowjump?jump=previousslide" highlightClick="1"/>
            <a:extLst>
              <a:ext uri="{FF2B5EF4-FFF2-40B4-BE49-F238E27FC236}">
                <a16:creationId xmlns:a16="http://schemas.microsoft.com/office/drawing/2014/main" id="{9F835C3C-C79C-69DC-3B75-74C6F4A4951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0564" name="AutoShape 36">
            <a:hlinkClick r:id="" action="ppaction://hlinkshowjump?jump=nextslide" highlightClick="1"/>
            <a:extLst>
              <a:ext uri="{FF2B5EF4-FFF2-40B4-BE49-F238E27FC236}">
                <a16:creationId xmlns:a16="http://schemas.microsoft.com/office/drawing/2014/main" id="{E3E3CE96-87DA-298A-4EA3-162221097E2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0565" name="AutoShape 37">
            <a:hlinkClick r:id="" action="ppaction://hlinkshowjump?jump=firstslide" highlightClick="1"/>
            <a:extLst>
              <a:ext uri="{FF2B5EF4-FFF2-40B4-BE49-F238E27FC236}">
                <a16:creationId xmlns:a16="http://schemas.microsoft.com/office/drawing/2014/main" id="{D33567F0-67CE-32A4-9F43-8CAE1EC8B1F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0566" name="AutoShape 38">
            <a:hlinkClick r:id="" action="ppaction://hlinkshowjump?jump=lastslideviewed" highlightClick="1"/>
            <a:extLst>
              <a:ext uri="{FF2B5EF4-FFF2-40B4-BE49-F238E27FC236}">
                <a16:creationId xmlns:a16="http://schemas.microsoft.com/office/drawing/2014/main" id="{87C91C29-1B3A-4293-402D-EA7261B61469}"/>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0567" name="Rectangle 39">
            <a:extLst>
              <a:ext uri="{FF2B5EF4-FFF2-40B4-BE49-F238E27FC236}">
                <a16:creationId xmlns:a16="http://schemas.microsoft.com/office/drawing/2014/main" id="{B42F485A-048C-3860-1762-54C9B0CD24C9}"/>
              </a:ext>
            </a:extLst>
          </p:cNvPr>
          <p:cNvSpPr>
            <a:spLocks noChangeArrowheads="1"/>
          </p:cNvSpPr>
          <p:nvPr/>
        </p:nvSpPr>
        <p:spPr bwMode="auto">
          <a:xfrm>
            <a:off x="2774950" y="2849563"/>
            <a:ext cx="7667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tx1"/>
                </a:solidFill>
                <a:ea typeface="宋体" panose="02010600030101010101" pitchFamily="2" charset="-122"/>
              </a:rPr>
              <a:t>I</a:t>
            </a:r>
            <a:r>
              <a:rPr lang="en-US" altLang="zh-CN" b="1" i="0" baseline="-25000">
                <a:solidFill>
                  <a:schemeClr val="tx1"/>
                </a:solidFill>
                <a:ea typeface="宋体" panose="02010600030101010101" pitchFamily="2" charset="-122"/>
              </a:rPr>
              <a:t>DSS</a:t>
            </a:r>
          </a:p>
        </p:txBody>
      </p:sp>
      <p:sp>
        <p:nvSpPr>
          <p:cNvPr id="561194" name="Rectangle 42">
            <a:extLst>
              <a:ext uri="{FF2B5EF4-FFF2-40B4-BE49-F238E27FC236}">
                <a16:creationId xmlns:a16="http://schemas.microsoft.com/office/drawing/2014/main" id="{D06B1C7A-CED9-070C-EE33-87995BF9924C}"/>
              </a:ext>
            </a:extLst>
          </p:cNvPr>
          <p:cNvSpPr>
            <a:spLocks noChangeArrowheads="1"/>
          </p:cNvSpPr>
          <p:nvPr/>
        </p:nvSpPr>
        <p:spPr bwMode="auto">
          <a:xfrm>
            <a:off x="4392613" y="819150"/>
            <a:ext cx="4140200" cy="2143125"/>
          </a:xfrm>
          <a:prstGeom prst="rect">
            <a:avLst/>
          </a:prstGeom>
          <a:gradFill rotWithShape="1">
            <a:gsLst>
              <a:gs pos="0">
                <a:srgbClr val="FFFFFF"/>
              </a:gs>
              <a:gs pos="50000">
                <a:srgbClr val="99CCFF"/>
              </a:gs>
              <a:gs pos="100000">
                <a:srgbClr val="FFFFFF"/>
              </a:gs>
            </a:gsLst>
            <a:lin ang="5400000" scaled="1"/>
          </a:gradFill>
          <a:ln w="9525">
            <a:noFill/>
            <a:miter lim="800000"/>
          </a:ln>
          <a:effectLst/>
        </p:spPr>
        <p:txBody>
          <a:bodyPr>
            <a:spAutoFit/>
          </a:bodyPr>
          <a:lstStyle/>
          <a:p>
            <a:pPr algn="just">
              <a:lnSpc>
                <a:spcPct val="120000"/>
              </a:lnSpc>
              <a:defRPr/>
            </a:pPr>
            <a:r>
              <a:rPr kumimoji="1" lang="en-US" altLang="zh-CN"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    </a:t>
            </a:r>
            <a:r>
              <a:rPr kumimoji="1" lang="zh-CN" altLang="en-US"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当</a:t>
            </a:r>
            <a:r>
              <a:rPr kumimoji="1" lang="en-US" altLang="zh-CN" b="1">
                <a:solidFill>
                  <a:srgbClr val="010000"/>
                </a:solidFill>
                <a:effectLst>
                  <a:outerShdw blurRad="38100" dist="38100" dir="2700000" algn="tl">
                    <a:srgbClr val="FFFFFF"/>
                  </a:outerShdw>
                </a:effectLst>
                <a:ea typeface="宋体" panose="02010600030101010101" pitchFamily="2" charset="-122"/>
                <a:cs typeface="+mn-cs"/>
              </a:rPr>
              <a:t>U</a:t>
            </a:r>
            <a:r>
              <a:rPr kumimoji="1" lang="en-US" altLang="zh-CN" b="1" i="0" baseline="-25000">
                <a:solidFill>
                  <a:srgbClr val="010000"/>
                </a:solidFill>
                <a:effectLst>
                  <a:outerShdw blurRad="38100" dist="38100" dir="2700000" algn="tl">
                    <a:srgbClr val="FFFFFF"/>
                  </a:outerShdw>
                </a:effectLst>
                <a:ea typeface="宋体" panose="02010600030101010101" pitchFamily="2" charset="-122"/>
                <a:cs typeface="+mn-cs"/>
              </a:rPr>
              <a:t>GS </a:t>
            </a:r>
            <a:r>
              <a:rPr kumimoji="1" lang="en-US" altLang="zh-CN" b="1" i="0">
                <a:solidFill>
                  <a:srgbClr val="010000"/>
                </a:solidFill>
                <a:effectLst>
                  <a:outerShdw blurRad="38100" dist="38100" dir="2700000" algn="tl">
                    <a:srgbClr val="FFFFFF"/>
                  </a:outerShdw>
                </a:effectLst>
                <a:ea typeface="宋体" panose="02010600030101010101" pitchFamily="2" charset="-122"/>
                <a:cs typeface="+mn-cs"/>
              </a:rPr>
              <a:t>&gt; 0</a:t>
            </a:r>
            <a:r>
              <a:rPr kumimoji="1" lang="zh-CN" altLang="en-US"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时，栅极与衬底之间的电场使</a:t>
            </a:r>
            <a:r>
              <a:rPr kumimoji="1" lang="en-US" altLang="zh-CN"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N</a:t>
            </a:r>
            <a:r>
              <a:rPr kumimoji="1" lang="zh-CN" altLang="en-US"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沟道内感应更多的电子，使导电沟道变宽，</a:t>
            </a:r>
            <a:r>
              <a:rPr kumimoji="1" lang="en-US" altLang="zh-CN" b="1">
                <a:solidFill>
                  <a:srgbClr val="010000"/>
                </a:solidFill>
                <a:effectLst>
                  <a:outerShdw blurRad="38100" dist="38100" dir="2700000" algn="tl">
                    <a:srgbClr val="FFFFFF"/>
                  </a:outerShdw>
                </a:effectLst>
                <a:ea typeface="宋体" panose="02010600030101010101" pitchFamily="2" charset="-122"/>
                <a:cs typeface="+mn-cs"/>
              </a:rPr>
              <a:t>I</a:t>
            </a:r>
            <a:r>
              <a:rPr kumimoji="1" lang="en-US" altLang="zh-CN" b="1" i="0" baseline="-25000">
                <a:solidFill>
                  <a:srgbClr val="010000"/>
                </a:solidFill>
                <a:effectLst>
                  <a:outerShdw blurRad="38100" dist="38100" dir="2700000" algn="tl">
                    <a:srgbClr val="FFFFFF"/>
                  </a:outerShdw>
                </a:effectLst>
                <a:ea typeface="宋体" panose="02010600030101010101" pitchFamily="2" charset="-122"/>
                <a:cs typeface="+mn-cs"/>
              </a:rPr>
              <a:t>D </a:t>
            </a:r>
            <a:r>
              <a:rPr kumimoji="1" lang="zh-CN" altLang="en-US"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增大；  </a:t>
            </a:r>
          </a:p>
        </p:txBody>
      </p:sp>
      <p:sp>
        <p:nvSpPr>
          <p:cNvPr id="561195" name="Rectangle 43">
            <a:extLst>
              <a:ext uri="{FF2B5EF4-FFF2-40B4-BE49-F238E27FC236}">
                <a16:creationId xmlns:a16="http://schemas.microsoft.com/office/drawing/2014/main" id="{1FF6C32B-24B4-5121-D9B5-C6D0FD3C1C07}"/>
              </a:ext>
            </a:extLst>
          </p:cNvPr>
          <p:cNvSpPr>
            <a:spLocks noChangeArrowheads="1"/>
          </p:cNvSpPr>
          <p:nvPr/>
        </p:nvSpPr>
        <p:spPr bwMode="auto">
          <a:xfrm>
            <a:off x="4481513" y="2933700"/>
            <a:ext cx="3960812" cy="3681413"/>
          </a:xfrm>
          <a:prstGeom prst="rect">
            <a:avLst/>
          </a:prstGeom>
          <a:gradFill rotWithShape="1">
            <a:gsLst>
              <a:gs pos="0">
                <a:srgbClr val="FFFFFF"/>
              </a:gs>
              <a:gs pos="50000">
                <a:srgbClr val="FFFF99"/>
              </a:gs>
              <a:gs pos="100000">
                <a:srgbClr val="FFFFFF"/>
              </a:gs>
            </a:gsLst>
            <a:lin ang="5400000" scaled="1"/>
          </a:gradFill>
          <a:ln w="9525">
            <a:noFill/>
            <a:miter lim="800000"/>
          </a:ln>
          <a:effectLst/>
        </p:spPr>
        <p:txBody>
          <a:bodyPr>
            <a:spAutoFit/>
          </a:bodyPr>
          <a:lstStyle/>
          <a:p>
            <a:pPr algn="just">
              <a:lnSpc>
                <a:spcPct val="120000"/>
              </a:lnSpc>
              <a:defRPr/>
            </a:pPr>
            <a:r>
              <a:rPr kumimoji="1" lang="en-US" altLang="zh-CN"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    </a:t>
            </a:r>
            <a:r>
              <a:rPr kumimoji="1" lang="zh-CN" altLang="en-US"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当</a:t>
            </a:r>
            <a:r>
              <a:rPr kumimoji="1" lang="en-US" altLang="zh-CN" b="1">
                <a:solidFill>
                  <a:srgbClr val="010000"/>
                </a:solidFill>
                <a:effectLst>
                  <a:outerShdw blurRad="38100" dist="38100" dir="2700000" algn="tl">
                    <a:srgbClr val="FFFFFF"/>
                  </a:outerShdw>
                </a:effectLst>
                <a:ea typeface="宋体" panose="02010600030101010101" pitchFamily="2" charset="-122"/>
                <a:cs typeface="+mn-cs"/>
              </a:rPr>
              <a:t>U</a:t>
            </a:r>
            <a:r>
              <a:rPr kumimoji="1" lang="en-US" altLang="zh-CN" b="1" i="0" baseline="-25000">
                <a:solidFill>
                  <a:srgbClr val="010000"/>
                </a:solidFill>
                <a:effectLst>
                  <a:outerShdw blurRad="38100" dist="38100" dir="2700000" algn="tl">
                    <a:srgbClr val="FFFFFF"/>
                  </a:outerShdw>
                </a:effectLst>
                <a:ea typeface="宋体" panose="02010600030101010101" pitchFamily="2" charset="-122"/>
                <a:cs typeface="+mn-cs"/>
              </a:rPr>
              <a:t>GS </a:t>
            </a:r>
            <a:r>
              <a:rPr kumimoji="1" lang="en-US" altLang="zh-CN" b="1" i="0">
                <a:solidFill>
                  <a:srgbClr val="010000"/>
                </a:solidFill>
                <a:effectLst>
                  <a:outerShdw blurRad="38100" dist="38100" dir="2700000" algn="tl">
                    <a:srgbClr val="FFFFFF"/>
                  </a:outerShdw>
                </a:effectLst>
                <a:ea typeface="宋体" panose="02010600030101010101" pitchFamily="2" charset="-122"/>
                <a:cs typeface="+mn-cs"/>
              </a:rPr>
              <a:t>&lt; 0</a:t>
            </a:r>
            <a:r>
              <a:rPr kumimoji="1" lang="zh-CN" altLang="en-US"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时，使衬底表面</a:t>
            </a:r>
            <a:r>
              <a:rPr kumimoji="1" lang="zh-CN" altLang="en-US" b="1" i="0">
                <a:solidFill>
                  <a:srgbClr val="010000"/>
                </a:solidFill>
                <a:effectLst>
                  <a:outerShdw blurRad="38100" dist="38100" dir="2700000" algn="tl">
                    <a:srgbClr val="FFFFFF"/>
                  </a:outerShdw>
                </a:effectLst>
                <a:ea typeface="长城楷体" pitchFamily="49" charset="-122"/>
                <a:cs typeface="+mn-cs"/>
              </a:rPr>
              <a:t>感应出正电荷，这些正电荷抵消沟道内的电子，使</a:t>
            </a:r>
            <a:r>
              <a:rPr kumimoji="1" lang="zh-CN" altLang="en-US"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导电沟道变窄，</a:t>
            </a:r>
            <a:r>
              <a:rPr kumimoji="1" lang="en-US" altLang="zh-CN" b="1">
                <a:solidFill>
                  <a:srgbClr val="010000"/>
                </a:solidFill>
                <a:effectLst>
                  <a:outerShdw blurRad="38100" dist="38100" dir="2700000" algn="tl">
                    <a:srgbClr val="FFFFFF"/>
                  </a:outerShdw>
                </a:effectLst>
                <a:ea typeface="宋体" panose="02010600030101010101" pitchFamily="2" charset="-122"/>
                <a:cs typeface="+mn-cs"/>
              </a:rPr>
              <a:t>I</a:t>
            </a:r>
            <a:r>
              <a:rPr kumimoji="1" lang="en-US" altLang="zh-CN" b="1" i="0" baseline="-25000">
                <a:solidFill>
                  <a:srgbClr val="010000"/>
                </a:solidFill>
                <a:effectLst>
                  <a:outerShdw blurRad="38100" dist="38100" dir="2700000" algn="tl">
                    <a:srgbClr val="FFFFFF"/>
                  </a:outerShdw>
                </a:effectLst>
                <a:ea typeface="宋体" panose="02010600030101010101" pitchFamily="2" charset="-122"/>
                <a:cs typeface="+mn-cs"/>
              </a:rPr>
              <a:t>D</a:t>
            </a:r>
            <a:r>
              <a:rPr kumimoji="1" lang="zh-CN" altLang="en-US"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减小；</a:t>
            </a:r>
            <a:r>
              <a:rPr kumimoji="1" lang="en-US" altLang="zh-CN" b="1">
                <a:solidFill>
                  <a:srgbClr val="010000"/>
                </a:solidFill>
                <a:effectLst>
                  <a:outerShdw blurRad="38100" dist="38100" dir="2700000" algn="tl">
                    <a:srgbClr val="FFFFFF"/>
                  </a:outerShdw>
                </a:effectLst>
                <a:ea typeface="宋体" panose="02010600030101010101" pitchFamily="2" charset="-122"/>
                <a:cs typeface="+mn-cs"/>
              </a:rPr>
              <a:t>U</a:t>
            </a:r>
            <a:r>
              <a:rPr kumimoji="1" lang="en-US" altLang="zh-CN" b="1" i="0" baseline="-25000">
                <a:solidFill>
                  <a:srgbClr val="010000"/>
                </a:solidFill>
                <a:effectLst>
                  <a:outerShdw blurRad="38100" dist="38100" dir="2700000" algn="tl">
                    <a:srgbClr val="FFFFFF"/>
                  </a:outerShdw>
                </a:effectLst>
                <a:ea typeface="宋体" panose="02010600030101010101" pitchFamily="2" charset="-122"/>
                <a:cs typeface="+mn-cs"/>
              </a:rPr>
              <a:t>GS</a:t>
            </a:r>
            <a:r>
              <a:rPr kumimoji="1" lang="zh-CN" altLang="en-US"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负值愈高，沟道愈窄，</a:t>
            </a:r>
            <a:r>
              <a:rPr kumimoji="1" lang="en-US" altLang="zh-CN" b="1">
                <a:solidFill>
                  <a:srgbClr val="010000"/>
                </a:solidFill>
                <a:effectLst>
                  <a:outerShdw blurRad="38100" dist="38100" dir="2700000" algn="tl">
                    <a:srgbClr val="FFFFFF"/>
                  </a:outerShdw>
                </a:effectLst>
                <a:ea typeface="宋体" panose="02010600030101010101" pitchFamily="2" charset="-122"/>
                <a:cs typeface="+mn-cs"/>
              </a:rPr>
              <a:t>I</a:t>
            </a:r>
            <a:r>
              <a:rPr kumimoji="1" lang="en-US" altLang="zh-CN" b="1" i="0" baseline="-25000">
                <a:solidFill>
                  <a:srgbClr val="010000"/>
                </a:solidFill>
                <a:effectLst>
                  <a:outerShdw blurRad="38100" dist="38100" dir="2700000" algn="tl">
                    <a:srgbClr val="FFFFFF"/>
                  </a:outerShdw>
                </a:effectLst>
                <a:ea typeface="宋体" panose="02010600030101010101" pitchFamily="2" charset="-122"/>
                <a:cs typeface="+mn-cs"/>
              </a:rPr>
              <a:t>D</a:t>
            </a:r>
            <a:r>
              <a:rPr kumimoji="1" lang="zh-CN" altLang="en-US" b="1" i="0">
                <a:solidFill>
                  <a:srgbClr val="010000"/>
                </a:solidFill>
                <a:effectLst>
                  <a:outerShdw blurRad="38100" dist="38100" dir="2700000" algn="tl">
                    <a:srgbClr val="FFFFFF"/>
                  </a:outerShdw>
                </a:effectLst>
                <a:latin typeface="宋体" panose="02010600030101010101" pitchFamily="2" charset="-122"/>
                <a:ea typeface="宋体" panose="02010600030101010101" pitchFamily="2" charset="-122"/>
                <a:cs typeface="+mn-cs"/>
              </a:rPr>
              <a:t>就愈小。</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1194">
                                            <p:txEl>
                                              <p:pRg st="0" end="0"/>
                                            </p:txEl>
                                          </p:spTgt>
                                        </p:tgtEl>
                                        <p:attrNameLst>
                                          <p:attrName>style.visibility</p:attrName>
                                        </p:attrNameLst>
                                      </p:cBhvr>
                                      <p:to>
                                        <p:strVal val="visible"/>
                                      </p:to>
                                    </p:set>
                                    <p:animEffect transition="in" filter="wipe(left)">
                                      <p:cBhvr>
                                        <p:cTn id="7" dur="500"/>
                                        <p:tgtEl>
                                          <p:spTgt spid="56119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61195">
                                            <p:txEl>
                                              <p:pRg st="0" end="0"/>
                                            </p:txEl>
                                          </p:spTgt>
                                        </p:tgtEl>
                                        <p:attrNameLst>
                                          <p:attrName>style.visibility</p:attrName>
                                        </p:attrNameLst>
                                      </p:cBhvr>
                                      <p:to>
                                        <p:strVal val="visible"/>
                                      </p:to>
                                    </p:set>
                                    <p:animEffect transition="in" filter="wipe(left)">
                                      <p:cBhvr>
                                        <p:cTn id="12" dur="500"/>
                                        <p:tgtEl>
                                          <p:spTgt spid="56119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1194" grpId="0" build="p"/>
      <p:bldP spid="561195" grpId="0" build="p"/>
    </p:bldLst>
  </p:timing>
</p:sld>
</file>

<file path=ppt/slides/slide13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63202" name="Text Box 2">
            <a:extLst>
              <a:ext uri="{FF2B5EF4-FFF2-40B4-BE49-F238E27FC236}">
                <a16:creationId xmlns:a16="http://schemas.microsoft.com/office/drawing/2014/main" id="{8CEFF276-4101-7DA0-18C1-D671D6D7D63A}"/>
              </a:ext>
            </a:extLst>
          </p:cNvPr>
          <p:cNvSpPr txBox="1">
            <a:spLocks noChangeArrowheads="1"/>
          </p:cNvSpPr>
          <p:nvPr/>
        </p:nvSpPr>
        <p:spPr bwMode="auto">
          <a:xfrm>
            <a:off x="457200" y="368300"/>
            <a:ext cx="8154988" cy="519113"/>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ea typeface="楷体_GB2312" pitchFamily="49" charset="-122"/>
                <a:cs typeface="+mn-cs"/>
                <a:sym typeface="Wingdings" panose="05000000000000000000" pitchFamily="2" charset="2"/>
              </a:rPr>
              <a:t>2)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Wingdings" panose="05000000000000000000" pitchFamily="2" charset="2"/>
              </a:rPr>
              <a:t>耗尽型</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N</a:t>
            </a:r>
            <a:r>
              <a:rPr kumimoji="1" lang="zh-CN"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沟道</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MOS</a:t>
            </a:r>
            <a:r>
              <a:rPr kumimoji="1" lang="zh-CN"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管的特性曲线</a:t>
            </a:r>
            <a:endPar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563203" name="AutoShape 3">
            <a:extLst>
              <a:ext uri="{FF2B5EF4-FFF2-40B4-BE49-F238E27FC236}">
                <a16:creationId xmlns:a16="http://schemas.microsoft.com/office/drawing/2014/main" id="{5F8EC8BD-031C-1D1D-08E9-08F9C9A1F149}"/>
              </a:ext>
            </a:extLst>
          </p:cNvPr>
          <p:cNvSpPr>
            <a:spLocks noChangeArrowheads="1"/>
          </p:cNvSpPr>
          <p:nvPr/>
        </p:nvSpPr>
        <p:spPr bwMode="auto">
          <a:xfrm>
            <a:off x="758825" y="3471863"/>
            <a:ext cx="1828800" cy="573087"/>
          </a:xfrm>
          <a:prstGeom prst="wedgeRoundRectCallout">
            <a:avLst>
              <a:gd name="adj1" fmla="val 2778"/>
              <a:gd name="adj2" fmla="val 231162"/>
              <a:gd name="adj3" fmla="val 16667"/>
            </a:avLst>
          </a:prstGeom>
          <a:gradFill rotWithShape="1">
            <a:gsLst>
              <a:gs pos="0">
                <a:srgbClr val="FFFFFF"/>
              </a:gs>
              <a:gs pos="50000">
                <a:srgbClr val="FFFF00"/>
              </a:gs>
              <a:gs pos="100000">
                <a:srgbClr val="FFFFFF"/>
              </a:gs>
            </a:gsLst>
            <a:lin ang="5400000" scaled="1"/>
          </a:gradFill>
          <a:ln w="19050">
            <a:solidFill>
              <a:srgbClr val="003399"/>
            </a:solidFill>
            <a:miter lim="800000"/>
          </a:ln>
          <a:effectLst/>
        </p:spPr>
        <p:txBody>
          <a:bodyPr lIns="90000" tIns="46800" rIns="90000" bIns="46800" anchor="ctr">
            <a:spAutoFit/>
          </a:bodyPr>
          <a:lstStyle/>
          <a:p>
            <a:pPr algn="ctr">
              <a:spcBef>
                <a:spcPct val="50000"/>
              </a:spcBef>
              <a:defRPr/>
            </a:pPr>
            <a:r>
              <a:rPr kumimoji="1" lang="zh-CN" altLang="zh-CN" b="1" i="0">
                <a:solidFill>
                  <a:srgbClr val="0000FF"/>
                </a:solidFill>
                <a:effectLst>
                  <a:outerShdw blurRad="38100" dist="38100" dir="2700000" algn="tl">
                    <a:srgbClr val="000000"/>
                  </a:outerShdw>
                </a:effectLst>
                <a:ea typeface="楷体_GB2312" pitchFamily="49" charset="-122"/>
                <a:cs typeface="+mn-cs"/>
              </a:rPr>
              <a:t>夹断电压</a:t>
            </a:r>
            <a:endParaRPr kumimoji="1" lang="zh-CN" altLang="en-US" b="1" i="0">
              <a:solidFill>
                <a:srgbClr val="0000FF"/>
              </a:solidFill>
              <a:effectLst>
                <a:outerShdw blurRad="38100" dist="38100" dir="2700000" algn="tl">
                  <a:srgbClr val="000000"/>
                </a:outerShdw>
              </a:effectLst>
              <a:ea typeface="楷体_GB2312" pitchFamily="49" charset="-122"/>
              <a:cs typeface="+mn-cs"/>
            </a:endParaRPr>
          </a:p>
        </p:txBody>
      </p:sp>
      <p:sp>
        <p:nvSpPr>
          <p:cNvPr id="151556" name="Rectangle 4">
            <a:extLst>
              <a:ext uri="{FF2B5EF4-FFF2-40B4-BE49-F238E27FC236}">
                <a16:creationId xmlns:a16="http://schemas.microsoft.com/office/drawing/2014/main" id="{2B529231-75F5-EE32-74B9-0C248F949045}"/>
              </a:ext>
            </a:extLst>
          </p:cNvPr>
          <p:cNvSpPr>
            <a:spLocks noChangeArrowheads="1"/>
          </p:cNvSpPr>
          <p:nvPr/>
        </p:nvSpPr>
        <p:spPr bwMode="auto">
          <a:xfrm>
            <a:off x="533400" y="863600"/>
            <a:ext cx="80772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b="1" i="0">
                <a:solidFill>
                  <a:schemeClr val="tx1"/>
                </a:solidFill>
                <a:latin typeface="宋体" panose="02010600030101010101" pitchFamily="2" charset="-122"/>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耗尽型的</a:t>
            </a:r>
            <a:r>
              <a:rPr lang="en-US" altLang="zh-CN" b="1" i="0">
                <a:solidFill>
                  <a:schemeClr val="tx1"/>
                </a:solidFill>
                <a:ea typeface="宋体" panose="02010600030101010101" pitchFamily="2" charset="-122"/>
              </a:rPr>
              <a:t>MOS</a:t>
            </a:r>
            <a:r>
              <a:rPr lang="zh-CN" altLang="zh-CN" b="1" i="0">
                <a:solidFill>
                  <a:schemeClr val="tx1"/>
                </a:solidFill>
                <a:latin typeface="宋体" panose="02010600030101010101" pitchFamily="2" charset="-122"/>
                <a:ea typeface="宋体" panose="02010600030101010101" pitchFamily="2" charset="-122"/>
              </a:rPr>
              <a:t>管</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GS</a:t>
            </a:r>
            <a:r>
              <a:rPr lang="en-US" altLang="zh-CN" b="1" i="0">
                <a:solidFill>
                  <a:schemeClr val="tx1"/>
                </a:solidFill>
                <a:ea typeface="宋体" panose="02010600030101010101" pitchFamily="2" charset="-122"/>
              </a:rPr>
              <a:t>= 0</a:t>
            </a:r>
            <a:r>
              <a:rPr lang="zh-CN" altLang="zh-CN" b="1" i="0">
                <a:solidFill>
                  <a:schemeClr val="tx1"/>
                </a:solidFill>
                <a:latin typeface="宋体" panose="02010600030101010101" pitchFamily="2" charset="-122"/>
                <a:ea typeface="宋体" panose="02010600030101010101" pitchFamily="2" charset="-122"/>
              </a:rPr>
              <a:t>时就有导电沟道，加反向电压到一定值时才能夹断。</a:t>
            </a:r>
            <a:endParaRPr lang="zh-CN" altLang="en-US" b="1" i="0">
              <a:solidFill>
                <a:schemeClr val="tx1"/>
              </a:solidFill>
              <a:latin typeface="宋体" panose="02010600030101010101" pitchFamily="2" charset="-122"/>
              <a:ea typeface="宋体" panose="02010600030101010101" pitchFamily="2" charset="-122"/>
            </a:endParaRPr>
          </a:p>
        </p:txBody>
      </p:sp>
      <p:sp>
        <p:nvSpPr>
          <p:cNvPr id="563205" name="Text Box 5">
            <a:extLst>
              <a:ext uri="{FF2B5EF4-FFF2-40B4-BE49-F238E27FC236}">
                <a16:creationId xmlns:a16="http://schemas.microsoft.com/office/drawing/2014/main" id="{4764F9E7-B3F0-7561-8204-D0DA08CDC21C}"/>
              </a:ext>
            </a:extLst>
          </p:cNvPr>
          <p:cNvSpPr txBox="1">
            <a:spLocks noChangeArrowheads="1"/>
          </p:cNvSpPr>
          <p:nvPr/>
        </p:nvSpPr>
        <p:spPr bwMode="auto">
          <a:xfrm>
            <a:off x="454025" y="4586288"/>
            <a:ext cx="2133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ea typeface="楷体_GB2312" pitchFamily="49" charset="-122"/>
              </a:rPr>
              <a:t>  U</a:t>
            </a:r>
            <a:r>
              <a:rPr lang="en-US" altLang="zh-CN" b="1" i="0" baseline="-25000">
                <a:solidFill>
                  <a:schemeClr val="tx1"/>
                </a:solidFill>
                <a:ea typeface="楷体_GB2312" pitchFamily="49" charset="-122"/>
              </a:rPr>
              <a:t>GS(off)</a:t>
            </a:r>
          </a:p>
        </p:txBody>
      </p:sp>
      <p:grpSp>
        <p:nvGrpSpPr>
          <p:cNvPr id="2" name="Group 6">
            <a:extLst>
              <a:ext uri="{FF2B5EF4-FFF2-40B4-BE49-F238E27FC236}">
                <a16:creationId xmlns:a16="http://schemas.microsoft.com/office/drawing/2014/main" id="{79E5409F-2FAF-CC75-912B-BBEFB02A1E60}"/>
              </a:ext>
            </a:extLst>
          </p:cNvPr>
          <p:cNvGrpSpPr>
            <a:grpSpLocks/>
          </p:cNvGrpSpPr>
          <p:nvPr/>
        </p:nvGrpSpPr>
        <p:grpSpPr bwMode="auto">
          <a:xfrm>
            <a:off x="530225" y="1981200"/>
            <a:ext cx="4581525" cy="4141788"/>
            <a:chOff x="192" y="1392"/>
            <a:chExt cx="2886" cy="2609"/>
          </a:xfrm>
        </p:grpSpPr>
        <p:sp>
          <p:nvSpPr>
            <p:cNvPr id="151559" name="Text Box 7" descr="40%">
              <a:extLst>
                <a:ext uri="{FF2B5EF4-FFF2-40B4-BE49-F238E27FC236}">
                  <a16:creationId xmlns:a16="http://schemas.microsoft.com/office/drawing/2014/main" id="{E9B2AD71-8FE8-6EE3-713F-22A689385662}"/>
                </a:ext>
              </a:extLst>
            </p:cNvPr>
            <p:cNvSpPr txBox="1">
              <a:spLocks noChangeArrowheads="1"/>
            </p:cNvSpPr>
            <p:nvPr/>
          </p:nvSpPr>
          <p:spPr bwMode="auto">
            <a:xfrm>
              <a:off x="768" y="3716"/>
              <a:ext cx="1728" cy="285"/>
            </a:xfrm>
            <a:prstGeom prst="rect">
              <a:avLst/>
            </a:prstGeom>
            <a:pattFill prst="pct40">
              <a:fgClr>
                <a:srgbClr val="FFCCCC"/>
              </a:fgClr>
              <a:bgClr>
                <a:srgbClr val="FFFFFF"/>
              </a:bgClr>
            </a:pattFill>
            <a:ln w="19050">
              <a:solidFill>
                <a:srgbClr val="FF3300"/>
              </a:solidFill>
              <a:miter lim="800000"/>
              <a:headEnd type="none" w="sm" len="sm"/>
              <a:tailEnd type="none" w="med" len="lg"/>
            </a:ln>
          </p:spPr>
          <p:txBody>
            <a:bodyPr lIns="90000" tIns="46800" rIns="90000" bIns="46800">
              <a:spAutoFit/>
            </a:bodyPr>
            <a:lstStyle/>
            <a:p>
              <a:pPr>
                <a:lnSpc>
                  <a:spcPct val="80000"/>
                </a:lnSpc>
                <a:spcBef>
                  <a:spcPct val="50000"/>
                </a:spcBef>
              </a:pPr>
              <a:r>
                <a:rPr lang="zh-CN" altLang="en-US" b="1" i="0">
                  <a:solidFill>
                    <a:schemeClr val="tx1"/>
                  </a:solidFill>
                  <a:ea typeface="宋体" panose="02010600030101010101" pitchFamily="2" charset="-122"/>
                </a:rPr>
                <a:t>转移特性曲线</a:t>
              </a:r>
            </a:p>
          </p:txBody>
        </p:sp>
        <p:sp>
          <p:nvSpPr>
            <p:cNvPr id="151560" name="Line 8">
              <a:extLst>
                <a:ext uri="{FF2B5EF4-FFF2-40B4-BE49-F238E27FC236}">
                  <a16:creationId xmlns:a16="http://schemas.microsoft.com/office/drawing/2014/main" id="{88582B24-FA76-960C-0ECA-AD11F66D8065}"/>
                </a:ext>
              </a:extLst>
            </p:cNvPr>
            <p:cNvSpPr>
              <a:spLocks noChangeShapeType="1"/>
            </p:cNvSpPr>
            <p:nvPr/>
          </p:nvSpPr>
          <p:spPr bwMode="auto">
            <a:xfrm flipH="1">
              <a:off x="1728" y="1757"/>
              <a:ext cx="0" cy="1632"/>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51561" name="Line 9">
              <a:extLst>
                <a:ext uri="{FF2B5EF4-FFF2-40B4-BE49-F238E27FC236}">
                  <a16:creationId xmlns:a16="http://schemas.microsoft.com/office/drawing/2014/main" id="{72D8053C-B2BA-020A-21FD-60E78C87DE8C}"/>
                </a:ext>
              </a:extLst>
            </p:cNvPr>
            <p:cNvSpPr>
              <a:spLocks noChangeShapeType="1"/>
            </p:cNvSpPr>
            <p:nvPr/>
          </p:nvSpPr>
          <p:spPr bwMode="auto">
            <a:xfrm flipV="1">
              <a:off x="768" y="3408"/>
              <a:ext cx="1872"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1562" name="Text Box 10">
              <a:extLst>
                <a:ext uri="{FF2B5EF4-FFF2-40B4-BE49-F238E27FC236}">
                  <a16:creationId xmlns:a16="http://schemas.microsoft.com/office/drawing/2014/main" id="{8FA546B0-2AB4-F0D0-4C66-57EC05A8BB78}"/>
                </a:ext>
              </a:extLst>
            </p:cNvPr>
            <p:cNvSpPr txBox="1">
              <a:spLocks noChangeArrowheads="1"/>
            </p:cNvSpPr>
            <p:nvPr/>
          </p:nvSpPr>
          <p:spPr bwMode="auto">
            <a:xfrm>
              <a:off x="1617" y="3341"/>
              <a:ext cx="4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0</a:t>
              </a:r>
            </a:p>
          </p:txBody>
        </p:sp>
        <p:sp>
          <p:nvSpPr>
            <p:cNvPr id="151563" name="Text Box 11">
              <a:extLst>
                <a:ext uri="{FF2B5EF4-FFF2-40B4-BE49-F238E27FC236}">
                  <a16:creationId xmlns:a16="http://schemas.microsoft.com/office/drawing/2014/main" id="{CD5D30A7-119E-767E-0098-66ABE3B4CE89}"/>
                </a:ext>
              </a:extLst>
            </p:cNvPr>
            <p:cNvSpPr txBox="1">
              <a:spLocks noChangeArrowheads="1"/>
            </p:cNvSpPr>
            <p:nvPr/>
          </p:nvSpPr>
          <p:spPr bwMode="auto">
            <a:xfrm>
              <a:off x="1584" y="1392"/>
              <a:ext cx="139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D</a:t>
              </a:r>
              <a:r>
                <a:rPr lang="en-US" altLang="zh-CN" b="1" i="0">
                  <a:solidFill>
                    <a:schemeClr val="tx1"/>
                  </a:solidFill>
                  <a:ea typeface="楷体_GB2312" pitchFamily="49" charset="-122"/>
                </a:rPr>
                <a:t>/mA</a:t>
              </a:r>
            </a:p>
          </p:txBody>
        </p:sp>
        <p:sp>
          <p:nvSpPr>
            <p:cNvPr id="151564" name="Text Box 12">
              <a:extLst>
                <a:ext uri="{FF2B5EF4-FFF2-40B4-BE49-F238E27FC236}">
                  <a16:creationId xmlns:a16="http://schemas.microsoft.com/office/drawing/2014/main" id="{B7718308-C17E-1F3C-87AF-1F3AE32B866E}"/>
                </a:ext>
              </a:extLst>
            </p:cNvPr>
            <p:cNvSpPr txBox="1">
              <a:spLocks noChangeArrowheads="1"/>
            </p:cNvSpPr>
            <p:nvPr/>
          </p:nvSpPr>
          <p:spPr bwMode="auto">
            <a:xfrm>
              <a:off x="2016" y="2979"/>
              <a:ext cx="980" cy="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lnSpc>
                  <a:spcPct val="120000"/>
                </a:lnSpc>
              </a:pPr>
              <a:r>
                <a:rPr lang="en-US" altLang="zh-CN" b="1" i="0">
                  <a:solidFill>
                    <a:schemeClr val="tx1"/>
                  </a:solidFill>
                  <a:ea typeface="楷体_GB2312" pitchFamily="49" charset="-122"/>
                </a:rPr>
                <a:t>   </a:t>
              </a: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GS </a:t>
              </a:r>
              <a:r>
                <a:rPr lang="en-US" altLang="zh-CN" b="1" i="0">
                  <a:solidFill>
                    <a:schemeClr val="tx1"/>
                  </a:solidFill>
                  <a:ea typeface="楷体_GB2312" pitchFamily="49" charset="-122"/>
                </a:rPr>
                <a:t>/V</a:t>
              </a:r>
            </a:p>
          </p:txBody>
        </p:sp>
        <p:sp>
          <p:nvSpPr>
            <p:cNvPr id="151565" name="Line 13">
              <a:extLst>
                <a:ext uri="{FF2B5EF4-FFF2-40B4-BE49-F238E27FC236}">
                  <a16:creationId xmlns:a16="http://schemas.microsoft.com/office/drawing/2014/main" id="{C12264EF-38BB-3922-CD2F-79C79CE6DBA5}"/>
                </a:ext>
              </a:extLst>
            </p:cNvPr>
            <p:cNvSpPr>
              <a:spLocks noChangeShapeType="1"/>
            </p:cNvSpPr>
            <p:nvPr/>
          </p:nvSpPr>
          <p:spPr bwMode="auto">
            <a:xfrm>
              <a:off x="912" y="3336"/>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1566" name="Freeform 14">
              <a:extLst>
                <a:ext uri="{FF2B5EF4-FFF2-40B4-BE49-F238E27FC236}">
                  <a16:creationId xmlns:a16="http://schemas.microsoft.com/office/drawing/2014/main" id="{0380D806-3E23-0C28-2685-7593C6B29A9B}"/>
                </a:ext>
              </a:extLst>
            </p:cNvPr>
            <p:cNvSpPr>
              <a:spLocks noChangeArrowheads="1"/>
            </p:cNvSpPr>
            <p:nvPr/>
          </p:nvSpPr>
          <p:spPr bwMode="auto">
            <a:xfrm>
              <a:off x="912" y="1853"/>
              <a:ext cx="1056" cy="1536"/>
            </a:xfrm>
            <a:custGeom>
              <a:avLst/>
              <a:gdLst>
                <a:gd name="T0" fmla="*/ 0 w 1128"/>
                <a:gd name="T1" fmla="*/ 2064 h 2064"/>
                <a:gd name="T2" fmla="*/ 336 w 1128"/>
                <a:gd name="T3" fmla="*/ 1800 h 2064"/>
                <a:gd name="T4" fmla="*/ 720 w 1128"/>
                <a:gd name="T5" fmla="*/ 1308 h 2064"/>
                <a:gd name="T6" fmla="*/ 984 w 1128"/>
                <a:gd name="T7" fmla="*/ 672 h 2064"/>
                <a:gd name="T8" fmla="*/ 1128 w 1128"/>
                <a:gd name="T9" fmla="*/ 0 h 2064"/>
              </a:gdLst>
              <a:ahLst/>
              <a:cxnLst>
                <a:cxn ang="0">
                  <a:pos x="T0" y="T1"/>
                </a:cxn>
                <a:cxn ang="0">
                  <a:pos x="T2" y="T3"/>
                </a:cxn>
                <a:cxn ang="0">
                  <a:pos x="T4" y="T5"/>
                </a:cxn>
                <a:cxn ang="0">
                  <a:pos x="T6" y="T7"/>
                </a:cxn>
                <a:cxn ang="0">
                  <a:pos x="T8" y="T9"/>
                </a:cxn>
              </a:cxnLst>
              <a:rect l="0" t="0" r="r" b="b"/>
              <a:pathLst>
                <a:path w="1128" h="2064">
                  <a:moveTo>
                    <a:pt x="0" y="2064"/>
                  </a:moveTo>
                  <a:cubicBezTo>
                    <a:pt x="108" y="1995"/>
                    <a:pt x="216" y="1926"/>
                    <a:pt x="336" y="1800"/>
                  </a:cubicBezTo>
                  <a:cubicBezTo>
                    <a:pt x="456" y="1674"/>
                    <a:pt x="612" y="1496"/>
                    <a:pt x="720" y="1308"/>
                  </a:cubicBezTo>
                  <a:cubicBezTo>
                    <a:pt x="828" y="1120"/>
                    <a:pt x="916" y="890"/>
                    <a:pt x="984" y="672"/>
                  </a:cubicBezTo>
                  <a:cubicBezTo>
                    <a:pt x="1052" y="454"/>
                    <a:pt x="1104" y="112"/>
                    <a:pt x="1128" y="0"/>
                  </a:cubicBez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1567" name="Line 15">
              <a:extLst>
                <a:ext uri="{FF2B5EF4-FFF2-40B4-BE49-F238E27FC236}">
                  <a16:creationId xmlns:a16="http://schemas.microsoft.com/office/drawing/2014/main" id="{DE95A879-7AC4-A503-FF32-7935C307D078}"/>
                </a:ext>
              </a:extLst>
            </p:cNvPr>
            <p:cNvSpPr>
              <a:spLocks noChangeShapeType="1"/>
            </p:cNvSpPr>
            <p:nvPr/>
          </p:nvSpPr>
          <p:spPr bwMode="auto">
            <a:xfrm>
              <a:off x="1728" y="3101"/>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1568" name="Line 16">
              <a:extLst>
                <a:ext uri="{FF2B5EF4-FFF2-40B4-BE49-F238E27FC236}">
                  <a16:creationId xmlns:a16="http://schemas.microsoft.com/office/drawing/2014/main" id="{A35C3C91-CE6A-622B-1EB9-537A9269E51A}"/>
                </a:ext>
              </a:extLst>
            </p:cNvPr>
            <p:cNvSpPr>
              <a:spLocks noChangeShapeType="1"/>
            </p:cNvSpPr>
            <p:nvPr/>
          </p:nvSpPr>
          <p:spPr bwMode="auto">
            <a:xfrm>
              <a:off x="1728" y="2765"/>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1569" name="Line 17">
              <a:extLst>
                <a:ext uri="{FF2B5EF4-FFF2-40B4-BE49-F238E27FC236}">
                  <a16:creationId xmlns:a16="http://schemas.microsoft.com/office/drawing/2014/main" id="{5AD4D106-2ED4-A026-7091-A04E7C5A5F99}"/>
                </a:ext>
              </a:extLst>
            </p:cNvPr>
            <p:cNvSpPr>
              <a:spLocks noChangeShapeType="1"/>
            </p:cNvSpPr>
            <p:nvPr/>
          </p:nvSpPr>
          <p:spPr bwMode="auto">
            <a:xfrm>
              <a:off x="1728" y="2381"/>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1570" name="Line 18">
              <a:extLst>
                <a:ext uri="{FF2B5EF4-FFF2-40B4-BE49-F238E27FC236}">
                  <a16:creationId xmlns:a16="http://schemas.microsoft.com/office/drawing/2014/main" id="{BDD80B61-6136-A1B5-3398-EA9C68912818}"/>
                </a:ext>
              </a:extLst>
            </p:cNvPr>
            <p:cNvSpPr>
              <a:spLocks noChangeShapeType="1"/>
            </p:cNvSpPr>
            <p:nvPr/>
          </p:nvSpPr>
          <p:spPr bwMode="auto">
            <a:xfrm>
              <a:off x="1728" y="2045"/>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1571" name="Text Box 19">
              <a:extLst>
                <a:ext uri="{FF2B5EF4-FFF2-40B4-BE49-F238E27FC236}">
                  <a16:creationId xmlns:a16="http://schemas.microsoft.com/office/drawing/2014/main" id="{3EDA2D90-9D66-38D2-95E9-D85AC49556B1}"/>
                </a:ext>
              </a:extLst>
            </p:cNvPr>
            <p:cNvSpPr txBox="1">
              <a:spLocks noChangeArrowheads="1"/>
            </p:cNvSpPr>
            <p:nvPr/>
          </p:nvSpPr>
          <p:spPr bwMode="auto">
            <a:xfrm>
              <a:off x="2964" y="2824"/>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51572" name="Text Box 20">
              <a:extLst>
                <a:ext uri="{FF2B5EF4-FFF2-40B4-BE49-F238E27FC236}">
                  <a16:creationId xmlns:a16="http://schemas.microsoft.com/office/drawing/2014/main" id="{517935E3-79C0-4C7D-F5B3-F01806000059}"/>
                </a:ext>
              </a:extLst>
            </p:cNvPr>
            <p:cNvSpPr txBox="1">
              <a:spLocks noChangeArrowheads="1"/>
            </p:cNvSpPr>
            <p:nvPr/>
          </p:nvSpPr>
          <p:spPr bwMode="auto">
            <a:xfrm>
              <a:off x="2964" y="2424"/>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51573" name="Text Box 21">
              <a:extLst>
                <a:ext uri="{FF2B5EF4-FFF2-40B4-BE49-F238E27FC236}">
                  <a16:creationId xmlns:a16="http://schemas.microsoft.com/office/drawing/2014/main" id="{1D1EC511-07F9-456B-D071-018125758616}"/>
                </a:ext>
              </a:extLst>
            </p:cNvPr>
            <p:cNvSpPr txBox="1">
              <a:spLocks noChangeArrowheads="1"/>
            </p:cNvSpPr>
            <p:nvPr/>
          </p:nvSpPr>
          <p:spPr bwMode="auto">
            <a:xfrm>
              <a:off x="2964" y="1998"/>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51574" name="Line 22">
              <a:extLst>
                <a:ext uri="{FF2B5EF4-FFF2-40B4-BE49-F238E27FC236}">
                  <a16:creationId xmlns:a16="http://schemas.microsoft.com/office/drawing/2014/main" id="{9023E8A7-620D-58B2-7046-C4E8AED7BB42}"/>
                </a:ext>
              </a:extLst>
            </p:cNvPr>
            <p:cNvSpPr>
              <a:spLocks noChangeShapeType="1"/>
            </p:cNvSpPr>
            <p:nvPr/>
          </p:nvSpPr>
          <p:spPr bwMode="auto">
            <a:xfrm>
              <a:off x="1200"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1575" name="Line 23">
              <a:extLst>
                <a:ext uri="{FF2B5EF4-FFF2-40B4-BE49-F238E27FC236}">
                  <a16:creationId xmlns:a16="http://schemas.microsoft.com/office/drawing/2014/main" id="{B0602DA4-6E5D-84DC-0F6D-5F5798807704}"/>
                </a:ext>
              </a:extLst>
            </p:cNvPr>
            <p:cNvSpPr>
              <a:spLocks noChangeShapeType="1"/>
            </p:cNvSpPr>
            <p:nvPr/>
          </p:nvSpPr>
          <p:spPr bwMode="auto">
            <a:xfrm>
              <a:off x="1487"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1576" name="Text Box 24">
              <a:extLst>
                <a:ext uri="{FF2B5EF4-FFF2-40B4-BE49-F238E27FC236}">
                  <a16:creationId xmlns:a16="http://schemas.microsoft.com/office/drawing/2014/main" id="{F7311EE9-8FCF-F89D-CFDE-8ACFC95D3C8E}"/>
                </a:ext>
              </a:extLst>
            </p:cNvPr>
            <p:cNvSpPr txBox="1">
              <a:spLocks noChangeArrowheads="1"/>
            </p:cNvSpPr>
            <p:nvPr/>
          </p:nvSpPr>
          <p:spPr bwMode="auto">
            <a:xfrm>
              <a:off x="1329"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a:t>
              </a:r>
            </a:p>
          </p:txBody>
        </p:sp>
        <p:sp>
          <p:nvSpPr>
            <p:cNvPr id="151577" name="Text Box 25">
              <a:extLst>
                <a:ext uri="{FF2B5EF4-FFF2-40B4-BE49-F238E27FC236}">
                  <a16:creationId xmlns:a16="http://schemas.microsoft.com/office/drawing/2014/main" id="{E63FFD7E-A9A6-13C1-6E1B-AFFAD91A49E4}"/>
                </a:ext>
              </a:extLst>
            </p:cNvPr>
            <p:cNvSpPr txBox="1">
              <a:spLocks noChangeArrowheads="1"/>
            </p:cNvSpPr>
            <p:nvPr/>
          </p:nvSpPr>
          <p:spPr bwMode="auto">
            <a:xfrm>
              <a:off x="1056"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-2</a:t>
              </a:r>
            </a:p>
          </p:txBody>
        </p:sp>
        <p:sp>
          <p:nvSpPr>
            <p:cNvPr id="151578" name="Text Box 26">
              <a:extLst>
                <a:ext uri="{FF2B5EF4-FFF2-40B4-BE49-F238E27FC236}">
                  <a16:creationId xmlns:a16="http://schemas.microsoft.com/office/drawing/2014/main" id="{D315F3FA-358E-2B88-C7D4-075FAF59DD71}"/>
                </a:ext>
              </a:extLst>
            </p:cNvPr>
            <p:cNvSpPr txBox="1">
              <a:spLocks noChangeArrowheads="1"/>
            </p:cNvSpPr>
            <p:nvPr/>
          </p:nvSpPr>
          <p:spPr bwMode="auto">
            <a:xfrm>
              <a:off x="768"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-3</a:t>
              </a:r>
            </a:p>
          </p:txBody>
        </p:sp>
        <p:sp>
          <p:nvSpPr>
            <p:cNvPr id="151579" name="Text Box 27">
              <a:extLst>
                <a:ext uri="{FF2B5EF4-FFF2-40B4-BE49-F238E27FC236}">
                  <a16:creationId xmlns:a16="http://schemas.microsoft.com/office/drawing/2014/main" id="{07A210FD-2B39-615C-4039-0F4D2F9BDEDF}"/>
                </a:ext>
              </a:extLst>
            </p:cNvPr>
            <p:cNvSpPr txBox="1">
              <a:spLocks noChangeArrowheads="1"/>
            </p:cNvSpPr>
            <p:nvPr/>
          </p:nvSpPr>
          <p:spPr bwMode="auto">
            <a:xfrm>
              <a:off x="1776" y="2928"/>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4</a:t>
              </a:r>
            </a:p>
          </p:txBody>
        </p:sp>
        <p:sp>
          <p:nvSpPr>
            <p:cNvPr id="151580" name="Text Box 28">
              <a:extLst>
                <a:ext uri="{FF2B5EF4-FFF2-40B4-BE49-F238E27FC236}">
                  <a16:creationId xmlns:a16="http://schemas.microsoft.com/office/drawing/2014/main" id="{2C48452E-A23A-A356-9ED2-5FF1C4AE9237}"/>
                </a:ext>
              </a:extLst>
            </p:cNvPr>
            <p:cNvSpPr txBox="1">
              <a:spLocks noChangeArrowheads="1"/>
            </p:cNvSpPr>
            <p:nvPr/>
          </p:nvSpPr>
          <p:spPr bwMode="auto">
            <a:xfrm>
              <a:off x="1776" y="2592"/>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8</a:t>
              </a:r>
            </a:p>
          </p:txBody>
        </p:sp>
        <p:sp>
          <p:nvSpPr>
            <p:cNvPr id="151581" name="Text Box 29">
              <a:extLst>
                <a:ext uri="{FF2B5EF4-FFF2-40B4-BE49-F238E27FC236}">
                  <a16:creationId xmlns:a16="http://schemas.microsoft.com/office/drawing/2014/main" id="{8849CE74-6845-13B0-D7B3-D1290B23D193}"/>
                </a:ext>
              </a:extLst>
            </p:cNvPr>
            <p:cNvSpPr txBox="1">
              <a:spLocks noChangeArrowheads="1"/>
            </p:cNvSpPr>
            <p:nvPr/>
          </p:nvSpPr>
          <p:spPr bwMode="auto">
            <a:xfrm>
              <a:off x="1440" y="2217"/>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12</a:t>
              </a:r>
            </a:p>
          </p:txBody>
        </p:sp>
        <p:sp>
          <p:nvSpPr>
            <p:cNvPr id="151582" name="Text Box 30">
              <a:extLst>
                <a:ext uri="{FF2B5EF4-FFF2-40B4-BE49-F238E27FC236}">
                  <a16:creationId xmlns:a16="http://schemas.microsoft.com/office/drawing/2014/main" id="{6CE241AF-92AC-1FE7-79FF-9CB7C47C08CF}"/>
                </a:ext>
              </a:extLst>
            </p:cNvPr>
            <p:cNvSpPr txBox="1">
              <a:spLocks noChangeArrowheads="1"/>
            </p:cNvSpPr>
            <p:nvPr/>
          </p:nvSpPr>
          <p:spPr bwMode="auto">
            <a:xfrm>
              <a:off x="1440" y="1920"/>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16</a:t>
              </a:r>
            </a:p>
          </p:txBody>
        </p:sp>
        <p:sp>
          <p:nvSpPr>
            <p:cNvPr id="151583" name="Line 31">
              <a:extLst>
                <a:ext uri="{FF2B5EF4-FFF2-40B4-BE49-F238E27FC236}">
                  <a16:creationId xmlns:a16="http://schemas.microsoft.com/office/drawing/2014/main" id="{D78C2789-A228-C209-2AAB-6A51A388EB16}"/>
                </a:ext>
              </a:extLst>
            </p:cNvPr>
            <p:cNvSpPr>
              <a:spLocks noChangeShapeType="1"/>
            </p:cNvSpPr>
            <p:nvPr/>
          </p:nvSpPr>
          <p:spPr bwMode="auto">
            <a:xfrm>
              <a:off x="1967"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1584" name="Line 32">
              <a:extLst>
                <a:ext uri="{FF2B5EF4-FFF2-40B4-BE49-F238E27FC236}">
                  <a16:creationId xmlns:a16="http://schemas.microsoft.com/office/drawing/2014/main" id="{94D2A1D5-E176-0203-CB5C-5C7D2F69CC88}"/>
                </a:ext>
              </a:extLst>
            </p:cNvPr>
            <p:cNvSpPr>
              <a:spLocks noChangeShapeType="1"/>
            </p:cNvSpPr>
            <p:nvPr/>
          </p:nvSpPr>
          <p:spPr bwMode="auto">
            <a:xfrm>
              <a:off x="2256"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1585" name="Text Box 33">
              <a:extLst>
                <a:ext uri="{FF2B5EF4-FFF2-40B4-BE49-F238E27FC236}">
                  <a16:creationId xmlns:a16="http://schemas.microsoft.com/office/drawing/2014/main" id="{A5C16CFD-5795-8671-946A-3ECE6F3C2C21}"/>
                </a:ext>
              </a:extLst>
            </p:cNvPr>
            <p:cNvSpPr txBox="1">
              <a:spLocks noChangeArrowheads="1"/>
            </p:cNvSpPr>
            <p:nvPr/>
          </p:nvSpPr>
          <p:spPr bwMode="auto">
            <a:xfrm>
              <a:off x="1846" y="3369"/>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a:t>
              </a:r>
            </a:p>
          </p:txBody>
        </p:sp>
        <p:sp>
          <p:nvSpPr>
            <p:cNvPr id="151586" name="Text Box 34">
              <a:extLst>
                <a:ext uri="{FF2B5EF4-FFF2-40B4-BE49-F238E27FC236}">
                  <a16:creationId xmlns:a16="http://schemas.microsoft.com/office/drawing/2014/main" id="{D0B5A970-E775-2195-82F1-A11AEF4B674B}"/>
                </a:ext>
              </a:extLst>
            </p:cNvPr>
            <p:cNvSpPr txBox="1">
              <a:spLocks noChangeArrowheads="1"/>
            </p:cNvSpPr>
            <p:nvPr/>
          </p:nvSpPr>
          <p:spPr bwMode="auto">
            <a:xfrm>
              <a:off x="2124" y="3369"/>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2</a:t>
              </a:r>
            </a:p>
          </p:txBody>
        </p:sp>
        <p:sp>
          <p:nvSpPr>
            <p:cNvPr id="563235" name="Text Box 35">
              <a:extLst>
                <a:ext uri="{FF2B5EF4-FFF2-40B4-BE49-F238E27FC236}">
                  <a16:creationId xmlns:a16="http://schemas.microsoft.com/office/drawing/2014/main" id="{726600B3-C11A-43F2-ACF9-4722B425C40B}"/>
                </a:ext>
              </a:extLst>
            </p:cNvPr>
            <p:cNvSpPr txBox="1">
              <a:spLocks noChangeArrowheads="1"/>
            </p:cNvSpPr>
            <p:nvPr/>
          </p:nvSpPr>
          <p:spPr bwMode="auto">
            <a:xfrm>
              <a:off x="192" y="1833"/>
              <a:ext cx="1344" cy="327"/>
            </a:xfrm>
            <a:prstGeom prst="rect">
              <a:avLst/>
            </a:prstGeom>
            <a:noFill/>
            <a:ln w="38100">
              <a:noFill/>
              <a:miter lim="800000"/>
            </a:ln>
            <a:effectLst/>
          </p:spPr>
          <p:txBody>
            <a:bodyPr lIns="90000" tIns="46800" rIns="90000" bIns="46800">
              <a:spAutoFit/>
            </a:bodyPr>
            <a:lstStyle/>
            <a:p>
              <a:pPr>
                <a:spcBef>
                  <a:spcPct val="50000"/>
                </a:spcBef>
                <a:defRPr/>
              </a:pPr>
              <a:r>
                <a:rPr kumimoji="1" lang="en-US" altLang="zh-CN" b="1">
                  <a:solidFill>
                    <a:srgbClr val="000099"/>
                  </a:solidFill>
                  <a:effectLst>
                    <a:outerShdw blurRad="38100" dist="38100" dir="2700000" algn="tl">
                      <a:srgbClr val="C0C0C0"/>
                    </a:outerShdw>
                  </a:effectLst>
                  <a:ea typeface="楷体_GB2312" pitchFamily="49" charset="-122"/>
                  <a:cs typeface="+mn-cs"/>
                </a:rPr>
                <a:t>U</a:t>
              </a:r>
              <a:r>
                <a:rPr kumimoji="1" lang="en-US" altLang="zh-CN" b="1" i="0" baseline="-25000">
                  <a:solidFill>
                    <a:srgbClr val="000099"/>
                  </a:solidFill>
                  <a:effectLst>
                    <a:outerShdw blurRad="38100" dist="38100" dir="2700000" algn="tl">
                      <a:srgbClr val="C0C0C0"/>
                    </a:outerShdw>
                  </a:effectLst>
                  <a:ea typeface="楷体_GB2312" pitchFamily="49" charset="-122"/>
                  <a:cs typeface="+mn-cs"/>
                </a:rPr>
                <a:t>DS</a:t>
              </a:r>
              <a:r>
                <a:rPr kumimoji="1" lang="en-US" altLang="zh-CN" b="1" i="0">
                  <a:solidFill>
                    <a:srgbClr val="000099"/>
                  </a:solidFill>
                  <a:effectLst>
                    <a:outerShdw blurRad="38100" dist="38100" dir="2700000" algn="tl">
                      <a:srgbClr val="C0C0C0"/>
                    </a:outerShdw>
                  </a:effectLst>
                  <a:ea typeface="楷体_GB2312" pitchFamily="49" charset="-122"/>
                  <a:cs typeface="+mn-cs"/>
                </a:rPr>
                <a:t>=</a:t>
              </a:r>
              <a:r>
                <a:rPr kumimoji="1" lang="zh-CN" altLang="en-US" b="1" i="0">
                  <a:solidFill>
                    <a:srgbClr val="000099"/>
                  </a:solidFill>
                  <a:effectLst>
                    <a:outerShdw blurRad="38100" dist="38100" dir="2700000" algn="tl">
                      <a:srgbClr val="C0C0C0"/>
                    </a:outerShdw>
                  </a:effectLst>
                  <a:ea typeface="楷体_GB2312" pitchFamily="49" charset="-122"/>
                  <a:cs typeface="+mn-cs"/>
                </a:rPr>
                <a:t>常数</a:t>
              </a:r>
              <a:endParaRPr kumimoji="1" lang="zh-CN" altLang="en-US" b="1" i="0" baseline="-25000">
                <a:solidFill>
                  <a:srgbClr val="000099"/>
                </a:solidFill>
                <a:effectLst>
                  <a:outerShdw blurRad="38100" dist="38100" dir="2700000" algn="tl">
                    <a:srgbClr val="C0C0C0"/>
                  </a:outerShdw>
                </a:effectLst>
                <a:ea typeface="楷体_GB2312" pitchFamily="49" charset="-122"/>
                <a:cs typeface="+mn-cs"/>
              </a:endParaRPr>
            </a:p>
          </p:txBody>
        </p:sp>
      </p:grpSp>
      <p:sp>
        <p:nvSpPr>
          <p:cNvPr id="151588" name="AutoShape 74">
            <a:hlinkClick r:id="" action="ppaction://hlinkshowjump?jump=previousslide" highlightClick="1"/>
            <a:extLst>
              <a:ext uri="{FF2B5EF4-FFF2-40B4-BE49-F238E27FC236}">
                <a16:creationId xmlns:a16="http://schemas.microsoft.com/office/drawing/2014/main" id="{33A324AB-2C4F-2C03-F878-23EA9CB18DD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1589" name="AutoShape 75">
            <a:hlinkClick r:id="" action="ppaction://hlinkshowjump?jump=nextslide" highlightClick="1"/>
            <a:extLst>
              <a:ext uri="{FF2B5EF4-FFF2-40B4-BE49-F238E27FC236}">
                <a16:creationId xmlns:a16="http://schemas.microsoft.com/office/drawing/2014/main" id="{C0D74DC1-779E-987D-CE02-B86D2B2A8E7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1590" name="AutoShape 76">
            <a:hlinkClick r:id="" action="ppaction://hlinkshowjump?jump=firstslide" highlightClick="1"/>
            <a:extLst>
              <a:ext uri="{FF2B5EF4-FFF2-40B4-BE49-F238E27FC236}">
                <a16:creationId xmlns:a16="http://schemas.microsoft.com/office/drawing/2014/main" id="{C67C57E4-9B10-F921-67D2-2910FDC63BBE}"/>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1591" name="AutoShape 77">
            <a:hlinkClick r:id="" action="ppaction://hlinkshowjump?jump=lastslideviewed" highlightClick="1"/>
            <a:extLst>
              <a:ext uri="{FF2B5EF4-FFF2-40B4-BE49-F238E27FC236}">
                <a16:creationId xmlns:a16="http://schemas.microsoft.com/office/drawing/2014/main" id="{819557A7-A8F1-DE4B-C581-AA7EE70B807C}"/>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63278" name="Rectangle 78">
            <a:extLst>
              <a:ext uri="{FF2B5EF4-FFF2-40B4-BE49-F238E27FC236}">
                <a16:creationId xmlns:a16="http://schemas.microsoft.com/office/drawing/2014/main" id="{282140C9-41CD-3999-A816-9EC5F9BB6CCF}"/>
              </a:ext>
            </a:extLst>
          </p:cNvPr>
          <p:cNvSpPr>
            <a:spLocks noChangeArrowheads="1"/>
          </p:cNvSpPr>
          <p:nvPr/>
        </p:nvSpPr>
        <p:spPr bwMode="auto">
          <a:xfrm>
            <a:off x="3044825" y="3429000"/>
            <a:ext cx="7667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tx1"/>
                </a:solidFill>
                <a:ea typeface="宋体" panose="02010600030101010101" pitchFamily="2" charset="-122"/>
              </a:rPr>
              <a:t>I</a:t>
            </a:r>
            <a:r>
              <a:rPr lang="en-US" altLang="zh-CN" b="1" i="0" baseline="-25000">
                <a:solidFill>
                  <a:schemeClr val="tx1"/>
                </a:solidFill>
                <a:ea typeface="宋体" panose="02010600030101010101" pitchFamily="2" charset="-122"/>
              </a:rPr>
              <a:t>DSS</a:t>
            </a:r>
          </a:p>
        </p:txBody>
      </p:sp>
      <p:sp>
        <p:nvSpPr>
          <p:cNvPr id="563279" name="Rectangle 79">
            <a:extLst>
              <a:ext uri="{FF2B5EF4-FFF2-40B4-BE49-F238E27FC236}">
                <a16:creationId xmlns:a16="http://schemas.microsoft.com/office/drawing/2014/main" id="{4A515000-D5B2-0EE2-55B2-7EA5A6C77A0D}"/>
              </a:ext>
            </a:extLst>
          </p:cNvPr>
          <p:cNvSpPr>
            <a:spLocks noChangeArrowheads="1"/>
          </p:cNvSpPr>
          <p:nvPr/>
        </p:nvSpPr>
        <p:spPr bwMode="auto">
          <a:xfrm>
            <a:off x="4706938" y="2259013"/>
            <a:ext cx="4095750" cy="3168650"/>
          </a:xfrm>
          <a:prstGeom prst="rect">
            <a:avLst/>
          </a:prstGeom>
          <a:gradFill rotWithShape="1">
            <a:gsLst>
              <a:gs pos="0">
                <a:srgbClr val="FFFFFF"/>
              </a:gs>
              <a:gs pos="50000">
                <a:srgbClr val="FFFF9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0000"/>
              </a:lnSpc>
            </a:pPr>
            <a:r>
              <a:rPr lang="en-US" altLang="zh-CN" b="1" i="0">
                <a:solidFill>
                  <a:srgbClr val="CC0000"/>
                </a:solidFill>
                <a:ea typeface="宋体" panose="02010600030101010101" pitchFamily="2" charset="-122"/>
              </a:rPr>
              <a:t>    </a:t>
            </a:r>
            <a:r>
              <a:rPr lang="zh-CN" altLang="en-US" b="1" i="0">
                <a:solidFill>
                  <a:srgbClr val="0000FF"/>
                </a:solidFill>
                <a:ea typeface="宋体" panose="02010600030101010101" pitchFamily="2" charset="-122"/>
              </a:rPr>
              <a:t>当</a:t>
            </a:r>
            <a:r>
              <a:rPr lang="en-US" altLang="zh-CN" b="1">
                <a:solidFill>
                  <a:srgbClr val="0000FF"/>
                </a:solidFill>
                <a:ea typeface="宋体" panose="02010600030101010101" pitchFamily="2" charset="-122"/>
              </a:rPr>
              <a:t>U</a:t>
            </a:r>
            <a:r>
              <a:rPr lang="en-US" altLang="zh-CN" b="1" i="0" baseline="-25000">
                <a:solidFill>
                  <a:srgbClr val="0000FF"/>
                </a:solidFill>
                <a:ea typeface="宋体" panose="02010600030101010101" pitchFamily="2" charset="-122"/>
              </a:rPr>
              <a:t>GS</a:t>
            </a:r>
            <a:r>
              <a:rPr lang="zh-CN" altLang="en-US" b="1" i="0">
                <a:solidFill>
                  <a:srgbClr val="0000FF"/>
                </a:solidFill>
                <a:ea typeface="宋体" panose="02010600030101010101" pitchFamily="2" charset="-122"/>
              </a:rPr>
              <a:t>达到一定</a:t>
            </a:r>
            <a:r>
              <a:rPr lang="zh-CN" altLang="en-US" b="1" i="0">
                <a:solidFill>
                  <a:srgbClr val="0000FF"/>
                </a:solidFill>
                <a:latin typeface="宋体" panose="02010600030101010101" pitchFamily="2" charset="-122"/>
                <a:ea typeface="宋体" panose="02010600030101010101" pitchFamily="2" charset="-122"/>
              </a:rPr>
              <a:t>负值时，</a:t>
            </a:r>
            <a:r>
              <a:rPr lang="en-US" altLang="zh-CN" b="1" i="0">
                <a:solidFill>
                  <a:srgbClr val="0000FF"/>
                </a:solidFill>
                <a:ea typeface="宋体" panose="02010600030101010101" pitchFamily="2" charset="-122"/>
              </a:rPr>
              <a:t>N</a:t>
            </a:r>
            <a:r>
              <a:rPr lang="zh-CN" altLang="en-US" b="1" i="0">
                <a:solidFill>
                  <a:srgbClr val="0000FF"/>
                </a:solidFill>
                <a:latin typeface="宋体" panose="02010600030101010101" pitchFamily="2" charset="-122"/>
                <a:ea typeface="宋体" panose="02010600030101010101" pitchFamily="2" charset="-122"/>
              </a:rPr>
              <a:t>型导电沟道消失，</a:t>
            </a:r>
          </a:p>
          <a:p>
            <a:pPr algn="just">
              <a:lnSpc>
                <a:spcPct val="120000"/>
              </a:lnSpc>
            </a:pPr>
            <a:r>
              <a:rPr lang="en-US" altLang="zh-CN" b="1">
                <a:solidFill>
                  <a:srgbClr val="0000FF"/>
                </a:solidFill>
                <a:ea typeface="宋体" panose="02010600030101010101" pitchFamily="2" charset="-122"/>
              </a:rPr>
              <a:t>I</a:t>
            </a:r>
            <a:r>
              <a:rPr lang="en-US" altLang="zh-CN" b="1" i="0" baseline="-25000">
                <a:solidFill>
                  <a:srgbClr val="0000FF"/>
                </a:solidFill>
                <a:ea typeface="宋体" panose="02010600030101010101" pitchFamily="2" charset="-122"/>
              </a:rPr>
              <a:t>D</a:t>
            </a:r>
            <a:r>
              <a:rPr lang="en-US" altLang="zh-CN" b="1" i="0">
                <a:solidFill>
                  <a:srgbClr val="0000FF"/>
                </a:solidFill>
                <a:ea typeface="宋体" panose="02010600030101010101" pitchFamily="2" charset="-122"/>
              </a:rPr>
              <a:t>= 0</a:t>
            </a:r>
            <a:r>
              <a:rPr lang="zh-CN" altLang="en-US" b="1" i="0">
                <a:solidFill>
                  <a:srgbClr val="0000FF"/>
                </a:solidFill>
                <a:ea typeface="宋体" panose="02010600030101010101" pitchFamily="2" charset="-122"/>
              </a:rPr>
              <a:t>，</a:t>
            </a:r>
            <a:r>
              <a:rPr lang="zh-CN" altLang="en-US" b="1" i="0">
                <a:solidFill>
                  <a:schemeClr val="tx1"/>
                </a:solidFill>
                <a:latin typeface="宋体" panose="02010600030101010101" pitchFamily="2" charset="-122"/>
                <a:ea typeface="宋体" panose="02010600030101010101" pitchFamily="2" charset="-122"/>
              </a:rPr>
              <a:t>称为场效应管处于夹断状态（即截止）。这时的</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GS</a:t>
            </a:r>
            <a:r>
              <a:rPr lang="zh-CN" altLang="en-US" b="1" i="0">
                <a:solidFill>
                  <a:schemeClr val="tx1"/>
                </a:solidFill>
                <a:latin typeface="宋体" panose="02010600030101010101" pitchFamily="2" charset="-122"/>
                <a:ea typeface="宋体" panose="02010600030101010101" pitchFamily="2" charset="-122"/>
              </a:rPr>
              <a:t>称为夹断电压，用</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GS</a:t>
            </a:r>
            <a:r>
              <a:rPr lang="en-US" altLang="zh-CN" b="1" i="0" baseline="-25000">
                <a:solidFill>
                  <a:schemeClr val="tx1"/>
                </a:solidFill>
                <a:latin typeface="宋体" panose="02010600030101010101" pitchFamily="2" charset="-122"/>
                <a:ea typeface="宋体" panose="02010600030101010101" pitchFamily="2" charset="-122"/>
              </a:rPr>
              <a:t>(off</a:t>
            </a:r>
            <a:r>
              <a:rPr lang="zh-CN" altLang="en-US" b="1" i="0" baseline="-25000">
                <a:solidFill>
                  <a:schemeClr val="tx1"/>
                </a:solidFill>
                <a:latin typeface="宋体" panose="02010600030101010101" pitchFamily="2" charset="-122"/>
                <a:ea typeface="宋体" panose="02010600030101010101" pitchFamily="2" charset="-122"/>
              </a:rPr>
              <a:t>）</a:t>
            </a:r>
            <a:r>
              <a:rPr lang="zh-CN" altLang="en-US" b="1" i="0">
                <a:solidFill>
                  <a:schemeClr val="tx1"/>
                </a:solidFill>
                <a:latin typeface="宋体" panose="02010600030101010101" pitchFamily="2" charset="-122"/>
                <a:ea typeface="宋体" panose="02010600030101010101" pitchFamily="2" charset="-122"/>
              </a:rPr>
              <a:t>表示。</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27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strVal val="2/3*#ppt_w"/>
                                          </p:val>
                                        </p:tav>
                                        <p:tav tm="100000">
                                          <p:val>
                                            <p:strVal val="#ppt_w"/>
                                          </p:val>
                                        </p:tav>
                                      </p:tavLst>
                                    </p:anim>
                                    <p:anim calcmode="lin" valueType="num">
                                      <p:cBhvr>
                                        <p:cTn id="8" dur="500" fill="hold"/>
                                        <p:tgtEl>
                                          <p:spTgt spid="2"/>
                                        </p:tgtEl>
                                        <p:attrNameLst>
                                          <p:attrName>ppt_h</p:attrName>
                                        </p:attrNameLst>
                                      </p:cBhvr>
                                      <p:tavLst>
                                        <p:tav tm="0">
                                          <p:val>
                                            <p:strVal val="2/3*#ppt_h"/>
                                          </p:val>
                                        </p:tav>
                                        <p:tav tm="100000">
                                          <p:val>
                                            <p:strVal val="#ppt_h"/>
                                          </p:val>
                                        </p:tav>
                                      </p:tavLst>
                                    </p:anim>
                                  </p:childTnLst>
                                </p:cTn>
                              </p:par>
                            </p:childTnLst>
                          </p:cTn>
                        </p:par>
                        <p:par>
                          <p:cTn id="9" fill="hold" nodeType="afterGroup">
                            <p:stCondLst>
                              <p:cond delay="500"/>
                            </p:stCondLst>
                            <p:childTnLst>
                              <p:par>
                                <p:cTn id="10" presetID="1" presetClass="entr" presetSubtype="0" fill="hold" grpId="0" nodeType="afterEffect">
                                  <p:stCondLst>
                                    <p:cond delay="0"/>
                                  </p:stCondLst>
                                  <p:childTnLst>
                                    <p:set>
                                      <p:cBhvr>
                                        <p:cTn id="11" dur="1" fill="hold">
                                          <p:stCondLst>
                                            <p:cond delay="499"/>
                                          </p:stCondLst>
                                        </p:cTn>
                                        <p:tgtEl>
                                          <p:spTgt spid="563278"/>
                                        </p:tgtEl>
                                        <p:attrNameLst>
                                          <p:attrName>style.visibility</p:attrName>
                                        </p:attrNameLst>
                                      </p:cBhvr>
                                      <p:to>
                                        <p:strVal val="visible"/>
                                      </p:to>
                                    </p:se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63279"/>
                                        </p:tgtEl>
                                        <p:attrNameLst>
                                          <p:attrName>style.visibility</p:attrName>
                                        </p:attrNameLst>
                                      </p:cBhvr>
                                      <p:to>
                                        <p:strVal val="visible"/>
                                      </p:to>
                                    </p:set>
                                    <p:animEffect transition="in" filter="wipe(left)">
                                      <p:cBhvr>
                                        <p:cTn id="16" dur="500"/>
                                        <p:tgtEl>
                                          <p:spTgt spid="56327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63205"/>
                                        </p:tgtEl>
                                        <p:attrNameLst>
                                          <p:attrName>style.visibility</p:attrName>
                                        </p:attrNameLst>
                                      </p:cBhvr>
                                      <p:to>
                                        <p:strVal val="visible"/>
                                      </p:to>
                                    </p:set>
                                    <p:animEffect transition="in" filter="wipe(left)">
                                      <p:cBhvr>
                                        <p:cTn id="21" dur="500"/>
                                        <p:tgtEl>
                                          <p:spTgt spid="563205"/>
                                        </p:tgtEl>
                                      </p:cBhvr>
                                    </p:animEffect>
                                  </p:childTnLst>
                                </p:cTn>
                              </p:par>
                            </p:childTnLst>
                          </p:cTn>
                        </p:par>
                        <p:par>
                          <p:cTn id="22" fill="hold" nodeType="afterGroup">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563203"/>
                                        </p:tgtEl>
                                        <p:attrNameLst>
                                          <p:attrName>style.visibility</p:attrName>
                                        </p:attrNameLst>
                                      </p:cBhvr>
                                      <p:to>
                                        <p:strVal val="visible"/>
                                      </p:to>
                                    </p:set>
                                    <p:animEffect transition="in" filter="wipe(up)">
                                      <p:cBhvr>
                                        <p:cTn id="25" dur="500"/>
                                        <p:tgtEl>
                                          <p:spTgt spid="5632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03" grpId="0" animBg="1"/>
      <p:bldP spid="563205" grpId="0"/>
      <p:bldP spid="563278" grpId="0"/>
      <p:bldP spid="563279" grpId="0" animBg="1"/>
    </p:bldLst>
  </p:timing>
</p:sld>
</file>

<file path=ppt/slides/slide13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59106" name="Text Box 2">
            <a:extLst>
              <a:ext uri="{FF2B5EF4-FFF2-40B4-BE49-F238E27FC236}">
                <a16:creationId xmlns:a16="http://schemas.microsoft.com/office/drawing/2014/main" id="{999483CD-DE03-751D-2583-B87344AF5584}"/>
              </a:ext>
            </a:extLst>
          </p:cNvPr>
          <p:cNvSpPr txBox="1">
            <a:spLocks noChangeArrowheads="1"/>
          </p:cNvSpPr>
          <p:nvPr/>
        </p:nvSpPr>
        <p:spPr bwMode="auto">
          <a:xfrm>
            <a:off x="457200" y="368300"/>
            <a:ext cx="8154988" cy="519113"/>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ea typeface="楷体_GB2312" pitchFamily="49" charset="-122"/>
                <a:cs typeface="+mn-cs"/>
                <a:sym typeface="Wingdings" panose="05000000000000000000" pitchFamily="2" charset="2"/>
              </a:rPr>
              <a:t>2)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Wingdings" panose="05000000000000000000" pitchFamily="2" charset="2"/>
              </a:rPr>
              <a:t>耗尽型</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N</a:t>
            </a:r>
            <a:r>
              <a:rPr kumimoji="1" lang="zh-CN"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沟道</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MOS</a:t>
            </a:r>
            <a:r>
              <a:rPr kumimoji="1" lang="zh-CN"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管的特性曲线</a:t>
            </a:r>
            <a:endPar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559107" name="AutoShape 3">
            <a:extLst>
              <a:ext uri="{FF2B5EF4-FFF2-40B4-BE49-F238E27FC236}">
                <a16:creationId xmlns:a16="http://schemas.microsoft.com/office/drawing/2014/main" id="{A0C2B26F-DC21-1479-0CB4-527CB78B225B}"/>
              </a:ext>
            </a:extLst>
          </p:cNvPr>
          <p:cNvSpPr>
            <a:spLocks noChangeArrowheads="1"/>
          </p:cNvSpPr>
          <p:nvPr/>
        </p:nvSpPr>
        <p:spPr bwMode="auto">
          <a:xfrm>
            <a:off x="381000" y="3471863"/>
            <a:ext cx="1828800" cy="573087"/>
          </a:xfrm>
          <a:prstGeom prst="wedgeRoundRectCallout">
            <a:avLst>
              <a:gd name="adj1" fmla="val 2778"/>
              <a:gd name="adj2" fmla="val 231162"/>
              <a:gd name="adj3" fmla="val 16667"/>
            </a:avLst>
          </a:prstGeom>
          <a:gradFill rotWithShape="1">
            <a:gsLst>
              <a:gs pos="0">
                <a:srgbClr val="FFFFFF"/>
              </a:gs>
              <a:gs pos="50000">
                <a:srgbClr val="FFFF00"/>
              </a:gs>
              <a:gs pos="100000">
                <a:srgbClr val="FFFFFF"/>
              </a:gs>
            </a:gsLst>
            <a:lin ang="5400000" scaled="1"/>
          </a:gradFill>
          <a:ln w="19050">
            <a:solidFill>
              <a:srgbClr val="003399"/>
            </a:solidFill>
            <a:miter lim="800000"/>
          </a:ln>
          <a:effectLst/>
        </p:spPr>
        <p:txBody>
          <a:bodyPr lIns="90000" tIns="46800" rIns="90000" bIns="46800" anchor="ctr">
            <a:spAutoFit/>
          </a:bodyPr>
          <a:lstStyle/>
          <a:p>
            <a:pPr algn="ctr">
              <a:spcBef>
                <a:spcPct val="50000"/>
              </a:spcBef>
              <a:defRPr/>
            </a:pPr>
            <a:r>
              <a:rPr kumimoji="1" lang="zh-CN" altLang="zh-CN" b="1" i="0">
                <a:solidFill>
                  <a:srgbClr val="0000FF"/>
                </a:solidFill>
                <a:effectLst>
                  <a:outerShdw blurRad="38100" dist="38100" dir="2700000" algn="tl">
                    <a:srgbClr val="000000"/>
                  </a:outerShdw>
                </a:effectLst>
                <a:ea typeface="楷体_GB2312" pitchFamily="49" charset="-122"/>
                <a:cs typeface="+mn-cs"/>
              </a:rPr>
              <a:t>夹断电压</a:t>
            </a:r>
            <a:endParaRPr kumimoji="1" lang="zh-CN" altLang="en-US" b="1" i="0">
              <a:solidFill>
                <a:srgbClr val="0000FF"/>
              </a:solidFill>
              <a:effectLst>
                <a:outerShdw blurRad="38100" dist="38100" dir="2700000" algn="tl">
                  <a:srgbClr val="000000"/>
                </a:outerShdw>
              </a:effectLst>
              <a:ea typeface="楷体_GB2312" pitchFamily="49" charset="-122"/>
              <a:cs typeface="+mn-cs"/>
            </a:endParaRPr>
          </a:p>
        </p:txBody>
      </p:sp>
      <p:sp>
        <p:nvSpPr>
          <p:cNvPr id="152580" name="Rectangle 4">
            <a:extLst>
              <a:ext uri="{FF2B5EF4-FFF2-40B4-BE49-F238E27FC236}">
                <a16:creationId xmlns:a16="http://schemas.microsoft.com/office/drawing/2014/main" id="{7483DE62-D65C-6924-4052-DD85956E35E7}"/>
              </a:ext>
            </a:extLst>
          </p:cNvPr>
          <p:cNvSpPr>
            <a:spLocks noChangeArrowheads="1"/>
          </p:cNvSpPr>
          <p:nvPr/>
        </p:nvSpPr>
        <p:spPr bwMode="auto">
          <a:xfrm>
            <a:off x="533400" y="863600"/>
            <a:ext cx="80772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20000"/>
              </a:lnSpc>
            </a:pPr>
            <a:r>
              <a:rPr lang="en-US" altLang="zh-CN" b="1" i="0">
                <a:solidFill>
                  <a:schemeClr val="tx1"/>
                </a:solidFill>
                <a:latin typeface="宋体" panose="02010600030101010101" pitchFamily="2" charset="-122"/>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耗尽型的</a:t>
            </a:r>
            <a:r>
              <a:rPr lang="en-US" altLang="zh-CN" b="1" i="0">
                <a:solidFill>
                  <a:schemeClr val="tx1"/>
                </a:solidFill>
                <a:ea typeface="宋体" panose="02010600030101010101" pitchFamily="2" charset="-122"/>
              </a:rPr>
              <a:t>MOS</a:t>
            </a:r>
            <a:r>
              <a:rPr lang="zh-CN" altLang="zh-CN" b="1" i="0">
                <a:solidFill>
                  <a:schemeClr val="tx1"/>
                </a:solidFill>
                <a:latin typeface="宋体" panose="02010600030101010101" pitchFamily="2" charset="-122"/>
                <a:ea typeface="宋体" panose="02010600030101010101" pitchFamily="2" charset="-122"/>
              </a:rPr>
              <a:t>管</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GS</a:t>
            </a:r>
            <a:r>
              <a:rPr lang="en-US" altLang="zh-CN" b="1" i="0">
                <a:solidFill>
                  <a:schemeClr val="tx1"/>
                </a:solidFill>
                <a:ea typeface="宋体" panose="02010600030101010101" pitchFamily="2" charset="-122"/>
              </a:rPr>
              <a:t>= 0</a:t>
            </a:r>
            <a:r>
              <a:rPr lang="zh-CN" altLang="zh-CN" b="1" i="0">
                <a:solidFill>
                  <a:schemeClr val="tx1"/>
                </a:solidFill>
                <a:latin typeface="宋体" panose="02010600030101010101" pitchFamily="2" charset="-122"/>
                <a:ea typeface="宋体" panose="02010600030101010101" pitchFamily="2" charset="-122"/>
              </a:rPr>
              <a:t>时就有导电沟道，加反向电压到一定值时才能夹断。</a:t>
            </a:r>
            <a:endParaRPr lang="zh-CN" altLang="en-US" b="1" i="0">
              <a:solidFill>
                <a:schemeClr val="tx1"/>
              </a:solidFill>
              <a:latin typeface="宋体" panose="02010600030101010101" pitchFamily="2" charset="-122"/>
              <a:ea typeface="宋体" panose="02010600030101010101" pitchFamily="2" charset="-122"/>
            </a:endParaRPr>
          </a:p>
        </p:txBody>
      </p:sp>
      <p:sp>
        <p:nvSpPr>
          <p:cNvPr id="152581" name="Text Box 5">
            <a:extLst>
              <a:ext uri="{FF2B5EF4-FFF2-40B4-BE49-F238E27FC236}">
                <a16:creationId xmlns:a16="http://schemas.microsoft.com/office/drawing/2014/main" id="{F917262E-F8DB-7E54-2F3F-15B3328726A4}"/>
              </a:ext>
            </a:extLst>
          </p:cNvPr>
          <p:cNvSpPr txBox="1">
            <a:spLocks noChangeArrowheads="1"/>
          </p:cNvSpPr>
          <p:nvPr/>
        </p:nvSpPr>
        <p:spPr bwMode="auto">
          <a:xfrm>
            <a:off x="76200" y="4586288"/>
            <a:ext cx="2133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ea typeface="楷体_GB2312" pitchFamily="49" charset="-122"/>
              </a:rPr>
              <a:t>  U</a:t>
            </a:r>
            <a:r>
              <a:rPr lang="en-US" altLang="zh-CN" b="1" i="0" baseline="-25000">
                <a:solidFill>
                  <a:schemeClr val="tx1"/>
                </a:solidFill>
                <a:ea typeface="楷体_GB2312" pitchFamily="49" charset="-122"/>
              </a:rPr>
              <a:t>GS(off)</a:t>
            </a:r>
          </a:p>
        </p:txBody>
      </p:sp>
      <p:grpSp>
        <p:nvGrpSpPr>
          <p:cNvPr id="152582" name="Group 6">
            <a:extLst>
              <a:ext uri="{FF2B5EF4-FFF2-40B4-BE49-F238E27FC236}">
                <a16:creationId xmlns:a16="http://schemas.microsoft.com/office/drawing/2014/main" id="{63E7F27E-FF67-4A07-65E5-381133DA7E82}"/>
              </a:ext>
            </a:extLst>
          </p:cNvPr>
          <p:cNvGrpSpPr>
            <a:grpSpLocks/>
          </p:cNvGrpSpPr>
          <p:nvPr/>
        </p:nvGrpSpPr>
        <p:grpSpPr bwMode="auto">
          <a:xfrm>
            <a:off x="152400" y="1981200"/>
            <a:ext cx="4581525" cy="4141788"/>
            <a:chOff x="192" y="1392"/>
            <a:chExt cx="2886" cy="2609"/>
          </a:xfrm>
        </p:grpSpPr>
        <p:sp>
          <p:nvSpPr>
            <p:cNvPr id="152583" name="Text Box 7" descr="40%">
              <a:extLst>
                <a:ext uri="{FF2B5EF4-FFF2-40B4-BE49-F238E27FC236}">
                  <a16:creationId xmlns:a16="http://schemas.microsoft.com/office/drawing/2014/main" id="{16541287-94AB-BB02-9370-914A6527CAFA}"/>
                </a:ext>
              </a:extLst>
            </p:cNvPr>
            <p:cNvSpPr txBox="1">
              <a:spLocks noChangeArrowheads="1"/>
            </p:cNvSpPr>
            <p:nvPr/>
          </p:nvSpPr>
          <p:spPr bwMode="auto">
            <a:xfrm>
              <a:off x="768" y="3716"/>
              <a:ext cx="1728" cy="285"/>
            </a:xfrm>
            <a:prstGeom prst="rect">
              <a:avLst/>
            </a:prstGeom>
            <a:pattFill prst="pct40">
              <a:fgClr>
                <a:srgbClr val="FFCCCC"/>
              </a:fgClr>
              <a:bgClr>
                <a:srgbClr val="FFFFFF"/>
              </a:bgClr>
            </a:pattFill>
            <a:ln w="19050">
              <a:solidFill>
                <a:srgbClr val="FF3300"/>
              </a:solidFill>
              <a:miter lim="800000"/>
              <a:headEnd type="none" w="sm" len="sm"/>
              <a:tailEnd type="none" w="med" len="lg"/>
            </a:ln>
          </p:spPr>
          <p:txBody>
            <a:bodyPr lIns="90000" tIns="46800" rIns="90000" bIns="46800">
              <a:spAutoFit/>
            </a:bodyPr>
            <a:lstStyle/>
            <a:p>
              <a:pPr>
                <a:lnSpc>
                  <a:spcPct val="80000"/>
                </a:lnSpc>
                <a:spcBef>
                  <a:spcPct val="50000"/>
                </a:spcBef>
              </a:pPr>
              <a:r>
                <a:rPr lang="zh-CN" altLang="en-US" b="1" i="0">
                  <a:solidFill>
                    <a:srgbClr val="0000FF"/>
                  </a:solidFill>
                  <a:ea typeface="宋体" panose="02010600030101010101" pitchFamily="2" charset="-122"/>
                </a:rPr>
                <a:t>转移特性曲线</a:t>
              </a:r>
            </a:p>
          </p:txBody>
        </p:sp>
        <p:sp>
          <p:nvSpPr>
            <p:cNvPr id="152584" name="Line 8">
              <a:extLst>
                <a:ext uri="{FF2B5EF4-FFF2-40B4-BE49-F238E27FC236}">
                  <a16:creationId xmlns:a16="http://schemas.microsoft.com/office/drawing/2014/main" id="{F6383410-45B5-508B-59F2-6D67A453C808}"/>
                </a:ext>
              </a:extLst>
            </p:cNvPr>
            <p:cNvSpPr>
              <a:spLocks noChangeShapeType="1"/>
            </p:cNvSpPr>
            <p:nvPr/>
          </p:nvSpPr>
          <p:spPr bwMode="auto">
            <a:xfrm flipH="1">
              <a:off x="1728" y="1757"/>
              <a:ext cx="0" cy="1632"/>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52585" name="Line 9">
              <a:extLst>
                <a:ext uri="{FF2B5EF4-FFF2-40B4-BE49-F238E27FC236}">
                  <a16:creationId xmlns:a16="http://schemas.microsoft.com/office/drawing/2014/main" id="{CB32F0D3-3FF8-CC42-9EA8-5AA9CBE8C52D}"/>
                </a:ext>
              </a:extLst>
            </p:cNvPr>
            <p:cNvSpPr>
              <a:spLocks noChangeShapeType="1"/>
            </p:cNvSpPr>
            <p:nvPr/>
          </p:nvSpPr>
          <p:spPr bwMode="auto">
            <a:xfrm flipV="1">
              <a:off x="768" y="3408"/>
              <a:ext cx="1872"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2586" name="Text Box 10">
              <a:extLst>
                <a:ext uri="{FF2B5EF4-FFF2-40B4-BE49-F238E27FC236}">
                  <a16:creationId xmlns:a16="http://schemas.microsoft.com/office/drawing/2014/main" id="{E93C987E-D955-BAA6-8846-4ACA56F72619}"/>
                </a:ext>
              </a:extLst>
            </p:cNvPr>
            <p:cNvSpPr txBox="1">
              <a:spLocks noChangeArrowheads="1"/>
            </p:cNvSpPr>
            <p:nvPr/>
          </p:nvSpPr>
          <p:spPr bwMode="auto">
            <a:xfrm>
              <a:off x="1617" y="3341"/>
              <a:ext cx="4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0</a:t>
              </a:r>
            </a:p>
          </p:txBody>
        </p:sp>
        <p:sp>
          <p:nvSpPr>
            <p:cNvPr id="152587" name="Text Box 11">
              <a:extLst>
                <a:ext uri="{FF2B5EF4-FFF2-40B4-BE49-F238E27FC236}">
                  <a16:creationId xmlns:a16="http://schemas.microsoft.com/office/drawing/2014/main" id="{F8FC0DF5-E8FF-CFE7-5B4E-2F0EC9A528D3}"/>
                </a:ext>
              </a:extLst>
            </p:cNvPr>
            <p:cNvSpPr txBox="1">
              <a:spLocks noChangeArrowheads="1"/>
            </p:cNvSpPr>
            <p:nvPr/>
          </p:nvSpPr>
          <p:spPr bwMode="auto">
            <a:xfrm>
              <a:off x="1584" y="1392"/>
              <a:ext cx="139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D</a:t>
              </a:r>
              <a:r>
                <a:rPr lang="en-US" altLang="zh-CN" b="1" i="0">
                  <a:solidFill>
                    <a:schemeClr val="tx1"/>
                  </a:solidFill>
                  <a:ea typeface="楷体_GB2312" pitchFamily="49" charset="-122"/>
                </a:rPr>
                <a:t>/mA</a:t>
              </a:r>
            </a:p>
          </p:txBody>
        </p:sp>
        <p:sp>
          <p:nvSpPr>
            <p:cNvPr id="152588" name="Text Box 12">
              <a:extLst>
                <a:ext uri="{FF2B5EF4-FFF2-40B4-BE49-F238E27FC236}">
                  <a16:creationId xmlns:a16="http://schemas.microsoft.com/office/drawing/2014/main" id="{619EF233-C49A-B382-8BB2-1732B3548A8C}"/>
                </a:ext>
              </a:extLst>
            </p:cNvPr>
            <p:cNvSpPr txBox="1">
              <a:spLocks noChangeArrowheads="1"/>
            </p:cNvSpPr>
            <p:nvPr/>
          </p:nvSpPr>
          <p:spPr bwMode="auto">
            <a:xfrm>
              <a:off x="2016" y="2979"/>
              <a:ext cx="980" cy="3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lnSpc>
                  <a:spcPct val="120000"/>
                </a:lnSpc>
              </a:pPr>
              <a:r>
                <a:rPr lang="en-US" altLang="zh-CN" b="1" i="0">
                  <a:solidFill>
                    <a:schemeClr val="tx1"/>
                  </a:solidFill>
                  <a:ea typeface="楷体_GB2312" pitchFamily="49" charset="-122"/>
                </a:rPr>
                <a:t>   </a:t>
              </a: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GS </a:t>
              </a:r>
              <a:r>
                <a:rPr lang="en-US" altLang="zh-CN" b="1" i="0">
                  <a:solidFill>
                    <a:schemeClr val="tx1"/>
                  </a:solidFill>
                  <a:ea typeface="楷体_GB2312" pitchFamily="49" charset="-122"/>
                </a:rPr>
                <a:t>/V</a:t>
              </a:r>
            </a:p>
          </p:txBody>
        </p:sp>
        <p:sp>
          <p:nvSpPr>
            <p:cNvPr id="152589" name="Line 13">
              <a:extLst>
                <a:ext uri="{FF2B5EF4-FFF2-40B4-BE49-F238E27FC236}">
                  <a16:creationId xmlns:a16="http://schemas.microsoft.com/office/drawing/2014/main" id="{B5AD9A9D-9F09-03F0-CDB7-E6EB4318F23D}"/>
                </a:ext>
              </a:extLst>
            </p:cNvPr>
            <p:cNvSpPr>
              <a:spLocks noChangeShapeType="1"/>
            </p:cNvSpPr>
            <p:nvPr/>
          </p:nvSpPr>
          <p:spPr bwMode="auto">
            <a:xfrm>
              <a:off x="912" y="3336"/>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590" name="Freeform 14">
              <a:extLst>
                <a:ext uri="{FF2B5EF4-FFF2-40B4-BE49-F238E27FC236}">
                  <a16:creationId xmlns:a16="http://schemas.microsoft.com/office/drawing/2014/main" id="{5526D481-8BBC-25AC-B170-EF2DB0599DE4}"/>
                </a:ext>
              </a:extLst>
            </p:cNvPr>
            <p:cNvSpPr>
              <a:spLocks noChangeArrowheads="1"/>
            </p:cNvSpPr>
            <p:nvPr/>
          </p:nvSpPr>
          <p:spPr bwMode="auto">
            <a:xfrm>
              <a:off x="912" y="1853"/>
              <a:ext cx="1056" cy="1536"/>
            </a:xfrm>
            <a:custGeom>
              <a:avLst/>
              <a:gdLst>
                <a:gd name="T0" fmla="*/ 0 w 1128"/>
                <a:gd name="T1" fmla="*/ 2064 h 2064"/>
                <a:gd name="T2" fmla="*/ 336 w 1128"/>
                <a:gd name="T3" fmla="*/ 1800 h 2064"/>
                <a:gd name="T4" fmla="*/ 720 w 1128"/>
                <a:gd name="T5" fmla="*/ 1308 h 2064"/>
                <a:gd name="T6" fmla="*/ 984 w 1128"/>
                <a:gd name="T7" fmla="*/ 672 h 2064"/>
                <a:gd name="T8" fmla="*/ 1128 w 1128"/>
                <a:gd name="T9" fmla="*/ 0 h 2064"/>
              </a:gdLst>
              <a:ahLst/>
              <a:cxnLst>
                <a:cxn ang="0">
                  <a:pos x="T0" y="T1"/>
                </a:cxn>
                <a:cxn ang="0">
                  <a:pos x="T2" y="T3"/>
                </a:cxn>
                <a:cxn ang="0">
                  <a:pos x="T4" y="T5"/>
                </a:cxn>
                <a:cxn ang="0">
                  <a:pos x="T6" y="T7"/>
                </a:cxn>
                <a:cxn ang="0">
                  <a:pos x="T8" y="T9"/>
                </a:cxn>
              </a:cxnLst>
              <a:rect l="0" t="0" r="r" b="b"/>
              <a:pathLst>
                <a:path w="1128" h="2064">
                  <a:moveTo>
                    <a:pt x="0" y="2064"/>
                  </a:moveTo>
                  <a:cubicBezTo>
                    <a:pt x="108" y="1995"/>
                    <a:pt x="216" y="1926"/>
                    <a:pt x="336" y="1800"/>
                  </a:cubicBezTo>
                  <a:cubicBezTo>
                    <a:pt x="456" y="1674"/>
                    <a:pt x="612" y="1496"/>
                    <a:pt x="720" y="1308"/>
                  </a:cubicBezTo>
                  <a:cubicBezTo>
                    <a:pt x="828" y="1120"/>
                    <a:pt x="916" y="890"/>
                    <a:pt x="984" y="672"/>
                  </a:cubicBezTo>
                  <a:cubicBezTo>
                    <a:pt x="1052" y="454"/>
                    <a:pt x="1104" y="112"/>
                    <a:pt x="1128" y="0"/>
                  </a:cubicBezTo>
                </a:path>
              </a:pathLst>
            </a:cu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2591" name="Line 15">
              <a:extLst>
                <a:ext uri="{FF2B5EF4-FFF2-40B4-BE49-F238E27FC236}">
                  <a16:creationId xmlns:a16="http://schemas.microsoft.com/office/drawing/2014/main" id="{2B802C35-BA43-08EB-B1C6-453001A33528}"/>
                </a:ext>
              </a:extLst>
            </p:cNvPr>
            <p:cNvSpPr>
              <a:spLocks noChangeShapeType="1"/>
            </p:cNvSpPr>
            <p:nvPr/>
          </p:nvSpPr>
          <p:spPr bwMode="auto">
            <a:xfrm>
              <a:off x="1728" y="3101"/>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592" name="Line 16">
              <a:extLst>
                <a:ext uri="{FF2B5EF4-FFF2-40B4-BE49-F238E27FC236}">
                  <a16:creationId xmlns:a16="http://schemas.microsoft.com/office/drawing/2014/main" id="{CE69B6F8-2DE7-F4FC-DBF2-FC4A89787701}"/>
                </a:ext>
              </a:extLst>
            </p:cNvPr>
            <p:cNvSpPr>
              <a:spLocks noChangeShapeType="1"/>
            </p:cNvSpPr>
            <p:nvPr/>
          </p:nvSpPr>
          <p:spPr bwMode="auto">
            <a:xfrm>
              <a:off x="1728" y="2765"/>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593" name="Line 17">
              <a:extLst>
                <a:ext uri="{FF2B5EF4-FFF2-40B4-BE49-F238E27FC236}">
                  <a16:creationId xmlns:a16="http://schemas.microsoft.com/office/drawing/2014/main" id="{E696362D-92B5-F2D1-17C8-191006EA4B43}"/>
                </a:ext>
              </a:extLst>
            </p:cNvPr>
            <p:cNvSpPr>
              <a:spLocks noChangeShapeType="1"/>
            </p:cNvSpPr>
            <p:nvPr/>
          </p:nvSpPr>
          <p:spPr bwMode="auto">
            <a:xfrm>
              <a:off x="1728" y="2381"/>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594" name="Line 18">
              <a:extLst>
                <a:ext uri="{FF2B5EF4-FFF2-40B4-BE49-F238E27FC236}">
                  <a16:creationId xmlns:a16="http://schemas.microsoft.com/office/drawing/2014/main" id="{98AFCCFD-3CDA-7800-5BF0-03CFF7A61B4E}"/>
                </a:ext>
              </a:extLst>
            </p:cNvPr>
            <p:cNvSpPr>
              <a:spLocks noChangeShapeType="1"/>
            </p:cNvSpPr>
            <p:nvPr/>
          </p:nvSpPr>
          <p:spPr bwMode="auto">
            <a:xfrm>
              <a:off x="1728" y="2045"/>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595" name="Text Box 19">
              <a:extLst>
                <a:ext uri="{FF2B5EF4-FFF2-40B4-BE49-F238E27FC236}">
                  <a16:creationId xmlns:a16="http://schemas.microsoft.com/office/drawing/2014/main" id="{D347D443-4F4D-5B8F-41F7-2FA3DE3E5FF8}"/>
                </a:ext>
              </a:extLst>
            </p:cNvPr>
            <p:cNvSpPr txBox="1">
              <a:spLocks noChangeArrowheads="1"/>
            </p:cNvSpPr>
            <p:nvPr/>
          </p:nvSpPr>
          <p:spPr bwMode="auto">
            <a:xfrm>
              <a:off x="2964" y="2824"/>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52596" name="Text Box 20">
              <a:extLst>
                <a:ext uri="{FF2B5EF4-FFF2-40B4-BE49-F238E27FC236}">
                  <a16:creationId xmlns:a16="http://schemas.microsoft.com/office/drawing/2014/main" id="{927B0A88-6F7E-6C03-DE43-0108307F67B3}"/>
                </a:ext>
              </a:extLst>
            </p:cNvPr>
            <p:cNvSpPr txBox="1">
              <a:spLocks noChangeArrowheads="1"/>
            </p:cNvSpPr>
            <p:nvPr/>
          </p:nvSpPr>
          <p:spPr bwMode="auto">
            <a:xfrm>
              <a:off x="2964" y="2424"/>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52597" name="Text Box 21">
              <a:extLst>
                <a:ext uri="{FF2B5EF4-FFF2-40B4-BE49-F238E27FC236}">
                  <a16:creationId xmlns:a16="http://schemas.microsoft.com/office/drawing/2014/main" id="{A2BC15A4-D079-BC6E-A91A-A0EC31C7BAF5}"/>
                </a:ext>
              </a:extLst>
            </p:cNvPr>
            <p:cNvSpPr txBox="1">
              <a:spLocks noChangeArrowheads="1"/>
            </p:cNvSpPr>
            <p:nvPr/>
          </p:nvSpPr>
          <p:spPr bwMode="auto">
            <a:xfrm>
              <a:off x="2964" y="1998"/>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52598" name="Line 22">
              <a:extLst>
                <a:ext uri="{FF2B5EF4-FFF2-40B4-BE49-F238E27FC236}">
                  <a16:creationId xmlns:a16="http://schemas.microsoft.com/office/drawing/2014/main" id="{F95965E0-E1A3-740D-FAA7-A8D97C7DC940}"/>
                </a:ext>
              </a:extLst>
            </p:cNvPr>
            <p:cNvSpPr>
              <a:spLocks noChangeShapeType="1"/>
            </p:cNvSpPr>
            <p:nvPr/>
          </p:nvSpPr>
          <p:spPr bwMode="auto">
            <a:xfrm>
              <a:off x="1200"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599" name="Line 23">
              <a:extLst>
                <a:ext uri="{FF2B5EF4-FFF2-40B4-BE49-F238E27FC236}">
                  <a16:creationId xmlns:a16="http://schemas.microsoft.com/office/drawing/2014/main" id="{9E8F5A7D-6778-A613-E989-6AFDB88C4166}"/>
                </a:ext>
              </a:extLst>
            </p:cNvPr>
            <p:cNvSpPr>
              <a:spLocks noChangeShapeType="1"/>
            </p:cNvSpPr>
            <p:nvPr/>
          </p:nvSpPr>
          <p:spPr bwMode="auto">
            <a:xfrm>
              <a:off x="1487"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00" name="Text Box 24">
              <a:extLst>
                <a:ext uri="{FF2B5EF4-FFF2-40B4-BE49-F238E27FC236}">
                  <a16:creationId xmlns:a16="http://schemas.microsoft.com/office/drawing/2014/main" id="{F4FB0B30-99FA-789C-08DC-861844DE7A0B}"/>
                </a:ext>
              </a:extLst>
            </p:cNvPr>
            <p:cNvSpPr txBox="1">
              <a:spLocks noChangeArrowheads="1"/>
            </p:cNvSpPr>
            <p:nvPr/>
          </p:nvSpPr>
          <p:spPr bwMode="auto">
            <a:xfrm>
              <a:off x="1329"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a:t>
              </a:r>
            </a:p>
          </p:txBody>
        </p:sp>
        <p:sp>
          <p:nvSpPr>
            <p:cNvPr id="152601" name="Text Box 25">
              <a:extLst>
                <a:ext uri="{FF2B5EF4-FFF2-40B4-BE49-F238E27FC236}">
                  <a16:creationId xmlns:a16="http://schemas.microsoft.com/office/drawing/2014/main" id="{5333E917-D650-2C0A-890B-9AD07DFFBB65}"/>
                </a:ext>
              </a:extLst>
            </p:cNvPr>
            <p:cNvSpPr txBox="1">
              <a:spLocks noChangeArrowheads="1"/>
            </p:cNvSpPr>
            <p:nvPr/>
          </p:nvSpPr>
          <p:spPr bwMode="auto">
            <a:xfrm>
              <a:off x="1056"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-2</a:t>
              </a:r>
            </a:p>
          </p:txBody>
        </p:sp>
        <p:sp>
          <p:nvSpPr>
            <p:cNvPr id="152602" name="Text Box 26">
              <a:extLst>
                <a:ext uri="{FF2B5EF4-FFF2-40B4-BE49-F238E27FC236}">
                  <a16:creationId xmlns:a16="http://schemas.microsoft.com/office/drawing/2014/main" id="{576757CD-34A7-243D-5F15-E47BCD42C670}"/>
                </a:ext>
              </a:extLst>
            </p:cNvPr>
            <p:cNvSpPr txBox="1">
              <a:spLocks noChangeArrowheads="1"/>
            </p:cNvSpPr>
            <p:nvPr/>
          </p:nvSpPr>
          <p:spPr bwMode="auto">
            <a:xfrm>
              <a:off x="768" y="3369"/>
              <a:ext cx="30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-3</a:t>
              </a:r>
            </a:p>
          </p:txBody>
        </p:sp>
        <p:sp>
          <p:nvSpPr>
            <p:cNvPr id="152603" name="Text Box 27">
              <a:extLst>
                <a:ext uri="{FF2B5EF4-FFF2-40B4-BE49-F238E27FC236}">
                  <a16:creationId xmlns:a16="http://schemas.microsoft.com/office/drawing/2014/main" id="{6E204DD2-C9A7-25EB-5419-64DFA3920705}"/>
                </a:ext>
              </a:extLst>
            </p:cNvPr>
            <p:cNvSpPr txBox="1">
              <a:spLocks noChangeArrowheads="1"/>
            </p:cNvSpPr>
            <p:nvPr/>
          </p:nvSpPr>
          <p:spPr bwMode="auto">
            <a:xfrm>
              <a:off x="1776" y="2928"/>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4</a:t>
              </a:r>
            </a:p>
          </p:txBody>
        </p:sp>
        <p:sp>
          <p:nvSpPr>
            <p:cNvPr id="152604" name="Text Box 28">
              <a:extLst>
                <a:ext uri="{FF2B5EF4-FFF2-40B4-BE49-F238E27FC236}">
                  <a16:creationId xmlns:a16="http://schemas.microsoft.com/office/drawing/2014/main" id="{FB18E104-9FF4-B2D0-B888-5D2AB3B20DA2}"/>
                </a:ext>
              </a:extLst>
            </p:cNvPr>
            <p:cNvSpPr txBox="1">
              <a:spLocks noChangeArrowheads="1"/>
            </p:cNvSpPr>
            <p:nvPr/>
          </p:nvSpPr>
          <p:spPr bwMode="auto">
            <a:xfrm>
              <a:off x="1776" y="2592"/>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8</a:t>
              </a:r>
            </a:p>
          </p:txBody>
        </p:sp>
        <p:sp>
          <p:nvSpPr>
            <p:cNvPr id="152605" name="Text Box 29">
              <a:extLst>
                <a:ext uri="{FF2B5EF4-FFF2-40B4-BE49-F238E27FC236}">
                  <a16:creationId xmlns:a16="http://schemas.microsoft.com/office/drawing/2014/main" id="{C9F8B642-F7CB-91F1-AD98-780233BF165E}"/>
                </a:ext>
              </a:extLst>
            </p:cNvPr>
            <p:cNvSpPr txBox="1">
              <a:spLocks noChangeArrowheads="1"/>
            </p:cNvSpPr>
            <p:nvPr/>
          </p:nvSpPr>
          <p:spPr bwMode="auto">
            <a:xfrm>
              <a:off x="1440" y="2217"/>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12</a:t>
              </a:r>
            </a:p>
          </p:txBody>
        </p:sp>
        <p:sp>
          <p:nvSpPr>
            <p:cNvPr id="152606" name="Text Box 30">
              <a:extLst>
                <a:ext uri="{FF2B5EF4-FFF2-40B4-BE49-F238E27FC236}">
                  <a16:creationId xmlns:a16="http://schemas.microsoft.com/office/drawing/2014/main" id="{01A46F47-FA1F-0496-904F-FBC82F81C974}"/>
                </a:ext>
              </a:extLst>
            </p:cNvPr>
            <p:cNvSpPr txBox="1">
              <a:spLocks noChangeArrowheads="1"/>
            </p:cNvSpPr>
            <p:nvPr/>
          </p:nvSpPr>
          <p:spPr bwMode="auto">
            <a:xfrm>
              <a:off x="1440" y="1920"/>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16</a:t>
              </a:r>
            </a:p>
          </p:txBody>
        </p:sp>
        <p:sp>
          <p:nvSpPr>
            <p:cNvPr id="152607" name="Line 31">
              <a:extLst>
                <a:ext uri="{FF2B5EF4-FFF2-40B4-BE49-F238E27FC236}">
                  <a16:creationId xmlns:a16="http://schemas.microsoft.com/office/drawing/2014/main" id="{E6241F10-561C-6CD6-B33E-E76A5226FB9C}"/>
                </a:ext>
              </a:extLst>
            </p:cNvPr>
            <p:cNvSpPr>
              <a:spLocks noChangeShapeType="1"/>
            </p:cNvSpPr>
            <p:nvPr/>
          </p:nvSpPr>
          <p:spPr bwMode="auto">
            <a:xfrm>
              <a:off x="1967"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08" name="Line 32">
              <a:extLst>
                <a:ext uri="{FF2B5EF4-FFF2-40B4-BE49-F238E27FC236}">
                  <a16:creationId xmlns:a16="http://schemas.microsoft.com/office/drawing/2014/main" id="{B6B2240B-888D-CEF7-8B78-5AC2723F7D9B}"/>
                </a:ext>
              </a:extLst>
            </p:cNvPr>
            <p:cNvSpPr>
              <a:spLocks noChangeShapeType="1"/>
            </p:cNvSpPr>
            <p:nvPr/>
          </p:nvSpPr>
          <p:spPr bwMode="auto">
            <a:xfrm>
              <a:off x="2256" y="3360"/>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09" name="Text Box 33">
              <a:extLst>
                <a:ext uri="{FF2B5EF4-FFF2-40B4-BE49-F238E27FC236}">
                  <a16:creationId xmlns:a16="http://schemas.microsoft.com/office/drawing/2014/main" id="{A17502FE-8B39-A527-A9FC-E9E621D55AC1}"/>
                </a:ext>
              </a:extLst>
            </p:cNvPr>
            <p:cNvSpPr txBox="1">
              <a:spLocks noChangeArrowheads="1"/>
            </p:cNvSpPr>
            <p:nvPr/>
          </p:nvSpPr>
          <p:spPr bwMode="auto">
            <a:xfrm>
              <a:off x="1846" y="3369"/>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a:t>
              </a:r>
            </a:p>
          </p:txBody>
        </p:sp>
        <p:sp>
          <p:nvSpPr>
            <p:cNvPr id="152610" name="Text Box 34">
              <a:extLst>
                <a:ext uri="{FF2B5EF4-FFF2-40B4-BE49-F238E27FC236}">
                  <a16:creationId xmlns:a16="http://schemas.microsoft.com/office/drawing/2014/main" id="{2190897D-9E15-DDEC-885B-F520E5CF4E87}"/>
                </a:ext>
              </a:extLst>
            </p:cNvPr>
            <p:cNvSpPr txBox="1">
              <a:spLocks noChangeArrowheads="1"/>
            </p:cNvSpPr>
            <p:nvPr/>
          </p:nvSpPr>
          <p:spPr bwMode="auto">
            <a:xfrm>
              <a:off x="2124" y="3369"/>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2</a:t>
              </a:r>
            </a:p>
          </p:txBody>
        </p:sp>
        <p:sp>
          <p:nvSpPr>
            <p:cNvPr id="559139" name="Text Box 35">
              <a:extLst>
                <a:ext uri="{FF2B5EF4-FFF2-40B4-BE49-F238E27FC236}">
                  <a16:creationId xmlns:a16="http://schemas.microsoft.com/office/drawing/2014/main" id="{48D11374-EFBF-1B5C-AB44-BFD70661FB9F}"/>
                </a:ext>
              </a:extLst>
            </p:cNvPr>
            <p:cNvSpPr txBox="1">
              <a:spLocks noChangeArrowheads="1"/>
            </p:cNvSpPr>
            <p:nvPr/>
          </p:nvSpPr>
          <p:spPr bwMode="auto">
            <a:xfrm>
              <a:off x="192" y="1833"/>
              <a:ext cx="1344" cy="327"/>
            </a:xfrm>
            <a:prstGeom prst="rect">
              <a:avLst/>
            </a:prstGeom>
            <a:noFill/>
            <a:ln w="38100">
              <a:noFill/>
              <a:miter lim="800000"/>
            </a:ln>
            <a:effectLst/>
          </p:spPr>
          <p:txBody>
            <a:bodyPr lIns="90000" tIns="46800" rIns="90000" bIns="46800">
              <a:spAutoFit/>
            </a:bodyPr>
            <a:lstStyle/>
            <a:p>
              <a:pPr>
                <a:spcBef>
                  <a:spcPct val="50000"/>
                </a:spcBef>
                <a:defRPr/>
              </a:pPr>
              <a:r>
                <a:rPr kumimoji="1" lang="en-US" altLang="zh-CN" b="1">
                  <a:solidFill>
                    <a:srgbClr val="000099"/>
                  </a:solidFill>
                  <a:effectLst>
                    <a:outerShdw blurRad="38100" dist="38100" dir="2700000" algn="tl">
                      <a:srgbClr val="C0C0C0"/>
                    </a:outerShdw>
                  </a:effectLst>
                  <a:ea typeface="楷体_GB2312" pitchFamily="49" charset="-122"/>
                  <a:cs typeface="+mn-cs"/>
                </a:rPr>
                <a:t>U</a:t>
              </a:r>
              <a:r>
                <a:rPr kumimoji="1" lang="en-US" altLang="zh-CN" b="1" i="0" baseline="-25000">
                  <a:solidFill>
                    <a:srgbClr val="000099"/>
                  </a:solidFill>
                  <a:effectLst>
                    <a:outerShdw blurRad="38100" dist="38100" dir="2700000" algn="tl">
                      <a:srgbClr val="C0C0C0"/>
                    </a:outerShdw>
                  </a:effectLst>
                  <a:ea typeface="楷体_GB2312" pitchFamily="49" charset="-122"/>
                  <a:cs typeface="+mn-cs"/>
                </a:rPr>
                <a:t>DS</a:t>
              </a:r>
              <a:r>
                <a:rPr kumimoji="1" lang="en-US" altLang="zh-CN" b="1" i="0">
                  <a:solidFill>
                    <a:srgbClr val="000099"/>
                  </a:solidFill>
                  <a:effectLst>
                    <a:outerShdw blurRad="38100" dist="38100" dir="2700000" algn="tl">
                      <a:srgbClr val="C0C0C0"/>
                    </a:outerShdw>
                  </a:effectLst>
                  <a:ea typeface="楷体_GB2312" pitchFamily="49" charset="-122"/>
                  <a:cs typeface="+mn-cs"/>
                </a:rPr>
                <a:t>=</a:t>
              </a:r>
              <a:r>
                <a:rPr kumimoji="1" lang="zh-CN" altLang="en-US" b="1" i="0">
                  <a:solidFill>
                    <a:srgbClr val="000099"/>
                  </a:solidFill>
                  <a:effectLst>
                    <a:outerShdw blurRad="38100" dist="38100" dir="2700000" algn="tl">
                      <a:srgbClr val="C0C0C0"/>
                    </a:outerShdw>
                  </a:effectLst>
                  <a:ea typeface="楷体_GB2312" pitchFamily="49" charset="-122"/>
                  <a:cs typeface="+mn-cs"/>
                </a:rPr>
                <a:t>常数</a:t>
              </a:r>
              <a:endParaRPr kumimoji="1" lang="zh-CN" altLang="en-US" b="1" i="0" baseline="-25000">
                <a:solidFill>
                  <a:srgbClr val="000099"/>
                </a:solidFill>
                <a:effectLst>
                  <a:outerShdw blurRad="38100" dist="38100" dir="2700000" algn="tl">
                    <a:srgbClr val="C0C0C0"/>
                  </a:outerShdw>
                </a:effectLst>
                <a:ea typeface="楷体_GB2312" pitchFamily="49" charset="-122"/>
                <a:cs typeface="+mn-cs"/>
              </a:endParaRPr>
            </a:p>
          </p:txBody>
        </p:sp>
      </p:grpSp>
      <p:grpSp>
        <p:nvGrpSpPr>
          <p:cNvPr id="3" name="Group 36">
            <a:extLst>
              <a:ext uri="{FF2B5EF4-FFF2-40B4-BE49-F238E27FC236}">
                <a16:creationId xmlns:a16="http://schemas.microsoft.com/office/drawing/2014/main" id="{F281F27C-9AAF-ACBE-EFA0-7D3B747319F5}"/>
              </a:ext>
            </a:extLst>
          </p:cNvPr>
          <p:cNvGrpSpPr>
            <a:grpSpLocks/>
          </p:cNvGrpSpPr>
          <p:nvPr/>
        </p:nvGrpSpPr>
        <p:grpSpPr bwMode="auto">
          <a:xfrm>
            <a:off x="4284663" y="1981200"/>
            <a:ext cx="5240337" cy="4217988"/>
            <a:chOff x="6000" y="1680"/>
            <a:chExt cx="3301" cy="2657"/>
          </a:xfrm>
        </p:grpSpPr>
        <p:sp>
          <p:nvSpPr>
            <p:cNvPr id="152613" name="Text Box 37">
              <a:extLst>
                <a:ext uri="{FF2B5EF4-FFF2-40B4-BE49-F238E27FC236}">
                  <a16:creationId xmlns:a16="http://schemas.microsoft.com/office/drawing/2014/main" id="{59A13A2E-7544-CA36-D88C-2161FB61E8DA}"/>
                </a:ext>
              </a:extLst>
            </p:cNvPr>
            <p:cNvSpPr txBox="1">
              <a:spLocks noChangeArrowheads="1"/>
            </p:cNvSpPr>
            <p:nvPr/>
          </p:nvSpPr>
          <p:spPr bwMode="auto">
            <a:xfrm>
              <a:off x="8304" y="3705"/>
              <a:ext cx="68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U</a:t>
              </a:r>
              <a:r>
                <a:rPr lang="en-US" altLang="zh-CN" b="1" i="0" baseline="-25000">
                  <a:solidFill>
                    <a:schemeClr val="tx1"/>
                  </a:solidFill>
                </a:rPr>
                <a:t> DS</a:t>
              </a:r>
              <a:endParaRPr lang="en-US" altLang="zh-CN" b="1" i="0">
                <a:solidFill>
                  <a:schemeClr val="tx1"/>
                </a:solidFill>
              </a:endParaRPr>
            </a:p>
          </p:txBody>
        </p:sp>
        <p:grpSp>
          <p:nvGrpSpPr>
            <p:cNvPr id="152614" name="Group 38">
              <a:extLst>
                <a:ext uri="{FF2B5EF4-FFF2-40B4-BE49-F238E27FC236}">
                  <a16:creationId xmlns:a16="http://schemas.microsoft.com/office/drawing/2014/main" id="{3C5535DB-5D03-8E1C-4080-DD4166AF95F2}"/>
                </a:ext>
              </a:extLst>
            </p:cNvPr>
            <p:cNvGrpSpPr>
              <a:grpSpLocks/>
            </p:cNvGrpSpPr>
            <p:nvPr/>
          </p:nvGrpSpPr>
          <p:grpSpPr bwMode="auto">
            <a:xfrm>
              <a:off x="6480" y="2240"/>
              <a:ext cx="1838" cy="1408"/>
              <a:chOff x="3154" y="1968"/>
              <a:chExt cx="1838" cy="1408"/>
            </a:xfrm>
          </p:grpSpPr>
          <p:sp>
            <p:nvSpPr>
              <p:cNvPr id="152615" name="Freeform 39">
                <a:extLst>
                  <a:ext uri="{FF2B5EF4-FFF2-40B4-BE49-F238E27FC236}">
                    <a16:creationId xmlns:a16="http://schemas.microsoft.com/office/drawing/2014/main" id="{6410BD8A-B838-1854-677E-00A631965B02}"/>
                  </a:ext>
                </a:extLst>
              </p:cNvPr>
              <p:cNvSpPr>
                <a:spLocks noChangeArrowheads="1"/>
              </p:cNvSpPr>
              <p:nvPr/>
            </p:nvSpPr>
            <p:spPr bwMode="auto">
              <a:xfrm>
                <a:off x="3154" y="3303"/>
                <a:ext cx="1799" cy="72"/>
              </a:xfrm>
              <a:custGeom>
                <a:avLst/>
                <a:gdLst>
                  <a:gd name="T0" fmla="*/ 32 w 2795"/>
                  <a:gd name="T1" fmla="*/ 119 h 119"/>
                  <a:gd name="T2" fmla="*/ 115 w 2795"/>
                  <a:gd name="T3" fmla="*/ 84 h 119"/>
                  <a:gd name="T4" fmla="*/ 721 w 2795"/>
                  <a:gd name="T5" fmla="*/ 15 h 119"/>
                  <a:gd name="T6" fmla="*/ 2795 w 2795"/>
                  <a:gd name="T7" fmla="*/ 0 h 119"/>
                </a:gdLst>
                <a:ahLst/>
                <a:cxnLst>
                  <a:cxn ang="0">
                    <a:pos x="T0" y="T1"/>
                  </a:cxn>
                  <a:cxn ang="0">
                    <a:pos x="T2" y="T3"/>
                  </a:cxn>
                  <a:cxn ang="0">
                    <a:pos x="T4" y="T5"/>
                  </a:cxn>
                  <a:cxn ang="0">
                    <a:pos x="T6" y="T7"/>
                  </a:cxn>
                </a:cxnLst>
                <a:rect l="0" t="0" r="r" b="b"/>
                <a:pathLst>
                  <a:path w="2795" h="119">
                    <a:moveTo>
                      <a:pt x="32" y="119"/>
                    </a:moveTo>
                    <a:cubicBezTo>
                      <a:pt x="45" y="113"/>
                      <a:pt x="0" y="102"/>
                      <a:pt x="115" y="84"/>
                    </a:cubicBezTo>
                    <a:cubicBezTo>
                      <a:pt x="231" y="67"/>
                      <a:pt x="274" y="29"/>
                      <a:pt x="721" y="15"/>
                    </a:cubicBezTo>
                    <a:cubicBezTo>
                      <a:pt x="1168" y="1"/>
                      <a:pt x="2363" y="3"/>
                      <a:pt x="2795"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2616" name="Freeform 40">
                <a:extLst>
                  <a:ext uri="{FF2B5EF4-FFF2-40B4-BE49-F238E27FC236}">
                    <a16:creationId xmlns:a16="http://schemas.microsoft.com/office/drawing/2014/main" id="{1AD93DDC-4412-EA41-C05D-1BE8907FB653}"/>
                  </a:ext>
                </a:extLst>
              </p:cNvPr>
              <p:cNvSpPr>
                <a:spLocks noChangeArrowheads="1"/>
              </p:cNvSpPr>
              <p:nvPr/>
            </p:nvSpPr>
            <p:spPr bwMode="auto">
              <a:xfrm>
                <a:off x="3175" y="3072"/>
                <a:ext cx="1769" cy="304"/>
              </a:xfrm>
              <a:custGeom>
                <a:avLst/>
                <a:gdLst>
                  <a:gd name="T0" fmla="*/ 0 w 2775"/>
                  <a:gd name="T1" fmla="*/ 480 h 480"/>
                  <a:gd name="T2" fmla="*/ 39 w 2775"/>
                  <a:gd name="T3" fmla="*/ 288 h 480"/>
                  <a:gd name="T4" fmla="*/ 75 w 2775"/>
                  <a:gd name="T5" fmla="*/ 192 h 480"/>
                  <a:gd name="T6" fmla="*/ 207 w 2775"/>
                  <a:gd name="T7" fmla="*/ 96 h 480"/>
                  <a:gd name="T8" fmla="*/ 591 w 2775"/>
                  <a:gd name="T9" fmla="*/ 60 h 480"/>
                  <a:gd name="T10" fmla="*/ 1252 w 2775"/>
                  <a:gd name="T11" fmla="*/ 38 h 480"/>
                  <a:gd name="T12" fmla="*/ 2775 w 2775"/>
                  <a:gd name="T13" fmla="*/ 0 h 480"/>
                </a:gdLst>
                <a:ahLst/>
                <a:cxnLst>
                  <a:cxn ang="0">
                    <a:pos x="T0" y="T1"/>
                  </a:cxn>
                  <a:cxn ang="0">
                    <a:pos x="T2" y="T3"/>
                  </a:cxn>
                  <a:cxn ang="0">
                    <a:pos x="T4" y="T5"/>
                  </a:cxn>
                  <a:cxn ang="0">
                    <a:pos x="T6" y="T7"/>
                  </a:cxn>
                  <a:cxn ang="0">
                    <a:pos x="T8" y="T9"/>
                  </a:cxn>
                  <a:cxn ang="0">
                    <a:pos x="T10" y="T11"/>
                  </a:cxn>
                  <a:cxn ang="0">
                    <a:pos x="T12" y="T13"/>
                  </a:cxn>
                </a:cxnLst>
                <a:rect l="0" t="0" r="r" b="b"/>
                <a:pathLst>
                  <a:path w="2775" h="480">
                    <a:moveTo>
                      <a:pt x="0" y="480"/>
                    </a:moveTo>
                    <a:cubicBezTo>
                      <a:pt x="7" y="448"/>
                      <a:pt x="27" y="336"/>
                      <a:pt x="39" y="288"/>
                    </a:cubicBezTo>
                    <a:cubicBezTo>
                      <a:pt x="51" y="240"/>
                      <a:pt x="47" y="224"/>
                      <a:pt x="75" y="192"/>
                    </a:cubicBezTo>
                    <a:cubicBezTo>
                      <a:pt x="103" y="160"/>
                      <a:pt x="121" y="118"/>
                      <a:pt x="207" y="96"/>
                    </a:cubicBezTo>
                    <a:cubicBezTo>
                      <a:pt x="293" y="74"/>
                      <a:pt x="417" y="70"/>
                      <a:pt x="591" y="60"/>
                    </a:cubicBezTo>
                    <a:cubicBezTo>
                      <a:pt x="765" y="50"/>
                      <a:pt x="888" y="48"/>
                      <a:pt x="1252" y="38"/>
                    </a:cubicBezTo>
                    <a:cubicBezTo>
                      <a:pt x="1616" y="28"/>
                      <a:pt x="2458" y="8"/>
                      <a:pt x="2775"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2617" name="Freeform 41">
                <a:extLst>
                  <a:ext uri="{FF2B5EF4-FFF2-40B4-BE49-F238E27FC236}">
                    <a16:creationId xmlns:a16="http://schemas.microsoft.com/office/drawing/2014/main" id="{5F74F890-6E70-EAAC-4A05-C83882E958C2}"/>
                  </a:ext>
                </a:extLst>
              </p:cNvPr>
              <p:cNvSpPr>
                <a:spLocks noChangeArrowheads="1"/>
              </p:cNvSpPr>
              <p:nvPr/>
            </p:nvSpPr>
            <p:spPr bwMode="auto">
              <a:xfrm>
                <a:off x="3171" y="2816"/>
                <a:ext cx="1821" cy="560"/>
              </a:xfrm>
              <a:custGeom>
                <a:avLst/>
                <a:gdLst>
                  <a:gd name="T0" fmla="*/ 0 w 2828"/>
                  <a:gd name="T1" fmla="*/ 917 h 917"/>
                  <a:gd name="T2" fmla="*/ 140 w 2828"/>
                  <a:gd name="T3" fmla="*/ 389 h 917"/>
                  <a:gd name="T4" fmla="*/ 353 w 2828"/>
                  <a:gd name="T5" fmla="*/ 149 h 917"/>
                  <a:gd name="T6" fmla="*/ 691 w 2828"/>
                  <a:gd name="T7" fmla="*/ 65 h 917"/>
                  <a:gd name="T8" fmla="*/ 2020 w 2828"/>
                  <a:gd name="T9" fmla="*/ 10 h 917"/>
                  <a:gd name="T10" fmla="*/ 2828 w 2828"/>
                  <a:gd name="T11" fmla="*/ 5 h 917"/>
                </a:gdLst>
                <a:ahLst/>
                <a:cxnLst>
                  <a:cxn ang="0">
                    <a:pos x="T0" y="T1"/>
                  </a:cxn>
                  <a:cxn ang="0">
                    <a:pos x="T2" y="T3"/>
                  </a:cxn>
                  <a:cxn ang="0">
                    <a:pos x="T4" y="T5"/>
                  </a:cxn>
                  <a:cxn ang="0">
                    <a:pos x="T6" y="T7"/>
                  </a:cxn>
                  <a:cxn ang="0">
                    <a:pos x="T8" y="T9"/>
                  </a:cxn>
                  <a:cxn ang="0">
                    <a:pos x="T10" y="T11"/>
                  </a:cxn>
                </a:cxnLst>
                <a:rect l="0" t="0" r="r" b="b"/>
                <a:pathLst>
                  <a:path w="2828" h="917">
                    <a:moveTo>
                      <a:pt x="0" y="917"/>
                    </a:moveTo>
                    <a:cubicBezTo>
                      <a:pt x="23" y="829"/>
                      <a:pt x="81" y="517"/>
                      <a:pt x="140" y="389"/>
                    </a:cubicBezTo>
                    <a:cubicBezTo>
                      <a:pt x="199" y="261"/>
                      <a:pt x="261" y="203"/>
                      <a:pt x="353" y="149"/>
                    </a:cubicBezTo>
                    <a:cubicBezTo>
                      <a:pt x="445" y="95"/>
                      <a:pt x="413" y="88"/>
                      <a:pt x="691" y="65"/>
                    </a:cubicBezTo>
                    <a:cubicBezTo>
                      <a:pt x="969" y="42"/>
                      <a:pt x="1664" y="20"/>
                      <a:pt x="2020" y="10"/>
                    </a:cubicBezTo>
                    <a:cubicBezTo>
                      <a:pt x="2376" y="0"/>
                      <a:pt x="2660" y="6"/>
                      <a:pt x="2828" y="5"/>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2618" name="Freeform 42">
                <a:extLst>
                  <a:ext uri="{FF2B5EF4-FFF2-40B4-BE49-F238E27FC236}">
                    <a16:creationId xmlns:a16="http://schemas.microsoft.com/office/drawing/2014/main" id="{ED1DACE0-8C0A-4C95-8CFB-109F9C6C7775}"/>
                  </a:ext>
                </a:extLst>
              </p:cNvPr>
              <p:cNvSpPr>
                <a:spLocks noChangeArrowheads="1"/>
              </p:cNvSpPr>
              <p:nvPr/>
            </p:nvSpPr>
            <p:spPr bwMode="auto">
              <a:xfrm>
                <a:off x="3175" y="2538"/>
                <a:ext cx="1778" cy="817"/>
              </a:xfrm>
              <a:custGeom>
                <a:avLst/>
                <a:gdLst>
                  <a:gd name="T0" fmla="*/ 0 w 2763"/>
                  <a:gd name="T1" fmla="*/ 1337 h 1337"/>
                  <a:gd name="T2" fmla="*/ 231 w 2763"/>
                  <a:gd name="T3" fmla="*/ 484 h 1337"/>
                  <a:gd name="T4" fmla="*/ 447 w 2763"/>
                  <a:gd name="T5" fmla="*/ 172 h 1337"/>
                  <a:gd name="T6" fmla="*/ 831 w 2763"/>
                  <a:gd name="T7" fmla="*/ 28 h 1337"/>
                  <a:gd name="T8" fmla="*/ 2763 w 2763"/>
                  <a:gd name="T9" fmla="*/ 4 h 1337"/>
                </a:gdLst>
                <a:ahLst/>
                <a:cxnLst>
                  <a:cxn ang="0">
                    <a:pos x="T0" y="T1"/>
                  </a:cxn>
                  <a:cxn ang="0">
                    <a:pos x="T2" y="T3"/>
                  </a:cxn>
                  <a:cxn ang="0">
                    <a:pos x="T4" y="T5"/>
                  </a:cxn>
                  <a:cxn ang="0">
                    <a:pos x="T6" y="T7"/>
                  </a:cxn>
                  <a:cxn ang="0">
                    <a:pos x="T8" y="T9"/>
                  </a:cxn>
                </a:cxnLst>
                <a:rect l="0" t="0" r="r" b="b"/>
                <a:pathLst>
                  <a:path w="2763" h="1337">
                    <a:moveTo>
                      <a:pt x="0" y="1337"/>
                    </a:moveTo>
                    <a:cubicBezTo>
                      <a:pt x="38" y="1195"/>
                      <a:pt x="156" y="678"/>
                      <a:pt x="231" y="484"/>
                    </a:cubicBezTo>
                    <a:cubicBezTo>
                      <a:pt x="306" y="290"/>
                      <a:pt x="347" y="248"/>
                      <a:pt x="447" y="172"/>
                    </a:cubicBezTo>
                    <a:cubicBezTo>
                      <a:pt x="547" y="96"/>
                      <a:pt x="445" y="56"/>
                      <a:pt x="831" y="28"/>
                    </a:cubicBezTo>
                    <a:cubicBezTo>
                      <a:pt x="1217" y="0"/>
                      <a:pt x="2361" y="9"/>
                      <a:pt x="2763" y="4"/>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2619" name="Freeform 43">
                <a:extLst>
                  <a:ext uri="{FF2B5EF4-FFF2-40B4-BE49-F238E27FC236}">
                    <a16:creationId xmlns:a16="http://schemas.microsoft.com/office/drawing/2014/main" id="{1D23256C-C66B-6CF3-D596-D5519FB0CDF4}"/>
                  </a:ext>
                </a:extLst>
              </p:cNvPr>
              <p:cNvSpPr>
                <a:spLocks noChangeArrowheads="1"/>
              </p:cNvSpPr>
              <p:nvPr/>
            </p:nvSpPr>
            <p:spPr bwMode="auto">
              <a:xfrm>
                <a:off x="3175" y="2256"/>
                <a:ext cx="1769" cy="1099"/>
              </a:xfrm>
              <a:custGeom>
                <a:avLst/>
                <a:gdLst>
                  <a:gd name="T0" fmla="*/ 0 w 2751"/>
                  <a:gd name="T1" fmla="*/ 1717 h 1717"/>
                  <a:gd name="T2" fmla="*/ 279 w 2751"/>
                  <a:gd name="T3" fmla="*/ 720 h 1717"/>
                  <a:gd name="T4" fmla="*/ 411 w 2751"/>
                  <a:gd name="T5" fmla="*/ 228 h 1717"/>
                  <a:gd name="T6" fmla="*/ 735 w 2751"/>
                  <a:gd name="T7" fmla="*/ 36 h 1717"/>
                  <a:gd name="T8" fmla="*/ 1071 w 2751"/>
                  <a:gd name="T9" fmla="*/ 18 h 1717"/>
                  <a:gd name="T10" fmla="*/ 2751 w 2751"/>
                  <a:gd name="T11" fmla="*/ 0 h 1717"/>
                </a:gdLst>
                <a:ahLst/>
                <a:cxnLst>
                  <a:cxn ang="0">
                    <a:pos x="T0" y="T1"/>
                  </a:cxn>
                  <a:cxn ang="0">
                    <a:pos x="T2" y="T3"/>
                  </a:cxn>
                  <a:cxn ang="0">
                    <a:pos x="T4" y="T5"/>
                  </a:cxn>
                  <a:cxn ang="0">
                    <a:pos x="T6" y="T7"/>
                  </a:cxn>
                  <a:cxn ang="0">
                    <a:pos x="T8" y="T9"/>
                  </a:cxn>
                  <a:cxn ang="0">
                    <a:pos x="T10" y="T11"/>
                  </a:cxn>
                </a:cxnLst>
                <a:rect l="0" t="0" r="r" b="b"/>
                <a:pathLst>
                  <a:path w="2751" h="1717">
                    <a:moveTo>
                      <a:pt x="0" y="1717"/>
                    </a:moveTo>
                    <a:cubicBezTo>
                      <a:pt x="46" y="1551"/>
                      <a:pt x="211" y="968"/>
                      <a:pt x="279" y="720"/>
                    </a:cubicBezTo>
                    <a:cubicBezTo>
                      <a:pt x="347" y="472"/>
                      <a:pt x="335" y="342"/>
                      <a:pt x="411" y="228"/>
                    </a:cubicBezTo>
                    <a:cubicBezTo>
                      <a:pt x="487" y="114"/>
                      <a:pt x="625" y="71"/>
                      <a:pt x="735" y="36"/>
                    </a:cubicBezTo>
                    <a:cubicBezTo>
                      <a:pt x="845" y="1"/>
                      <a:pt x="735" y="24"/>
                      <a:pt x="1071" y="18"/>
                    </a:cubicBezTo>
                    <a:cubicBezTo>
                      <a:pt x="1407" y="12"/>
                      <a:pt x="2401" y="4"/>
                      <a:pt x="2751"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152620" name="Freeform 44">
                <a:extLst>
                  <a:ext uri="{FF2B5EF4-FFF2-40B4-BE49-F238E27FC236}">
                    <a16:creationId xmlns:a16="http://schemas.microsoft.com/office/drawing/2014/main" id="{17C9D6B9-6C20-3CA5-5610-A410258884A8}"/>
                  </a:ext>
                </a:extLst>
              </p:cNvPr>
              <p:cNvSpPr>
                <a:spLocks noChangeArrowheads="1"/>
              </p:cNvSpPr>
              <p:nvPr/>
            </p:nvSpPr>
            <p:spPr bwMode="auto">
              <a:xfrm>
                <a:off x="3175" y="1968"/>
                <a:ext cx="1771" cy="1408"/>
              </a:xfrm>
              <a:custGeom>
                <a:avLst/>
                <a:gdLst>
                  <a:gd name="T0" fmla="*/ 0 w 2751"/>
                  <a:gd name="T1" fmla="*/ 2304 h 2304"/>
                  <a:gd name="T2" fmla="*/ 291 w 2751"/>
                  <a:gd name="T3" fmla="*/ 1176 h 2304"/>
                  <a:gd name="T4" fmla="*/ 543 w 2751"/>
                  <a:gd name="T5" fmla="*/ 324 h 2304"/>
                  <a:gd name="T6" fmla="*/ 890 w 2751"/>
                  <a:gd name="T7" fmla="*/ 58 h 2304"/>
                  <a:gd name="T8" fmla="*/ 2751 w 2751"/>
                  <a:gd name="T9" fmla="*/ 0 h 2304"/>
                </a:gdLst>
                <a:ahLst/>
                <a:cxnLst>
                  <a:cxn ang="0">
                    <a:pos x="T0" y="T1"/>
                  </a:cxn>
                  <a:cxn ang="0">
                    <a:pos x="T2" y="T3"/>
                  </a:cxn>
                  <a:cxn ang="0">
                    <a:pos x="T4" y="T5"/>
                  </a:cxn>
                  <a:cxn ang="0">
                    <a:pos x="T6" y="T7"/>
                  </a:cxn>
                  <a:cxn ang="0">
                    <a:pos x="T8" y="T9"/>
                  </a:cxn>
                </a:cxnLst>
                <a:rect l="0" t="0" r="r" b="b"/>
                <a:pathLst>
                  <a:path w="2751" h="2304">
                    <a:moveTo>
                      <a:pt x="0" y="2304"/>
                    </a:moveTo>
                    <a:cubicBezTo>
                      <a:pt x="49" y="2116"/>
                      <a:pt x="200" y="1506"/>
                      <a:pt x="291" y="1176"/>
                    </a:cubicBezTo>
                    <a:cubicBezTo>
                      <a:pt x="382" y="846"/>
                      <a:pt x="443" y="510"/>
                      <a:pt x="543" y="324"/>
                    </a:cubicBezTo>
                    <a:cubicBezTo>
                      <a:pt x="643" y="138"/>
                      <a:pt x="522" y="112"/>
                      <a:pt x="890" y="58"/>
                    </a:cubicBezTo>
                    <a:cubicBezTo>
                      <a:pt x="1258" y="4"/>
                      <a:pt x="2363" y="12"/>
                      <a:pt x="2751"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152621" name="Text Box 45">
              <a:extLst>
                <a:ext uri="{FF2B5EF4-FFF2-40B4-BE49-F238E27FC236}">
                  <a16:creationId xmlns:a16="http://schemas.microsoft.com/office/drawing/2014/main" id="{02A18583-6982-8EA7-C519-19524A76287B}"/>
                </a:ext>
              </a:extLst>
            </p:cNvPr>
            <p:cNvSpPr txBox="1">
              <a:spLocks noChangeArrowheads="1"/>
            </p:cNvSpPr>
            <p:nvPr/>
          </p:nvSpPr>
          <p:spPr bwMode="auto">
            <a:xfrm>
              <a:off x="8256" y="2601"/>
              <a:ext cx="104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rPr>
                <a:t>U</a:t>
              </a:r>
              <a:r>
                <a:rPr lang="en-US" altLang="zh-CN" b="1" i="0" baseline="-25000">
                  <a:solidFill>
                    <a:schemeClr val="tx1"/>
                  </a:solidFill>
                </a:rPr>
                <a:t>GS</a:t>
              </a:r>
              <a:r>
                <a:rPr lang="en-US" altLang="zh-CN" b="1" i="0">
                  <a:solidFill>
                    <a:schemeClr val="tx1"/>
                  </a:solidFill>
                </a:rPr>
                <a:t>=0</a:t>
              </a:r>
            </a:p>
          </p:txBody>
        </p:sp>
        <p:sp>
          <p:nvSpPr>
            <p:cNvPr id="152622" name="Text Box 46">
              <a:extLst>
                <a:ext uri="{FF2B5EF4-FFF2-40B4-BE49-F238E27FC236}">
                  <a16:creationId xmlns:a16="http://schemas.microsoft.com/office/drawing/2014/main" id="{CEE8D870-AF50-3B37-CC9A-F2A6DDD8BCB4}"/>
                </a:ext>
              </a:extLst>
            </p:cNvPr>
            <p:cNvSpPr txBox="1">
              <a:spLocks noChangeArrowheads="1"/>
            </p:cNvSpPr>
            <p:nvPr/>
          </p:nvSpPr>
          <p:spPr bwMode="auto">
            <a:xfrm>
              <a:off x="8256" y="3129"/>
              <a:ext cx="104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rPr>
                <a:t>U</a:t>
              </a:r>
              <a:r>
                <a:rPr lang="en-US" altLang="zh-CN" b="1" i="0" baseline="-25000">
                  <a:solidFill>
                    <a:schemeClr val="tx1"/>
                  </a:solidFill>
                </a:rPr>
                <a:t>GS</a:t>
              </a:r>
              <a:r>
                <a:rPr lang="en-US" altLang="zh-CN" b="1" i="0">
                  <a:solidFill>
                    <a:schemeClr val="tx1"/>
                  </a:solidFill>
                </a:rPr>
                <a:t>&lt;0</a:t>
              </a:r>
            </a:p>
          </p:txBody>
        </p:sp>
        <p:sp>
          <p:nvSpPr>
            <p:cNvPr id="152623" name="Text Box 47">
              <a:extLst>
                <a:ext uri="{FF2B5EF4-FFF2-40B4-BE49-F238E27FC236}">
                  <a16:creationId xmlns:a16="http://schemas.microsoft.com/office/drawing/2014/main" id="{DE40270B-BBE2-E175-E0D8-DF6A98C746AA}"/>
                </a:ext>
              </a:extLst>
            </p:cNvPr>
            <p:cNvSpPr txBox="1">
              <a:spLocks noChangeArrowheads="1"/>
            </p:cNvSpPr>
            <p:nvPr/>
          </p:nvSpPr>
          <p:spPr bwMode="auto">
            <a:xfrm>
              <a:off x="8268" y="2112"/>
              <a:ext cx="80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rPr>
                <a:t>U</a:t>
              </a:r>
              <a:r>
                <a:rPr lang="en-US" altLang="zh-CN" b="1" i="0" baseline="-25000">
                  <a:solidFill>
                    <a:schemeClr val="tx1"/>
                  </a:solidFill>
                </a:rPr>
                <a:t>GS</a:t>
              </a:r>
              <a:r>
                <a:rPr lang="en-US" altLang="zh-CN" b="1" i="0">
                  <a:solidFill>
                    <a:schemeClr val="tx1"/>
                  </a:solidFill>
                </a:rPr>
                <a:t>&gt;0</a:t>
              </a:r>
            </a:p>
          </p:txBody>
        </p:sp>
        <p:sp>
          <p:nvSpPr>
            <p:cNvPr id="152624" name="Text Box 48">
              <a:extLst>
                <a:ext uri="{FF2B5EF4-FFF2-40B4-BE49-F238E27FC236}">
                  <a16:creationId xmlns:a16="http://schemas.microsoft.com/office/drawing/2014/main" id="{290DA2A1-CDA9-99A7-7E8C-8ACA68B68D0D}"/>
                </a:ext>
              </a:extLst>
            </p:cNvPr>
            <p:cNvSpPr txBox="1">
              <a:spLocks noChangeArrowheads="1"/>
            </p:cNvSpPr>
            <p:nvPr/>
          </p:nvSpPr>
          <p:spPr bwMode="auto">
            <a:xfrm>
              <a:off x="8532" y="2712"/>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152625" name="Text Box 49">
              <a:extLst>
                <a:ext uri="{FF2B5EF4-FFF2-40B4-BE49-F238E27FC236}">
                  <a16:creationId xmlns:a16="http://schemas.microsoft.com/office/drawing/2014/main" id="{170FF666-780A-B456-421E-C9EC725F97CC}"/>
                </a:ext>
              </a:extLst>
            </p:cNvPr>
            <p:cNvSpPr txBox="1">
              <a:spLocks noChangeArrowheads="1"/>
            </p:cNvSpPr>
            <p:nvPr/>
          </p:nvSpPr>
          <p:spPr bwMode="auto">
            <a:xfrm>
              <a:off x="8532" y="2286"/>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ndParaRPr>
            </a:p>
          </p:txBody>
        </p:sp>
        <p:sp>
          <p:nvSpPr>
            <p:cNvPr id="559154" name="Text Box 50" descr="40%">
              <a:extLst>
                <a:ext uri="{FF2B5EF4-FFF2-40B4-BE49-F238E27FC236}">
                  <a16:creationId xmlns:a16="http://schemas.microsoft.com/office/drawing/2014/main" id="{11171355-AD90-41B9-7712-E58931960E3D}"/>
                </a:ext>
              </a:extLst>
            </p:cNvPr>
            <p:cNvSpPr txBox="1">
              <a:spLocks noChangeArrowheads="1"/>
            </p:cNvSpPr>
            <p:nvPr/>
          </p:nvSpPr>
          <p:spPr bwMode="auto">
            <a:xfrm>
              <a:off x="6720" y="4052"/>
              <a:ext cx="1728" cy="285"/>
            </a:xfrm>
            <a:prstGeom prst="rect">
              <a:avLst/>
            </a:prstGeom>
            <a:pattFill prst="pct40">
              <a:fgClr>
                <a:srgbClr val="FFCCCC"/>
              </a:fgClr>
              <a:bgClr>
                <a:srgbClr val="FFFFFF"/>
              </a:bgClr>
            </a:pattFill>
            <a:ln w="19050">
              <a:solidFill>
                <a:srgbClr val="FF3300"/>
              </a:solidFill>
              <a:miter lim="800000"/>
              <a:headEnd type="none" w="sm" len="sm"/>
              <a:tailEnd type="none" w="med" len="lg"/>
            </a:ln>
            <a:effectLst/>
          </p:spPr>
          <p:txBody>
            <a:bodyPr lIns="90000" tIns="46800" rIns="90000" bIns="46800">
              <a:spAutoFit/>
            </a:bodyPr>
            <a:lstStyle/>
            <a:p>
              <a:pPr>
                <a:lnSpc>
                  <a:spcPct val="80000"/>
                </a:lnSpc>
                <a:spcBef>
                  <a:spcPct val="5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漏极特性曲线</a:t>
              </a:r>
            </a:p>
          </p:txBody>
        </p:sp>
        <p:sp>
          <p:nvSpPr>
            <p:cNvPr id="152627" name="Line 51">
              <a:extLst>
                <a:ext uri="{FF2B5EF4-FFF2-40B4-BE49-F238E27FC236}">
                  <a16:creationId xmlns:a16="http://schemas.microsoft.com/office/drawing/2014/main" id="{40602EC6-CB97-D131-BBCE-9C88734D5286}"/>
                </a:ext>
              </a:extLst>
            </p:cNvPr>
            <p:cNvSpPr>
              <a:spLocks noChangeShapeType="1"/>
            </p:cNvSpPr>
            <p:nvPr/>
          </p:nvSpPr>
          <p:spPr bwMode="auto">
            <a:xfrm flipH="1">
              <a:off x="6480" y="2064"/>
              <a:ext cx="0" cy="2016"/>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52628" name="Line 52">
              <a:extLst>
                <a:ext uri="{FF2B5EF4-FFF2-40B4-BE49-F238E27FC236}">
                  <a16:creationId xmlns:a16="http://schemas.microsoft.com/office/drawing/2014/main" id="{70C56C78-3C66-5B78-9A08-192AACBD5DC7}"/>
                </a:ext>
              </a:extLst>
            </p:cNvPr>
            <p:cNvSpPr>
              <a:spLocks noChangeShapeType="1"/>
            </p:cNvSpPr>
            <p:nvPr/>
          </p:nvSpPr>
          <p:spPr bwMode="auto">
            <a:xfrm>
              <a:off x="6336" y="3696"/>
              <a:ext cx="2304"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2629" name="Text Box 53">
              <a:extLst>
                <a:ext uri="{FF2B5EF4-FFF2-40B4-BE49-F238E27FC236}">
                  <a16:creationId xmlns:a16="http://schemas.microsoft.com/office/drawing/2014/main" id="{669BEBE4-E127-EC51-1B59-678812BFC79F}"/>
                </a:ext>
              </a:extLst>
            </p:cNvPr>
            <p:cNvSpPr txBox="1">
              <a:spLocks noChangeArrowheads="1"/>
            </p:cNvSpPr>
            <p:nvPr/>
          </p:nvSpPr>
          <p:spPr bwMode="auto">
            <a:xfrm>
              <a:off x="6273" y="3648"/>
              <a:ext cx="4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0</a:t>
              </a:r>
            </a:p>
          </p:txBody>
        </p:sp>
        <p:sp>
          <p:nvSpPr>
            <p:cNvPr id="152630" name="Text Box 54">
              <a:extLst>
                <a:ext uri="{FF2B5EF4-FFF2-40B4-BE49-F238E27FC236}">
                  <a16:creationId xmlns:a16="http://schemas.microsoft.com/office/drawing/2014/main" id="{B1CACD74-1B89-E488-C20F-11DDB8893589}"/>
                </a:ext>
              </a:extLst>
            </p:cNvPr>
            <p:cNvSpPr txBox="1">
              <a:spLocks noChangeArrowheads="1"/>
            </p:cNvSpPr>
            <p:nvPr/>
          </p:nvSpPr>
          <p:spPr bwMode="auto">
            <a:xfrm>
              <a:off x="6000" y="1680"/>
              <a:ext cx="139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D</a:t>
              </a:r>
              <a:r>
                <a:rPr lang="en-US" altLang="zh-CN" b="1" i="0">
                  <a:solidFill>
                    <a:schemeClr val="tx1"/>
                  </a:solidFill>
                  <a:ea typeface="楷体_GB2312" pitchFamily="49" charset="-122"/>
                </a:rPr>
                <a:t>/mA</a:t>
              </a:r>
            </a:p>
          </p:txBody>
        </p:sp>
        <p:sp>
          <p:nvSpPr>
            <p:cNvPr id="152631" name="Line 55">
              <a:extLst>
                <a:ext uri="{FF2B5EF4-FFF2-40B4-BE49-F238E27FC236}">
                  <a16:creationId xmlns:a16="http://schemas.microsoft.com/office/drawing/2014/main" id="{72EF9636-28D4-A4ED-57AA-DFCD86F8F192}"/>
                </a:ext>
              </a:extLst>
            </p:cNvPr>
            <p:cNvSpPr>
              <a:spLocks noChangeShapeType="1"/>
            </p:cNvSpPr>
            <p:nvPr/>
          </p:nvSpPr>
          <p:spPr bwMode="auto">
            <a:xfrm>
              <a:off x="6480" y="3624"/>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32" name="Line 56">
              <a:extLst>
                <a:ext uri="{FF2B5EF4-FFF2-40B4-BE49-F238E27FC236}">
                  <a16:creationId xmlns:a16="http://schemas.microsoft.com/office/drawing/2014/main" id="{5AC37ECA-4D8D-1155-5AAD-294C26A2DC49}"/>
                </a:ext>
              </a:extLst>
            </p:cNvPr>
            <p:cNvSpPr>
              <a:spLocks noChangeShapeType="1"/>
            </p:cNvSpPr>
            <p:nvPr/>
          </p:nvSpPr>
          <p:spPr bwMode="auto">
            <a:xfrm>
              <a:off x="6492" y="3389"/>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33" name="Line 57">
              <a:extLst>
                <a:ext uri="{FF2B5EF4-FFF2-40B4-BE49-F238E27FC236}">
                  <a16:creationId xmlns:a16="http://schemas.microsoft.com/office/drawing/2014/main" id="{BAB0C5EF-3393-D428-AB18-0D347F4791A6}"/>
                </a:ext>
              </a:extLst>
            </p:cNvPr>
            <p:cNvSpPr>
              <a:spLocks noChangeShapeType="1"/>
            </p:cNvSpPr>
            <p:nvPr/>
          </p:nvSpPr>
          <p:spPr bwMode="auto">
            <a:xfrm>
              <a:off x="6492" y="3053"/>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34" name="Line 58">
              <a:extLst>
                <a:ext uri="{FF2B5EF4-FFF2-40B4-BE49-F238E27FC236}">
                  <a16:creationId xmlns:a16="http://schemas.microsoft.com/office/drawing/2014/main" id="{35BA67ED-38C3-B0F8-89CE-F7B0BDCE5319}"/>
                </a:ext>
              </a:extLst>
            </p:cNvPr>
            <p:cNvSpPr>
              <a:spLocks noChangeShapeType="1"/>
            </p:cNvSpPr>
            <p:nvPr/>
          </p:nvSpPr>
          <p:spPr bwMode="auto">
            <a:xfrm>
              <a:off x="6492" y="2669"/>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35" name="Line 59">
              <a:extLst>
                <a:ext uri="{FF2B5EF4-FFF2-40B4-BE49-F238E27FC236}">
                  <a16:creationId xmlns:a16="http://schemas.microsoft.com/office/drawing/2014/main" id="{C7E2C01C-BC76-8797-A6F0-2BF416C537B0}"/>
                </a:ext>
              </a:extLst>
            </p:cNvPr>
            <p:cNvSpPr>
              <a:spLocks noChangeShapeType="1"/>
            </p:cNvSpPr>
            <p:nvPr/>
          </p:nvSpPr>
          <p:spPr bwMode="auto">
            <a:xfrm>
              <a:off x="6492" y="2333"/>
              <a:ext cx="48"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36" name="Line 60">
              <a:extLst>
                <a:ext uri="{FF2B5EF4-FFF2-40B4-BE49-F238E27FC236}">
                  <a16:creationId xmlns:a16="http://schemas.microsoft.com/office/drawing/2014/main" id="{65A17F16-A311-B4AA-19E3-9E906F891B35}"/>
                </a:ext>
              </a:extLst>
            </p:cNvPr>
            <p:cNvSpPr>
              <a:spLocks noChangeShapeType="1"/>
            </p:cNvSpPr>
            <p:nvPr/>
          </p:nvSpPr>
          <p:spPr bwMode="auto">
            <a:xfrm>
              <a:off x="6767" y="3648"/>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37" name="Line 61">
              <a:extLst>
                <a:ext uri="{FF2B5EF4-FFF2-40B4-BE49-F238E27FC236}">
                  <a16:creationId xmlns:a16="http://schemas.microsoft.com/office/drawing/2014/main" id="{BBCD8BCB-483E-7F4C-881A-CAE6710AEF44}"/>
                </a:ext>
              </a:extLst>
            </p:cNvPr>
            <p:cNvSpPr>
              <a:spLocks noChangeShapeType="1"/>
            </p:cNvSpPr>
            <p:nvPr/>
          </p:nvSpPr>
          <p:spPr bwMode="auto">
            <a:xfrm>
              <a:off x="7103" y="3648"/>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38" name="Text Box 62">
              <a:extLst>
                <a:ext uri="{FF2B5EF4-FFF2-40B4-BE49-F238E27FC236}">
                  <a16:creationId xmlns:a16="http://schemas.microsoft.com/office/drawing/2014/main" id="{B5BADDD6-2E1D-8C1C-BD4B-40A64EF2AC5B}"/>
                </a:ext>
              </a:extLst>
            </p:cNvPr>
            <p:cNvSpPr txBox="1">
              <a:spLocks noChangeArrowheads="1"/>
            </p:cNvSpPr>
            <p:nvPr/>
          </p:nvSpPr>
          <p:spPr bwMode="auto">
            <a:xfrm>
              <a:off x="7580" y="3657"/>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16</a:t>
              </a:r>
            </a:p>
          </p:txBody>
        </p:sp>
        <p:sp>
          <p:nvSpPr>
            <p:cNvPr id="152639" name="Text Box 63">
              <a:extLst>
                <a:ext uri="{FF2B5EF4-FFF2-40B4-BE49-F238E27FC236}">
                  <a16:creationId xmlns:a16="http://schemas.microsoft.com/office/drawing/2014/main" id="{D49F001A-0CAA-ECB1-5D2E-C58DB73C9317}"/>
                </a:ext>
              </a:extLst>
            </p:cNvPr>
            <p:cNvSpPr txBox="1">
              <a:spLocks noChangeArrowheads="1"/>
            </p:cNvSpPr>
            <p:nvPr/>
          </p:nvSpPr>
          <p:spPr bwMode="auto">
            <a:xfrm>
              <a:off x="7964" y="3657"/>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20</a:t>
              </a:r>
            </a:p>
          </p:txBody>
        </p:sp>
        <p:sp>
          <p:nvSpPr>
            <p:cNvPr id="152640" name="Text Box 64">
              <a:extLst>
                <a:ext uri="{FF2B5EF4-FFF2-40B4-BE49-F238E27FC236}">
                  <a16:creationId xmlns:a16="http://schemas.microsoft.com/office/drawing/2014/main" id="{8C95C828-2C9C-8355-87D3-55E91945EBF1}"/>
                </a:ext>
              </a:extLst>
            </p:cNvPr>
            <p:cNvSpPr txBox="1">
              <a:spLocks noChangeArrowheads="1"/>
            </p:cNvSpPr>
            <p:nvPr/>
          </p:nvSpPr>
          <p:spPr bwMode="auto">
            <a:xfrm>
              <a:off x="7244" y="3657"/>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12</a:t>
              </a:r>
            </a:p>
          </p:txBody>
        </p:sp>
        <p:sp>
          <p:nvSpPr>
            <p:cNvPr id="152641" name="Text Box 65">
              <a:extLst>
                <a:ext uri="{FF2B5EF4-FFF2-40B4-BE49-F238E27FC236}">
                  <a16:creationId xmlns:a16="http://schemas.microsoft.com/office/drawing/2014/main" id="{1F984489-FDC5-2D53-E80F-823787EDA4EC}"/>
                </a:ext>
              </a:extLst>
            </p:cNvPr>
            <p:cNvSpPr txBox="1">
              <a:spLocks noChangeArrowheads="1"/>
            </p:cNvSpPr>
            <p:nvPr/>
          </p:nvSpPr>
          <p:spPr bwMode="auto">
            <a:xfrm>
              <a:off x="6204" y="3216"/>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4</a:t>
              </a:r>
            </a:p>
          </p:txBody>
        </p:sp>
        <p:sp>
          <p:nvSpPr>
            <p:cNvPr id="152642" name="Text Box 66">
              <a:extLst>
                <a:ext uri="{FF2B5EF4-FFF2-40B4-BE49-F238E27FC236}">
                  <a16:creationId xmlns:a16="http://schemas.microsoft.com/office/drawing/2014/main" id="{F18F9F9B-5D15-AA4C-4310-029C036897CE}"/>
                </a:ext>
              </a:extLst>
            </p:cNvPr>
            <p:cNvSpPr txBox="1">
              <a:spLocks noChangeArrowheads="1"/>
            </p:cNvSpPr>
            <p:nvPr/>
          </p:nvSpPr>
          <p:spPr bwMode="auto">
            <a:xfrm>
              <a:off x="6204" y="2880"/>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8</a:t>
              </a:r>
            </a:p>
          </p:txBody>
        </p:sp>
        <p:sp>
          <p:nvSpPr>
            <p:cNvPr id="152643" name="Text Box 67">
              <a:extLst>
                <a:ext uri="{FF2B5EF4-FFF2-40B4-BE49-F238E27FC236}">
                  <a16:creationId xmlns:a16="http://schemas.microsoft.com/office/drawing/2014/main" id="{95833685-0150-2FD7-D0AE-66F3A5712D74}"/>
                </a:ext>
              </a:extLst>
            </p:cNvPr>
            <p:cNvSpPr txBox="1">
              <a:spLocks noChangeArrowheads="1"/>
            </p:cNvSpPr>
            <p:nvPr/>
          </p:nvSpPr>
          <p:spPr bwMode="auto">
            <a:xfrm>
              <a:off x="6144" y="2553"/>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12</a:t>
              </a:r>
            </a:p>
          </p:txBody>
        </p:sp>
        <p:sp>
          <p:nvSpPr>
            <p:cNvPr id="152644" name="Text Box 68">
              <a:extLst>
                <a:ext uri="{FF2B5EF4-FFF2-40B4-BE49-F238E27FC236}">
                  <a16:creationId xmlns:a16="http://schemas.microsoft.com/office/drawing/2014/main" id="{0D27E62D-1B0D-41B0-4532-A9BC44816147}"/>
                </a:ext>
              </a:extLst>
            </p:cNvPr>
            <p:cNvSpPr txBox="1">
              <a:spLocks noChangeArrowheads="1"/>
            </p:cNvSpPr>
            <p:nvPr/>
          </p:nvSpPr>
          <p:spPr bwMode="auto">
            <a:xfrm>
              <a:off x="6144" y="2169"/>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16</a:t>
              </a:r>
            </a:p>
          </p:txBody>
        </p:sp>
        <p:sp>
          <p:nvSpPr>
            <p:cNvPr id="152645" name="Line 69">
              <a:extLst>
                <a:ext uri="{FF2B5EF4-FFF2-40B4-BE49-F238E27FC236}">
                  <a16:creationId xmlns:a16="http://schemas.microsoft.com/office/drawing/2014/main" id="{B7D4C3B4-F75B-9583-AE76-C450576926FF}"/>
                </a:ext>
              </a:extLst>
            </p:cNvPr>
            <p:cNvSpPr>
              <a:spLocks noChangeShapeType="1"/>
            </p:cNvSpPr>
            <p:nvPr/>
          </p:nvSpPr>
          <p:spPr bwMode="auto">
            <a:xfrm>
              <a:off x="7774" y="3648"/>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46" name="Line 70">
              <a:extLst>
                <a:ext uri="{FF2B5EF4-FFF2-40B4-BE49-F238E27FC236}">
                  <a16:creationId xmlns:a16="http://schemas.microsoft.com/office/drawing/2014/main" id="{64E28E40-3F1F-DCA6-366F-5AC574ABE84F}"/>
                </a:ext>
              </a:extLst>
            </p:cNvPr>
            <p:cNvSpPr>
              <a:spLocks noChangeShapeType="1"/>
            </p:cNvSpPr>
            <p:nvPr/>
          </p:nvSpPr>
          <p:spPr bwMode="auto">
            <a:xfrm>
              <a:off x="8111" y="3648"/>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2647" name="Text Box 71">
              <a:extLst>
                <a:ext uri="{FF2B5EF4-FFF2-40B4-BE49-F238E27FC236}">
                  <a16:creationId xmlns:a16="http://schemas.microsoft.com/office/drawing/2014/main" id="{137E0714-E868-45D8-8A85-EFA8F3FE741F}"/>
                </a:ext>
              </a:extLst>
            </p:cNvPr>
            <p:cNvSpPr txBox="1">
              <a:spLocks noChangeArrowheads="1"/>
            </p:cNvSpPr>
            <p:nvPr/>
          </p:nvSpPr>
          <p:spPr bwMode="auto">
            <a:xfrm>
              <a:off x="6624" y="3657"/>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4</a:t>
              </a:r>
            </a:p>
          </p:txBody>
        </p:sp>
        <p:sp>
          <p:nvSpPr>
            <p:cNvPr id="152648" name="Text Box 72">
              <a:extLst>
                <a:ext uri="{FF2B5EF4-FFF2-40B4-BE49-F238E27FC236}">
                  <a16:creationId xmlns:a16="http://schemas.microsoft.com/office/drawing/2014/main" id="{B6D464DD-4869-3C6F-909A-6822F3DE1837}"/>
                </a:ext>
              </a:extLst>
            </p:cNvPr>
            <p:cNvSpPr txBox="1">
              <a:spLocks noChangeArrowheads="1"/>
            </p:cNvSpPr>
            <p:nvPr/>
          </p:nvSpPr>
          <p:spPr bwMode="auto">
            <a:xfrm>
              <a:off x="6972" y="3657"/>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8</a:t>
              </a:r>
            </a:p>
          </p:txBody>
        </p:sp>
        <p:sp>
          <p:nvSpPr>
            <p:cNvPr id="152649" name="Line 73">
              <a:extLst>
                <a:ext uri="{FF2B5EF4-FFF2-40B4-BE49-F238E27FC236}">
                  <a16:creationId xmlns:a16="http://schemas.microsoft.com/office/drawing/2014/main" id="{47AC8FC8-1C17-D7B6-C5A6-30142DA09C21}"/>
                </a:ext>
              </a:extLst>
            </p:cNvPr>
            <p:cNvSpPr>
              <a:spLocks noChangeShapeType="1"/>
            </p:cNvSpPr>
            <p:nvPr/>
          </p:nvSpPr>
          <p:spPr bwMode="auto">
            <a:xfrm>
              <a:off x="7439" y="3648"/>
              <a:ext cx="1" cy="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52650" name="AutoShape 74">
            <a:hlinkClick r:id="" action="ppaction://hlinkshowjump?jump=previousslide" highlightClick="1"/>
            <a:extLst>
              <a:ext uri="{FF2B5EF4-FFF2-40B4-BE49-F238E27FC236}">
                <a16:creationId xmlns:a16="http://schemas.microsoft.com/office/drawing/2014/main" id="{08540D90-9C33-5E27-10DF-9176263CB18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2651" name="AutoShape 75">
            <a:hlinkClick r:id="" action="ppaction://hlinkshowjump?jump=nextslide" highlightClick="1"/>
            <a:extLst>
              <a:ext uri="{FF2B5EF4-FFF2-40B4-BE49-F238E27FC236}">
                <a16:creationId xmlns:a16="http://schemas.microsoft.com/office/drawing/2014/main" id="{F93F938E-6993-D67E-891C-C4DC6139CB9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2652" name="AutoShape 76">
            <a:hlinkClick r:id="" action="ppaction://hlinkshowjump?jump=firstslide" highlightClick="1"/>
            <a:extLst>
              <a:ext uri="{FF2B5EF4-FFF2-40B4-BE49-F238E27FC236}">
                <a16:creationId xmlns:a16="http://schemas.microsoft.com/office/drawing/2014/main" id="{0B5EDEB9-B2D8-529B-6428-0C7B711A5CB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2653" name="AutoShape 77">
            <a:hlinkClick r:id="" action="ppaction://hlinkshowjump?jump=lastslideviewed" highlightClick="1"/>
            <a:extLst>
              <a:ext uri="{FF2B5EF4-FFF2-40B4-BE49-F238E27FC236}">
                <a16:creationId xmlns:a16="http://schemas.microsoft.com/office/drawing/2014/main" id="{1768D8FB-8FB7-3701-3DE1-DF45C4EEF93E}"/>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2654" name="Rectangle 78">
            <a:extLst>
              <a:ext uri="{FF2B5EF4-FFF2-40B4-BE49-F238E27FC236}">
                <a16:creationId xmlns:a16="http://schemas.microsoft.com/office/drawing/2014/main" id="{6D5B7419-A476-7341-7F73-BA6585B18AED}"/>
              </a:ext>
            </a:extLst>
          </p:cNvPr>
          <p:cNvSpPr>
            <a:spLocks noChangeArrowheads="1"/>
          </p:cNvSpPr>
          <p:nvPr/>
        </p:nvSpPr>
        <p:spPr bwMode="auto">
          <a:xfrm>
            <a:off x="2667000" y="3429000"/>
            <a:ext cx="7667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a:solidFill>
                  <a:schemeClr val="tx1"/>
                </a:solidFill>
                <a:ea typeface="宋体" panose="02010600030101010101" pitchFamily="2" charset="-122"/>
              </a:rPr>
              <a:t>I</a:t>
            </a:r>
            <a:r>
              <a:rPr lang="en-US" altLang="zh-CN" b="1" i="0" baseline="-25000">
                <a:solidFill>
                  <a:schemeClr val="tx1"/>
                </a:solidFill>
                <a:ea typeface="宋体" panose="02010600030101010101" pitchFamily="2" charset="-122"/>
              </a:rPr>
              <a:t>DSS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73090" name="Rectangle 2">
            <a:extLst>
              <a:ext uri="{FF2B5EF4-FFF2-40B4-BE49-F238E27FC236}">
                <a16:creationId xmlns:a16="http://schemas.microsoft.com/office/drawing/2014/main" id="{2209DF32-FD9C-BD77-326F-462572F8582A}"/>
              </a:ext>
            </a:extLst>
          </p:cNvPr>
          <p:cNvSpPr>
            <a:spLocks noGrp="1" noChangeArrowheads="1"/>
          </p:cNvSpPr>
          <p:nvPr>
            <p:ph type="title"/>
          </p:nvPr>
        </p:nvSpPr>
        <p:spPr>
          <a:xfrm>
            <a:off x="533400" y="152400"/>
            <a:ext cx="5943600" cy="838200"/>
          </a:xfrm>
        </p:spPr>
        <p:txBody>
          <a:bodyPr/>
          <a:lstStyle/>
          <a:p>
            <a:pPr algn="l" eaLnBrk="1" hangingPunct="1">
              <a:defRPr/>
            </a:pPr>
            <a:r>
              <a:rPr kumimoji="1" lang="en-US" altLang="zh-CN" sz="3200" b="1">
                <a:solidFill>
                  <a:srgbClr val="006600"/>
                </a:solidFill>
                <a:effectLst>
                  <a:outerShdw blurRad="38100" dist="38100" dir="2700000" algn="tl">
                    <a:srgbClr val="C0C0C0"/>
                  </a:outerShdw>
                </a:effectLst>
              </a:rPr>
              <a:t>2.</a:t>
            </a:r>
            <a:r>
              <a:rPr kumimoji="1" lang="en-US" altLang="zh-CN" sz="3200" b="1">
                <a:solidFill>
                  <a:srgbClr val="006600"/>
                </a:solidFill>
                <a:effectLst>
                  <a:outerShdw blurRad="38100" dist="38100" dir="2700000" algn="tl">
                    <a:srgbClr val="C0C0C0"/>
                  </a:outerShdw>
                </a:effectLst>
                <a:latin typeface="宋体" panose="02010600030101010101" pitchFamily="2" charset="-122"/>
              </a:rPr>
              <a:t> </a:t>
            </a:r>
            <a:r>
              <a:rPr kumimoji="1" lang="zh-CN" altLang="en-US" sz="3200" b="1">
                <a:solidFill>
                  <a:srgbClr val="006600"/>
                </a:solidFill>
                <a:effectLst>
                  <a:outerShdw blurRad="38100" dist="38100" dir="2700000" algn="tl">
                    <a:srgbClr val="C0C0C0"/>
                  </a:outerShdw>
                </a:effectLst>
                <a:latin typeface="宋体" panose="02010600030101010101" pitchFamily="2" charset="-122"/>
              </a:rPr>
              <a:t>耗尽型绝缘栅场效应管</a:t>
            </a:r>
          </a:p>
        </p:txBody>
      </p:sp>
      <p:sp>
        <p:nvSpPr>
          <p:cNvPr id="153603" name="AutoShape 48">
            <a:hlinkClick r:id="" action="ppaction://hlinkshowjump?jump=previousslide" highlightClick="1"/>
            <a:extLst>
              <a:ext uri="{FF2B5EF4-FFF2-40B4-BE49-F238E27FC236}">
                <a16:creationId xmlns:a16="http://schemas.microsoft.com/office/drawing/2014/main" id="{2DFA2080-77A5-A8AF-9F58-01F107CE5033}"/>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3604" name="AutoShape 49">
            <a:hlinkClick r:id="" action="ppaction://hlinkshowjump?jump=nextslide" highlightClick="1"/>
            <a:extLst>
              <a:ext uri="{FF2B5EF4-FFF2-40B4-BE49-F238E27FC236}">
                <a16:creationId xmlns:a16="http://schemas.microsoft.com/office/drawing/2014/main" id="{AB6F7196-054D-9A56-5D66-66AE513B57F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3605" name="AutoShape 50">
            <a:hlinkClick r:id="" action="ppaction://hlinkshowjump?jump=firstslide" highlightClick="1"/>
            <a:extLst>
              <a:ext uri="{FF2B5EF4-FFF2-40B4-BE49-F238E27FC236}">
                <a16:creationId xmlns:a16="http://schemas.microsoft.com/office/drawing/2014/main" id="{966C243D-8308-A9E8-9D11-0387AA7357A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3606" name="AutoShape 51">
            <a:hlinkClick r:id="" action="ppaction://hlinkshowjump?jump=lastslideviewed" highlightClick="1"/>
            <a:extLst>
              <a:ext uri="{FF2B5EF4-FFF2-40B4-BE49-F238E27FC236}">
                <a16:creationId xmlns:a16="http://schemas.microsoft.com/office/drawing/2014/main" id="{A510582E-1811-4ED8-C75C-984D7D032383}"/>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73140" name="Rectangle 52">
            <a:extLst>
              <a:ext uri="{FF2B5EF4-FFF2-40B4-BE49-F238E27FC236}">
                <a16:creationId xmlns:a16="http://schemas.microsoft.com/office/drawing/2014/main" id="{A40F5321-4124-3594-0AF6-E40FA7AFD904}"/>
              </a:ext>
            </a:extLst>
          </p:cNvPr>
          <p:cNvSpPr>
            <a:spLocks noChangeArrowheads="1"/>
          </p:cNvSpPr>
          <p:nvPr/>
        </p:nvSpPr>
        <p:spPr bwMode="auto">
          <a:xfrm>
            <a:off x="533400" y="914400"/>
            <a:ext cx="4572000" cy="519113"/>
          </a:xfrm>
          <a:prstGeom prst="rect">
            <a:avLst/>
          </a:prstGeom>
          <a:noFill/>
          <a:ln w="9525">
            <a:noFill/>
            <a:miter lim="800000"/>
          </a:ln>
          <a:effectLst/>
        </p:spPr>
        <p:txBody>
          <a:bodyPr>
            <a:spAutoFit/>
          </a:bodyPr>
          <a:lstStyle/>
          <a:p>
            <a:pPr>
              <a:defRPr/>
            </a:pPr>
            <a:r>
              <a:rPr kumimoji="1" lang="en-US" altLang="zh-CN" b="1" i="0">
                <a:solidFill>
                  <a:srgbClr val="CC0000"/>
                </a:solidFill>
                <a:effectLst>
                  <a:outerShdw blurRad="38100" dist="38100" dir="2700000" algn="tl">
                    <a:srgbClr val="C0C0C0"/>
                  </a:outerShdw>
                </a:effectLst>
                <a:ea typeface="幼圆" panose="02010509060101010101" pitchFamily="49" charset="-122"/>
                <a:cs typeface="+mn-cs"/>
              </a:rPr>
              <a:t>3) P </a:t>
            </a:r>
            <a:r>
              <a:rPr kumimoji="1" lang="zh-CN" altLang="en-US" b="1" i="0">
                <a:solidFill>
                  <a:srgbClr val="CC0000"/>
                </a:solidFill>
                <a:effectLst>
                  <a:outerShdw blurRad="38100" dist="38100" dir="2700000" algn="tl">
                    <a:srgbClr val="C0C0C0"/>
                  </a:outerShdw>
                </a:effectLst>
                <a:ea typeface="宋体" panose="02010600030101010101" pitchFamily="2" charset="-122"/>
                <a:cs typeface="+mn-cs"/>
              </a:rPr>
              <a:t>沟道耗尽型管</a:t>
            </a:r>
            <a:endParaRPr kumimoji="1" lang="zh-CN" altLang="en-US" b="1" i="0">
              <a:solidFill>
                <a:srgbClr val="CC0000"/>
              </a:solidFill>
              <a:effectLst>
                <a:outerShdw blurRad="38100" dist="38100" dir="2700000" algn="tl">
                  <a:srgbClr val="C0C0C0"/>
                </a:outerShdw>
              </a:effectLst>
              <a:ea typeface="幼圆" panose="02010509060101010101" pitchFamily="49" charset="-122"/>
              <a:cs typeface="+mn-cs"/>
            </a:endParaRPr>
          </a:p>
        </p:txBody>
      </p:sp>
      <p:grpSp>
        <p:nvGrpSpPr>
          <p:cNvPr id="153608" name="Group 53">
            <a:extLst>
              <a:ext uri="{FF2B5EF4-FFF2-40B4-BE49-F238E27FC236}">
                <a16:creationId xmlns:a16="http://schemas.microsoft.com/office/drawing/2014/main" id="{9844872F-D5D8-DA32-316A-CF939F8DD3F4}"/>
              </a:ext>
            </a:extLst>
          </p:cNvPr>
          <p:cNvGrpSpPr>
            <a:grpSpLocks/>
          </p:cNvGrpSpPr>
          <p:nvPr/>
        </p:nvGrpSpPr>
        <p:grpSpPr bwMode="auto">
          <a:xfrm>
            <a:off x="647700" y="1676400"/>
            <a:ext cx="7962900" cy="4114800"/>
            <a:chOff x="408" y="1008"/>
            <a:chExt cx="5016" cy="2592"/>
          </a:xfrm>
        </p:grpSpPr>
        <p:graphicFrame>
          <p:nvGraphicFramePr>
            <p:cNvPr id="153609" name="Object 54">
              <a:extLst>
                <a:ext uri="{FF2B5EF4-FFF2-40B4-BE49-F238E27FC236}">
                  <a16:creationId xmlns:a16="http://schemas.microsoft.com/office/drawing/2014/main" id="{E26858F9-F4D6-82BF-41A0-D234E78880B4}"/>
                </a:ext>
              </a:extLst>
            </p:cNvPr>
            <p:cNvGraphicFramePr>
              <a:graphicFrameLocks/>
            </p:cNvGraphicFramePr>
            <p:nvPr/>
          </p:nvGraphicFramePr>
          <p:xfrm>
            <a:off x="432" y="1056"/>
            <a:ext cx="4944" cy="2522"/>
          </p:xfrm>
          <a:graphic>
            <a:graphicData uri="http://schemas.openxmlformats.org/presentationml/2006/ole">
              <mc:AlternateContent xmlns:mc="http://schemas.openxmlformats.org/markup-compatibility/2006">
                <mc:Choice xmlns:v="urn:schemas-microsoft-com:vml" Requires="v">
                  <p:oleObj r:id="rId4" imgW="5619048" imgH="2866667" progId="PBrush">
                    <p:embed/>
                  </p:oleObj>
                </mc:Choice>
                <mc:Fallback>
                  <p:oleObj r:id="rId4" imgW="5619048" imgH="2866667" progId="PBrush">
                    <p:embed/>
                    <p:pic>
                      <p:nvPicPr>
                        <p:cNvPr id="0" name="Object 5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2" y="1056"/>
                          <a:ext cx="4944" cy="2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3610" name="Rectangle 55">
              <a:extLst>
                <a:ext uri="{FF2B5EF4-FFF2-40B4-BE49-F238E27FC236}">
                  <a16:creationId xmlns:a16="http://schemas.microsoft.com/office/drawing/2014/main" id="{D3D5C9D2-0063-59F9-51D7-D7977501D6A2}"/>
                </a:ext>
              </a:extLst>
            </p:cNvPr>
            <p:cNvSpPr>
              <a:spLocks noChangeArrowheads="1"/>
            </p:cNvSpPr>
            <p:nvPr/>
          </p:nvSpPr>
          <p:spPr bwMode="auto">
            <a:xfrm>
              <a:off x="2688" y="1008"/>
              <a:ext cx="2736" cy="2592"/>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153611" name="Text Box 56">
              <a:extLst>
                <a:ext uri="{FF2B5EF4-FFF2-40B4-BE49-F238E27FC236}">
                  <a16:creationId xmlns:a16="http://schemas.microsoft.com/office/drawing/2014/main" id="{52AE57C4-7228-744E-78C4-3CB9289BB8D0}"/>
                </a:ext>
              </a:extLst>
            </p:cNvPr>
            <p:cNvSpPr txBox="1">
              <a:spLocks noChangeArrowheads="1"/>
            </p:cNvSpPr>
            <p:nvPr/>
          </p:nvSpPr>
          <p:spPr bwMode="auto">
            <a:xfrm>
              <a:off x="1106" y="2496"/>
              <a:ext cx="837" cy="2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i="0">
                  <a:solidFill>
                    <a:schemeClr val="tx1"/>
                  </a:solidFill>
                  <a:ea typeface="宋体" panose="02010600030101010101" pitchFamily="2" charset="-122"/>
                </a:rPr>
                <a:t>N</a:t>
              </a:r>
              <a:r>
                <a:rPr lang="zh-CN" altLang="en-US" sz="2400" b="1" i="0">
                  <a:solidFill>
                    <a:schemeClr val="tx1"/>
                  </a:solidFill>
                  <a:ea typeface="宋体" panose="02010600030101010101" pitchFamily="2" charset="-122"/>
                </a:rPr>
                <a:t>型衬底</a:t>
              </a:r>
            </a:p>
          </p:txBody>
        </p:sp>
        <p:sp>
          <p:nvSpPr>
            <p:cNvPr id="153612" name="Rectangle 57">
              <a:extLst>
                <a:ext uri="{FF2B5EF4-FFF2-40B4-BE49-F238E27FC236}">
                  <a16:creationId xmlns:a16="http://schemas.microsoft.com/office/drawing/2014/main" id="{DC30B38A-5CB1-5358-39EC-948402EE62D2}"/>
                </a:ext>
              </a:extLst>
            </p:cNvPr>
            <p:cNvSpPr>
              <a:spLocks noChangeArrowheads="1"/>
            </p:cNvSpPr>
            <p:nvPr/>
          </p:nvSpPr>
          <p:spPr bwMode="auto">
            <a:xfrm>
              <a:off x="912" y="2112"/>
              <a:ext cx="240" cy="144"/>
            </a:xfrm>
            <a:prstGeom prst="rect">
              <a:avLst/>
            </a:prstGeom>
            <a:solidFill>
              <a:srgbClr val="FF99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153613" name="Rectangle 58">
              <a:extLst>
                <a:ext uri="{FF2B5EF4-FFF2-40B4-BE49-F238E27FC236}">
                  <a16:creationId xmlns:a16="http://schemas.microsoft.com/office/drawing/2014/main" id="{4F671D61-D640-BFD1-DE34-754A0DE2DFA1}"/>
                </a:ext>
              </a:extLst>
            </p:cNvPr>
            <p:cNvSpPr>
              <a:spLocks noChangeArrowheads="1"/>
            </p:cNvSpPr>
            <p:nvPr/>
          </p:nvSpPr>
          <p:spPr bwMode="auto">
            <a:xfrm>
              <a:off x="2016" y="2112"/>
              <a:ext cx="240" cy="144"/>
            </a:xfrm>
            <a:prstGeom prst="rect">
              <a:avLst/>
            </a:prstGeom>
            <a:solidFill>
              <a:srgbClr val="FF9933"/>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153614" name="Rectangle 59">
              <a:extLst>
                <a:ext uri="{FF2B5EF4-FFF2-40B4-BE49-F238E27FC236}">
                  <a16:creationId xmlns:a16="http://schemas.microsoft.com/office/drawing/2014/main" id="{131F003B-0DF8-EAAD-112B-F173BE184CDB}"/>
                </a:ext>
              </a:extLst>
            </p:cNvPr>
            <p:cNvSpPr>
              <a:spLocks noChangeArrowheads="1"/>
            </p:cNvSpPr>
            <p:nvPr/>
          </p:nvSpPr>
          <p:spPr bwMode="auto">
            <a:xfrm>
              <a:off x="1920" y="2025"/>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b="1" i="0">
                  <a:solidFill>
                    <a:schemeClr val="tx1"/>
                  </a:solidFill>
                  <a:ea typeface="楷体_GB2312" pitchFamily="49" charset="-122"/>
                </a:rPr>
                <a:t>P</a:t>
              </a:r>
              <a:r>
                <a:rPr lang="en-US" altLang="zh-CN" b="1" i="0" baseline="30000">
                  <a:solidFill>
                    <a:schemeClr val="tx1"/>
                  </a:solidFill>
                  <a:ea typeface="楷体_GB2312" pitchFamily="49" charset="-122"/>
                </a:rPr>
                <a:t>+</a:t>
              </a:r>
              <a:endParaRPr lang="en-US" altLang="zh-CN" b="1" i="0">
                <a:solidFill>
                  <a:schemeClr val="tx1"/>
                </a:solidFill>
                <a:ea typeface="楷体_GB2312" pitchFamily="49" charset="-122"/>
              </a:endParaRPr>
            </a:p>
          </p:txBody>
        </p:sp>
        <p:grpSp>
          <p:nvGrpSpPr>
            <p:cNvPr id="153615" name="Group 60">
              <a:extLst>
                <a:ext uri="{FF2B5EF4-FFF2-40B4-BE49-F238E27FC236}">
                  <a16:creationId xmlns:a16="http://schemas.microsoft.com/office/drawing/2014/main" id="{43630B44-CE58-8DCF-B472-97122895AB9F}"/>
                </a:ext>
              </a:extLst>
            </p:cNvPr>
            <p:cNvGrpSpPr>
              <a:grpSpLocks/>
            </p:cNvGrpSpPr>
            <p:nvPr/>
          </p:nvGrpSpPr>
          <p:grpSpPr bwMode="auto">
            <a:xfrm>
              <a:off x="1126" y="1919"/>
              <a:ext cx="63" cy="63"/>
              <a:chOff x="2928" y="2064"/>
              <a:chExt cx="96" cy="96"/>
            </a:xfrm>
          </p:grpSpPr>
          <p:sp>
            <p:nvSpPr>
              <p:cNvPr id="153616" name="Oval 61">
                <a:extLst>
                  <a:ext uri="{FF2B5EF4-FFF2-40B4-BE49-F238E27FC236}">
                    <a16:creationId xmlns:a16="http://schemas.microsoft.com/office/drawing/2014/main" id="{5F4075AA-AEC2-8293-8EA5-9E64341E920E}"/>
                  </a:ext>
                </a:extLst>
              </p:cNvPr>
              <p:cNvSpPr>
                <a:spLocks noChangeArrowheads="1"/>
              </p:cNvSpPr>
              <p:nvPr/>
            </p:nvSpPr>
            <p:spPr bwMode="auto">
              <a:xfrm>
                <a:off x="2928" y="2064"/>
                <a:ext cx="96" cy="96"/>
              </a:xfrm>
              <a:prstGeom prst="ellipse">
                <a:avLst/>
              </a:prstGeom>
              <a:solidFill>
                <a:srgbClr val="FFFF00"/>
              </a:solidFill>
              <a:ln w="28575">
                <a:solidFill>
                  <a:srgbClr val="FFFF00"/>
                </a:solidFill>
                <a:round/>
                <a:headEnd/>
                <a:tailEnd/>
              </a:ln>
            </p:spPr>
            <p:txBody>
              <a:bodyPr wrap="none" anchor="ctr"/>
              <a:lstStyle/>
              <a:p>
                <a:pPr>
                  <a:spcBef>
                    <a:spcPct val="50000"/>
                  </a:spcBef>
                </a:pPr>
                <a:endParaRPr lang="zh-CN" altLang="en-US"/>
              </a:p>
            </p:txBody>
          </p:sp>
          <p:sp>
            <p:nvSpPr>
              <p:cNvPr id="153617" name="Line 62">
                <a:extLst>
                  <a:ext uri="{FF2B5EF4-FFF2-40B4-BE49-F238E27FC236}">
                    <a16:creationId xmlns:a16="http://schemas.microsoft.com/office/drawing/2014/main" id="{5447CA9E-2E48-ACC0-80E9-A2FFB4226805}"/>
                  </a:ext>
                </a:extLst>
              </p:cNvPr>
              <p:cNvSpPr>
                <a:spLocks noChangeShapeType="1"/>
              </p:cNvSpPr>
              <p:nvPr/>
            </p:nvSpPr>
            <p:spPr bwMode="auto">
              <a:xfrm>
                <a:off x="2928" y="2112"/>
                <a:ext cx="96"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53618" name="Group 63">
              <a:extLst>
                <a:ext uri="{FF2B5EF4-FFF2-40B4-BE49-F238E27FC236}">
                  <a16:creationId xmlns:a16="http://schemas.microsoft.com/office/drawing/2014/main" id="{E0FBB17A-1653-170A-72A4-777B3AB95F01}"/>
                </a:ext>
              </a:extLst>
            </p:cNvPr>
            <p:cNvGrpSpPr>
              <a:grpSpLocks/>
            </p:cNvGrpSpPr>
            <p:nvPr/>
          </p:nvGrpSpPr>
          <p:grpSpPr bwMode="auto">
            <a:xfrm>
              <a:off x="1127" y="1999"/>
              <a:ext cx="63" cy="63"/>
              <a:chOff x="2928" y="2064"/>
              <a:chExt cx="96" cy="96"/>
            </a:xfrm>
          </p:grpSpPr>
          <p:sp>
            <p:nvSpPr>
              <p:cNvPr id="153619" name="Oval 64">
                <a:extLst>
                  <a:ext uri="{FF2B5EF4-FFF2-40B4-BE49-F238E27FC236}">
                    <a16:creationId xmlns:a16="http://schemas.microsoft.com/office/drawing/2014/main" id="{833AA835-D084-072B-DD77-9AEEA539E40A}"/>
                  </a:ext>
                </a:extLst>
              </p:cNvPr>
              <p:cNvSpPr>
                <a:spLocks noChangeArrowheads="1"/>
              </p:cNvSpPr>
              <p:nvPr/>
            </p:nvSpPr>
            <p:spPr bwMode="auto">
              <a:xfrm>
                <a:off x="2928" y="2064"/>
                <a:ext cx="96" cy="96"/>
              </a:xfrm>
              <a:prstGeom prst="ellipse">
                <a:avLst/>
              </a:prstGeom>
              <a:solidFill>
                <a:srgbClr val="FFFF00"/>
              </a:solidFill>
              <a:ln w="28575">
                <a:solidFill>
                  <a:srgbClr val="FFFF00"/>
                </a:solidFill>
                <a:round/>
                <a:headEnd/>
                <a:tailEnd/>
              </a:ln>
            </p:spPr>
            <p:txBody>
              <a:bodyPr wrap="none" anchor="ctr"/>
              <a:lstStyle/>
              <a:p>
                <a:pPr>
                  <a:spcBef>
                    <a:spcPct val="50000"/>
                  </a:spcBef>
                </a:pPr>
                <a:endParaRPr lang="zh-CN" altLang="en-US"/>
              </a:p>
            </p:txBody>
          </p:sp>
          <p:sp>
            <p:nvSpPr>
              <p:cNvPr id="153620" name="Line 65">
                <a:extLst>
                  <a:ext uri="{FF2B5EF4-FFF2-40B4-BE49-F238E27FC236}">
                    <a16:creationId xmlns:a16="http://schemas.microsoft.com/office/drawing/2014/main" id="{F9EFD56A-70AE-A4F0-FBB3-68A9D962A2C8}"/>
                  </a:ext>
                </a:extLst>
              </p:cNvPr>
              <p:cNvSpPr>
                <a:spLocks noChangeShapeType="1"/>
              </p:cNvSpPr>
              <p:nvPr/>
            </p:nvSpPr>
            <p:spPr bwMode="auto">
              <a:xfrm>
                <a:off x="2928" y="2112"/>
                <a:ext cx="96"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53621" name="Group 66">
              <a:extLst>
                <a:ext uri="{FF2B5EF4-FFF2-40B4-BE49-F238E27FC236}">
                  <a16:creationId xmlns:a16="http://schemas.microsoft.com/office/drawing/2014/main" id="{9CD7E427-8893-3566-83E5-B9EB967D1411}"/>
                </a:ext>
              </a:extLst>
            </p:cNvPr>
            <p:cNvGrpSpPr>
              <a:grpSpLocks/>
            </p:cNvGrpSpPr>
            <p:nvPr/>
          </p:nvGrpSpPr>
          <p:grpSpPr bwMode="auto">
            <a:xfrm>
              <a:off x="1329" y="1912"/>
              <a:ext cx="63" cy="145"/>
              <a:chOff x="1329" y="1761"/>
              <a:chExt cx="63" cy="145"/>
            </a:xfrm>
          </p:grpSpPr>
          <p:grpSp>
            <p:nvGrpSpPr>
              <p:cNvPr id="153622" name="Group 67">
                <a:extLst>
                  <a:ext uri="{FF2B5EF4-FFF2-40B4-BE49-F238E27FC236}">
                    <a16:creationId xmlns:a16="http://schemas.microsoft.com/office/drawing/2014/main" id="{30266BF8-C1C4-3DA5-97D2-2302CEC36B39}"/>
                  </a:ext>
                </a:extLst>
              </p:cNvPr>
              <p:cNvGrpSpPr>
                <a:grpSpLocks/>
              </p:cNvGrpSpPr>
              <p:nvPr/>
            </p:nvGrpSpPr>
            <p:grpSpPr bwMode="auto">
              <a:xfrm>
                <a:off x="1329" y="1761"/>
                <a:ext cx="63" cy="63"/>
                <a:chOff x="2928" y="2064"/>
                <a:chExt cx="96" cy="96"/>
              </a:xfrm>
            </p:grpSpPr>
            <p:sp>
              <p:nvSpPr>
                <p:cNvPr id="153623" name="Oval 68">
                  <a:extLst>
                    <a:ext uri="{FF2B5EF4-FFF2-40B4-BE49-F238E27FC236}">
                      <a16:creationId xmlns:a16="http://schemas.microsoft.com/office/drawing/2014/main" id="{D51001A6-685F-6305-DCD1-BF6CDB071B59}"/>
                    </a:ext>
                  </a:extLst>
                </p:cNvPr>
                <p:cNvSpPr>
                  <a:spLocks noChangeArrowheads="1"/>
                </p:cNvSpPr>
                <p:nvPr/>
              </p:nvSpPr>
              <p:spPr bwMode="auto">
                <a:xfrm>
                  <a:off x="2928" y="2064"/>
                  <a:ext cx="96" cy="96"/>
                </a:xfrm>
                <a:prstGeom prst="ellipse">
                  <a:avLst/>
                </a:prstGeom>
                <a:solidFill>
                  <a:srgbClr val="FFFF00"/>
                </a:solidFill>
                <a:ln w="28575">
                  <a:solidFill>
                    <a:srgbClr val="FFFF00"/>
                  </a:solidFill>
                  <a:round/>
                  <a:headEnd/>
                  <a:tailEnd/>
                </a:ln>
              </p:spPr>
              <p:txBody>
                <a:bodyPr wrap="none" anchor="ctr"/>
                <a:lstStyle/>
                <a:p>
                  <a:pPr>
                    <a:spcBef>
                      <a:spcPct val="50000"/>
                    </a:spcBef>
                  </a:pPr>
                  <a:endParaRPr lang="zh-CN" altLang="en-US"/>
                </a:p>
              </p:txBody>
            </p:sp>
            <p:sp>
              <p:nvSpPr>
                <p:cNvPr id="153624" name="Line 69">
                  <a:extLst>
                    <a:ext uri="{FF2B5EF4-FFF2-40B4-BE49-F238E27FC236}">
                      <a16:creationId xmlns:a16="http://schemas.microsoft.com/office/drawing/2014/main" id="{D5BB3762-2F69-4AA5-8154-28E32C88B417}"/>
                    </a:ext>
                  </a:extLst>
                </p:cNvPr>
                <p:cNvSpPr>
                  <a:spLocks noChangeShapeType="1"/>
                </p:cNvSpPr>
                <p:nvPr/>
              </p:nvSpPr>
              <p:spPr bwMode="auto">
                <a:xfrm>
                  <a:off x="2928" y="2112"/>
                  <a:ext cx="96"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53625" name="Group 70">
                <a:extLst>
                  <a:ext uri="{FF2B5EF4-FFF2-40B4-BE49-F238E27FC236}">
                    <a16:creationId xmlns:a16="http://schemas.microsoft.com/office/drawing/2014/main" id="{99D711C4-C1F0-672F-13B6-CAC0C4BE3906}"/>
                  </a:ext>
                </a:extLst>
              </p:cNvPr>
              <p:cNvGrpSpPr>
                <a:grpSpLocks/>
              </p:cNvGrpSpPr>
              <p:nvPr/>
            </p:nvGrpSpPr>
            <p:grpSpPr bwMode="auto">
              <a:xfrm>
                <a:off x="1329" y="1843"/>
                <a:ext cx="63" cy="63"/>
                <a:chOff x="2928" y="2064"/>
                <a:chExt cx="96" cy="96"/>
              </a:xfrm>
            </p:grpSpPr>
            <p:sp>
              <p:nvSpPr>
                <p:cNvPr id="153626" name="Oval 71">
                  <a:extLst>
                    <a:ext uri="{FF2B5EF4-FFF2-40B4-BE49-F238E27FC236}">
                      <a16:creationId xmlns:a16="http://schemas.microsoft.com/office/drawing/2014/main" id="{5F02F45B-D423-3070-28EF-8AA934A11AC0}"/>
                    </a:ext>
                  </a:extLst>
                </p:cNvPr>
                <p:cNvSpPr>
                  <a:spLocks noChangeArrowheads="1"/>
                </p:cNvSpPr>
                <p:nvPr/>
              </p:nvSpPr>
              <p:spPr bwMode="auto">
                <a:xfrm>
                  <a:off x="2928" y="2064"/>
                  <a:ext cx="96" cy="96"/>
                </a:xfrm>
                <a:prstGeom prst="ellipse">
                  <a:avLst/>
                </a:prstGeom>
                <a:solidFill>
                  <a:srgbClr val="FFFF00"/>
                </a:solidFill>
                <a:ln w="28575">
                  <a:solidFill>
                    <a:srgbClr val="FFFF00"/>
                  </a:solidFill>
                  <a:round/>
                  <a:headEnd/>
                  <a:tailEnd/>
                </a:ln>
              </p:spPr>
              <p:txBody>
                <a:bodyPr wrap="none" anchor="ctr"/>
                <a:lstStyle/>
                <a:p>
                  <a:pPr>
                    <a:spcBef>
                      <a:spcPct val="50000"/>
                    </a:spcBef>
                  </a:pPr>
                  <a:endParaRPr lang="zh-CN" altLang="en-US"/>
                </a:p>
              </p:txBody>
            </p:sp>
            <p:sp>
              <p:nvSpPr>
                <p:cNvPr id="153627" name="Line 72">
                  <a:extLst>
                    <a:ext uri="{FF2B5EF4-FFF2-40B4-BE49-F238E27FC236}">
                      <a16:creationId xmlns:a16="http://schemas.microsoft.com/office/drawing/2014/main" id="{E6777167-87E1-D5CF-E0E1-B61DA5AB18F2}"/>
                    </a:ext>
                  </a:extLst>
                </p:cNvPr>
                <p:cNvSpPr>
                  <a:spLocks noChangeShapeType="1"/>
                </p:cNvSpPr>
                <p:nvPr/>
              </p:nvSpPr>
              <p:spPr bwMode="auto">
                <a:xfrm>
                  <a:off x="2928" y="2112"/>
                  <a:ext cx="96"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153628" name="Group 73">
              <a:extLst>
                <a:ext uri="{FF2B5EF4-FFF2-40B4-BE49-F238E27FC236}">
                  <a16:creationId xmlns:a16="http://schemas.microsoft.com/office/drawing/2014/main" id="{F5F76E79-FE14-813B-AA98-C9B3F25716B1}"/>
                </a:ext>
              </a:extLst>
            </p:cNvPr>
            <p:cNvGrpSpPr>
              <a:grpSpLocks/>
            </p:cNvGrpSpPr>
            <p:nvPr/>
          </p:nvGrpSpPr>
          <p:grpSpPr bwMode="auto">
            <a:xfrm>
              <a:off x="1536" y="1919"/>
              <a:ext cx="63" cy="145"/>
              <a:chOff x="1329" y="1761"/>
              <a:chExt cx="63" cy="145"/>
            </a:xfrm>
          </p:grpSpPr>
          <p:grpSp>
            <p:nvGrpSpPr>
              <p:cNvPr id="153629" name="Group 74">
                <a:extLst>
                  <a:ext uri="{FF2B5EF4-FFF2-40B4-BE49-F238E27FC236}">
                    <a16:creationId xmlns:a16="http://schemas.microsoft.com/office/drawing/2014/main" id="{E2D1F8E9-D790-C2B5-14B5-615CCD723450}"/>
                  </a:ext>
                </a:extLst>
              </p:cNvPr>
              <p:cNvGrpSpPr>
                <a:grpSpLocks/>
              </p:cNvGrpSpPr>
              <p:nvPr/>
            </p:nvGrpSpPr>
            <p:grpSpPr bwMode="auto">
              <a:xfrm>
                <a:off x="1329" y="1761"/>
                <a:ext cx="63" cy="63"/>
                <a:chOff x="2928" y="2064"/>
                <a:chExt cx="96" cy="96"/>
              </a:xfrm>
            </p:grpSpPr>
            <p:sp>
              <p:nvSpPr>
                <p:cNvPr id="153630" name="Oval 75">
                  <a:extLst>
                    <a:ext uri="{FF2B5EF4-FFF2-40B4-BE49-F238E27FC236}">
                      <a16:creationId xmlns:a16="http://schemas.microsoft.com/office/drawing/2014/main" id="{800EB462-516D-8F7D-7F7D-05224DB7D43E}"/>
                    </a:ext>
                  </a:extLst>
                </p:cNvPr>
                <p:cNvSpPr>
                  <a:spLocks noChangeArrowheads="1"/>
                </p:cNvSpPr>
                <p:nvPr/>
              </p:nvSpPr>
              <p:spPr bwMode="auto">
                <a:xfrm>
                  <a:off x="2928" y="2064"/>
                  <a:ext cx="96" cy="96"/>
                </a:xfrm>
                <a:prstGeom prst="ellipse">
                  <a:avLst/>
                </a:prstGeom>
                <a:solidFill>
                  <a:srgbClr val="FFFF00"/>
                </a:solidFill>
                <a:ln w="28575">
                  <a:solidFill>
                    <a:srgbClr val="FFFF00"/>
                  </a:solidFill>
                  <a:round/>
                  <a:headEnd/>
                  <a:tailEnd/>
                </a:ln>
              </p:spPr>
              <p:txBody>
                <a:bodyPr wrap="none" anchor="ctr"/>
                <a:lstStyle/>
                <a:p>
                  <a:pPr>
                    <a:spcBef>
                      <a:spcPct val="50000"/>
                    </a:spcBef>
                  </a:pPr>
                  <a:endParaRPr lang="zh-CN" altLang="en-US"/>
                </a:p>
              </p:txBody>
            </p:sp>
            <p:sp>
              <p:nvSpPr>
                <p:cNvPr id="153631" name="Line 76">
                  <a:extLst>
                    <a:ext uri="{FF2B5EF4-FFF2-40B4-BE49-F238E27FC236}">
                      <a16:creationId xmlns:a16="http://schemas.microsoft.com/office/drawing/2014/main" id="{15194606-FC6F-70C5-FD0B-7ECA64528703}"/>
                    </a:ext>
                  </a:extLst>
                </p:cNvPr>
                <p:cNvSpPr>
                  <a:spLocks noChangeShapeType="1"/>
                </p:cNvSpPr>
                <p:nvPr/>
              </p:nvSpPr>
              <p:spPr bwMode="auto">
                <a:xfrm>
                  <a:off x="2928" y="2112"/>
                  <a:ext cx="96"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53632" name="Group 77">
                <a:extLst>
                  <a:ext uri="{FF2B5EF4-FFF2-40B4-BE49-F238E27FC236}">
                    <a16:creationId xmlns:a16="http://schemas.microsoft.com/office/drawing/2014/main" id="{0BB199C9-7417-ED7D-0C5A-DE7700F1C45B}"/>
                  </a:ext>
                </a:extLst>
              </p:cNvPr>
              <p:cNvGrpSpPr>
                <a:grpSpLocks/>
              </p:cNvGrpSpPr>
              <p:nvPr/>
            </p:nvGrpSpPr>
            <p:grpSpPr bwMode="auto">
              <a:xfrm>
                <a:off x="1329" y="1843"/>
                <a:ext cx="63" cy="63"/>
                <a:chOff x="2928" y="2064"/>
                <a:chExt cx="96" cy="96"/>
              </a:xfrm>
            </p:grpSpPr>
            <p:sp>
              <p:nvSpPr>
                <p:cNvPr id="153633" name="Oval 78">
                  <a:extLst>
                    <a:ext uri="{FF2B5EF4-FFF2-40B4-BE49-F238E27FC236}">
                      <a16:creationId xmlns:a16="http://schemas.microsoft.com/office/drawing/2014/main" id="{7907AACE-FFF3-C9D6-9349-43498BBF6AA9}"/>
                    </a:ext>
                  </a:extLst>
                </p:cNvPr>
                <p:cNvSpPr>
                  <a:spLocks noChangeArrowheads="1"/>
                </p:cNvSpPr>
                <p:nvPr/>
              </p:nvSpPr>
              <p:spPr bwMode="auto">
                <a:xfrm>
                  <a:off x="2928" y="2064"/>
                  <a:ext cx="96" cy="96"/>
                </a:xfrm>
                <a:prstGeom prst="ellipse">
                  <a:avLst/>
                </a:prstGeom>
                <a:solidFill>
                  <a:srgbClr val="FFFF00"/>
                </a:solidFill>
                <a:ln w="28575">
                  <a:solidFill>
                    <a:srgbClr val="FFFF00"/>
                  </a:solidFill>
                  <a:round/>
                  <a:headEnd/>
                  <a:tailEnd/>
                </a:ln>
              </p:spPr>
              <p:txBody>
                <a:bodyPr wrap="none" anchor="ctr"/>
                <a:lstStyle/>
                <a:p>
                  <a:pPr>
                    <a:spcBef>
                      <a:spcPct val="50000"/>
                    </a:spcBef>
                  </a:pPr>
                  <a:endParaRPr lang="zh-CN" altLang="en-US"/>
                </a:p>
              </p:txBody>
            </p:sp>
            <p:sp>
              <p:nvSpPr>
                <p:cNvPr id="153634" name="Line 79">
                  <a:extLst>
                    <a:ext uri="{FF2B5EF4-FFF2-40B4-BE49-F238E27FC236}">
                      <a16:creationId xmlns:a16="http://schemas.microsoft.com/office/drawing/2014/main" id="{23D7D0FD-4545-DCD5-51DA-C4C8A68DA4F2}"/>
                    </a:ext>
                  </a:extLst>
                </p:cNvPr>
                <p:cNvSpPr>
                  <a:spLocks noChangeShapeType="1"/>
                </p:cNvSpPr>
                <p:nvPr/>
              </p:nvSpPr>
              <p:spPr bwMode="auto">
                <a:xfrm>
                  <a:off x="2928" y="2112"/>
                  <a:ext cx="96"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153635" name="Group 80">
              <a:extLst>
                <a:ext uri="{FF2B5EF4-FFF2-40B4-BE49-F238E27FC236}">
                  <a16:creationId xmlns:a16="http://schemas.microsoft.com/office/drawing/2014/main" id="{A30C9735-D90D-AF44-5B85-C7C3FF362556}"/>
                </a:ext>
              </a:extLst>
            </p:cNvPr>
            <p:cNvGrpSpPr>
              <a:grpSpLocks/>
            </p:cNvGrpSpPr>
            <p:nvPr/>
          </p:nvGrpSpPr>
          <p:grpSpPr bwMode="auto">
            <a:xfrm>
              <a:off x="1728" y="1919"/>
              <a:ext cx="63" cy="145"/>
              <a:chOff x="1329" y="1761"/>
              <a:chExt cx="63" cy="145"/>
            </a:xfrm>
          </p:grpSpPr>
          <p:grpSp>
            <p:nvGrpSpPr>
              <p:cNvPr id="153636" name="Group 81">
                <a:extLst>
                  <a:ext uri="{FF2B5EF4-FFF2-40B4-BE49-F238E27FC236}">
                    <a16:creationId xmlns:a16="http://schemas.microsoft.com/office/drawing/2014/main" id="{104F2921-3378-81F0-5D78-C31559FEE98D}"/>
                  </a:ext>
                </a:extLst>
              </p:cNvPr>
              <p:cNvGrpSpPr>
                <a:grpSpLocks/>
              </p:cNvGrpSpPr>
              <p:nvPr/>
            </p:nvGrpSpPr>
            <p:grpSpPr bwMode="auto">
              <a:xfrm>
                <a:off x="1329" y="1761"/>
                <a:ext cx="63" cy="63"/>
                <a:chOff x="2928" y="2064"/>
                <a:chExt cx="96" cy="96"/>
              </a:xfrm>
            </p:grpSpPr>
            <p:sp>
              <p:nvSpPr>
                <p:cNvPr id="153637" name="Oval 82">
                  <a:extLst>
                    <a:ext uri="{FF2B5EF4-FFF2-40B4-BE49-F238E27FC236}">
                      <a16:creationId xmlns:a16="http://schemas.microsoft.com/office/drawing/2014/main" id="{30AC82A8-6875-A5A6-9297-08538F65B179}"/>
                    </a:ext>
                  </a:extLst>
                </p:cNvPr>
                <p:cNvSpPr>
                  <a:spLocks noChangeArrowheads="1"/>
                </p:cNvSpPr>
                <p:nvPr/>
              </p:nvSpPr>
              <p:spPr bwMode="auto">
                <a:xfrm>
                  <a:off x="2928" y="2064"/>
                  <a:ext cx="96" cy="96"/>
                </a:xfrm>
                <a:prstGeom prst="ellipse">
                  <a:avLst/>
                </a:prstGeom>
                <a:solidFill>
                  <a:srgbClr val="FFFF00"/>
                </a:solidFill>
                <a:ln w="28575">
                  <a:solidFill>
                    <a:srgbClr val="FFFF00"/>
                  </a:solidFill>
                  <a:round/>
                  <a:headEnd/>
                  <a:tailEnd/>
                </a:ln>
              </p:spPr>
              <p:txBody>
                <a:bodyPr wrap="none" anchor="ctr"/>
                <a:lstStyle/>
                <a:p>
                  <a:pPr>
                    <a:spcBef>
                      <a:spcPct val="50000"/>
                    </a:spcBef>
                  </a:pPr>
                  <a:endParaRPr lang="zh-CN" altLang="en-US"/>
                </a:p>
              </p:txBody>
            </p:sp>
            <p:sp>
              <p:nvSpPr>
                <p:cNvPr id="153638" name="Line 83">
                  <a:extLst>
                    <a:ext uri="{FF2B5EF4-FFF2-40B4-BE49-F238E27FC236}">
                      <a16:creationId xmlns:a16="http://schemas.microsoft.com/office/drawing/2014/main" id="{014C85DE-2F51-882C-86DE-F2C27CF8698F}"/>
                    </a:ext>
                  </a:extLst>
                </p:cNvPr>
                <p:cNvSpPr>
                  <a:spLocks noChangeShapeType="1"/>
                </p:cNvSpPr>
                <p:nvPr/>
              </p:nvSpPr>
              <p:spPr bwMode="auto">
                <a:xfrm>
                  <a:off x="2928" y="2112"/>
                  <a:ext cx="96"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53639" name="Group 84">
                <a:extLst>
                  <a:ext uri="{FF2B5EF4-FFF2-40B4-BE49-F238E27FC236}">
                    <a16:creationId xmlns:a16="http://schemas.microsoft.com/office/drawing/2014/main" id="{6BA8E72D-F126-253C-BF03-FBC726F2666E}"/>
                  </a:ext>
                </a:extLst>
              </p:cNvPr>
              <p:cNvGrpSpPr>
                <a:grpSpLocks/>
              </p:cNvGrpSpPr>
              <p:nvPr/>
            </p:nvGrpSpPr>
            <p:grpSpPr bwMode="auto">
              <a:xfrm>
                <a:off x="1329" y="1843"/>
                <a:ext cx="63" cy="63"/>
                <a:chOff x="2928" y="2064"/>
                <a:chExt cx="96" cy="96"/>
              </a:xfrm>
            </p:grpSpPr>
            <p:sp>
              <p:nvSpPr>
                <p:cNvPr id="153640" name="Oval 85">
                  <a:extLst>
                    <a:ext uri="{FF2B5EF4-FFF2-40B4-BE49-F238E27FC236}">
                      <a16:creationId xmlns:a16="http://schemas.microsoft.com/office/drawing/2014/main" id="{AE6A7A35-6EBD-2245-90E5-2522AE732C24}"/>
                    </a:ext>
                  </a:extLst>
                </p:cNvPr>
                <p:cNvSpPr>
                  <a:spLocks noChangeArrowheads="1"/>
                </p:cNvSpPr>
                <p:nvPr/>
              </p:nvSpPr>
              <p:spPr bwMode="auto">
                <a:xfrm>
                  <a:off x="2928" y="2064"/>
                  <a:ext cx="96" cy="96"/>
                </a:xfrm>
                <a:prstGeom prst="ellipse">
                  <a:avLst/>
                </a:prstGeom>
                <a:solidFill>
                  <a:srgbClr val="FFFF00"/>
                </a:solidFill>
                <a:ln w="28575">
                  <a:solidFill>
                    <a:srgbClr val="FFFF00"/>
                  </a:solidFill>
                  <a:round/>
                  <a:headEnd/>
                  <a:tailEnd/>
                </a:ln>
              </p:spPr>
              <p:txBody>
                <a:bodyPr wrap="none" anchor="ctr"/>
                <a:lstStyle/>
                <a:p>
                  <a:pPr>
                    <a:spcBef>
                      <a:spcPct val="50000"/>
                    </a:spcBef>
                  </a:pPr>
                  <a:endParaRPr lang="zh-CN" altLang="en-US"/>
                </a:p>
              </p:txBody>
            </p:sp>
            <p:sp>
              <p:nvSpPr>
                <p:cNvPr id="153641" name="Line 86">
                  <a:extLst>
                    <a:ext uri="{FF2B5EF4-FFF2-40B4-BE49-F238E27FC236}">
                      <a16:creationId xmlns:a16="http://schemas.microsoft.com/office/drawing/2014/main" id="{9FB69483-E9BD-CF03-ACB4-3747C7366B1F}"/>
                    </a:ext>
                  </a:extLst>
                </p:cNvPr>
                <p:cNvSpPr>
                  <a:spLocks noChangeShapeType="1"/>
                </p:cNvSpPr>
                <p:nvPr/>
              </p:nvSpPr>
              <p:spPr bwMode="auto">
                <a:xfrm>
                  <a:off x="2928" y="2112"/>
                  <a:ext cx="96"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153642" name="Group 87">
              <a:extLst>
                <a:ext uri="{FF2B5EF4-FFF2-40B4-BE49-F238E27FC236}">
                  <a16:creationId xmlns:a16="http://schemas.microsoft.com/office/drawing/2014/main" id="{BDB344D3-5625-08C1-4224-F88861F00684}"/>
                </a:ext>
              </a:extLst>
            </p:cNvPr>
            <p:cNvGrpSpPr>
              <a:grpSpLocks/>
            </p:cNvGrpSpPr>
            <p:nvPr/>
          </p:nvGrpSpPr>
          <p:grpSpPr bwMode="auto">
            <a:xfrm>
              <a:off x="1915" y="1919"/>
              <a:ext cx="63" cy="145"/>
              <a:chOff x="1329" y="1761"/>
              <a:chExt cx="63" cy="145"/>
            </a:xfrm>
          </p:grpSpPr>
          <p:grpSp>
            <p:nvGrpSpPr>
              <p:cNvPr id="153643" name="Group 88">
                <a:extLst>
                  <a:ext uri="{FF2B5EF4-FFF2-40B4-BE49-F238E27FC236}">
                    <a16:creationId xmlns:a16="http://schemas.microsoft.com/office/drawing/2014/main" id="{33FB052B-A064-E79B-73A1-045FEF966893}"/>
                  </a:ext>
                </a:extLst>
              </p:cNvPr>
              <p:cNvGrpSpPr>
                <a:grpSpLocks/>
              </p:cNvGrpSpPr>
              <p:nvPr/>
            </p:nvGrpSpPr>
            <p:grpSpPr bwMode="auto">
              <a:xfrm>
                <a:off x="1329" y="1761"/>
                <a:ext cx="63" cy="63"/>
                <a:chOff x="2928" y="2064"/>
                <a:chExt cx="96" cy="96"/>
              </a:xfrm>
            </p:grpSpPr>
            <p:sp>
              <p:nvSpPr>
                <p:cNvPr id="153644" name="Oval 89">
                  <a:extLst>
                    <a:ext uri="{FF2B5EF4-FFF2-40B4-BE49-F238E27FC236}">
                      <a16:creationId xmlns:a16="http://schemas.microsoft.com/office/drawing/2014/main" id="{DFE829D5-4D57-89A5-11CF-E30F056EEC20}"/>
                    </a:ext>
                  </a:extLst>
                </p:cNvPr>
                <p:cNvSpPr>
                  <a:spLocks noChangeArrowheads="1"/>
                </p:cNvSpPr>
                <p:nvPr/>
              </p:nvSpPr>
              <p:spPr bwMode="auto">
                <a:xfrm>
                  <a:off x="2928" y="2064"/>
                  <a:ext cx="96" cy="96"/>
                </a:xfrm>
                <a:prstGeom prst="ellipse">
                  <a:avLst/>
                </a:prstGeom>
                <a:solidFill>
                  <a:srgbClr val="FFFF00"/>
                </a:solidFill>
                <a:ln w="28575">
                  <a:solidFill>
                    <a:srgbClr val="FFFF00"/>
                  </a:solidFill>
                  <a:round/>
                  <a:headEnd/>
                  <a:tailEnd/>
                </a:ln>
              </p:spPr>
              <p:txBody>
                <a:bodyPr wrap="none" anchor="ctr"/>
                <a:lstStyle/>
                <a:p>
                  <a:pPr>
                    <a:spcBef>
                      <a:spcPct val="50000"/>
                    </a:spcBef>
                  </a:pPr>
                  <a:endParaRPr lang="zh-CN" altLang="en-US"/>
                </a:p>
              </p:txBody>
            </p:sp>
            <p:sp>
              <p:nvSpPr>
                <p:cNvPr id="153645" name="Line 90">
                  <a:extLst>
                    <a:ext uri="{FF2B5EF4-FFF2-40B4-BE49-F238E27FC236}">
                      <a16:creationId xmlns:a16="http://schemas.microsoft.com/office/drawing/2014/main" id="{E3E4B804-F81E-C4C1-32E3-9E266566C48E}"/>
                    </a:ext>
                  </a:extLst>
                </p:cNvPr>
                <p:cNvSpPr>
                  <a:spLocks noChangeShapeType="1"/>
                </p:cNvSpPr>
                <p:nvPr/>
              </p:nvSpPr>
              <p:spPr bwMode="auto">
                <a:xfrm>
                  <a:off x="2928" y="2112"/>
                  <a:ext cx="96"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53646" name="Group 91">
                <a:extLst>
                  <a:ext uri="{FF2B5EF4-FFF2-40B4-BE49-F238E27FC236}">
                    <a16:creationId xmlns:a16="http://schemas.microsoft.com/office/drawing/2014/main" id="{73CC2468-E9B1-F8D1-F59F-7C7AA31B4C22}"/>
                  </a:ext>
                </a:extLst>
              </p:cNvPr>
              <p:cNvGrpSpPr>
                <a:grpSpLocks/>
              </p:cNvGrpSpPr>
              <p:nvPr/>
            </p:nvGrpSpPr>
            <p:grpSpPr bwMode="auto">
              <a:xfrm>
                <a:off x="1329" y="1843"/>
                <a:ext cx="63" cy="63"/>
                <a:chOff x="2928" y="2064"/>
                <a:chExt cx="96" cy="96"/>
              </a:xfrm>
            </p:grpSpPr>
            <p:sp>
              <p:nvSpPr>
                <p:cNvPr id="153647" name="Oval 92">
                  <a:extLst>
                    <a:ext uri="{FF2B5EF4-FFF2-40B4-BE49-F238E27FC236}">
                      <a16:creationId xmlns:a16="http://schemas.microsoft.com/office/drawing/2014/main" id="{620EDDC1-426B-AA36-7D86-A19648750BBA}"/>
                    </a:ext>
                  </a:extLst>
                </p:cNvPr>
                <p:cNvSpPr>
                  <a:spLocks noChangeArrowheads="1"/>
                </p:cNvSpPr>
                <p:nvPr/>
              </p:nvSpPr>
              <p:spPr bwMode="auto">
                <a:xfrm>
                  <a:off x="2928" y="2064"/>
                  <a:ext cx="96" cy="96"/>
                </a:xfrm>
                <a:prstGeom prst="ellipse">
                  <a:avLst/>
                </a:prstGeom>
                <a:solidFill>
                  <a:srgbClr val="FFFF00"/>
                </a:solidFill>
                <a:ln w="28575">
                  <a:solidFill>
                    <a:srgbClr val="FFFF00"/>
                  </a:solidFill>
                  <a:round/>
                  <a:headEnd/>
                  <a:tailEnd/>
                </a:ln>
              </p:spPr>
              <p:txBody>
                <a:bodyPr wrap="none" anchor="ctr"/>
                <a:lstStyle/>
                <a:p>
                  <a:pPr>
                    <a:spcBef>
                      <a:spcPct val="50000"/>
                    </a:spcBef>
                  </a:pPr>
                  <a:endParaRPr lang="zh-CN" altLang="en-US"/>
                </a:p>
              </p:txBody>
            </p:sp>
            <p:sp>
              <p:nvSpPr>
                <p:cNvPr id="153648" name="Line 93">
                  <a:extLst>
                    <a:ext uri="{FF2B5EF4-FFF2-40B4-BE49-F238E27FC236}">
                      <a16:creationId xmlns:a16="http://schemas.microsoft.com/office/drawing/2014/main" id="{2F7B3478-584B-3201-D635-DC3B3F6C42B1}"/>
                    </a:ext>
                  </a:extLst>
                </p:cNvPr>
                <p:cNvSpPr>
                  <a:spLocks noChangeShapeType="1"/>
                </p:cNvSpPr>
                <p:nvPr/>
              </p:nvSpPr>
              <p:spPr bwMode="auto">
                <a:xfrm>
                  <a:off x="2928" y="2112"/>
                  <a:ext cx="96"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153649" name="Rectangle 94">
              <a:extLst>
                <a:ext uri="{FF2B5EF4-FFF2-40B4-BE49-F238E27FC236}">
                  <a16:creationId xmlns:a16="http://schemas.microsoft.com/office/drawing/2014/main" id="{8FED7E76-1A87-B075-1C8E-916677ECB64D}"/>
                </a:ext>
              </a:extLst>
            </p:cNvPr>
            <p:cNvSpPr>
              <a:spLocks noChangeArrowheads="1"/>
            </p:cNvSpPr>
            <p:nvPr/>
          </p:nvSpPr>
          <p:spPr bwMode="auto">
            <a:xfrm>
              <a:off x="408" y="1065"/>
              <a:ext cx="5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spcBef>
                  <a:spcPct val="50000"/>
                </a:spcBef>
              </a:pPr>
              <a:r>
                <a:rPr lang="zh-CN" altLang="en-US" b="1" i="0">
                  <a:solidFill>
                    <a:srgbClr val="660066"/>
                  </a:solidFill>
                  <a:latin typeface="宋体" panose="02010600030101010101" pitchFamily="2" charset="-122"/>
                  <a:ea typeface="宋体" panose="02010600030101010101" pitchFamily="2" charset="-122"/>
                </a:rPr>
                <a:t>结构</a:t>
              </a:r>
            </a:p>
          </p:txBody>
        </p:sp>
        <p:sp>
          <p:nvSpPr>
            <p:cNvPr id="153650" name="Rectangle 95">
              <a:extLst>
                <a:ext uri="{FF2B5EF4-FFF2-40B4-BE49-F238E27FC236}">
                  <a16:creationId xmlns:a16="http://schemas.microsoft.com/office/drawing/2014/main" id="{4F2356D8-EFC6-03E0-BD43-DE6F39D698C0}"/>
                </a:ext>
              </a:extLst>
            </p:cNvPr>
            <p:cNvSpPr>
              <a:spLocks noChangeArrowheads="1"/>
            </p:cNvSpPr>
            <p:nvPr/>
          </p:nvSpPr>
          <p:spPr bwMode="auto">
            <a:xfrm>
              <a:off x="865" y="2025"/>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楷体_GB2312" pitchFamily="49" charset="-122"/>
                </a:rPr>
                <a:t>P</a:t>
              </a:r>
              <a:r>
                <a:rPr lang="en-US" altLang="zh-CN" b="1" i="0" baseline="30000">
                  <a:solidFill>
                    <a:schemeClr val="tx1"/>
                  </a:solidFill>
                  <a:ea typeface="楷体_GB2312" pitchFamily="49" charset="-122"/>
                </a:rPr>
                <a:t>+</a:t>
              </a:r>
              <a:endParaRPr lang="en-US" altLang="zh-CN" b="1" i="0">
                <a:solidFill>
                  <a:schemeClr val="tx1"/>
                </a:solidFill>
                <a:ea typeface="楷体_GB2312" pitchFamily="49" charset="-122"/>
              </a:endParaRPr>
            </a:p>
          </p:txBody>
        </p:sp>
      </p:grpSp>
      <p:grpSp>
        <p:nvGrpSpPr>
          <p:cNvPr id="17" name="Group 96">
            <a:extLst>
              <a:ext uri="{FF2B5EF4-FFF2-40B4-BE49-F238E27FC236}">
                <a16:creationId xmlns:a16="http://schemas.microsoft.com/office/drawing/2014/main" id="{ADFB247B-C222-E2AB-A2B1-8B2AAC0A7F5E}"/>
              </a:ext>
            </a:extLst>
          </p:cNvPr>
          <p:cNvGrpSpPr>
            <a:grpSpLocks/>
          </p:cNvGrpSpPr>
          <p:nvPr/>
        </p:nvGrpSpPr>
        <p:grpSpPr bwMode="auto">
          <a:xfrm>
            <a:off x="5102225" y="2471738"/>
            <a:ext cx="2670175" cy="2862262"/>
            <a:chOff x="3310" y="1867"/>
            <a:chExt cx="1682" cy="1803"/>
          </a:xfrm>
        </p:grpSpPr>
        <p:sp>
          <p:nvSpPr>
            <p:cNvPr id="153652" name="Rectangle 97">
              <a:extLst>
                <a:ext uri="{FF2B5EF4-FFF2-40B4-BE49-F238E27FC236}">
                  <a16:creationId xmlns:a16="http://schemas.microsoft.com/office/drawing/2014/main" id="{0631796E-2E12-705C-D28A-E82029BA4C5D}"/>
                </a:ext>
              </a:extLst>
            </p:cNvPr>
            <p:cNvSpPr>
              <a:spLocks noChangeArrowheads="1"/>
            </p:cNvSpPr>
            <p:nvPr/>
          </p:nvSpPr>
          <p:spPr bwMode="auto">
            <a:xfrm>
              <a:off x="3310" y="1876"/>
              <a:ext cx="120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zh-CN" altLang="en-US" b="1" i="0">
                  <a:solidFill>
                    <a:srgbClr val="0000FF"/>
                  </a:solidFill>
                  <a:ea typeface="宋体" panose="02010600030101010101" pitchFamily="2" charset="-122"/>
                </a:rPr>
                <a:t>符号：</a:t>
              </a:r>
            </a:p>
          </p:txBody>
        </p:sp>
        <p:grpSp>
          <p:nvGrpSpPr>
            <p:cNvPr id="153653" name="Group 98">
              <a:extLst>
                <a:ext uri="{FF2B5EF4-FFF2-40B4-BE49-F238E27FC236}">
                  <a16:creationId xmlns:a16="http://schemas.microsoft.com/office/drawing/2014/main" id="{09ACB359-0B26-FC8B-3930-30B8F32624D8}"/>
                </a:ext>
              </a:extLst>
            </p:cNvPr>
            <p:cNvGrpSpPr>
              <a:grpSpLocks/>
            </p:cNvGrpSpPr>
            <p:nvPr/>
          </p:nvGrpSpPr>
          <p:grpSpPr bwMode="auto">
            <a:xfrm>
              <a:off x="3852" y="1867"/>
              <a:ext cx="1140" cy="1803"/>
              <a:chOff x="3900" y="1464"/>
              <a:chExt cx="1140" cy="1803"/>
            </a:xfrm>
          </p:grpSpPr>
          <p:grpSp>
            <p:nvGrpSpPr>
              <p:cNvPr id="153654" name="Group 99">
                <a:extLst>
                  <a:ext uri="{FF2B5EF4-FFF2-40B4-BE49-F238E27FC236}">
                    <a16:creationId xmlns:a16="http://schemas.microsoft.com/office/drawing/2014/main" id="{5846569A-1A98-7704-1245-6771727A135A}"/>
                  </a:ext>
                </a:extLst>
              </p:cNvPr>
              <p:cNvGrpSpPr>
                <a:grpSpLocks/>
              </p:cNvGrpSpPr>
              <p:nvPr/>
            </p:nvGrpSpPr>
            <p:grpSpPr bwMode="auto">
              <a:xfrm>
                <a:off x="3900" y="1464"/>
                <a:ext cx="1140" cy="1803"/>
                <a:chOff x="3900" y="1464"/>
                <a:chExt cx="1140" cy="1803"/>
              </a:xfrm>
            </p:grpSpPr>
            <p:sp>
              <p:nvSpPr>
                <p:cNvPr id="153655" name="Line 100">
                  <a:extLst>
                    <a:ext uri="{FF2B5EF4-FFF2-40B4-BE49-F238E27FC236}">
                      <a16:creationId xmlns:a16="http://schemas.microsoft.com/office/drawing/2014/main" id="{D5BD129F-EBB9-36CC-70B5-24A6E2332488}"/>
                    </a:ext>
                  </a:extLst>
                </p:cNvPr>
                <p:cNvSpPr>
                  <a:spLocks noChangeShapeType="1"/>
                </p:cNvSpPr>
                <p:nvPr/>
              </p:nvSpPr>
              <p:spPr bwMode="auto">
                <a:xfrm>
                  <a:off x="4344" y="2088"/>
                  <a:ext cx="0" cy="57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56" name="Line 101">
                  <a:extLst>
                    <a:ext uri="{FF2B5EF4-FFF2-40B4-BE49-F238E27FC236}">
                      <a16:creationId xmlns:a16="http://schemas.microsoft.com/office/drawing/2014/main" id="{18328340-DF81-21FE-C20F-3802244C577D}"/>
                    </a:ext>
                  </a:extLst>
                </p:cNvPr>
                <p:cNvSpPr>
                  <a:spLocks noChangeShapeType="1"/>
                </p:cNvSpPr>
                <p:nvPr/>
              </p:nvSpPr>
              <p:spPr bwMode="auto">
                <a:xfrm flipH="1">
                  <a:off x="3972" y="2664"/>
                  <a:ext cx="38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57" name="Line 102">
                  <a:extLst>
                    <a:ext uri="{FF2B5EF4-FFF2-40B4-BE49-F238E27FC236}">
                      <a16:creationId xmlns:a16="http://schemas.microsoft.com/office/drawing/2014/main" id="{302E6EE1-D6F4-B845-30ED-24C7B39D3635}"/>
                    </a:ext>
                  </a:extLst>
                </p:cNvPr>
                <p:cNvSpPr>
                  <a:spLocks noChangeShapeType="1"/>
                </p:cNvSpPr>
                <p:nvPr/>
              </p:nvSpPr>
              <p:spPr bwMode="auto">
                <a:xfrm>
                  <a:off x="4464" y="2052"/>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58" name="Line 103">
                  <a:extLst>
                    <a:ext uri="{FF2B5EF4-FFF2-40B4-BE49-F238E27FC236}">
                      <a16:creationId xmlns:a16="http://schemas.microsoft.com/office/drawing/2014/main" id="{8ACFCB18-1532-8035-7FA6-375F743A438D}"/>
                    </a:ext>
                  </a:extLst>
                </p:cNvPr>
                <p:cNvSpPr>
                  <a:spLocks noChangeShapeType="1"/>
                </p:cNvSpPr>
                <p:nvPr/>
              </p:nvSpPr>
              <p:spPr bwMode="auto">
                <a:xfrm>
                  <a:off x="4464" y="2340"/>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59" name="Line 104">
                  <a:extLst>
                    <a:ext uri="{FF2B5EF4-FFF2-40B4-BE49-F238E27FC236}">
                      <a16:creationId xmlns:a16="http://schemas.microsoft.com/office/drawing/2014/main" id="{E051AA68-463E-AEC1-4F03-DDE2C1797DAA}"/>
                    </a:ext>
                  </a:extLst>
                </p:cNvPr>
                <p:cNvSpPr>
                  <a:spLocks noChangeShapeType="1"/>
                </p:cNvSpPr>
                <p:nvPr/>
              </p:nvSpPr>
              <p:spPr bwMode="auto">
                <a:xfrm>
                  <a:off x="4464" y="2616"/>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60" name="Line 105">
                  <a:extLst>
                    <a:ext uri="{FF2B5EF4-FFF2-40B4-BE49-F238E27FC236}">
                      <a16:creationId xmlns:a16="http://schemas.microsoft.com/office/drawing/2014/main" id="{309CE808-AAB4-AAB2-C93F-B7E50472414D}"/>
                    </a:ext>
                  </a:extLst>
                </p:cNvPr>
                <p:cNvSpPr>
                  <a:spLocks noChangeShapeType="1"/>
                </p:cNvSpPr>
                <p:nvPr/>
              </p:nvSpPr>
              <p:spPr bwMode="auto">
                <a:xfrm>
                  <a:off x="4464" y="2388"/>
                  <a:ext cx="30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3661" name="Line 106">
                  <a:extLst>
                    <a:ext uri="{FF2B5EF4-FFF2-40B4-BE49-F238E27FC236}">
                      <a16:creationId xmlns:a16="http://schemas.microsoft.com/office/drawing/2014/main" id="{71160437-4816-DBEC-55AB-0CCB80D31CBE}"/>
                    </a:ext>
                  </a:extLst>
                </p:cNvPr>
                <p:cNvSpPr>
                  <a:spLocks noChangeShapeType="1"/>
                </p:cNvSpPr>
                <p:nvPr/>
              </p:nvSpPr>
              <p:spPr bwMode="auto">
                <a:xfrm>
                  <a:off x="4452" y="2100"/>
                  <a:ext cx="3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62" name="Line 107">
                  <a:extLst>
                    <a:ext uri="{FF2B5EF4-FFF2-40B4-BE49-F238E27FC236}">
                      <a16:creationId xmlns:a16="http://schemas.microsoft.com/office/drawing/2014/main" id="{639CB4B7-A2A3-9EFF-879C-610C10CE30EC}"/>
                    </a:ext>
                  </a:extLst>
                </p:cNvPr>
                <p:cNvSpPr>
                  <a:spLocks noChangeShapeType="1"/>
                </p:cNvSpPr>
                <p:nvPr/>
              </p:nvSpPr>
              <p:spPr bwMode="auto">
                <a:xfrm>
                  <a:off x="4464" y="2664"/>
                  <a:ext cx="27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63" name="Line 108">
                  <a:extLst>
                    <a:ext uri="{FF2B5EF4-FFF2-40B4-BE49-F238E27FC236}">
                      <a16:creationId xmlns:a16="http://schemas.microsoft.com/office/drawing/2014/main" id="{0AEE81C2-6488-CD8F-6B8C-5282C2CD4CED}"/>
                    </a:ext>
                  </a:extLst>
                </p:cNvPr>
                <p:cNvSpPr>
                  <a:spLocks noChangeShapeType="1"/>
                </p:cNvSpPr>
                <p:nvPr/>
              </p:nvSpPr>
              <p:spPr bwMode="auto">
                <a:xfrm flipV="1">
                  <a:off x="4740" y="1848"/>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64" name="Line 109">
                  <a:extLst>
                    <a:ext uri="{FF2B5EF4-FFF2-40B4-BE49-F238E27FC236}">
                      <a16:creationId xmlns:a16="http://schemas.microsoft.com/office/drawing/2014/main" id="{E3EBD5DE-0484-6438-D627-A2005CF159D4}"/>
                    </a:ext>
                  </a:extLst>
                </p:cNvPr>
                <p:cNvSpPr>
                  <a:spLocks noChangeShapeType="1"/>
                </p:cNvSpPr>
                <p:nvPr/>
              </p:nvSpPr>
              <p:spPr bwMode="auto">
                <a:xfrm>
                  <a:off x="4728" y="2652"/>
                  <a:ext cx="0" cy="30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665" name="Text Box 110">
                  <a:extLst>
                    <a:ext uri="{FF2B5EF4-FFF2-40B4-BE49-F238E27FC236}">
                      <a16:creationId xmlns:a16="http://schemas.microsoft.com/office/drawing/2014/main" id="{CF8F1F10-D438-AFEA-2D66-A75DA65EE5BA}"/>
                    </a:ext>
                  </a:extLst>
                </p:cNvPr>
                <p:cNvSpPr txBox="1">
                  <a:spLocks noChangeArrowheads="1"/>
                </p:cNvSpPr>
                <p:nvPr/>
              </p:nvSpPr>
              <p:spPr bwMode="auto">
                <a:xfrm>
                  <a:off x="3900" y="2292"/>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G</a:t>
                  </a:r>
                </a:p>
              </p:txBody>
            </p:sp>
            <p:sp>
              <p:nvSpPr>
                <p:cNvPr id="153666" name="Text Box 111">
                  <a:extLst>
                    <a:ext uri="{FF2B5EF4-FFF2-40B4-BE49-F238E27FC236}">
                      <a16:creationId xmlns:a16="http://schemas.microsoft.com/office/drawing/2014/main" id="{094D3C95-36C2-6CD9-6AA1-1F2528392A39}"/>
                    </a:ext>
                  </a:extLst>
                </p:cNvPr>
                <p:cNvSpPr txBox="1">
                  <a:spLocks noChangeArrowheads="1"/>
                </p:cNvSpPr>
                <p:nvPr/>
              </p:nvSpPr>
              <p:spPr bwMode="auto">
                <a:xfrm>
                  <a:off x="4608" y="2940"/>
                  <a:ext cx="39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S</a:t>
                  </a:r>
                </a:p>
              </p:txBody>
            </p:sp>
            <p:sp>
              <p:nvSpPr>
                <p:cNvPr id="153667" name="Text Box 112">
                  <a:extLst>
                    <a:ext uri="{FF2B5EF4-FFF2-40B4-BE49-F238E27FC236}">
                      <a16:creationId xmlns:a16="http://schemas.microsoft.com/office/drawing/2014/main" id="{69E5E65E-93D8-03FA-B21F-B25885490687}"/>
                    </a:ext>
                  </a:extLst>
                </p:cNvPr>
                <p:cNvSpPr txBox="1">
                  <a:spLocks noChangeArrowheads="1"/>
                </p:cNvSpPr>
                <p:nvPr/>
              </p:nvSpPr>
              <p:spPr bwMode="auto">
                <a:xfrm>
                  <a:off x="4596" y="1464"/>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D</a:t>
                  </a:r>
                </a:p>
              </p:txBody>
            </p:sp>
          </p:grpSp>
          <p:sp>
            <p:nvSpPr>
              <p:cNvPr id="153668" name="Line 113">
                <a:extLst>
                  <a:ext uri="{FF2B5EF4-FFF2-40B4-BE49-F238E27FC236}">
                    <a16:creationId xmlns:a16="http://schemas.microsoft.com/office/drawing/2014/main" id="{FC173C44-CF45-6DA6-8AA8-F2B3E997CBCB}"/>
                  </a:ext>
                </a:extLst>
              </p:cNvPr>
              <p:cNvSpPr>
                <a:spLocks noChangeShapeType="1"/>
              </p:cNvSpPr>
              <p:nvPr/>
            </p:nvSpPr>
            <p:spPr bwMode="auto">
              <a:xfrm>
                <a:off x="4464" y="2076"/>
                <a:ext cx="0" cy="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473202" name="AutoShape 114" descr="40%">
            <a:extLst>
              <a:ext uri="{FF2B5EF4-FFF2-40B4-BE49-F238E27FC236}">
                <a16:creationId xmlns:a16="http://schemas.microsoft.com/office/drawing/2014/main" id="{5A65BA35-3607-D013-42D6-FAD1A0379BBD}"/>
              </a:ext>
            </a:extLst>
          </p:cNvPr>
          <p:cNvSpPr>
            <a:spLocks noChangeArrowheads="1"/>
          </p:cNvSpPr>
          <p:nvPr/>
        </p:nvSpPr>
        <p:spPr bwMode="auto">
          <a:xfrm>
            <a:off x="3733800" y="4419600"/>
            <a:ext cx="1828800" cy="1066800"/>
          </a:xfrm>
          <a:prstGeom prst="wedgeRoundRectCallout">
            <a:avLst>
              <a:gd name="adj1" fmla="val -113194"/>
              <a:gd name="adj2" fmla="val -141963"/>
              <a:gd name="adj3" fmla="val 16667"/>
            </a:avLst>
          </a:prstGeom>
          <a:pattFill prst="pct40">
            <a:fgClr>
              <a:srgbClr val="66FF66"/>
            </a:fgClr>
            <a:bgClr>
              <a:srgbClr val="FFFFFF"/>
            </a:bgClr>
          </a:pattFill>
          <a:ln w="28575">
            <a:solidFill>
              <a:srgbClr val="003399"/>
            </a:solidFill>
            <a:miter lim="800000"/>
            <a:headEnd/>
            <a:tailEnd/>
          </a:ln>
        </p:spPr>
        <p:txBody>
          <a:bodyPr wrap="none" anchor="ctr"/>
          <a:lstStyle/>
          <a:p>
            <a:pPr algn="ctr"/>
            <a:r>
              <a:rPr lang="zh-CN" altLang="en-US" b="1" i="0">
                <a:latin typeface="宋体" panose="02010600030101010101" pitchFamily="2" charset="-122"/>
                <a:ea typeface="宋体" panose="02010600030101010101" pitchFamily="2" charset="-122"/>
              </a:rPr>
              <a:t>预埋了</a:t>
            </a:r>
            <a:r>
              <a:rPr lang="en-US" altLang="zh-CN" b="1" i="0">
                <a:latin typeface="宋体" panose="02010600030101010101" pitchFamily="2" charset="-122"/>
                <a:ea typeface="宋体" panose="02010600030101010101" pitchFamily="2" charset="-122"/>
              </a:rPr>
              <a:t>P</a:t>
            </a:r>
            <a:r>
              <a:rPr lang="zh-CN" altLang="en-US" b="1" i="0">
                <a:latin typeface="宋体" panose="02010600030101010101" pitchFamily="2" charset="-122"/>
                <a:ea typeface="宋体" panose="02010600030101010101" pitchFamily="2" charset="-122"/>
              </a:rPr>
              <a:t>型</a:t>
            </a:r>
          </a:p>
          <a:p>
            <a:pPr algn="ctr"/>
            <a:r>
              <a:rPr lang="zh-CN" altLang="en-US" b="1" i="0">
                <a:latin typeface="宋体" panose="02010600030101010101" pitchFamily="2" charset="-122"/>
                <a:ea typeface="宋体" panose="02010600030101010101" pitchFamily="2" charset="-122"/>
              </a:rPr>
              <a:t> 导电沟道</a:t>
            </a:r>
          </a:p>
        </p:txBody>
      </p:sp>
      <p:sp>
        <p:nvSpPr>
          <p:cNvPr id="473203" name="AutoShape 115" descr="40%">
            <a:extLst>
              <a:ext uri="{FF2B5EF4-FFF2-40B4-BE49-F238E27FC236}">
                <a16:creationId xmlns:a16="http://schemas.microsoft.com/office/drawing/2014/main" id="{9126C102-0977-F209-A347-929D2B36CB31}"/>
              </a:ext>
            </a:extLst>
          </p:cNvPr>
          <p:cNvSpPr>
            <a:spLocks noChangeArrowheads="1"/>
          </p:cNvSpPr>
          <p:nvPr/>
        </p:nvSpPr>
        <p:spPr bwMode="auto">
          <a:xfrm>
            <a:off x="3810000" y="1219200"/>
            <a:ext cx="2438400" cy="1066800"/>
          </a:xfrm>
          <a:prstGeom prst="wedgeRoundRectCallout">
            <a:avLst>
              <a:gd name="adj1" fmla="val -108333"/>
              <a:gd name="adj2" fmla="val 139139"/>
              <a:gd name="adj3" fmla="val 16667"/>
            </a:avLst>
          </a:prstGeom>
          <a:pattFill prst="pct40">
            <a:fgClr>
              <a:srgbClr val="FFCCFF"/>
            </a:fgClr>
            <a:bgClr>
              <a:srgbClr val="FFFFFF"/>
            </a:bgClr>
          </a:pattFill>
          <a:ln w="9525">
            <a:solidFill>
              <a:srgbClr val="FF3300"/>
            </a:solidFill>
            <a:miter lim="800000"/>
            <a:headEnd/>
            <a:tailEnd/>
          </a:ln>
        </p:spPr>
        <p:txBody>
          <a:bodyPr wrap="none" anchor="ctr"/>
          <a:lstStyle/>
          <a:p>
            <a:pPr algn="ctr"/>
            <a:r>
              <a:rPr lang="en-US" altLang="zh-CN" b="1" i="0">
                <a:ea typeface="宋体" panose="02010600030101010101" pitchFamily="2" charset="-122"/>
              </a:rPr>
              <a:t>S</a:t>
            </a:r>
            <a:r>
              <a:rPr lang="en-US" altLang="zh-CN" b="1" i="0" baseline="-25000">
                <a:ea typeface="宋体" panose="02010600030101010101" pitchFamily="2" charset="-122"/>
              </a:rPr>
              <a:t>i</a:t>
            </a:r>
            <a:r>
              <a:rPr lang="en-US" altLang="zh-CN" b="1" i="0">
                <a:ea typeface="宋体" panose="02010600030101010101" pitchFamily="2" charset="-122"/>
              </a:rPr>
              <a:t>O</a:t>
            </a:r>
            <a:r>
              <a:rPr lang="en-US" altLang="zh-CN" b="1" i="0" baseline="-25000">
                <a:ea typeface="宋体" panose="02010600030101010101" pitchFamily="2" charset="-122"/>
              </a:rPr>
              <a:t>2</a:t>
            </a:r>
            <a:r>
              <a:rPr lang="zh-CN" altLang="en-US" b="1" i="0">
                <a:latin typeface="宋体" panose="02010600030101010101" pitchFamily="2" charset="-122"/>
                <a:ea typeface="宋体" panose="02010600030101010101" pitchFamily="2" charset="-122"/>
              </a:rPr>
              <a:t>绝缘层中</a:t>
            </a:r>
          </a:p>
          <a:p>
            <a:pPr algn="ctr"/>
            <a:r>
              <a:rPr lang="zh-CN" altLang="en-US" b="1" i="0">
                <a:latin typeface="宋体" panose="02010600030101010101" pitchFamily="2" charset="-122"/>
                <a:ea typeface="宋体" panose="02010600030101010101" pitchFamily="2" charset="-122"/>
              </a:rPr>
              <a:t>掺有负离子</a:t>
            </a:r>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473203"/>
                                        </p:tgtEl>
                                        <p:attrNameLst>
                                          <p:attrName>style.visibility</p:attrName>
                                        </p:attrNameLst>
                                      </p:cBhvr>
                                      <p:to>
                                        <p:strVal val="visible"/>
                                      </p:to>
                                    </p:set>
                                    <p:animEffect transition="in" filter="wipe(right)">
                                      <p:cBhvr>
                                        <p:cTn id="7" dur="500"/>
                                        <p:tgtEl>
                                          <p:spTgt spid="4732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473202"/>
                                        </p:tgtEl>
                                        <p:attrNameLst>
                                          <p:attrName>style.visibility</p:attrName>
                                        </p:attrNameLst>
                                      </p:cBhvr>
                                      <p:to>
                                        <p:strVal val="visible"/>
                                      </p:to>
                                    </p:set>
                                    <p:animEffect transition="in" filter="wipe(right)">
                                      <p:cBhvr>
                                        <p:cTn id="12" dur="500"/>
                                        <p:tgtEl>
                                          <p:spTgt spid="47320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3202" grpId="0" animBg="1"/>
      <p:bldP spid="473203" grpId="0" animBg="1"/>
    </p:bldLst>
  </p:timing>
</p:sld>
</file>

<file path=ppt/slides/slide137.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74114" name="Rectangle 2">
            <a:extLst>
              <a:ext uri="{FF2B5EF4-FFF2-40B4-BE49-F238E27FC236}">
                <a16:creationId xmlns:a16="http://schemas.microsoft.com/office/drawing/2014/main" id="{2B27D768-3DDB-75C7-84CB-7A6E71216168}"/>
              </a:ext>
            </a:extLst>
          </p:cNvPr>
          <p:cNvSpPr>
            <a:spLocks noGrp="1" noChangeArrowheads="1"/>
          </p:cNvSpPr>
          <p:nvPr>
            <p:ph type="title"/>
          </p:nvPr>
        </p:nvSpPr>
        <p:spPr>
          <a:xfrm>
            <a:off x="5867400" y="609600"/>
            <a:ext cx="1676400" cy="685800"/>
          </a:xfrm>
        </p:spPr>
        <p:txBody>
          <a:bodyPr/>
          <a:lstStyle/>
          <a:p>
            <a:pPr algn="l" eaLnBrk="1" hangingPunct="1">
              <a:defRPr/>
            </a:pPr>
            <a:r>
              <a:rPr kumimoji="1" lang="zh-CN" altLang="en-US" sz="2800" b="1">
                <a:solidFill>
                  <a:srgbClr val="006600"/>
                </a:solidFill>
                <a:effectLst>
                  <a:outerShdw blurRad="38100" dist="38100" dir="2700000" algn="tl">
                    <a:srgbClr val="C0C0C0"/>
                  </a:outerShdw>
                </a:effectLst>
                <a:ea typeface="幼圆" panose="02010509060101010101" pitchFamily="49" charset="-122"/>
              </a:rPr>
              <a:t>耗尽型</a:t>
            </a:r>
          </a:p>
        </p:txBody>
      </p:sp>
      <p:grpSp>
        <p:nvGrpSpPr>
          <p:cNvPr id="2" name="Group 3">
            <a:extLst>
              <a:ext uri="{FF2B5EF4-FFF2-40B4-BE49-F238E27FC236}">
                <a16:creationId xmlns:a16="http://schemas.microsoft.com/office/drawing/2014/main" id="{EF1A9B12-D09F-86D5-6AF3-73F7B9154C1A}"/>
              </a:ext>
            </a:extLst>
          </p:cNvPr>
          <p:cNvGrpSpPr>
            <a:grpSpLocks/>
          </p:cNvGrpSpPr>
          <p:nvPr/>
        </p:nvGrpSpPr>
        <p:grpSpPr bwMode="auto">
          <a:xfrm>
            <a:off x="533400" y="609600"/>
            <a:ext cx="4095750" cy="4114800"/>
            <a:chOff x="336" y="624"/>
            <a:chExt cx="2580" cy="2592"/>
          </a:xfrm>
        </p:grpSpPr>
        <p:grpSp>
          <p:nvGrpSpPr>
            <p:cNvPr id="154628" name="Group 4">
              <a:extLst>
                <a:ext uri="{FF2B5EF4-FFF2-40B4-BE49-F238E27FC236}">
                  <a16:creationId xmlns:a16="http://schemas.microsoft.com/office/drawing/2014/main" id="{E790E33E-F012-2E04-3B09-D7D45C87C4CF}"/>
                </a:ext>
              </a:extLst>
            </p:cNvPr>
            <p:cNvGrpSpPr>
              <a:grpSpLocks/>
            </p:cNvGrpSpPr>
            <p:nvPr/>
          </p:nvGrpSpPr>
          <p:grpSpPr bwMode="auto">
            <a:xfrm>
              <a:off x="336" y="960"/>
              <a:ext cx="1140" cy="1803"/>
              <a:chOff x="3588" y="1464"/>
              <a:chExt cx="1140" cy="1803"/>
            </a:xfrm>
          </p:grpSpPr>
          <p:sp>
            <p:nvSpPr>
              <p:cNvPr id="154629" name="Line 5">
                <a:extLst>
                  <a:ext uri="{FF2B5EF4-FFF2-40B4-BE49-F238E27FC236}">
                    <a16:creationId xmlns:a16="http://schemas.microsoft.com/office/drawing/2014/main" id="{BC5A0F6F-006B-8B8B-DADF-5BA9D39E8547}"/>
                  </a:ext>
                </a:extLst>
              </p:cNvPr>
              <p:cNvSpPr>
                <a:spLocks noChangeShapeType="1"/>
              </p:cNvSpPr>
              <p:nvPr/>
            </p:nvSpPr>
            <p:spPr bwMode="auto">
              <a:xfrm>
                <a:off x="4032" y="2088"/>
                <a:ext cx="0" cy="57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30" name="Line 6">
                <a:extLst>
                  <a:ext uri="{FF2B5EF4-FFF2-40B4-BE49-F238E27FC236}">
                    <a16:creationId xmlns:a16="http://schemas.microsoft.com/office/drawing/2014/main" id="{AFF2EBE1-28C4-2C30-0276-F76FECCC0134}"/>
                  </a:ext>
                </a:extLst>
              </p:cNvPr>
              <p:cNvSpPr>
                <a:spLocks noChangeShapeType="1"/>
              </p:cNvSpPr>
              <p:nvPr/>
            </p:nvSpPr>
            <p:spPr bwMode="auto">
              <a:xfrm flipH="1">
                <a:off x="3660" y="2664"/>
                <a:ext cx="38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31" name="Line 7">
                <a:extLst>
                  <a:ext uri="{FF2B5EF4-FFF2-40B4-BE49-F238E27FC236}">
                    <a16:creationId xmlns:a16="http://schemas.microsoft.com/office/drawing/2014/main" id="{3BE50E42-A81E-15E3-6BD7-13023BF0DC7D}"/>
                  </a:ext>
                </a:extLst>
              </p:cNvPr>
              <p:cNvSpPr>
                <a:spLocks noChangeShapeType="1"/>
              </p:cNvSpPr>
              <p:nvPr/>
            </p:nvSpPr>
            <p:spPr bwMode="auto">
              <a:xfrm>
                <a:off x="4152" y="2052"/>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32" name="Line 8">
                <a:extLst>
                  <a:ext uri="{FF2B5EF4-FFF2-40B4-BE49-F238E27FC236}">
                    <a16:creationId xmlns:a16="http://schemas.microsoft.com/office/drawing/2014/main" id="{1B929A37-40B0-48E5-919C-77745FC04EC5}"/>
                  </a:ext>
                </a:extLst>
              </p:cNvPr>
              <p:cNvSpPr>
                <a:spLocks noChangeShapeType="1"/>
              </p:cNvSpPr>
              <p:nvPr/>
            </p:nvSpPr>
            <p:spPr bwMode="auto">
              <a:xfrm>
                <a:off x="4152" y="2340"/>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33" name="Line 9">
                <a:extLst>
                  <a:ext uri="{FF2B5EF4-FFF2-40B4-BE49-F238E27FC236}">
                    <a16:creationId xmlns:a16="http://schemas.microsoft.com/office/drawing/2014/main" id="{48520067-0FBD-2E02-1308-D0790891D572}"/>
                  </a:ext>
                </a:extLst>
              </p:cNvPr>
              <p:cNvSpPr>
                <a:spLocks noChangeShapeType="1"/>
              </p:cNvSpPr>
              <p:nvPr/>
            </p:nvSpPr>
            <p:spPr bwMode="auto">
              <a:xfrm>
                <a:off x="4152" y="2616"/>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34" name="Line 10">
                <a:extLst>
                  <a:ext uri="{FF2B5EF4-FFF2-40B4-BE49-F238E27FC236}">
                    <a16:creationId xmlns:a16="http://schemas.microsoft.com/office/drawing/2014/main" id="{4FCDDA10-EF77-8060-5B3C-570333FB2068}"/>
                  </a:ext>
                </a:extLst>
              </p:cNvPr>
              <p:cNvSpPr>
                <a:spLocks noChangeShapeType="1"/>
              </p:cNvSpPr>
              <p:nvPr/>
            </p:nvSpPr>
            <p:spPr bwMode="auto">
              <a:xfrm>
                <a:off x="4152" y="2388"/>
                <a:ext cx="300" cy="0"/>
              </a:xfrm>
              <a:prstGeom prst="line">
                <a:avLst/>
              </a:prstGeom>
              <a:noFill/>
              <a:ln w="38100">
                <a:solidFill>
                  <a:srgbClr val="000000"/>
                </a:solidFill>
                <a:round/>
                <a:headEnd type="triangle" w="med" len="med"/>
                <a:tailEnd/>
              </a:ln>
              <a:extLst>
                <a:ext uri="{909E8E84-426E-40DD-AFC4-6F175D3DCCD1}">
                  <a14:hiddenFill xmlns:a14="http://schemas.microsoft.com/office/drawing/2010/main">
                    <a:noFill/>
                  </a14:hiddenFill>
                </a:ext>
              </a:extLst>
            </p:spPr>
            <p:txBody>
              <a:bodyPr/>
              <a:lstStyle/>
              <a:p>
                <a:endParaRPr lang="zh-CN" altLang="en-US"/>
              </a:p>
            </p:txBody>
          </p:sp>
          <p:sp>
            <p:nvSpPr>
              <p:cNvPr id="154635" name="Line 11">
                <a:extLst>
                  <a:ext uri="{FF2B5EF4-FFF2-40B4-BE49-F238E27FC236}">
                    <a16:creationId xmlns:a16="http://schemas.microsoft.com/office/drawing/2014/main" id="{157C4674-298C-6F6E-A7CA-FEB7EF4B7C81}"/>
                  </a:ext>
                </a:extLst>
              </p:cNvPr>
              <p:cNvSpPr>
                <a:spLocks noChangeShapeType="1"/>
              </p:cNvSpPr>
              <p:nvPr/>
            </p:nvSpPr>
            <p:spPr bwMode="auto">
              <a:xfrm>
                <a:off x="4140" y="2100"/>
                <a:ext cx="3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36" name="Line 12">
                <a:extLst>
                  <a:ext uri="{FF2B5EF4-FFF2-40B4-BE49-F238E27FC236}">
                    <a16:creationId xmlns:a16="http://schemas.microsoft.com/office/drawing/2014/main" id="{8DE0FDE4-87D4-4CD4-17AB-201FDD58D4E0}"/>
                  </a:ext>
                </a:extLst>
              </p:cNvPr>
              <p:cNvSpPr>
                <a:spLocks noChangeShapeType="1"/>
              </p:cNvSpPr>
              <p:nvPr/>
            </p:nvSpPr>
            <p:spPr bwMode="auto">
              <a:xfrm>
                <a:off x="4152" y="2664"/>
                <a:ext cx="27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37" name="Line 13">
                <a:extLst>
                  <a:ext uri="{FF2B5EF4-FFF2-40B4-BE49-F238E27FC236}">
                    <a16:creationId xmlns:a16="http://schemas.microsoft.com/office/drawing/2014/main" id="{32D90968-DB6B-EE9A-6D48-5C774913F6E7}"/>
                  </a:ext>
                </a:extLst>
              </p:cNvPr>
              <p:cNvSpPr>
                <a:spLocks noChangeShapeType="1"/>
              </p:cNvSpPr>
              <p:nvPr/>
            </p:nvSpPr>
            <p:spPr bwMode="auto">
              <a:xfrm flipV="1">
                <a:off x="4428" y="1848"/>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38" name="Line 14">
                <a:extLst>
                  <a:ext uri="{FF2B5EF4-FFF2-40B4-BE49-F238E27FC236}">
                    <a16:creationId xmlns:a16="http://schemas.microsoft.com/office/drawing/2014/main" id="{44BCF523-B3EB-C462-7589-6254B75E8964}"/>
                  </a:ext>
                </a:extLst>
              </p:cNvPr>
              <p:cNvSpPr>
                <a:spLocks noChangeShapeType="1"/>
              </p:cNvSpPr>
              <p:nvPr/>
            </p:nvSpPr>
            <p:spPr bwMode="auto">
              <a:xfrm>
                <a:off x="4416" y="2652"/>
                <a:ext cx="0" cy="30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39" name="Text Box 15">
                <a:extLst>
                  <a:ext uri="{FF2B5EF4-FFF2-40B4-BE49-F238E27FC236}">
                    <a16:creationId xmlns:a16="http://schemas.microsoft.com/office/drawing/2014/main" id="{FE904B9A-479D-4E1C-D252-EBB58C449EA1}"/>
                  </a:ext>
                </a:extLst>
              </p:cNvPr>
              <p:cNvSpPr txBox="1">
                <a:spLocks noChangeArrowheads="1"/>
              </p:cNvSpPr>
              <p:nvPr/>
            </p:nvSpPr>
            <p:spPr bwMode="auto">
              <a:xfrm>
                <a:off x="3588" y="2292"/>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G</a:t>
                </a:r>
              </a:p>
            </p:txBody>
          </p:sp>
          <p:sp>
            <p:nvSpPr>
              <p:cNvPr id="154640" name="Text Box 16">
                <a:extLst>
                  <a:ext uri="{FF2B5EF4-FFF2-40B4-BE49-F238E27FC236}">
                    <a16:creationId xmlns:a16="http://schemas.microsoft.com/office/drawing/2014/main" id="{52D49BA5-82EB-7D53-0D83-47FEDDBC05F0}"/>
                  </a:ext>
                </a:extLst>
              </p:cNvPr>
              <p:cNvSpPr txBox="1">
                <a:spLocks noChangeArrowheads="1"/>
              </p:cNvSpPr>
              <p:nvPr/>
            </p:nvSpPr>
            <p:spPr bwMode="auto">
              <a:xfrm>
                <a:off x="4296" y="2940"/>
                <a:ext cx="39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S</a:t>
                </a:r>
              </a:p>
            </p:txBody>
          </p:sp>
          <p:sp>
            <p:nvSpPr>
              <p:cNvPr id="154641" name="Text Box 17">
                <a:extLst>
                  <a:ext uri="{FF2B5EF4-FFF2-40B4-BE49-F238E27FC236}">
                    <a16:creationId xmlns:a16="http://schemas.microsoft.com/office/drawing/2014/main" id="{53754BDD-8307-5166-33D0-EE34902B6DDF}"/>
                  </a:ext>
                </a:extLst>
              </p:cNvPr>
              <p:cNvSpPr txBox="1">
                <a:spLocks noChangeArrowheads="1"/>
              </p:cNvSpPr>
              <p:nvPr/>
            </p:nvSpPr>
            <p:spPr bwMode="auto">
              <a:xfrm>
                <a:off x="4284" y="1464"/>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D</a:t>
                </a:r>
              </a:p>
            </p:txBody>
          </p:sp>
        </p:grpSp>
        <p:grpSp>
          <p:nvGrpSpPr>
            <p:cNvPr id="154642" name="Group 18">
              <a:extLst>
                <a:ext uri="{FF2B5EF4-FFF2-40B4-BE49-F238E27FC236}">
                  <a16:creationId xmlns:a16="http://schemas.microsoft.com/office/drawing/2014/main" id="{81AC382C-DC0B-95D7-CBBE-1017AEABC94E}"/>
                </a:ext>
              </a:extLst>
            </p:cNvPr>
            <p:cNvGrpSpPr>
              <a:grpSpLocks/>
            </p:cNvGrpSpPr>
            <p:nvPr/>
          </p:nvGrpSpPr>
          <p:grpSpPr bwMode="auto">
            <a:xfrm>
              <a:off x="1584" y="1008"/>
              <a:ext cx="1140" cy="1803"/>
              <a:chOff x="3900" y="1464"/>
              <a:chExt cx="1140" cy="1803"/>
            </a:xfrm>
          </p:grpSpPr>
          <p:sp>
            <p:nvSpPr>
              <p:cNvPr id="154643" name="Line 19">
                <a:extLst>
                  <a:ext uri="{FF2B5EF4-FFF2-40B4-BE49-F238E27FC236}">
                    <a16:creationId xmlns:a16="http://schemas.microsoft.com/office/drawing/2014/main" id="{D520EC4F-D11A-DCE6-9ADC-28B55FA00052}"/>
                  </a:ext>
                </a:extLst>
              </p:cNvPr>
              <p:cNvSpPr>
                <a:spLocks noChangeShapeType="1"/>
              </p:cNvSpPr>
              <p:nvPr/>
            </p:nvSpPr>
            <p:spPr bwMode="auto">
              <a:xfrm>
                <a:off x="4344" y="2088"/>
                <a:ext cx="0" cy="57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44" name="Line 20">
                <a:extLst>
                  <a:ext uri="{FF2B5EF4-FFF2-40B4-BE49-F238E27FC236}">
                    <a16:creationId xmlns:a16="http://schemas.microsoft.com/office/drawing/2014/main" id="{F192FF35-4429-F561-71CD-659DBA484F9C}"/>
                  </a:ext>
                </a:extLst>
              </p:cNvPr>
              <p:cNvSpPr>
                <a:spLocks noChangeShapeType="1"/>
              </p:cNvSpPr>
              <p:nvPr/>
            </p:nvSpPr>
            <p:spPr bwMode="auto">
              <a:xfrm flipH="1">
                <a:off x="3972" y="2664"/>
                <a:ext cx="38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45" name="Line 21">
                <a:extLst>
                  <a:ext uri="{FF2B5EF4-FFF2-40B4-BE49-F238E27FC236}">
                    <a16:creationId xmlns:a16="http://schemas.microsoft.com/office/drawing/2014/main" id="{33D45A6B-8940-B1CA-AB70-467466697344}"/>
                  </a:ext>
                </a:extLst>
              </p:cNvPr>
              <p:cNvSpPr>
                <a:spLocks noChangeShapeType="1"/>
              </p:cNvSpPr>
              <p:nvPr/>
            </p:nvSpPr>
            <p:spPr bwMode="auto">
              <a:xfrm>
                <a:off x="4464" y="2052"/>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46" name="Line 22">
                <a:extLst>
                  <a:ext uri="{FF2B5EF4-FFF2-40B4-BE49-F238E27FC236}">
                    <a16:creationId xmlns:a16="http://schemas.microsoft.com/office/drawing/2014/main" id="{AB8AA49C-9FE2-7816-BEC8-CDFD88FE60A0}"/>
                  </a:ext>
                </a:extLst>
              </p:cNvPr>
              <p:cNvSpPr>
                <a:spLocks noChangeShapeType="1"/>
              </p:cNvSpPr>
              <p:nvPr/>
            </p:nvSpPr>
            <p:spPr bwMode="auto">
              <a:xfrm>
                <a:off x="4464" y="2340"/>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47" name="Line 23">
                <a:extLst>
                  <a:ext uri="{FF2B5EF4-FFF2-40B4-BE49-F238E27FC236}">
                    <a16:creationId xmlns:a16="http://schemas.microsoft.com/office/drawing/2014/main" id="{3141DB83-8BDE-36E7-B601-0FBA96A4A160}"/>
                  </a:ext>
                </a:extLst>
              </p:cNvPr>
              <p:cNvSpPr>
                <a:spLocks noChangeShapeType="1"/>
              </p:cNvSpPr>
              <p:nvPr/>
            </p:nvSpPr>
            <p:spPr bwMode="auto">
              <a:xfrm>
                <a:off x="4464" y="2616"/>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48" name="Line 24">
                <a:extLst>
                  <a:ext uri="{FF2B5EF4-FFF2-40B4-BE49-F238E27FC236}">
                    <a16:creationId xmlns:a16="http://schemas.microsoft.com/office/drawing/2014/main" id="{36CB00B8-3768-D74C-7721-4545533A1E6F}"/>
                  </a:ext>
                </a:extLst>
              </p:cNvPr>
              <p:cNvSpPr>
                <a:spLocks noChangeShapeType="1"/>
              </p:cNvSpPr>
              <p:nvPr/>
            </p:nvSpPr>
            <p:spPr bwMode="auto">
              <a:xfrm>
                <a:off x="4464" y="2388"/>
                <a:ext cx="30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4649" name="Line 25">
                <a:extLst>
                  <a:ext uri="{FF2B5EF4-FFF2-40B4-BE49-F238E27FC236}">
                    <a16:creationId xmlns:a16="http://schemas.microsoft.com/office/drawing/2014/main" id="{3844C57C-F6A7-9B50-64C0-171A6C4C6215}"/>
                  </a:ext>
                </a:extLst>
              </p:cNvPr>
              <p:cNvSpPr>
                <a:spLocks noChangeShapeType="1"/>
              </p:cNvSpPr>
              <p:nvPr/>
            </p:nvSpPr>
            <p:spPr bwMode="auto">
              <a:xfrm>
                <a:off x="4452" y="2100"/>
                <a:ext cx="3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50" name="Line 26">
                <a:extLst>
                  <a:ext uri="{FF2B5EF4-FFF2-40B4-BE49-F238E27FC236}">
                    <a16:creationId xmlns:a16="http://schemas.microsoft.com/office/drawing/2014/main" id="{DE75346E-D5E4-D2E9-7E2D-F50BBB118B93}"/>
                  </a:ext>
                </a:extLst>
              </p:cNvPr>
              <p:cNvSpPr>
                <a:spLocks noChangeShapeType="1"/>
              </p:cNvSpPr>
              <p:nvPr/>
            </p:nvSpPr>
            <p:spPr bwMode="auto">
              <a:xfrm>
                <a:off x="4464" y="2664"/>
                <a:ext cx="27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51" name="Line 27">
                <a:extLst>
                  <a:ext uri="{FF2B5EF4-FFF2-40B4-BE49-F238E27FC236}">
                    <a16:creationId xmlns:a16="http://schemas.microsoft.com/office/drawing/2014/main" id="{A622CF12-FD27-A7A4-0F68-96DF97D27B41}"/>
                  </a:ext>
                </a:extLst>
              </p:cNvPr>
              <p:cNvSpPr>
                <a:spLocks noChangeShapeType="1"/>
              </p:cNvSpPr>
              <p:nvPr/>
            </p:nvSpPr>
            <p:spPr bwMode="auto">
              <a:xfrm flipV="1">
                <a:off x="4740" y="1848"/>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52" name="Line 28">
                <a:extLst>
                  <a:ext uri="{FF2B5EF4-FFF2-40B4-BE49-F238E27FC236}">
                    <a16:creationId xmlns:a16="http://schemas.microsoft.com/office/drawing/2014/main" id="{CCCDAA40-6EB1-B3E8-C525-CE804DF427D3}"/>
                  </a:ext>
                </a:extLst>
              </p:cNvPr>
              <p:cNvSpPr>
                <a:spLocks noChangeShapeType="1"/>
              </p:cNvSpPr>
              <p:nvPr/>
            </p:nvSpPr>
            <p:spPr bwMode="auto">
              <a:xfrm>
                <a:off x="4728" y="2652"/>
                <a:ext cx="0" cy="30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53" name="Text Box 29">
                <a:extLst>
                  <a:ext uri="{FF2B5EF4-FFF2-40B4-BE49-F238E27FC236}">
                    <a16:creationId xmlns:a16="http://schemas.microsoft.com/office/drawing/2014/main" id="{56F5CC0B-063B-EB82-C25E-C38425A85286}"/>
                  </a:ext>
                </a:extLst>
              </p:cNvPr>
              <p:cNvSpPr txBox="1">
                <a:spLocks noChangeArrowheads="1"/>
              </p:cNvSpPr>
              <p:nvPr/>
            </p:nvSpPr>
            <p:spPr bwMode="auto">
              <a:xfrm>
                <a:off x="3900" y="2292"/>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rPr>
                  <a:t>G</a:t>
                </a:r>
              </a:p>
            </p:txBody>
          </p:sp>
          <p:sp>
            <p:nvSpPr>
              <p:cNvPr id="154654" name="Text Box 30">
                <a:extLst>
                  <a:ext uri="{FF2B5EF4-FFF2-40B4-BE49-F238E27FC236}">
                    <a16:creationId xmlns:a16="http://schemas.microsoft.com/office/drawing/2014/main" id="{7E64268C-8E78-77B6-E696-CD7C57814D70}"/>
                  </a:ext>
                </a:extLst>
              </p:cNvPr>
              <p:cNvSpPr txBox="1">
                <a:spLocks noChangeArrowheads="1"/>
              </p:cNvSpPr>
              <p:nvPr/>
            </p:nvSpPr>
            <p:spPr bwMode="auto">
              <a:xfrm>
                <a:off x="4608" y="2940"/>
                <a:ext cx="39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rPr>
                  <a:t>S</a:t>
                </a:r>
              </a:p>
            </p:txBody>
          </p:sp>
          <p:sp>
            <p:nvSpPr>
              <p:cNvPr id="154655" name="Text Box 31">
                <a:extLst>
                  <a:ext uri="{FF2B5EF4-FFF2-40B4-BE49-F238E27FC236}">
                    <a16:creationId xmlns:a16="http://schemas.microsoft.com/office/drawing/2014/main" id="{9EAD3DAD-CB6B-6C20-238B-346BD0C149D2}"/>
                  </a:ext>
                </a:extLst>
              </p:cNvPr>
              <p:cNvSpPr txBox="1">
                <a:spLocks noChangeArrowheads="1"/>
              </p:cNvSpPr>
              <p:nvPr/>
            </p:nvSpPr>
            <p:spPr bwMode="auto">
              <a:xfrm>
                <a:off x="4596" y="1464"/>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rPr>
                  <a:t>D</a:t>
                </a:r>
              </a:p>
            </p:txBody>
          </p:sp>
        </p:grpSp>
        <p:sp>
          <p:nvSpPr>
            <p:cNvPr id="474144" name="Rectangle 32">
              <a:extLst>
                <a:ext uri="{FF2B5EF4-FFF2-40B4-BE49-F238E27FC236}">
                  <a16:creationId xmlns:a16="http://schemas.microsoft.com/office/drawing/2014/main" id="{5F6AAEFE-2CAC-7F3B-1FE7-73029319EC02}"/>
                </a:ext>
              </a:extLst>
            </p:cNvPr>
            <p:cNvSpPr>
              <a:spLocks noChangeArrowheads="1"/>
            </p:cNvSpPr>
            <p:nvPr/>
          </p:nvSpPr>
          <p:spPr bwMode="auto">
            <a:xfrm>
              <a:off x="1188" y="624"/>
              <a:ext cx="1056" cy="432"/>
            </a:xfrm>
            <a:prstGeom prst="rect">
              <a:avLst/>
            </a:prstGeom>
            <a:noFill/>
            <a:ln w="9525">
              <a:noFill/>
              <a:miter lim="800000"/>
            </a:ln>
            <a:effectLst/>
          </p:spPr>
          <p:txBody>
            <a:bodyPr anchor="ctr"/>
            <a:lstStyle/>
            <a:p>
              <a:pPr>
                <a:defRPr/>
              </a:pPr>
              <a:r>
                <a:rPr kumimoji="1" lang="zh-CN" altLang="en-US" b="1" i="0">
                  <a:solidFill>
                    <a:srgbClr val="006600"/>
                  </a:solidFill>
                  <a:effectLst>
                    <a:outerShdw blurRad="38100" dist="38100" dir="2700000" algn="tl">
                      <a:srgbClr val="C0C0C0"/>
                    </a:outerShdw>
                  </a:effectLst>
                  <a:ea typeface="幼圆" panose="02010509060101010101" pitchFamily="49" charset="-122"/>
                  <a:cs typeface="+mn-cs"/>
                </a:rPr>
                <a:t>增强型</a:t>
              </a:r>
            </a:p>
          </p:txBody>
        </p:sp>
        <p:sp>
          <p:nvSpPr>
            <p:cNvPr id="154657" name="Rectangle 33">
              <a:extLst>
                <a:ext uri="{FF2B5EF4-FFF2-40B4-BE49-F238E27FC236}">
                  <a16:creationId xmlns:a16="http://schemas.microsoft.com/office/drawing/2014/main" id="{BA2D628F-0340-3A8E-3491-75854CB454F5}"/>
                </a:ext>
              </a:extLst>
            </p:cNvPr>
            <p:cNvSpPr>
              <a:spLocks noChangeArrowheads="1"/>
            </p:cNvSpPr>
            <p:nvPr/>
          </p:nvSpPr>
          <p:spPr bwMode="auto">
            <a:xfrm>
              <a:off x="756" y="2784"/>
              <a:ext cx="1056"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b="1" i="0">
                  <a:solidFill>
                    <a:srgbClr val="800000"/>
                  </a:solidFill>
                  <a:ea typeface="幼圆" panose="02010509060101010101" pitchFamily="49" charset="-122"/>
                </a:rPr>
                <a:t>N</a:t>
              </a:r>
              <a:r>
                <a:rPr lang="zh-CN" altLang="en-US" b="1" i="0">
                  <a:solidFill>
                    <a:srgbClr val="800000"/>
                  </a:solidFill>
                  <a:ea typeface="宋体" panose="02010600030101010101" pitchFamily="2" charset="-122"/>
                </a:rPr>
                <a:t>沟道</a:t>
              </a:r>
              <a:endParaRPr lang="zh-CN" altLang="en-US" b="1" i="0">
                <a:solidFill>
                  <a:srgbClr val="800000"/>
                </a:solidFill>
                <a:ea typeface="幼圆" panose="02010509060101010101" pitchFamily="49" charset="-122"/>
              </a:endParaRPr>
            </a:p>
          </p:txBody>
        </p:sp>
        <p:sp>
          <p:nvSpPr>
            <p:cNvPr id="474146" name="Rectangle 34">
              <a:extLst>
                <a:ext uri="{FF2B5EF4-FFF2-40B4-BE49-F238E27FC236}">
                  <a16:creationId xmlns:a16="http://schemas.microsoft.com/office/drawing/2014/main" id="{D210B99C-C039-6722-5426-5E3023C867ED}"/>
                </a:ext>
              </a:extLst>
            </p:cNvPr>
            <p:cNvSpPr>
              <a:spLocks noChangeArrowheads="1"/>
            </p:cNvSpPr>
            <p:nvPr/>
          </p:nvSpPr>
          <p:spPr bwMode="auto">
            <a:xfrm>
              <a:off x="1860" y="2784"/>
              <a:ext cx="1056" cy="432"/>
            </a:xfrm>
            <a:prstGeom prst="rect">
              <a:avLst/>
            </a:prstGeom>
            <a:noFill/>
            <a:ln w="9525">
              <a:noFill/>
              <a:miter lim="800000"/>
            </a:ln>
            <a:effectLst/>
          </p:spPr>
          <p:txBody>
            <a:bodyPr anchor="ctr"/>
            <a:lstStyle/>
            <a:p>
              <a:pPr>
                <a:defRPr/>
              </a:pPr>
              <a:r>
                <a:rPr kumimoji="1" lang="en-US" altLang="zh-CN" b="1" i="0">
                  <a:solidFill>
                    <a:srgbClr val="000099"/>
                  </a:solidFill>
                  <a:effectLst>
                    <a:outerShdw blurRad="38100" dist="38100" dir="2700000" algn="tl">
                      <a:srgbClr val="C0C0C0"/>
                    </a:outerShdw>
                  </a:effectLst>
                  <a:ea typeface="幼圆" panose="02010509060101010101" pitchFamily="49" charset="-122"/>
                  <a:cs typeface="+mn-cs"/>
                </a:rPr>
                <a:t>P</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沟道</a:t>
              </a:r>
              <a:endParaRPr kumimoji="1" lang="zh-CN" altLang="en-US" b="1" i="0">
                <a:solidFill>
                  <a:srgbClr val="000099"/>
                </a:solidFill>
                <a:effectLst>
                  <a:outerShdw blurRad="38100" dist="38100" dir="2700000" algn="tl">
                    <a:srgbClr val="C0C0C0"/>
                  </a:outerShdw>
                </a:effectLst>
                <a:ea typeface="幼圆" panose="02010509060101010101" pitchFamily="49" charset="-122"/>
                <a:cs typeface="+mn-cs"/>
              </a:endParaRPr>
            </a:p>
          </p:txBody>
        </p:sp>
      </p:grpSp>
      <p:grpSp>
        <p:nvGrpSpPr>
          <p:cNvPr id="5" name="Group 35">
            <a:extLst>
              <a:ext uri="{FF2B5EF4-FFF2-40B4-BE49-F238E27FC236}">
                <a16:creationId xmlns:a16="http://schemas.microsoft.com/office/drawing/2014/main" id="{84458010-FB38-C019-8638-8B6D0052EA04}"/>
              </a:ext>
            </a:extLst>
          </p:cNvPr>
          <p:cNvGrpSpPr>
            <a:grpSpLocks/>
          </p:cNvGrpSpPr>
          <p:nvPr/>
        </p:nvGrpSpPr>
        <p:grpSpPr bwMode="auto">
          <a:xfrm>
            <a:off x="4743450" y="1219200"/>
            <a:ext cx="3943350" cy="3505200"/>
            <a:chOff x="2988" y="1008"/>
            <a:chExt cx="2484" cy="2208"/>
          </a:xfrm>
        </p:grpSpPr>
        <p:grpSp>
          <p:nvGrpSpPr>
            <p:cNvPr id="154660" name="Group 36">
              <a:extLst>
                <a:ext uri="{FF2B5EF4-FFF2-40B4-BE49-F238E27FC236}">
                  <a16:creationId xmlns:a16="http://schemas.microsoft.com/office/drawing/2014/main" id="{94C4CB52-F567-95AD-0C75-C9F6693A2408}"/>
                </a:ext>
              </a:extLst>
            </p:cNvPr>
            <p:cNvGrpSpPr>
              <a:grpSpLocks/>
            </p:cNvGrpSpPr>
            <p:nvPr/>
          </p:nvGrpSpPr>
          <p:grpSpPr bwMode="auto">
            <a:xfrm>
              <a:off x="4140" y="1008"/>
              <a:ext cx="1140" cy="1803"/>
              <a:chOff x="3900" y="1464"/>
              <a:chExt cx="1140" cy="1803"/>
            </a:xfrm>
          </p:grpSpPr>
          <p:grpSp>
            <p:nvGrpSpPr>
              <p:cNvPr id="154661" name="Group 37">
                <a:extLst>
                  <a:ext uri="{FF2B5EF4-FFF2-40B4-BE49-F238E27FC236}">
                    <a16:creationId xmlns:a16="http://schemas.microsoft.com/office/drawing/2014/main" id="{825DA603-5B36-D311-AB2F-75B11BD00B5B}"/>
                  </a:ext>
                </a:extLst>
              </p:cNvPr>
              <p:cNvGrpSpPr>
                <a:grpSpLocks/>
              </p:cNvGrpSpPr>
              <p:nvPr/>
            </p:nvGrpSpPr>
            <p:grpSpPr bwMode="auto">
              <a:xfrm>
                <a:off x="3900" y="1464"/>
                <a:ext cx="1140" cy="1803"/>
                <a:chOff x="3900" y="1464"/>
                <a:chExt cx="1140" cy="1803"/>
              </a:xfrm>
            </p:grpSpPr>
            <p:sp>
              <p:nvSpPr>
                <p:cNvPr id="154662" name="Line 38">
                  <a:extLst>
                    <a:ext uri="{FF2B5EF4-FFF2-40B4-BE49-F238E27FC236}">
                      <a16:creationId xmlns:a16="http://schemas.microsoft.com/office/drawing/2014/main" id="{01239E51-A2C5-1795-84A7-2BB60A6A26D7}"/>
                    </a:ext>
                  </a:extLst>
                </p:cNvPr>
                <p:cNvSpPr>
                  <a:spLocks noChangeShapeType="1"/>
                </p:cNvSpPr>
                <p:nvPr/>
              </p:nvSpPr>
              <p:spPr bwMode="auto">
                <a:xfrm>
                  <a:off x="4344" y="2088"/>
                  <a:ext cx="0" cy="57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63" name="Line 39">
                  <a:extLst>
                    <a:ext uri="{FF2B5EF4-FFF2-40B4-BE49-F238E27FC236}">
                      <a16:creationId xmlns:a16="http://schemas.microsoft.com/office/drawing/2014/main" id="{5963EBB4-C652-BE87-992B-85B14186AA46}"/>
                    </a:ext>
                  </a:extLst>
                </p:cNvPr>
                <p:cNvSpPr>
                  <a:spLocks noChangeShapeType="1"/>
                </p:cNvSpPr>
                <p:nvPr/>
              </p:nvSpPr>
              <p:spPr bwMode="auto">
                <a:xfrm flipH="1">
                  <a:off x="3972" y="2664"/>
                  <a:ext cx="38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64" name="Line 40">
                  <a:extLst>
                    <a:ext uri="{FF2B5EF4-FFF2-40B4-BE49-F238E27FC236}">
                      <a16:creationId xmlns:a16="http://schemas.microsoft.com/office/drawing/2014/main" id="{0B2F5A70-B113-ED42-5B93-2487CCC19955}"/>
                    </a:ext>
                  </a:extLst>
                </p:cNvPr>
                <p:cNvSpPr>
                  <a:spLocks noChangeShapeType="1"/>
                </p:cNvSpPr>
                <p:nvPr/>
              </p:nvSpPr>
              <p:spPr bwMode="auto">
                <a:xfrm>
                  <a:off x="4464" y="2052"/>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65" name="Line 41">
                  <a:extLst>
                    <a:ext uri="{FF2B5EF4-FFF2-40B4-BE49-F238E27FC236}">
                      <a16:creationId xmlns:a16="http://schemas.microsoft.com/office/drawing/2014/main" id="{DE48CDF5-9691-FB49-4347-6CF1258B9807}"/>
                    </a:ext>
                  </a:extLst>
                </p:cNvPr>
                <p:cNvSpPr>
                  <a:spLocks noChangeShapeType="1"/>
                </p:cNvSpPr>
                <p:nvPr/>
              </p:nvSpPr>
              <p:spPr bwMode="auto">
                <a:xfrm>
                  <a:off x="4464" y="2340"/>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66" name="Line 42">
                  <a:extLst>
                    <a:ext uri="{FF2B5EF4-FFF2-40B4-BE49-F238E27FC236}">
                      <a16:creationId xmlns:a16="http://schemas.microsoft.com/office/drawing/2014/main" id="{6B2ACC0C-7634-9AD8-2828-43EB9D6F1342}"/>
                    </a:ext>
                  </a:extLst>
                </p:cNvPr>
                <p:cNvSpPr>
                  <a:spLocks noChangeShapeType="1"/>
                </p:cNvSpPr>
                <p:nvPr/>
              </p:nvSpPr>
              <p:spPr bwMode="auto">
                <a:xfrm>
                  <a:off x="4464" y="2616"/>
                  <a:ext cx="0" cy="9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67" name="Line 43">
                  <a:extLst>
                    <a:ext uri="{FF2B5EF4-FFF2-40B4-BE49-F238E27FC236}">
                      <a16:creationId xmlns:a16="http://schemas.microsoft.com/office/drawing/2014/main" id="{E4AF9601-650A-3EC9-39A4-BCC8D582758D}"/>
                    </a:ext>
                  </a:extLst>
                </p:cNvPr>
                <p:cNvSpPr>
                  <a:spLocks noChangeShapeType="1"/>
                </p:cNvSpPr>
                <p:nvPr/>
              </p:nvSpPr>
              <p:spPr bwMode="auto">
                <a:xfrm>
                  <a:off x="4464" y="2388"/>
                  <a:ext cx="30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4668" name="Line 44">
                  <a:extLst>
                    <a:ext uri="{FF2B5EF4-FFF2-40B4-BE49-F238E27FC236}">
                      <a16:creationId xmlns:a16="http://schemas.microsoft.com/office/drawing/2014/main" id="{59A9AC10-BC4E-3E29-3009-AE02811D300E}"/>
                    </a:ext>
                  </a:extLst>
                </p:cNvPr>
                <p:cNvSpPr>
                  <a:spLocks noChangeShapeType="1"/>
                </p:cNvSpPr>
                <p:nvPr/>
              </p:nvSpPr>
              <p:spPr bwMode="auto">
                <a:xfrm>
                  <a:off x="4452" y="2100"/>
                  <a:ext cx="3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69" name="Line 45">
                  <a:extLst>
                    <a:ext uri="{FF2B5EF4-FFF2-40B4-BE49-F238E27FC236}">
                      <a16:creationId xmlns:a16="http://schemas.microsoft.com/office/drawing/2014/main" id="{3478ADED-3D2A-82FE-736B-504E1BC77470}"/>
                    </a:ext>
                  </a:extLst>
                </p:cNvPr>
                <p:cNvSpPr>
                  <a:spLocks noChangeShapeType="1"/>
                </p:cNvSpPr>
                <p:nvPr/>
              </p:nvSpPr>
              <p:spPr bwMode="auto">
                <a:xfrm>
                  <a:off x="4464" y="2664"/>
                  <a:ext cx="27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70" name="Line 46">
                  <a:extLst>
                    <a:ext uri="{FF2B5EF4-FFF2-40B4-BE49-F238E27FC236}">
                      <a16:creationId xmlns:a16="http://schemas.microsoft.com/office/drawing/2014/main" id="{B578E115-82FE-B331-03A1-9CCCCC92C9B5}"/>
                    </a:ext>
                  </a:extLst>
                </p:cNvPr>
                <p:cNvSpPr>
                  <a:spLocks noChangeShapeType="1"/>
                </p:cNvSpPr>
                <p:nvPr/>
              </p:nvSpPr>
              <p:spPr bwMode="auto">
                <a:xfrm flipV="1">
                  <a:off x="4740" y="1848"/>
                  <a:ext cx="0" cy="2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71" name="Line 47">
                  <a:extLst>
                    <a:ext uri="{FF2B5EF4-FFF2-40B4-BE49-F238E27FC236}">
                      <a16:creationId xmlns:a16="http://schemas.microsoft.com/office/drawing/2014/main" id="{1C6E713A-9D14-6773-5740-DDB9982E8B4C}"/>
                    </a:ext>
                  </a:extLst>
                </p:cNvPr>
                <p:cNvSpPr>
                  <a:spLocks noChangeShapeType="1"/>
                </p:cNvSpPr>
                <p:nvPr/>
              </p:nvSpPr>
              <p:spPr bwMode="auto">
                <a:xfrm>
                  <a:off x="4728" y="2652"/>
                  <a:ext cx="0" cy="30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72" name="Text Box 48">
                  <a:extLst>
                    <a:ext uri="{FF2B5EF4-FFF2-40B4-BE49-F238E27FC236}">
                      <a16:creationId xmlns:a16="http://schemas.microsoft.com/office/drawing/2014/main" id="{9D3C60D4-47B6-305E-DA42-4A8766479502}"/>
                    </a:ext>
                  </a:extLst>
                </p:cNvPr>
                <p:cNvSpPr txBox="1">
                  <a:spLocks noChangeArrowheads="1"/>
                </p:cNvSpPr>
                <p:nvPr/>
              </p:nvSpPr>
              <p:spPr bwMode="auto">
                <a:xfrm>
                  <a:off x="3900" y="2292"/>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G</a:t>
                  </a:r>
                </a:p>
              </p:txBody>
            </p:sp>
            <p:sp>
              <p:nvSpPr>
                <p:cNvPr id="154673" name="Text Box 49">
                  <a:extLst>
                    <a:ext uri="{FF2B5EF4-FFF2-40B4-BE49-F238E27FC236}">
                      <a16:creationId xmlns:a16="http://schemas.microsoft.com/office/drawing/2014/main" id="{A305AF36-5026-56F5-D9B6-73EF13F251A5}"/>
                    </a:ext>
                  </a:extLst>
                </p:cNvPr>
                <p:cNvSpPr txBox="1">
                  <a:spLocks noChangeArrowheads="1"/>
                </p:cNvSpPr>
                <p:nvPr/>
              </p:nvSpPr>
              <p:spPr bwMode="auto">
                <a:xfrm>
                  <a:off x="4608" y="2940"/>
                  <a:ext cx="39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S</a:t>
                  </a:r>
                </a:p>
              </p:txBody>
            </p:sp>
            <p:sp>
              <p:nvSpPr>
                <p:cNvPr id="154674" name="Text Box 50">
                  <a:extLst>
                    <a:ext uri="{FF2B5EF4-FFF2-40B4-BE49-F238E27FC236}">
                      <a16:creationId xmlns:a16="http://schemas.microsoft.com/office/drawing/2014/main" id="{4A2F3B21-3A97-5AA1-C461-0183CA7C263F}"/>
                    </a:ext>
                  </a:extLst>
                </p:cNvPr>
                <p:cNvSpPr txBox="1">
                  <a:spLocks noChangeArrowheads="1"/>
                </p:cNvSpPr>
                <p:nvPr/>
              </p:nvSpPr>
              <p:spPr bwMode="auto">
                <a:xfrm>
                  <a:off x="4596" y="1464"/>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D</a:t>
                  </a:r>
                </a:p>
              </p:txBody>
            </p:sp>
          </p:grpSp>
          <p:sp>
            <p:nvSpPr>
              <p:cNvPr id="154675" name="Line 51">
                <a:extLst>
                  <a:ext uri="{FF2B5EF4-FFF2-40B4-BE49-F238E27FC236}">
                    <a16:creationId xmlns:a16="http://schemas.microsoft.com/office/drawing/2014/main" id="{671BEC0C-ED83-648F-CCCB-1C472015C674}"/>
                  </a:ext>
                </a:extLst>
              </p:cNvPr>
              <p:cNvSpPr>
                <a:spLocks noChangeShapeType="1"/>
              </p:cNvSpPr>
              <p:nvPr/>
            </p:nvSpPr>
            <p:spPr bwMode="auto">
              <a:xfrm>
                <a:off x="4464" y="2076"/>
                <a:ext cx="0" cy="5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54676" name="Group 52">
              <a:extLst>
                <a:ext uri="{FF2B5EF4-FFF2-40B4-BE49-F238E27FC236}">
                  <a16:creationId xmlns:a16="http://schemas.microsoft.com/office/drawing/2014/main" id="{8B8F9932-A57B-C2B1-A546-C22F04131A9B}"/>
                </a:ext>
              </a:extLst>
            </p:cNvPr>
            <p:cNvGrpSpPr>
              <a:grpSpLocks/>
            </p:cNvGrpSpPr>
            <p:nvPr/>
          </p:nvGrpSpPr>
          <p:grpSpPr bwMode="auto">
            <a:xfrm>
              <a:off x="2988" y="1152"/>
              <a:ext cx="1092" cy="1644"/>
              <a:chOff x="4140" y="1776"/>
              <a:chExt cx="1092" cy="1597"/>
            </a:xfrm>
          </p:grpSpPr>
          <p:sp>
            <p:nvSpPr>
              <p:cNvPr id="154677" name="Line 53">
                <a:extLst>
                  <a:ext uri="{FF2B5EF4-FFF2-40B4-BE49-F238E27FC236}">
                    <a16:creationId xmlns:a16="http://schemas.microsoft.com/office/drawing/2014/main" id="{B8917E73-30A5-03AD-0AD0-BF86409EFB84}"/>
                  </a:ext>
                </a:extLst>
              </p:cNvPr>
              <p:cNvSpPr>
                <a:spLocks noChangeShapeType="1"/>
              </p:cNvSpPr>
              <p:nvPr/>
            </p:nvSpPr>
            <p:spPr bwMode="auto">
              <a:xfrm>
                <a:off x="4565" y="2352"/>
                <a:ext cx="0" cy="46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78" name="Line 54">
                <a:extLst>
                  <a:ext uri="{FF2B5EF4-FFF2-40B4-BE49-F238E27FC236}">
                    <a16:creationId xmlns:a16="http://schemas.microsoft.com/office/drawing/2014/main" id="{74BA1E82-0405-EBE6-A9BA-B0767275CB87}"/>
                  </a:ext>
                </a:extLst>
              </p:cNvPr>
              <p:cNvSpPr>
                <a:spLocks noChangeShapeType="1"/>
              </p:cNvSpPr>
              <p:nvPr/>
            </p:nvSpPr>
            <p:spPr bwMode="auto">
              <a:xfrm flipH="1">
                <a:off x="4209" y="2816"/>
                <a:ext cx="36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79" name="Line 55">
                <a:extLst>
                  <a:ext uri="{FF2B5EF4-FFF2-40B4-BE49-F238E27FC236}">
                    <a16:creationId xmlns:a16="http://schemas.microsoft.com/office/drawing/2014/main" id="{315A3734-E18F-AF3A-6974-212A72DC3FC0}"/>
                  </a:ext>
                </a:extLst>
              </p:cNvPr>
              <p:cNvSpPr>
                <a:spLocks noChangeShapeType="1"/>
              </p:cNvSpPr>
              <p:nvPr/>
            </p:nvSpPr>
            <p:spPr bwMode="auto">
              <a:xfrm>
                <a:off x="4680" y="2286"/>
                <a:ext cx="0" cy="8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80" name="Line 56">
                <a:extLst>
                  <a:ext uri="{FF2B5EF4-FFF2-40B4-BE49-F238E27FC236}">
                    <a16:creationId xmlns:a16="http://schemas.microsoft.com/office/drawing/2014/main" id="{932A2EEC-4BD3-2AC3-0C4D-23E1D0DCF821}"/>
                  </a:ext>
                </a:extLst>
              </p:cNvPr>
              <p:cNvSpPr>
                <a:spLocks noChangeShapeType="1"/>
              </p:cNvSpPr>
              <p:nvPr/>
            </p:nvSpPr>
            <p:spPr bwMode="auto">
              <a:xfrm>
                <a:off x="4680" y="2535"/>
                <a:ext cx="0" cy="8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81" name="Line 57">
                <a:extLst>
                  <a:ext uri="{FF2B5EF4-FFF2-40B4-BE49-F238E27FC236}">
                    <a16:creationId xmlns:a16="http://schemas.microsoft.com/office/drawing/2014/main" id="{9CA8494B-FA0A-C0D0-562D-C950765E6DAA}"/>
                  </a:ext>
                </a:extLst>
              </p:cNvPr>
              <p:cNvSpPr>
                <a:spLocks noChangeShapeType="1"/>
              </p:cNvSpPr>
              <p:nvPr/>
            </p:nvSpPr>
            <p:spPr bwMode="auto">
              <a:xfrm>
                <a:off x="4680" y="2774"/>
                <a:ext cx="0" cy="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82" name="Line 58">
                <a:extLst>
                  <a:ext uri="{FF2B5EF4-FFF2-40B4-BE49-F238E27FC236}">
                    <a16:creationId xmlns:a16="http://schemas.microsoft.com/office/drawing/2014/main" id="{F658D82D-3C76-8052-5565-A21AE66B3173}"/>
                  </a:ext>
                </a:extLst>
              </p:cNvPr>
              <p:cNvSpPr>
                <a:spLocks noChangeShapeType="1"/>
              </p:cNvSpPr>
              <p:nvPr/>
            </p:nvSpPr>
            <p:spPr bwMode="auto">
              <a:xfrm flipH="1">
                <a:off x="4680" y="2577"/>
                <a:ext cx="288"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4683" name="Line 59">
                <a:extLst>
                  <a:ext uri="{FF2B5EF4-FFF2-40B4-BE49-F238E27FC236}">
                    <a16:creationId xmlns:a16="http://schemas.microsoft.com/office/drawing/2014/main" id="{10F393BE-476B-56A1-64BA-0E8C4981B8E9}"/>
                  </a:ext>
                </a:extLst>
              </p:cNvPr>
              <p:cNvSpPr>
                <a:spLocks noChangeShapeType="1"/>
              </p:cNvSpPr>
              <p:nvPr/>
            </p:nvSpPr>
            <p:spPr bwMode="auto">
              <a:xfrm>
                <a:off x="4669" y="2327"/>
                <a:ext cx="287"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84" name="Line 60">
                <a:extLst>
                  <a:ext uri="{FF2B5EF4-FFF2-40B4-BE49-F238E27FC236}">
                    <a16:creationId xmlns:a16="http://schemas.microsoft.com/office/drawing/2014/main" id="{EA197222-7AEE-D9C8-E054-89E4E83F37EC}"/>
                  </a:ext>
                </a:extLst>
              </p:cNvPr>
              <p:cNvSpPr>
                <a:spLocks noChangeShapeType="1"/>
              </p:cNvSpPr>
              <p:nvPr/>
            </p:nvSpPr>
            <p:spPr bwMode="auto">
              <a:xfrm>
                <a:off x="4680" y="2816"/>
                <a:ext cx="265"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85" name="Line 61">
                <a:extLst>
                  <a:ext uri="{FF2B5EF4-FFF2-40B4-BE49-F238E27FC236}">
                    <a16:creationId xmlns:a16="http://schemas.microsoft.com/office/drawing/2014/main" id="{539E0E9B-EA51-FFAB-7E38-6FDAB52730A4}"/>
                  </a:ext>
                </a:extLst>
              </p:cNvPr>
              <p:cNvSpPr>
                <a:spLocks noChangeShapeType="1"/>
              </p:cNvSpPr>
              <p:nvPr/>
            </p:nvSpPr>
            <p:spPr bwMode="auto">
              <a:xfrm flipV="1">
                <a:off x="4945" y="2109"/>
                <a:ext cx="0" cy="229"/>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86" name="Line 62">
                <a:extLst>
                  <a:ext uri="{FF2B5EF4-FFF2-40B4-BE49-F238E27FC236}">
                    <a16:creationId xmlns:a16="http://schemas.microsoft.com/office/drawing/2014/main" id="{659583F9-DFD1-D3E9-9B00-55E6E19EBBDA}"/>
                  </a:ext>
                </a:extLst>
              </p:cNvPr>
              <p:cNvSpPr>
                <a:spLocks noChangeShapeType="1"/>
              </p:cNvSpPr>
              <p:nvPr/>
            </p:nvSpPr>
            <p:spPr bwMode="auto">
              <a:xfrm>
                <a:off x="4933" y="2806"/>
                <a:ext cx="0" cy="26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687" name="Text Box 63">
                <a:extLst>
                  <a:ext uri="{FF2B5EF4-FFF2-40B4-BE49-F238E27FC236}">
                    <a16:creationId xmlns:a16="http://schemas.microsoft.com/office/drawing/2014/main" id="{0D70023E-59F7-50C2-4AAE-D56A88D1DAE2}"/>
                  </a:ext>
                </a:extLst>
              </p:cNvPr>
              <p:cNvSpPr txBox="1">
                <a:spLocks noChangeArrowheads="1"/>
              </p:cNvSpPr>
              <p:nvPr/>
            </p:nvSpPr>
            <p:spPr bwMode="auto">
              <a:xfrm>
                <a:off x="4140" y="2494"/>
                <a:ext cx="368"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G</a:t>
                </a:r>
              </a:p>
            </p:txBody>
          </p:sp>
          <p:sp>
            <p:nvSpPr>
              <p:cNvPr id="154688" name="Text Box 64">
                <a:extLst>
                  <a:ext uri="{FF2B5EF4-FFF2-40B4-BE49-F238E27FC236}">
                    <a16:creationId xmlns:a16="http://schemas.microsoft.com/office/drawing/2014/main" id="{4908FC2E-94E0-2CF4-5EF9-6CFD598F6E6F}"/>
                  </a:ext>
                </a:extLst>
              </p:cNvPr>
              <p:cNvSpPr txBox="1">
                <a:spLocks noChangeArrowheads="1"/>
              </p:cNvSpPr>
              <p:nvPr/>
            </p:nvSpPr>
            <p:spPr bwMode="auto">
              <a:xfrm>
                <a:off x="4818" y="3055"/>
                <a:ext cx="380"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S</a:t>
                </a:r>
              </a:p>
            </p:txBody>
          </p:sp>
          <p:sp>
            <p:nvSpPr>
              <p:cNvPr id="154689" name="Text Box 65">
                <a:extLst>
                  <a:ext uri="{FF2B5EF4-FFF2-40B4-BE49-F238E27FC236}">
                    <a16:creationId xmlns:a16="http://schemas.microsoft.com/office/drawing/2014/main" id="{A203BAA2-C326-3706-CA2C-250462AD357A}"/>
                  </a:ext>
                </a:extLst>
              </p:cNvPr>
              <p:cNvSpPr txBox="1">
                <a:spLocks noChangeArrowheads="1"/>
              </p:cNvSpPr>
              <p:nvPr/>
            </p:nvSpPr>
            <p:spPr bwMode="auto">
              <a:xfrm>
                <a:off x="4807" y="1776"/>
                <a:ext cx="425" cy="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en-US" altLang="zh-CN" b="1" i="0">
                    <a:solidFill>
                      <a:schemeClr val="tx1"/>
                    </a:solidFill>
                    <a:ea typeface="楷体_GB2312" pitchFamily="49" charset="-122"/>
                  </a:rPr>
                  <a:t>D</a:t>
                </a:r>
              </a:p>
            </p:txBody>
          </p:sp>
          <p:sp>
            <p:nvSpPr>
              <p:cNvPr id="154690" name="Line 66">
                <a:extLst>
                  <a:ext uri="{FF2B5EF4-FFF2-40B4-BE49-F238E27FC236}">
                    <a16:creationId xmlns:a16="http://schemas.microsoft.com/office/drawing/2014/main" id="{F7C9B73D-4E1A-D7C4-11E2-0BE21EAC07E0}"/>
                  </a:ext>
                </a:extLst>
              </p:cNvPr>
              <p:cNvSpPr>
                <a:spLocks noChangeShapeType="1"/>
              </p:cNvSpPr>
              <p:nvPr/>
            </p:nvSpPr>
            <p:spPr bwMode="auto">
              <a:xfrm>
                <a:off x="4680" y="2306"/>
                <a:ext cx="0" cy="51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74179" name="Rectangle 67">
              <a:extLst>
                <a:ext uri="{FF2B5EF4-FFF2-40B4-BE49-F238E27FC236}">
                  <a16:creationId xmlns:a16="http://schemas.microsoft.com/office/drawing/2014/main" id="{DB29A86B-2991-6885-ED02-FF051224A528}"/>
                </a:ext>
              </a:extLst>
            </p:cNvPr>
            <p:cNvSpPr>
              <a:spLocks noChangeArrowheads="1"/>
            </p:cNvSpPr>
            <p:nvPr/>
          </p:nvSpPr>
          <p:spPr bwMode="auto">
            <a:xfrm>
              <a:off x="3264" y="2784"/>
              <a:ext cx="1056" cy="432"/>
            </a:xfrm>
            <a:prstGeom prst="rect">
              <a:avLst/>
            </a:prstGeom>
            <a:noFill/>
            <a:ln w="9525">
              <a:noFill/>
              <a:miter lim="800000"/>
            </a:ln>
            <a:effectLst/>
          </p:spPr>
          <p:txBody>
            <a:bodyPr anchor="ctr"/>
            <a:lstStyle/>
            <a:p>
              <a:pPr>
                <a:defRPr/>
              </a:pPr>
              <a:r>
                <a:rPr kumimoji="1" lang="en-US" altLang="zh-CN" b="1" i="0">
                  <a:solidFill>
                    <a:srgbClr val="800000"/>
                  </a:solidFill>
                  <a:effectLst>
                    <a:outerShdw blurRad="38100" dist="38100" dir="2700000" algn="tl">
                      <a:srgbClr val="C0C0C0"/>
                    </a:outerShdw>
                  </a:effectLst>
                  <a:ea typeface="幼圆" panose="02010509060101010101" pitchFamily="49" charset="-122"/>
                  <a:cs typeface="+mn-cs"/>
                </a:rPr>
                <a:t>N</a:t>
              </a:r>
              <a:r>
                <a:rPr kumimoji="1" lang="zh-CN" altLang="en-US" b="1" i="0">
                  <a:solidFill>
                    <a:srgbClr val="800000"/>
                  </a:solidFill>
                  <a:effectLst>
                    <a:outerShdw blurRad="38100" dist="38100" dir="2700000" algn="tl">
                      <a:srgbClr val="C0C0C0"/>
                    </a:outerShdw>
                  </a:effectLst>
                  <a:ea typeface="宋体" panose="02010600030101010101" pitchFamily="2" charset="-122"/>
                  <a:cs typeface="+mn-cs"/>
                </a:rPr>
                <a:t>沟道</a:t>
              </a:r>
              <a:endParaRPr kumimoji="1" lang="zh-CN" altLang="en-US" b="1" i="0">
                <a:solidFill>
                  <a:srgbClr val="800000"/>
                </a:solidFill>
                <a:effectLst>
                  <a:outerShdw blurRad="38100" dist="38100" dir="2700000" algn="tl">
                    <a:srgbClr val="C0C0C0"/>
                  </a:outerShdw>
                </a:effectLst>
                <a:ea typeface="幼圆" panose="02010509060101010101" pitchFamily="49" charset="-122"/>
                <a:cs typeface="+mn-cs"/>
              </a:endParaRPr>
            </a:p>
          </p:txBody>
        </p:sp>
        <p:sp>
          <p:nvSpPr>
            <p:cNvPr id="154692" name="Rectangle 68">
              <a:extLst>
                <a:ext uri="{FF2B5EF4-FFF2-40B4-BE49-F238E27FC236}">
                  <a16:creationId xmlns:a16="http://schemas.microsoft.com/office/drawing/2014/main" id="{4B962370-9A1E-9ED4-5EE1-60A1886D6E16}"/>
                </a:ext>
              </a:extLst>
            </p:cNvPr>
            <p:cNvSpPr>
              <a:spLocks noChangeArrowheads="1"/>
            </p:cNvSpPr>
            <p:nvPr/>
          </p:nvSpPr>
          <p:spPr bwMode="auto">
            <a:xfrm>
              <a:off x="4416" y="2784"/>
              <a:ext cx="1056" cy="4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r>
                <a:rPr lang="en-US" altLang="zh-CN" b="1" i="0">
                  <a:solidFill>
                    <a:srgbClr val="000099"/>
                  </a:solidFill>
                  <a:ea typeface="幼圆" panose="02010509060101010101" pitchFamily="49" charset="-122"/>
                </a:rPr>
                <a:t>P</a:t>
              </a:r>
              <a:r>
                <a:rPr lang="zh-CN" altLang="en-US" b="1" i="0">
                  <a:solidFill>
                    <a:srgbClr val="000099"/>
                  </a:solidFill>
                  <a:ea typeface="宋体" panose="02010600030101010101" pitchFamily="2" charset="-122"/>
                </a:rPr>
                <a:t>沟道</a:t>
              </a:r>
              <a:endParaRPr lang="zh-CN" altLang="en-US" b="1" i="0">
                <a:solidFill>
                  <a:srgbClr val="000099"/>
                </a:solidFill>
                <a:ea typeface="幼圆" panose="02010509060101010101" pitchFamily="49" charset="-122"/>
              </a:endParaRPr>
            </a:p>
          </p:txBody>
        </p:sp>
      </p:grpSp>
      <p:sp>
        <p:nvSpPr>
          <p:cNvPr id="474181" name="Rectangle 69">
            <a:extLst>
              <a:ext uri="{FF2B5EF4-FFF2-40B4-BE49-F238E27FC236}">
                <a16:creationId xmlns:a16="http://schemas.microsoft.com/office/drawing/2014/main" id="{20D99AA3-7F9E-E017-1077-CC60B340771E}"/>
              </a:ext>
            </a:extLst>
          </p:cNvPr>
          <p:cNvSpPr>
            <a:spLocks noChangeArrowheads="1"/>
          </p:cNvSpPr>
          <p:nvPr/>
        </p:nvSpPr>
        <p:spPr bwMode="auto">
          <a:xfrm>
            <a:off x="4495800" y="0"/>
            <a:ext cx="152400" cy="6858000"/>
          </a:xfrm>
          <a:prstGeom prst="rect">
            <a:avLst/>
          </a:prstGeom>
          <a:gradFill rotWithShape="0">
            <a:gsLst>
              <a:gs pos="0">
                <a:schemeClr val="hlink"/>
              </a:gs>
              <a:gs pos="100000">
                <a:srgbClr val="33CCCC"/>
              </a:gs>
            </a:gsLst>
            <a:lin ang="189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474182" name="Rectangle 70">
            <a:extLst>
              <a:ext uri="{FF2B5EF4-FFF2-40B4-BE49-F238E27FC236}">
                <a16:creationId xmlns:a16="http://schemas.microsoft.com/office/drawing/2014/main" id="{4B32D805-A1EA-1F24-0ED9-ACA4660DCC84}"/>
              </a:ext>
            </a:extLst>
          </p:cNvPr>
          <p:cNvSpPr>
            <a:spLocks noChangeArrowheads="1"/>
          </p:cNvSpPr>
          <p:nvPr/>
        </p:nvSpPr>
        <p:spPr bwMode="auto">
          <a:xfrm>
            <a:off x="393700" y="4848225"/>
            <a:ext cx="3549650" cy="954088"/>
          </a:xfrm>
          <a:prstGeom prst="rect">
            <a:avLst/>
          </a:prstGeom>
          <a:noFill/>
          <a:ln w="9525">
            <a:noFill/>
            <a:miter lim="800000"/>
          </a:ln>
          <a:effectLst/>
        </p:spPr>
        <p:txBody>
          <a:bodyPr wrap="none">
            <a:spAutoFit/>
          </a:bodyPr>
          <a:lstStyle/>
          <a:p>
            <a:pPr>
              <a:defRPr/>
            </a:pPr>
            <a:r>
              <a:rPr kumimoji="1" lang="en-US" altLang="zh-CN" b="1" i="0" dirty="0">
                <a:solidFill>
                  <a:srgbClr val="CC0000"/>
                </a:solidFill>
                <a:effectLst>
                  <a:outerShdw blurRad="38100" dist="38100" dir="2700000" algn="tl">
                    <a:srgbClr val="C0C0C0"/>
                  </a:outerShdw>
                </a:effectLst>
                <a:ea typeface="宋体" panose="02010600030101010101" pitchFamily="2" charset="-122"/>
                <a:cs typeface="+mn-cs"/>
              </a:rPr>
              <a:t>G</a:t>
            </a:r>
            <a:r>
              <a:rPr kumimoji="1" lang="zh-CN" altLang="en-US" b="1" i="0" dirty="0">
                <a:solidFill>
                  <a:srgbClr val="CC0000"/>
                </a:solidFill>
                <a:effectLst>
                  <a:outerShdw blurRad="38100" dist="38100" dir="2700000" algn="tl">
                    <a:srgbClr val="C0C0C0"/>
                  </a:outerShdw>
                </a:effectLst>
                <a:ea typeface="宋体" panose="02010600030101010101" pitchFamily="2" charset="-122"/>
                <a:cs typeface="+mn-cs"/>
              </a:rPr>
              <a:t>、</a:t>
            </a:r>
            <a:r>
              <a:rPr kumimoji="1" lang="en-US" altLang="zh-CN" b="1" i="0" dirty="0">
                <a:solidFill>
                  <a:srgbClr val="CC0000"/>
                </a:solidFill>
                <a:effectLst>
                  <a:outerShdw blurRad="38100" dist="38100" dir="2700000" algn="tl">
                    <a:srgbClr val="C0C0C0"/>
                  </a:outerShdw>
                </a:effectLst>
                <a:ea typeface="宋体" panose="02010600030101010101" pitchFamily="2" charset="-122"/>
                <a:cs typeface="+mn-cs"/>
              </a:rPr>
              <a:t>S</a:t>
            </a:r>
            <a:r>
              <a:rPr kumimoji="1" lang="zh-CN" altLang="en-US" b="1" i="0"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之间加一定电压</a:t>
            </a:r>
            <a:endParaRPr kumimoji="1" lang="en-US" altLang="zh-CN" b="1" i="0"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a:p>
            <a:pPr>
              <a:defRPr/>
            </a:pPr>
            <a:r>
              <a:rPr kumimoji="1" lang="zh-CN" altLang="en-US" b="1" i="0"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才形成导电沟道</a:t>
            </a:r>
          </a:p>
        </p:txBody>
      </p:sp>
      <p:sp>
        <p:nvSpPr>
          <p:cNvPr id="474183" name="Rectangle 71">
            <a:extLst>
              <a:ext uri="{FF2B5EF4-FFF2-40B4-BE49-F238E27FC236}">
                <a16:creationId xmlns:a16="http://schemas.microsoft.com/office/drawing/2014/main" id="{5DEC9A97-996C-25FB-43B7-E32C3A05EFE6}"/>
              </a:ext>
            </a:extLst>
          </p:cNvPr>
          <p:cNvSpPr>
            <a:spLocks noChangeArrowheads="1"/>
          </p:cNvSpPr>
          <p:nvPr/>
        </p:nvSpPr>
        <p:spPr bwMode="auto">
          <a:xfrm>
            <a:off x="5305425" y="4826000"/>
            <a:ext cx="3178175" cy="954088"/>
          </a:xfrm>
          <a:prstGeom prst="rect">
            <a:avLst/>
          </a:prstGeom>
          <a:noFill/>
          <a:ln w="9525">
            <a:noFill/>
            <a:miter lim="800000"/>
          </a:ln>
          <a:effectLst/>
        </p:spPr>
        <p:txBody>
          <a:bodyPr>
            <a:spAutoFit/>
          </a:bodyPr>
          <a:lstStyle/>
          <a:p>
            <a:pPr>
              <a:defRPr/>
            </a:pPr>
            <a:r>
              <a:rPr kumimoji="1" lang="zh-CN" altLang="en-US" b="1" i="0" dirty="0">
                <a:solidFill>
                  <a:srgbClr val="CC0000"/>
                </a:solidFill>
                <a:effectLst>
                  <a:outerShdw blurRad="38100" dist="38100" dir="2700000" algn="tl">
                    <a:srgbClr val="C0C0C0"/>
                  </a:outerShdw>
                </a:effectLst>
                <a:ea typeface="宋体" panose="02010600030101010101" pitchFamily="2" charset="-122"/>
                <a:cs typeface="+mn-cs"/>
              </a:rPr>
              <a:t>在制造时就具有原始</a:t>
            </a:r>
            <a:r>
              <a:rPr kumimoji="1" lang="zh-CN" altLang="en-US" b="1" i="0" dirty="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导电沟道</a:t>
            </a:r>
          </a:p>
        </p:txBody>
      </p:sp>
      <p:sp>
        <p:nvSpPr>
          <p:cNvPr id="154696" name="AutoShape 72">
            <a:hlinkClick r:id="" action="ppaction://hlinkshowjump?jump=previousslide" highlightClick="1"/>
            <a:extLst>
              <a:ext uri="{FF2B5EF4-FFF2-40B4-BE49-F238E27FC236}">
                <a16:creationId xmlns:a16="http://schemas.microsoft.com/office/drawing/2014/main" id="{D14D5DEF-95D5-B767-F4A6-DCA8FA95502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4697" name="AutoShape 73">
            <a:hlinkClick r:id="" action="ppaction://hlinkshowjump?jump=nextslide" highlightClick="1"/>
            <a:extLst>
              <a:ext uri="{FF2B5EF4-FFF2-40B4-BE49-F238E27FC236}">
                <a16:creationId xmlns:a16="http://schemas.microsoft.com/office/drawing/2014/main" id="{F0963C59-E721-A116-A72F-3458DD29E3C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4698" name="AutoShape 74">
            <a:hlinkClick r:id="" action="ppaction://hlinkshowjump?jump=firstslide" highlightClick="1"/>
            <a:extLst>
              <a:ext uri="{FF2B5EF4-FFF2-40B4-BE49-F238E27FC236}">
                <a16:creationId xmlns:a16="http://schemas.microsoft.com/office/drawing/2014/main" id="{8E097313-C413-67DF-920F-D80B2CF8F61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4699" name="AutoShape 75">
            <a:hlinkClick r:id="" action="ppaction://hlinkshowjump?jump=lastslideviewed" highlightClick="1"/>
            <a:extLst>
              <a:ext uri="{FF2B5EF4-FFF2-40B4-BE49-F238E27FC236}">
                <a16:creationId xmlns:a16="http://schemas.microsoft.com/office/drawing/2014/main" id="{E0BBB8C1-0338-025F-E6AC-01C81543EF17}"/>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4182"/>
                                        </p:tgtEl>
                                        <p:attrNameLst>
                                          <p:attrName>style.visibility</p:attrName>
                                        </p:attrNameLst>
                                      </p:cBhvr>
                                      <p:to>
                                        <p:strVal val="visible"/>
                                      </p:to>
                                    </p:set>
                                    <p:animEffect transition="in" filter="wipe(left)">
                                      <p:cBhvr>
                                        <p:cTn id="12" dur="500"/>
                                        <p:tgtEl>
                                          <p:spTgt spid="47418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74181"/>
                                        </p:tgtEl>
                                        <p:attrNameLst>
                                          <p:attrName>style.visibility</p:attrName>
                                        </p:attrNameLst>
                                      </p:cBhvr>
                                      <p:to>
                                        <p:strVal val="visible"/>
                                      </p:to>
                                    </p:set>
                                    <p:animEffect transition="in" filter="wipe(up)">
                                      <p:cBhvr>
                                        <p:cTn id="17" dur="500"/>
                                        <p:tgtEl>
                                          <p:spTgt spid="47418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74114"/>
                                        </p:tgtEl>
                                        <p:attrNameLst>
                                          <p:attrName>style.visibility</p:attrName>
                                        </p:attrNameLst>
                                      </p:cBhvr>
                                      <p:to>
                                        <p:strVal val="visible"/>
                                      </p:to>
                                    </p:set>
                                    <p:animEffect transition="in" filter="wipe(left)">
                                      <p:cBhvr>
                                        <p:cTn id="22" dur="500"/>
                                        <p:tgtEl>
                                          <p:spTgt spid="474114"/>
                                        </p:tgtEl>
                                      </p:cBhvr>
                                    </p:animEffect>
                                  </p:childTnLst>
                                </p:cTn>
                              </p:par>
                            </p:childTnLst>
                          </p:cTn>
                        </p:par>
                        <p:par>
                          <p:cTn id="23" fill="hold" nodeType="afterGroup">
                            <p:stCondLst>
                              <p:cond delay="500"/>
                            </p:stCondLst>
                            <p:childTnLst>
                              <p:par>
                                <p:cTn id="24" presetID="22" presetClass="entr" presetSubtype="8" fill="hold" nodeType="after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left)">
                                      <p:cBhvr>
                                        <p:cTn id="26" dur="500"/>
                                        <p:tgtEl>
                                          <p:spTgt spid="5"/>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74183"/>
                                        </p:tgtEl>
                                        <p:attrNameLst>
                                          <p:attrName>style.visibility</p:attrName>
                                        </p:attrNameLst>
                                      </p:cBhvr>
                                      <p:to>
                                        <p:strVal val="visible"/>
                                      </p:to>
                                    </p:set>
                                    <p:animEffect transition="in" filter="wipe(left)">
                                      <p:cBhvr>
                                        <p:cTn id="31" dur="500"/>
                                        <p:tgtEl>
                                          <p:spTgt spid="4741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4114" grpId="0"/>
      <p:bldP spid="474181" grpId="0" animBg="1"/>
      <p:bldP spid="474182" grpId="0"/>
      <p:bldP spid="474183" grpId="0"/>
    </p:bldLst>
  </p:timing>
</p:sld>
</file>

<file path=ppt/slides/slide13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75138" name="Rectangle 2">
            <a:extLst>
              <a:ext uri="{FF2B5EF4-FFF2-40B4-BE49-F238E27FC236}">
                <a16:creationId xmlns:a16="http://schemas.microsoft.com/office/drawing/2014/main" id="{37EED934-E771-D53F-A1E3-4B322267F256}"/>
              </a:ext>
            </a:extLst>
          </p:cNvPr>
          <p:cNvSpPr>
            <a:spLocks noGrp="1" noChangeArrowheads="1"/>
          </p:cNvSpPr>
          <p:nvPr>
            <p:ph type="title"/>
          </p:nvPr>
        </p:nvSpPr>
        <p:spPr>
          <a:xfrm>
            <a:off x="381000" y="228600"/>
            <a:ext cx="7010400" cy="762000"/>
          </a:xfrm>
        </p:spPr>
        <p:txBody>
          <a:bodyPr/>
          <a:lstStyle/>
          <a:p>
            <a:pPr algn="l" eaLnBrk="1" hangingPunct="1">
              <a:defRPr/>
            </a:pPr>
            <a:r>
              <a:rPr kumimoji="1" lang="en-US" altLang="zh-CN" sz="2800" b="1">
                <a:solidFill>
                  <a:srgbClr val="006600"/>
                </a:solidFill>
                <a:effectLst>
                  <a:outerShdw blurRad="38100" dist="38100" dir="2700000" algn="tl">
                    <a:srgbClr val="C0C0C0"/>
                  </a:outerShdw>
                </a:effectLst>
              </a:rPr>
              <a:t>3.  </a:t>
            </a:r>
            <a:r>
              <a:rPr kumimoji="1" lang="zh-CN" altLang="en-US" sz="2800" b="1">
                <a:solidFill>
                  <a:srgbClr val="006600"/>
                </a:solidFill>
                <a:effectLst>
                  <a:outerShdw blurRad="38100" dist="38100" dir="2700000" algn="tl">
                    <a:srgbClr val="C0C0C0"/>
                  </a:outerShdw>
                </a:effectLst>
              </a:rPr>
              <a:t>场效应管的主要参数</a:t>
            </a:r>
          </a:p>
        </p:txBody>
      </p:sp>
      <p:sp>
        <p:nvSpPr>
          <p:cNvPr id="475139" name="Text Box 3">
            <a:extLst>
              <a:ext uri="{FF2B5EF4-FFF2-40B4-BE49-F238E27FC236}">
                <a16:creationId xmlns:a16="http://schemas.microsoft.com/office/drawing/2014/main" id="{9E6417C2-6658-F53A-C8EE-ED9127DA905D}"/>
              </a:ext>
            </a:extLst>
          </p:cNvPr>
          <p:cNvSpPr txBox="1">
            <a:spLocks noChangeArrowheads="1"/>
          </p:cNvSpPr>
          <p:nvPr/>
        </p:nvSpPr>
        <p:spPr bwMode="auto">
          <a:xfrm>
            <a:off x="381000" y="1309688"/>
            <a:ext cx="8763000" cy="1544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20000"/>
              </a:spcBef>
            </a:pPr>
            <a:r>
              <a:rPr lang="en-US" altLang="zh-CN" b="1" i="0">
                <a:solidFill>
                  <a:srgbClr val="CC0000"/>
                </a:solidFill>
                <a:ea typeface="楷体_GB2312" pitchFamily="49" charset="-122"/>
              </a:rPr>
              <a:t>1) </a:t>
            </a:r>
            <a:r>
              <a:rPr lang="zh-CN" altLang="en-US" b="1" i="0">
                <a:solidFill>
                  <a:srgbClr val="CC0000"/>
                </a:solidFill>
                <a:ea typeface="宋体" panose="02010600030101010101" pitchFamily="2" charset="-122"/>
              </a:rPr>
              <a:t>开启电压 </a:t>
            </a:r>
            <a:r>
              <a:rPr lang="en-US" altLang="zh-CN" b="1">
                <a:solidFill>
                  <a:srgbClr val="CC0000"/>
                </a:solidFill>
                <a:ea typeface="宋体" panose="02010600030101010101" pitchFamily="2" charset="-122"/>
              </a:rPr>
              <a:t>U</a:t>
            </a:r>
            <a:r>
              <a:rPr lang="en-US" altLang="zh-CN" b="1" i="0" baseline="-25000">
                <a:solidFill>
                  <a:srgbClr val="CC0000"/>
                </a:solidFill>
                <a:ea typeface="宋体" panose="02010600030101010101" pitchFamily="2" charset="-122"/>
              </a:rPr>
              <a:t>GS(th)</a:t>
            </a:r>
            <a:r>
              <a:rPr lang="zh-CN" altLang="en-US" b="1" i="0">
                <a:solidFill>
                  <a:srgbClr val="CC0000"/>
                </a:solidFill>
                <a:ea typeface="宋体" panose="02010600030101010101" pitchFamily="2" charset="-122"/>
              </a:rPr>
              <a:t>：</a:t>
            </a:r>
            <a:r>
              <a:rPr lang="zh-CN" altLang="en-US" b="1" i="0">
                <a:solidFill>
                  <a:schemeClr val="tx1"/>
                </a:solidFill>
                <a:ea typeface="宋体" panose="02010600030101010101" pitchFamily="2" charset="-122"/>
              </a:rPr>
              <a:t>是增强型</a:t>
            </a:r>
            <a:r>
              <a:rPr lang="en-US" altLang="zh-CN" b="1" i="0">
                <a:solidFill>
                  <a:schemeClr val="tx1"/>
                </a:solidFill>
                <a:ea typeface="宋体" panose="02010600030101010101" pitchFamily="2" charset="-122"/>
              </a:rPr>
              <a:t>MOS</a:t>
            </a:r>
            <a:r>
              <a:rPr lang="zh-CN" altLang="en-US" b="1" i="0">
                <a:solidFill>
                  <a:schemeClr val="tx1"/>
                </a:solidFill>
                <a:ea typeface="宋体" panose="02010600030101010101" pitchFamily="2" charset="-122"/>
              </a:rPr>
              <a:t>管的参数</a:t>
            </a:r>
          </a:p>
          <a:p>
            <a:pPr eaLnBrk="0" hangingPunct="0">
              <a:spcBef>
                <a:spcPct val="20000"/>
              </a:spcBef>
            </a:pPr>
            <a:r>
              <a:rPr lang="en-US" altLang="zh-CN" b="1" i="0">
                <a:solidFill>
                  <a:srgbClr val="CC0000"/>
                </a:solidFill>
                <a:ea typeface="宋体" panose="02010600030101010101" pitchFamily="2" charset="-122"/>
              </a:rPr>
              <a:t>2) </a:t>
            </a:r>
            <a:r>
              <a:rPr lang="zh-CN" altLang="en-US" b="1" i="0">
                <a:solidFill>
                  <a:srgbClr val="CC0000"/>
                </a:solidFill>
                <a:ea typeface="宋体" panose="02010600030101010101" pitchFamily="2" charset="-122"/>
              </a:rPr>
              <a:t>夹断电压 </a:t>
            </a:r>
            <a:r>
              <a:rPr lang="en-US" altLang="zh-CN" b="1">
                <a:solidFill>
                  <a:srgbClr val="CC0000"/>
                </a:solidFill>
                <a:ea typeface="宋体" panose="02010600030101010101" pitchFamily="2" charset="-122"/>
              </a:rPr>
              <a:t>U</a:t>
            </a:r>
            <a:r>
              <a:rPr lang="en-US" altLang="zh-CN" b="1" i="0" baseline="-25000">
                <a:solidFill>
                  <a:srgbClr val="CC0000"/>
                </a:solidFill>
                <a:ea typeface="宋体" panose="02010600030101010101" pitchFamily="2" charset="-122"/>
              </a:rPr>
              <a:t>GS(off)</a:t>
            </a:r>
            <a:r>
              <a:rPr lang="zh-CN" altLang="en-US" b="1" i="0">
                <a:solidFill>
                  <a:srgbClr val="CC0000"/>
                </a:solidFill>
                <a:ea typeface="宋体" panose="02010600030101010101" pitchFamily="2" charset="-122"/>
              </a:rPr>
              <a:t>：</a:t>
            </a:r>
          </a:p>
          <a:p>
            <a:pPr eaLnBrk="0" hangingPunct="0">
              <a:spcBef>
                <a:spcPct val="20000"/>
              </a:spcBef>
            </a:pPr>
            <a:r>
              <a:rPr lang="en-US" altLang="zh-CN" b="1" i="0">
                <a:solidFill>
                  <a:srgbClr val="CC0000"/>
                </a:solidFill>
                <a:ea typeface="宋体" panose="02010600030101010101" pitchFamily="2" charset="-122"/>
              </a:rPr>
              <a:t>3) </a:t>
            </a:r>
            <a:r>
              <a:rPr lang="zh-CN" altLang="en-US" b="1" i="0">
                <a:solidFill>
                  <a:srgbClr val="CC0000"/>
                </a:solidFill>
                <a:ea typeface="宋体" panose="02010600030101010101" pitchFamily="2" charset="-122"/>
              </a:rPr>
              <a:t>饱和漏电流  </a:t>
            </a:r>
            <a:r>
              <a:rPr lang="en-US" altLang="zh-CN" b="1">
                <a:solidFill>
                  <a:srgbClr val="CC0000"/>
                </a:solidFill>
                <a:ea typeface="宋体" panose="02010600030101010101" pitchFamily="2" charset="-122"/>
              </a:rPr>
              <a:t>I</a:t>
            </a:r>
            <a:r>
              <a:rPr lang="en-US" altLang="zh-CN" b="1" i="0" baseline="-25000">
                <a:solidFill>
                  <a:srgbClr val="CC0000"/>
                </a:solidFill>
                <a:ea typeface="宋体" panose="02010600030101010101" pitchFamily="2" charset="-122"/>
              </a:rPr>
              <a:t>DSS</a:t>
            </a:r>
            <a:r>
              <a:rPr lang="zh-CN" altLang="en-US" b="1" i="0">
                <a:solidFill>
                  <a:srgbClr val="CC0000"/>
                </a:solidFill>
                <a:ea typeface="宋体" panose="02010600030101010101" pitchFamily="2" charset="-122"/>
              </a:rPr>
              <a:t>：</a:t>
            </a:r>
          </a:p>
        </p:txBody>
      </p:sp>
      <p:grpSp>
        <p:nvGrpSpPr>
          <p:cNvPr id="2" name="Group 4">
            <a:extLst>
              <a:ext uri="{FF2B5EF4-FFF2-40B4-BE49-F238E27FC236}">
                <a16:creationId xmlns:a16="http://schemas.microsoft.com/office/drawing/2014/main" id="{F43181E1-F9EB-4F43-EC85-E4FA00F66D5A}"/>
              </a:ext>
            </a:extLst>
          </p:cNvPr>
          <p:cNvGrpSpPr>
            <a:grpSpLocks/>
          </p:cNvGrpSpPr>
          <p:nvPr/>
        </p:nvGrpSpPr>
        <p:grpSpPr bwMode="auto">
          <a:xfrm>
            <a:off x="4495800" y="1951038"/>
            <a:ext cx="2924175" cy="1031875"/>
            <a:chOff x="2832" y="1185"/>
            <a:chExt cx="1762" cy="650"/>
          </a:xfrm>
        </p:grpSpPr>
        <p:sp>
          <p:nvSpPr>
            <p:cNvPr id="155653" name="AutoShape 5">
              <a:extLst>
                <a:ext uri="{FF2B5EF4-FFF2-40B4-BE49-F238E27FC236}">
                  <a16:creationId xmlns:a16="http://schemas.microsoft.com/office/drawing/2014/main" id="{6D4B7C3D-05FC-0DE2-1D56-2CEA1D1A30D7}"/>
                </a:ext>
              </a:extLst>
            </p:cNvPr>
            <p:cNvSpPr>
              <a:spLocks/>
            </p:cNvSpPr>
            <p:nvPr/>
          </p:nvSpPr>
          <p:spPr bwMode="auto">
            <a:xfrm>
              <a:off x="2832" y="1248"/>
              <a:ext cx="48" cy="528"/>
            </a:xfrm>
            <a:prstGeom prst="rightBrace">
              <a:avLst>
                <a:gd name="adj1" fmla="val 91412"/>
                <a:gd name="adj2" fmla="val 50000"/>
              </a:avLst>
            </a:prstGeom>
            <a:noFill/>
            <a:ln w="38100">
              <a:solidFill>
                <a:srgbClr val="FF33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55654" name="Rectangle 6">
              <a:extLst>
                <a:ext uri="{FF2B5EF4-FFF2-40B4-BE49-F238E27FC236}">
                  <a16:creationId xmlns:a16="http://schemas.microsoft.com/office/drawing/2014/main" id="{9B078388-62F9-6D09-7840-E8A671A8152A}"/>
                </a:ext>
              </a:extLst>
            </p:cNvPr>
            <p:cNvSpPr>
              <a:spLocks noChangeArrowheads="1"/>
            </p:cNvSpPr>
            <p:nvPr/>
          </p:nvSpPr>
          <p:spPr bwMode="auto">
            <a:xfrm>
              <a:off x="2976" y="1185"/>
              <a:ext cx="1618" cy="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0" hangingPunct="0">
                <a:spcBef>
                  <a:spcPct val="20000"/>
                </a:spcBef>
              </a:pPr>
              <a:r>
                <a:rPr lang="zh-CN" altLang="en-US" b="1" i="0">
                  <a:solidFill>
                    <a:schemeClr val="tx1"/>
                  </a:solidFill>
                  <a:ea typeface="宋体" panose="02010600030101010101" pitchFamily="2" charset="-122"/>
                </a:rPr>
                <a:t>是结型和耗尽型</a:t>
              </a:r>
            </a:p>
            <a:p>
              <a:pPr eaLnBrk="0" hangingPunct="0">
                <a:spcBef>
                  <a:spcPct val="20000"/>
                </a:spcBef>
              </a:pPr>
              <a:r>
                <a:rPr lang="en-US" altLang="zh-CN" b="1" i="0">
                  <a:solidFill>
                    <a:schemeClr val="tx1"/>
                  </a:solidFill>
                  <a:ea typeface="宋体" panose="02010600030101010101" pitchFamily="2" charset="-122"/>
                </a:rPr>
                <a:t>MOS</a:t>
              </a:r>
              <a:r>
                <a:rPr lang="zh-CN" altLang="en-US" b="1" i="0">
                  <a:solidFill>
                    <a:schemeClr val="tx1"/>
                  </a:solidFill>
                  <a:ea typeface="宋体" panose="02010600030101010101" pitchFamily="2" charset="-122"/>
                </a:rPr>
                <a:t>管的参数</a:t>
              </a:r>
            </a:p>
          </p:txBody>
        </p:sp>
      </p:grpSp>
      <p:sp>
        <p:nvSpPr>
          <p:cNvPr id="475143" name="Text Box 7">
            <a:extLst>
              <a:ext uri="{FF2B5EF4-FFF2-40B4-BE49-F238E27FC236}">
                <a16:creationId xmlns:a16="http://schemas.microsoft.com/office/drawing/2014/main" id="{D49CEFBE-AB23-6F94-0240-9E15C7525A71}"/>
              </a:ext>
            </a:extLst>
          </p:cNvPr>
          <p:cNvSpPr txBox="1">
            <a:spLocks noChangeArrowheads="1"/>
          </p:cNvSpPr>
          <p:nvPr/>
        </p:nvSpPr>
        <p:spPr bwMode="auto">
          <a:xfrm>
            <a:off x="457200" y="3214688"/>
            <a:ext cx="8763000" cy="103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20000"/>
              </a:spcBef>
            </a:pPr>
            <a:r>
              <a:rPr lang="en-US" altLang="zh-CN" b="1" i="0">
                <a:solidFill>
                  <a:srgbClr val="CC0000"/>
                </a:solidFill>
                <a:ea typeface="楷体_GB2312" pitchFamily="49" charset="-122"/>
              </a:rPr>
              <a:t>4) </a:t>
            </a:r>
            <a:r>
              <a:rPr lang="zh-CN" altLang="en-US" b="1" i="0">
                <a:solidFill>
                  <a:srgbClr val="CC0000"/>
                </a:solidFill>
                <a:ea typeface="宋体" panose="02010600030101010101" pitchFamily="2" charset="-122"/>
              </a:rPr>
              <a:t>低频跨导 </a:t>
            </a:r>
            <a:r>
              <a:rPr lang="en-US" altLang="zh-CN" b="1">
                <a:solidFill>
                  <a:srgbClr val="CC0000"/>
                </a:solidFill>
                <a:ea typeface="宋体" panose="02010600030101010101" pitchFamily="2" charset="-122"/>
              </a:rPr>
              <a:t>g</a:t>
            </a:r>
            <a:r>
              <a:rPr lang="en-US" altLang="zh-CN" b="1" baseline="-25000">
                <a:solidFill>
                  <a:srgbClr val="CC0000"/>
                </a:solidFill>
                <a:ea typeface="宋体" panose="02010600030101010101" pitchFamily="2" charset="-122"/>
              </a:rPr>
              <a:t>m</a:t>
            </a:r>
            <a:r>
              <a:rPr lang="zh-CN" altLang="en-US" b="1" i="0">
                <a:solidFill>
                  <a:srgbClr val="CC0000"/>
                </a:solidFill>
                <a:ea typeface="宋体" panose="02010600030101010101" pitchFamily="2" charset="-122"/>
              </a:rPr>
              <a:t>：</a:t>
            </a:r>
            <a:r>
              <a:rPr lang="zh-CN" altLang="en-US" b="1" i="0">
                <a:solidFill>
                  <a:schemeClr val="tx1"/>
                </a:solidFill>
                <a:ea typeface="宋体" panose="02010600030101010101" pitchFamily="2" charset="-122"/>
              </a:rPr>
              <a:t>表示栅源电压对漏极电流</a:t>
            </a:r>
          </a:p>
          <a:p>
            <a:pPr eaLnBrk="0" hangingPunct="0">
              <a:spcBef>
                <a:spcPct val="20000"/>
              </a:spcBef>
            </a:pPr>
            <a:r>
              <a:rPr lang="zh-CN" altLang="en-US" b="1" i="0">
                <a:solidFill>
                  <a:schemeClr val="tx1"/>
                </a:solidFill>
                <a:ea typeface="宋体" panose="02010600030101010101" pitchFamily="2" charset="-122"/>
              </a:rPr>
              <a:t>                               的控制能力</a:t>
            </a:r>
          </a:p>
        </p:txBody>
      </p:sp>
      <p:sp>
        <p:nvSpPr>
          <p:cNvPr id="475144" name="Text Box 8">
            <a:extLst>
              <a:ext uri="{FF2B5EF4-FFF2-40B4-BE49-F238E27FC236}">
                <a16:creationId xmlns:a16="http://schemas.microsoft.com/office/drawing/2014/main" id="{A3BC41D1-EEB7-4AC5-8805-8AF7578C3864}"/>
              </a:ext>
            </a:extLst>
          </p:cNvPr>
          <p:cNvSpPr txBox="1">
            <a:spLocks noChangeArrowheads="1"/>
          </p:cNvSpPr>
          <p:nvPr/>
        </p:nvSpPr>
        <p:spPr bwMode="auto">
          <a:xfrm>
            <a:off x="457200" y="5424488"/>
            <a:ext cx="82296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eaLnBrk="0" hangingPunct="0">
              <a:spcBef>
                <a:spcPct val="20000"/>
              </a:spcBef>
            </a:pPr>
            <a:r>
              <a:rPr lang="zh-CN" altLang="en-US" b="1" i="0">
                <a:solidFill>
                  <a:srgbClr val="CC0000"/>
                </a:solidFill>
                <a:ea typeface="宋体" panose="02010600030101010101" pitchFamily="2" charset="-122"/>
              </a:rPr>
              <a:t>极限参数：</a:t>
            </a:r>
            <a:r>
              <a:rPr lang="zh-CN" altLang="en-US" b="1" i="0">
                <a:solidFill>
                  <a:srgbClr val="000099"/>
                </a:solidFill>
                <a:ea typeface="宋体" panose="02010600030101010101" pitchFamily="2" charset="-122"/>
              </a:rPr>
              <a:t>最大漏极电流、耗散功率、击穿电压。</a:t>
            </a:r>
          </a:p>
        </p:txBody>
      </p:sp>
      <p:graphicFrame>
        <p:nvGraphicFramePr>
          <p:cNvPr id="475145" name="Object 9">
            <a:extLst>
              <a:ext uri="{FF2B5EF4-FFF2-40B4-BE49-F238E27FC236}">
                <a16:creationId xmlns:a16="http://schemas.microsoft.com/office/drawing/2014/main" id="{B2E591CE-5784-E90D-3237-42C7DDF74236}"/>
              </a:ext>
            </a:extLst>
          </p:cNvPr>
          <p:cNvGraphicFramePr>
            <a:graphicFrameLocks/>
          </p:cNvGraphicFramePr>
          <p:nvPr/>
        </p:nvGraphicFramePr>
        <p:xfrm>
          <a:off x="3276600" y="4249738"/>
          <a:ext cx="2743200" cy="1160462"/>
        </p:xfrm>
        <a:graphic>
          <a:graphicData uri="http://schemas.openxmlformats.org/presentationml/2006/ole">
            <mc:AlternateContent xmlns:mc="http://schemas.openxmlformats.org/markup-compatibility/2006">
              <mc:Choice xmlns:v="urn:schemas-microsoft-com:vml" Requires="v">
                <p:oleObj r:id="rId4" imgW="1015559" imgH="431613" progId="Equation.3">
                  <p:embed/>
                </p:oleObj>
              </mc:Choice>
              <mc:Fallback>
                <p:oleObj r:id="rId4" imgW="1015559" imgH="431613" progId="Equation.3">
                  <p:embed/>
                  <p:pic>
                    <p:nvPicPr>
                      <p:cNvPr id="0" name="Object 9"/>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76600" y="4249738"/>
                        <a:ext cx="2743200" cy="1160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155658" name="Group 10">
            <a:extLst>
              <a:ext uri="{FF2B5EF4-FFF2-40B4-BE49-F238E27FC236}">
                <a16:creationId xmlns:a16="http://schemas.microsoft.com/office/drawing/2014/main" id="{8581F081-CA6B-4D13-A541-C79BBBBCB61C}"/>
              </a:ext>
            </a:extLst>
          </p:cNvPr>
          <p:cNvGrpSpPr>
            <a:grpSpLocks/>
          </p:cNvGrpSpPr>
          <p:nvPr/>
        </p:nvGrpSpPr>
        <p:grpSpPr bwMode="auto">
          <a:xfrm>
            <a:off x="228600" y="995363"/>
            <a:ext cx="6400800" cy="161925"/>
            <a:chOff x="336" y="570"/>
            <a:chExt cx="4032" cy="102"/>
          </a:xfrm>
        </p:grpSpPr>
        <p:pic>
          <p:nvPicPr>
            <p:cNvPr id="155659" name="Picture 11" descr="Green and Black Diamond">
              <a:extLst>
                <a:ext uri="{FF2B5EF4-FFF2-40B4-BE49-F238E27FC236}">
                  <a16:creationId xmlns:a16="http://schemas.microsoft.com/office/drawing/2014/main" id="{FEC97AB7-5FAF-7788-090D-398BFAF3E0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60" name="Picture 12" descr="Green and Black Diamond">
              <a:extLst>
                <a:ext uri="{FF2B5EF4-FFF2-40B4-BE49-F238E27FC236}">
                  <a16:creationId xmlns:a16="http://schemas.microsoft.com/office/drawing/2014/main" id="{09BAD885-FEAA-548F-25B9-E356C28825C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61" name="Picture 13" descr="Green and Black Diamond">
              <a:extLst>
                <a:ext uri="{FF2B5EF4-FFF2-40B4-BE49-F238E27FC236}">
                  <a16:creationId xmlns:a16="http://schemas.microsoft.com/office/drawing/2014/main" id="{41C5EEFE-C3B2-4EA8-0927-EF5F0ACC659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62" name="Picture 14" descr="Green and Black Diamond">
              <a:extLst>
                <a:ext uri="{FF2B5EF4-FFF2-40B4-BE49-F238E27FC236}">
                  <a16:creationId xmlns:a16="http://schemas.microsoft.com/office/drawing/2014/main" id="{7875B669-3047-753E-AC19-280365663DB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63" name="Picture 15" descr="Green and Black Diamond">
              <a:extLst>
                <a:ext uri="{FF2B5EF4-FFF2-40B4-BE49-F238E27FC236}">
                  <a16:creationId xmlns:a16="http://schemas.microsoft.com/office/drawing/2014/main" id="{2B2F08B3-DEC1-A511-F94E-7402F1E31A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1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64" name="Picture 16" descr="Green and Black Diamond">
              <a:extLst>
                <a:ext uri="{FF2B5EF4-FFF2-40B4-BE49-F238E27FC236}">
                  <a16:creationId xmlns:a16="http://schemas.microsoft.com/office/drawing/2014/main" id="{D002D624-A30E-C7FA-A5A4-A799E752EDE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65" name="Picture 17" descr="Green and Black Diamond">
              <a:extLst>
                <a:ext uri="{FF2B5EF4-FFF2-40B4-BE49-F238E27FC236}">
                  <a16:creationId xmlns:a16="http://schemas.microsoft.com/office/drawing/2014/main" id="{2EE3E728-CF27-EEED-779F-95B205158A4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0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66" name="Picture 18" descr="Green and Black Diamond">
              <a:extLst>
                <a:ext uri="{FF2B5EF4-FFF2-40B4-BE49-F238E27FC236}">
                  <a16:creationId xmlns:a16="http://schemas.microsoft.com/office/drawing/2014/main" id="{E495E1C8-45C6-79CD-E1E0-D88177651BF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0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67" name="Picture 19" descr="Green and Black Diamond">
              <a:extLst>
                <a:ext uri="{FF2B5EF4-FFF2-40B4-BE49-F238E27FC236}">
                  <a16:creationId xmlns:a16="http://schemas.microsoft.com/office/drawing/2014/main" id="{0EC5E7BC-B8CD-F2F5-CE95-7E7AA858A0C9}"/>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9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68" name="Picture 20" descr="Green and Black Diamond">
              <a:extLst>
                <a:ext uri="{FF2B5EF4-FFF2-40B4-BE49-F238E27FC236}">
                  <a16:creationId xmlns:a16="http://schemas.microsoft.com/office/drawing/2014/main" id="{57CB081F-7154-7096-8B83-EA74A541945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9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69" name="Picture 21" descr="Green and Black Diamond">
              <a:extLst>
                <a:ext uri="{FF2B5EF4-FFF2-40B4-BE49-F238E27FC236}">
                  <a16:creationId xmlns:a16="http://schemas.microsoft.com/office/drawing/2014/main" id="{406A990F-498D-B9C0-6501-8F5E27D7764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8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70" name="Picture 22" descr="Green and Black Diamond">
              <a:extLst>
                <a:ext uri="{FF2B5EF4-FFF2-40B4-BE49-F238E27FC236}">
                  <a16:creationId xmlns:a16="http://schemas.microsoft.com/office/drawing/2014/main" id="{3706A9A8-4B0E-C729-15C2-768FF31E0BF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7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71" name="Picture 23" descr="Green and Black Diamond">
              <a:extLst>
                <a:ext uri="{FF2B5EF4-FFF2-40B4-BE49-F238E27FC236}">
                  <a16:creationId xmlns:a16="http://schemas.microsoft.com/office/drawing/2014/main" id="{97807795-ADCB-1C42-D61A-1A63981CBBA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72" name="Picture 24" descr="Green and Black Diamond">
              <a:extLst>
                <a:ext uri="{FF2B5EF4-FFF2-40B4-BE49-F238E27FC236}">
                  <a16:creationId xmlns:a16="http://schemas.microsoft.com/office/drawing/2014/main" id="{E8DAEB41-827F-85DD-824F-458D59308B5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0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73" name="Picture 25" descr="Green and Black Diamond">
              <a:extLst>
                <a:ext uri="{FF2B5EF4-FFF2-40B4-BE49-F238E27FC236}">
                  <a16:creationId xmlns:a16="http://schemas.microsoft.com/office/drawing/2014/main" id="{2A597AF8-7858-5F03-DF38-AD76D71E4F5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8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74" name="Picture 26" descr="Green and Black Diamond">
              <a:extLst>
                <a:ext uri="{FF2B5EF4-FFF2-40B4-BE49-F238E27FC236}">
                  <a16:creationId xmlns:a16="http://schemas.microsoft.com/office/drawing/2014/main" id="{4ADAE735-DED8-EB72-CDD9-92783727253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7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75" name="Picture 27" descr="Green and Black Diamond">
              <a:extLst>
                <a:ext uri="{FF2B5EF4-FFF2-40B4-BE49-F238E27FC236}">
                  <a16:creationId xmlns:a16="http://schemas.microsoft.com/office/drawing/2014/main" id="{6674492A-3266-E3B2-44B3-A399976FE52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6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76" name="Picture 28" descr="Green and Black Diamond">
              <a:extLst>
                <a:ext uri="{FF2B5EF4-FFF2-40B4-BE49-F238E27FC236}">
                  <a16:creationId xmlns:a16="http://schemas.microsoft.com/office/drawing/2014/main" id="{F9BC3F10-87B7-B947-EBFF-B81BA4FAF6A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77" name="Picture 29" descr="Green and Black Diamond">
              <a:extLst>
                <a:ext uri="{FF2B5EF4-FFF2-40B4-BE49-F238E27FC236}">
                  <a16:creationId xmlns:a16="http://schemas.microsoft.com/office/drawing/2014/main" id="{AAE9219D-9D3E-398C-9232-9FA50EDA723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6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78" name="Picture 30" descr="Green and Black Diamond">
              <a:extLst>
                <a:ext uri="{FF2B5EF4-FFF2-40B4-BE49-F238E27FC236}">
                  <a16:creationId xmlns:a16="http://schemas.microsoft.com/office/drawing/2014/main" id="{BF9A8665-2805-744E-504B-3BF42BCDA70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15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79" name="Picture 31" descr="Green and Black Diamond">
              <a:extLst>
                <a:ext uri="{FF2B5EF4-FFF2-40B4-BE49-F238E27FC236}">
                  <a16:creationId xmlns:a16="http://schemas.microsoft.com/office/drawing/2014/main" id="{3A478CF1-7B29-35B0-B1A0-7B2B5AC4821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5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80" name="Picture 32" descr="Green and Black Diamond">
              <a:extLst>
                <a:ext uri="{FF2B5EF4-FFF2-40B4-BE49-F238E27FC236}">
                  <a16:creationId xmlns:a16="http://schemas.microsoft.com/office/drawing/2014/main" id="{CE43A31A-5F5F-844F-CC04-64790A9EB143}"/>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44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81" name="Picture 33" descr="Green and Black Diamond">
              <a:extLst>
                <a:ext uri="{FF2B5EF4-FFF2-40B4-BE49-F238E27FC236}">
                  <a16:creationId xmlns:a16="http://schemas.microsoft.com/office/drawing/2014/main" id="{22E99743-1381-6552-FFD0-940B3FBD6FB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82" name="Picture 34" descr="Green and Black Diamond">
              <a:extLst>
                <a:ext uri="{FF2B5EF4-FFF2-40B4-BE49-F238E27FC236}">
                  <a16:creationId xmlns:a16="http://schemas.microsoft.com/office/drawing/2014/main" id="{2A635F85-C1A1-DEA6-42D0-066723C8219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64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83" name="Picture 35" descr="Green and Black Diamond">
              <a:extLst>
                <a:ext uri="{FF2B5EF4-FFF2-40B4-BE49-F238E27FC236}">
                  <a16:creationId xmlns:a16="http://schemas.microsoft.com/office/drawing/2014/main" id="{410BE1D7-0139-DCDF-BEAA-CDF297E73FF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3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84" name="Picture 36" descr="Green and Black Diamond">
              <a:extLst>
                <a:ext uri="{FF2B5EF4-FFF2-40B4-BE49-F238E27FC236}">
                  <a16:creationId xmlns:a16="http://schemas.microsoft.com/office/drawing/2014/main" id="{EA316298-76E3-E99D-9912-C341CC20D52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83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85" name="Picture 37" descr="Green and Black Diamond">
              <a:extLst>
                <a:ext uri="{FF2B5EF4-FFF2-40B4-BE49-F238E27FC236}">
                  <a16:creationId xmlns:a16="http://schemas.microsoft.com/office/drawing/2014/main" id="{F009C5BE-3514-0333-971F-BFDB92361774}"/>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52"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86" name="Picture 38" descr="Green and Black Diamond">
              <a:extLst>
                <a:ext uri="{FF2B5EF4-FFF2-40B4-BE49-F238E27FC236}">
                  <a16:creationId xmlns:a16="http://schemas.microsoft.com/office/drawing/2014/main" id="{64C82A94-25FB-B606-EDFB-C5608DEE556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2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5687" name="Group 39">
              <a:extLst>
                <a:ext uri="{FF2B5EF4-FFF2-40B4-BE49-F238E27FC236}">
                  <a16:creationId xmlns:a16="http://schemas.microsoft.com/office/drawing/2014/main" id="{4731EF97-ADB8-4862-7746-1B9F49DD9F86}"/>
                </a:ext>
              </a:extLst>
            </p:cNvPr>
            <p:cNvGrpSpPr>
              <a:grpSpLocks/>
            </p:cNvGrpSpPr>
            <p:nvPr/>
          </p:nvGrpSpPr>
          <p:grpSpPr bwMode="auto">
            <a:xfrm>
              <a:off x="3018" y="570"/>
              <a:ext cx="678" cy="102"/>
              <a:chOff x="3018" y="570"/>
              <a:chExt cx="678" cy="102"/>
            </a:xfrm>
          </p:grpSpPr>
          <p:pic>
            <p:nvPicPr>
              <p:cNvPr id="155688" name="Picture 40" descr="Green and Black Diamond">
                <a:extLst>
                  <a:ext uri="{FF2B5EF4-FFF2-40B4-BE49-F238E27FC236}">
                    <a16:creationId xmlns:a16="http://schemas.microsoft.com/office/drawing/2014/main" id="{26C57912-E902-3ECC-1C7A-57676FBA98A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89" name="Picture 41" descr="Green and Black Diamond">
                <a:extLst>
                  <a:ext uri="{FF2B5EF4-FFF2-40B4-BE49-F238E27FC236}">
                    <a16:creationId xmlns:a16="http://schemas.microsoft.com/office/drawing/2014/main" id="{D6C50A23-23EA-0A38-62AE-377E30B527F2}"/>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90" name="Picture 42" descr="Green and Black Diamond">
                <a:extLst>
                  <a:ext uri="{FF2B5EF4-FFF2-40B4-BE49-F238E27FC236}">
                    <a16:creationId xmlns:a16="http://schemas.microsoft.com/office/drawing/2014/main" id="{C2A4145F-ED85-6B67-2813-1397AEAAB90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91" name="Picture 43" descr="Green and Black Diamond">
                <a:extLst>
                  <a:ext uri="{FF2B5EF4-FFF2-40B4-BE49-F238E27FC236}">
                    <a16:creationId xmlns:a16="http://schemas.microsoft.com/office/drawing/2014/main" id="{218FFF15-A8F4-0819-B018-20160B7BF0D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92" name="Picture 44" descr="Green and Black Diamond">
                <a:extLst>
                  <a:ext uri="{FF2B5EF4-FFF2-40B4-BE49-F238E27FC236}">
                    <a16:creationId xmlns:a16="http://schemas.microsoft.com/office/drawing/2014/main" id="{4A85656B-74B9-E9A7-68E6-0E5459E78DCA}"/>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0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93" name="Picture 45" descr="Green and Black Diamond">
                <a:extLst>
                  <a:ext uri="{FF2B5EF4-FFF2-40B4-BE49-F238E27FC236}">
                    <a16:creationId xmlns:a16="http://schemas.microsoft.com/office/drawing/2014/main" id="{DE5911F3-AABD-8345-880A-8B52B17D210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94" name="Picture 46" descr="Green and Black Diamond">
                <a:extLst>
                  <a:ext uri="{FF2B5EF4-FFF2-40B4-BE49-F238E27FC236}">
                    <a16:creationId xmlns:a16="http://schemas.microsoft.com/office/drawing/2014/main" id="{1646ED2E-B9D9-B573-F0B2-8B8C25478EA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5695" name="Group 47">
              <a:extLst>
                <a:ext uri="{FF2B5EF4-FFF2-40B4-BE49-F238E27FC236}">
                  <a16:creationId xmlns:a16="http://schemas.microsoft.com/office/drawing/2014/main" id="{AB47F7CE-F5E0-33DF-D422-3E76E7E60608}"/>
                </a:ext>
              </a:extLst>
            </p:cNvPr>
            <p:cNvGrpSpPr>
              <a:grpSpLocks/>
            </p:cNvGrpSpPr>
            <p:nvPr/>
          </p:nvGrpSpPr>
          <p:grpSpPr bwMode="auto">
            <a:xfrm>
              <a:off x="3690" y="570"/>
              <a:ext cx="678" cy="102"/>
              <a:chOff x="3018" y="570"/>
              <a:chExt cx="678" cy="102"/>
            </a:xfrm>
          </p:grpSpPr>
          <p:pic>
            <p:nvPicPr>
              <p:cNvPr id="155696" name="Picture 48" descr="Green and Black Diamond">
                <a:extLst>
                  <a:ext uri="{FF2B5EF4-FFF2-40B4-BE49-F238E27FC236}">
                    <a16:creationId xmlns:a16="http://schemas.microsoft.com/office/drawing/2014/main" id="{5D4760FC-E7F1-5170-8233-9F808D416B5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1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97" name="Picture 49" descr="Green and Black Diamond">
                <a:extLst>
                  <a:ext uri="{FF2B5EF4-FFF2-40B4-BE49-F238E27FC236}">
                    <a16:creationId xmlns:a16="http://schemas.microsoft.com/office/drawing/2014/main" id="{C829AF3E-D6AC-9DF2-4276-EC92160A4B3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120"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98" name="Picture 50" descr="Green and Black Diamond">
                <a:extLst>
                  <a:ext uri="{FF2B5EF4-FFF2-40B4-BE49-F238E27FC236}">
                    <a16:creationId xmlns:a16="http://schemas.microsoft.com/office/drawing/2014/main" id="{42828C68-EAE3-E49A-001C-2937AB50D781}"/>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1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699" name="Picture 51" descr="Green and Black Diamond">
                <a:extLst>
                  <a:ext uri="{FF2B5EF4-FFF2-40B4-BE49-F238E27FC236}">
                    <a16:creationId xmlns:a16="http://schemas.microsoft.com/office/drawing/2014/main" id="{3A6D5BDB-3BC7-D3D7-4BA8-CEE69AF25CC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06"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700" name="Picture 52" descr="Green and Black Diamond">
                <a:extLst>
                  <a:ext uri="{FF2B5EF4-FFF2-40B4-BE49-F238E27FC236}">
                    <a16:creationId xmlns:a16="http://schemas.microsoft.com/office/drawing/2014/main" id="{E49557F3-308E-3330-7FFD-A6B10AD28DC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408"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701" name="Picture 53" descr="Green and Black Diamond">
                <a:extLst>
                  <a:ext uri="{FF2B5EF4-FFF2-40B4-BE49-F238E27FC236}">
                    <a16:creationId xmlns:a16="http://schemas.microsoft.com/office/drawing/2014/main" id="{C42AA30A-1B76-BD2C-8475-C38152F4CE6B}"/>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0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5702" name="Picture 54" descr="Green and Black Diamond">
                <a:extLst>
                  <a:ext uri="{FF2B5EF4-FFF2-40B4-BE49-F238E27FC236}">
                    <a16:creationId xmlns:a16="http://schemas.microsoft.com/office/drawing/2014/main" id="{51E6FC70-BC0B-A637-86E6-CC3FFCE355E5}"/>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94" y="57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55703" name="AutoShape 55">
            <a:hlinkClick r:id="" action="ppaction://hlinkshowjump?jump=previousslide" highlightClick="1"/>
            <a:extLst>
              <a:ext uri="{FF2B5EF4-FFF2-40B4-BE49-F238E27FC236}">
                <a16:creationId xmlns:a16="http://schemas.microsoft.com/office/drawing/2014/main" id="{C2E34A1D-DD4D-BF67-A839-E95CB9BCE996}"/>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5704" name="AutoShape 56">
            <a:hlinkClick r:id="" action="ppaction://hlinkshowjump?jump=nextslide" highlightClick="1"/>
            <a:extLst>
              <a:ext uri="{FF2B5EF4-FFF2-40B4-BE49-F238E27FC236}">
                <a16:creationId xmlns:a16="http://schemas.microsoft.com/office/drawing/2014/main" id="{961A75B2-0D17-0970-AE9B-396CAE76BA6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5705" name="AutoShape 57">
            <a:hlinkClick r:id="" action="ppaction://hlinkshowjump?jump=firstslide" highlightClick="1"/>
            <a:extLst>
              <a:ext uri="{FF2B5EF4-FFF2-40B4-BE49-F238E27FC236}">
                <a16:creationId xmlns:a16="http://schemas.microsoft.com/office/drawing/2014/main" id="{1C5691E4-C7C8-9335-D81A-2DB0E723868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5706" name="AutoShape 58">
            <a:hlinkClick r:id="" action="ppaction://hlinkshowjump?jump=lastslideviewed" highlightClick="1"/>
            <a:extLst>
              <a:ext uri="{FF2B5EF4-FFF2-40B4-BE49-F238E27FC236}">
                <a16:creationId xmlns:a16="http://schemas.microsoft.com/office/drawing/2014/main" id="{9826C166-2E57-4A14-6179-D27F69B30AA2}"/>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5139">
                                            <p:txEl>
                                              <p:pRg st="0" end="0"/>
                                            </p:txEl>
                                          </p:spTgt>
                                        </p:tgtEl>
                                        <p:attrNameLst>
                                          <p:attrName>style.visibility</p:attrName>
                                        </p:attrNameLst>
                                      </p:cBhvr>
                                      <p:to>
                                        <p:strVal val="visible"/>
                                      </p:to>
                                    </p:set>
                                    <p:animEffect transition="in" filter="wipe(left)">
                                      <p:cBhvr>
                                        <p:cTn id="7" dur="500"/>
                                        <p:tgtEl>
                                          <p:spTgt spid="47513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75139">
                                            <p:txEl>
                                              <p:pRg st="1" end="1"/>
                                            </p:txEl>
                                          </p:spTgt>
                                        </p:tgtEl>
                                        <p:attrNameLst>
                                          <p:attrName>style.visibility</p:attrName>
                                        </p:attrNameLst>
                                      </p:cBhvr>
                                      <p:to>
                                        <p:strVal val="visible"/>
                                      </p:to>
                                    </p:set>
                                    <p:animEffect transition="in" filter="wipe(left)">
                                      <p:cBhvr>
                                        <p:cTn id="12" dur="500"/>
                                        <p:tgtEl>
                                          <p:spTgt spid="475139">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75139">
                                            <p:txEl>
                                              <p:pRg st="2" end="2"/>
                                            </p:txEl>
                                          </p:spTgt>
                                        </p:tgtEl>
                                        <p:attrNameLst>
                                          <p:attrName>style.visibility</p:attrName>
                                        </p:attrNameLst>
                                      </p:cBhvr>
                                      <p:to>
                                        <p:strVal val="visible"/>
                                      </p:to>
                                    </p:set>
                                    <p:animEffect transition="in" filter="wipe(left)">
                                      <p:cBhvr>
                                        <p:cTn id="17" dur="500"/>
                                        <p:tgtEl>
                                          <p:spTgt spid="475139">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75143"/>
                                        </p:tgtEl>
                                        <p:attrNameLst>
                                          <p:attrName>style.visibility</p:attrName>
                                        </p:attrNameLst>
                                      </p:cBhvr>
                                      <p:to>
                                        <p:strVal val="visible"/>
                                      </p:to>
                                    </p:set>
                                    <p:animEffect transition="in" filter="wipe(left)">
                                      <p:cBhvr>
                                        <p:cTn id="27" dur="500"/>
                                        <p:tgtEl>
                                          <p:spTgt spid="47514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475145"/>
                                        </p:tgtEl>
                                        <p:attrNameLst>
                                          <p:attrName>style.visibility</p:attrName>
                                        </p:attrNameLst>
                                      </p:cBhvr>
                                      <p:to>
                                        <p:strVal val="visible"/>
                                      </p:to>
                                    </p:set>
                                    <p:animEffect transition="in" filter="blinds(horizontal)">
                                      <p:cBhvr>
                                        <p:cTn id="32" dur="500"/>
                                        <p:tgtEl>
                                          <p:spTgt spid="47514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475144"/>
                                        </p:tgtEl>
                                        <p:attrNameLst>
                                          <p:attrName>style.visibility</p:attrName>
                                        </p:attrNameLst>
                                      </p:cBhvr>
                                      <p:to>
                                        <p:strVal val="visible"/>
                                      </p:to>
                                    </p:set>
                                    <p:animEffect transition="in" filter="wipe(left)">
                                      <p:cBhvr>
                                        <p:cTn id="37" dur="500"/>
                                        <p:tgtEl>
                                          <p:spTgt spid="4751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5139" grpId="0" build="p"/>
      <p:bldP spid="475143" grpId="0"/>
      <p:bldP spid="475144" grpId="0"/>
    </p:bldLst>
  </p:timing>
</p:sld>
</file>

<file path=ppt/slides/slide13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476162" name="Rectangle 2">
            <a:extLst>
              <a:ext uri="{FF2B5EF4-FFF2-40B4-BE49-F238E27FC236}">
                <a16:creationId xmlns:a16="http://schemas.microsoft.com/office/drawing/2014/main" id="{89896177-7D85-7BBD-DFE8-A4DF25755948}"/>
              </a:ext>
            </a:extLst>
          </p:cNvPr>
          <p:cNvSpPr>
            <a:spLocks noGrp="1" noChangeArrowheads="1"/>
          </p:cNvSpPr>
          <p:nvPr>
            <p:ph type="title"/>
          </p:nvPr>
        </p:nvSpPr>
        <p:spPr>
          <a:xfrm>
            <a:off x="1676400" y="152400"/>
            <a:ext cx="6553200" cy="533400"/>
          </a:xfrm>
        </p:spPr>
        <p:txBody>
          <a:bodyPr/>
          <a:lstStyle/>
          <a:p>
            <a:pPr algn="l" eaLnBrk="1" hangingPunct="1">
              <a:defRPr/>
            </a:pPr>
            <a:r>
              <a:rPr kumimoji="1" lang="en-US" altLang="zh-CN" sz="3200" b="1">
                <a:solidFill>
                  <a:schemeClr val="tx1"/>
                </a:solidFill>
                <a:effectLst>
                  <a:outerShdw blurRad="38100" dist="38100" dir="2700000" algn="tl">
                    <a:srgbClr val="C0C0C0"/>
                  </a:outerShdw>
                </a:effectLst>
                <a:latin typeface="楷体_GB2312" pitchFamily="49" charset="-122"/>
                <a:ea typeface="楷体_GB2312" pitchFamily="49" charset="-122"/>
              </a:rPr>
              <a:t>  </a:t>
            </a:r>
            <a:r>
              <a:rPr kumimoji="1" lang="zh-CN" altLang="en-US" sz="3200" b="1">
                <a:solidFill>
                  <a:schemeClr val="tx1"/>
                </a:solidFill>
                <a:effectLst>
                  <a:outerShdw blurRad="38100" dist="38100" dir="2700000" algn="tl">
                    <a:srgbClr val="C0C0C0"/>
                  </a:outerShdw>
                </a:effectLst>
                <a:latin typeface="楷体_GB2312" pitchFamily="49" charset="-122"/>
                <a:ea typeface="楷体_GB2312" pitchFamily="49" charset="-122"/>
              </a:rPr>
              <a:t>场效应管与晶体管的比较</a:t>
            </a:r>
          </a:p>
        </p:txBody>
      </p:sp>
      <p:sp>
        <p:nvSpPr>
          <p:cNvPr id="156675" name="Line 3">
            <a:extLst>
              <a:ext uri="{FF2B5EF4-FFF2-40B4-BE49-F238E27FC236}">
                <a16:creationId xmlns:a16="http://schemas.microsoft.com/office/drawing/2014/main" id="{E454B3FF-48F5-3BF7-CE33-400C06E05119}"/>
              </a:ext>
            </a:extLst>
          </p:cNvPr>
          <p:cNvSpPr>
            <a:spLocks noChangeShapeType="1"/>
          </p:cNvSpPr>
          <p:nvPr/>
        </p:nvSpPr>
        <p:spPr bwMode="auto">
          <a:xfrm>
            <a:off x="228600" y="762000"/>
            <a:ext cx="8686800" cy="0"/>
          </a:xfrm>
          <a:prstGeom prst="line">
            <a:avLst/>
          </a:prstGeom>
          <a:noFill/>
          <a:ln w="28575">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6164" name="Rectangle 4">
            <a:extLst>
              <a:ext uri="{FF2B5EF4-FFF2-40B4-BE49-F238E27FC236}">
                <a16:creationId xmlns:a16="http://schemas.microsoft.com/office/drawing/2014/main" id="{1263360D-F0F6-5B12-CB9B-031A6730E4B7}"/>
              </a:ext>
            </a:extLst>
          </p:cNvPr>
          <p:cNvSpPr>
            <a:spLocks noChangeArrowheads="1"/>
          </p:cNvSpPr>
          <p:nvPr/>
        </p:nvSpPr>
        <p:spPr bwMode="auto">
          <a:xfrm>
            <a:off x="1143000" y="838200"/>
            <a:ext cx="7405688" cy="519113"/>
          </a:xfrm>
          <a:prstGeom prst="rect">
            <a:avLst/>
          </a:prstGeom>
          <a:noFill/>
          <a:ln w="9525">
            <a:noFill/>
            <a:miter lim="800000"/>
          </a:ln>
          <a:effectLst/>
        </p:spPr>
        <p:txBody>
          <a:bodyPr wrap="none">
            <a:spAutoFit/>
          </a:bodyPr>
          <a:lstStyle/>
          <a:p>
            <a:pPr>
              <a:defRPr/>
            </a:pPr>
            <a:r>
              <a:rPr kumimoji="1" lang="en-US" altLang="zh-CN" b="1" i="0">
                <a:solidFill>
                  <a:srgbClr val="006600"/>
                </a:solidFill>
                <a:effectLst>
                  <a:outerShdw blurRad="38100" dist="38100" dir="2700000" algn="tl">
                    <a:srgbClr val="C0C0C0"/>
                  </a:outerShdw>
                </a:effectLst>
                <a:ea typeface="宋体" panose="02010600030101010101" pitchFamily="2" charset="-122"/>
                <a:cs typeface="+mn-cs"/>
              </a:rPr>
              <a:t>             </a:t>
            </a:r>
            <a:r>
              <a:rPr kumimoji="1" lang="zh-CN" altLang="en-US" b="1" i="0">
                <a:solidFill>
                  <a:srgbClr val="006600"/>
                </a:solidFill>
                <a:effectLst>
                  <a:outerShdw blurRad="38100" dist="38100" dir="2700000" algn="tl">
                    <a:srgbClr val="C0C0C0"/>
                  </a:outerShdw>
                </a:effectLst>
                <a:ea typeface="宋体" panose="02010600030101010101" pitchFamily="2" charset="-122"/>
                <a:cs typeface="+mn-cs"/>
              </a:rPr>
              <a:t>双极型三极管                单极型场效应管</a:t>
            </a:r>
          </a:p>
        </p:txBody>
      </p:sp>
      <p:sp>
        <p:nvSpPr>
          <p:cNvPr id="156677" name="Line 5">
            <a:extLst>
              <a:ext uri="{FF2B5EF4-FFF2-40B4-BE49-F238E27FC236}">
                <a16:creationId xmlns:a16="http://schemas.microsoft.com/office/drawing/2014/main" id="{63FBD12E-6F21-DD3B-0E21-4F40A319547A}"/>
              </a:ext>
            </a:extLst>
          </p:cNvPr>
          <p:cNvSpPr>
            <a:spLocks noChangeShapeType="1"/>
          </p:cNvSpPr>
          <p:nvPr/>
        </p:nvSpPr>
        <p:spPr bwMode="auto">
          <a:xfrm>
            <a:off x="228600" y="6400800"/>
            <a:ext cx="8686800" cy="0"/>
          </a:xfrm>
          <a:prstGeom prst="line">
            <a:avLst/>
          </a:prstGeom>
          <a:noFill/>
          <a:ln w="28575">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6678" name="Line 6">
            <a:extLst>
              <a:ext uri="{FF2B5EF4-FFF2-40B4-BE49-F238E27FC236}">
                <a16:creationId xmlns:a16="http://schemas.microsoft.com/office/drawing/2014/main" id="{BA3E38DD-CBE9-95C8-1428-4C3E4C40C00F}"/>
              </a:ext>
            </a:extLst>
          </p:cNvPr>
          <p:cNvSpPr>
            <a:spLocks noChangeShapeType="1"/>
          </p:cNvSpPr>
          <p:nvPr/>
        </p:nvSpPr>
        <p:spPr bwMode="auto">
          <a:xfrm>
            <a:off x="228600" y="2286000"/>
            <a:ext cx="8686800" cy="0"/>
          </a:xfrm>
          <a:prstGeom prst="line">
            <a:avLst/>
          </a:prstGeom>
          <a:noFill/>
          <a:ln w="19050">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6679" name="Line 7">
            <a:extLst>
              <a:ext uri="{FF2B5EF4-FFF2-40B4-BE49-F238E27FC236}">
                <a16:creationId xmlns:a16="http://schemas.microsoft.com/office/drawing/2014/main" id="{940330BD-B7A3-4DBE-0E25-1EB4B9DA7D09}"/>
              </a:ext>
            </a:extLst>
          </p:cNvPr>
          <p:cNvSpPr>
            <a:spLocks noChangeShapeType="1"/>
          </p:cNvSpPr>
          <p:nvPr/>
        </p:nvSpPr>
        <p:spPr bwMode="auto">
          <a:xfrm>
            <a:off x="228600" y="4953000"/>
            <a:ext cx="8686800" cy="0"/>
          </a:xfrm>
          <a:prstGeom prst="line">
            <a:avLst/>
          </a:prstGeom>
          <a:noFill/>
          <a:ln w="19050">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6680" name="Line 8">
            <a:extLst>
              <a:ext uri="{FF2B5EF4-FFF2-40B4-BE49-F238E27FC236}">
                <a16:creationId xmlns:a16="http://schemas.microsoft.com/office/drawing/2014/main" id="{9EF91D10-B3F2-0A3E-68B2-421CAB30D03D}"/>
              </a:ext>
            </a:extLst>
          </p:cNvPr>
          <p:cNvSpPr>
            <a:spLocks noChangeShapeType="1"/>
          </p:cNvSpPr>
          <p:nvPr/>
        </p:nvSpPr>
        <p:spPr bwMode="auto">
          <a:xfrm>
            <a:off x="228600" y="5424488"/>
            <a:ext cx="8686800" cy="0"/>
          </a:xfrm>
          <a:prstGeom prst="line">
            <a:avLst/>
          </a:prstGeom>
          <a:noFill/>
          <a:ln w="19050">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6681" name="Line 9">
            <a:extLst>
              <a:ext uri="{FF2B5EF4-FFF2-40B4-BE49-F238E27FC236}">
                <a16:creationId xmlns:a16="http://schemas.microsoft.com/office/drawing/2014/main" id="{2A64E0AA-8A23-AD5C-E1B6-7B7FF586897E}"/>
              </a:ext>
            </a:extLst>
          </p:cNvPr>
          <p:cNvSpPr>
            <a:spLocks noChangeShapeType="1"/>
          </p:cNvSpPr>
          <p:nvPr/>
        </p:nvSpPr>
        <p:spPr bwMode="auto">
          <a:xfrm>
            <a:off x="304800" y="4419600"/>
            <a:ext cx="8686800" cy="0"/>
          </a:xfrm>
          <a:prstGeom prst="line">
            <a:avLst/>
          </a:prstGeom>
          <a:noFill/>
          <a:ln w="19050">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6682" name="Line 10">
            <a:extLst>
              <a:ext uri="{FF2B5EF4-FFF2-40B4-BE49-F238E27FC236}">
                <a16:creationId xmlns:a16="http://schemas.microsoft.com/office/drawing/2014/main" id="{E457ED80-B206-999F-7ACC-7953E9D1E04A}"/>
              </a:ext>
            </a:extLst>
          </p:cNvPr>
          <p:cNvSpPr>
            <a:spLocks noChangeShapeType="1"/>
          </p:cNvSpPr>
          <p:nvPr/>
        </p:nvSpPr>
        <p:spPr bwMode="auto">
          <a:xfrm>
            <a:off x="228600" y="1371600"/>
            <a:ext cx="8686800" cy="0"/>
          </a:xfrm>
          <a:prstGeom prst="line">
            <a:avLst/>
          </a:prstGeom>
          <a:noFill/>
          <a:ln w="28575">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6683" name="Line 11">
            <a:extLst>
              <a:ext uri="{FF2B5EF4-FFF2-40B4-BE49-F238E27FC236}">
                <a16:creationId xmlns:a16="http://schemas.microsoft.com/office/drawing/2014/main" id="{DBD1E28F-CF1A-FD8A-7514-6DDFA0787F47}"/>
              </a:ext>
            </a:extLst>
          </p:cNvPr>
          <p:cNvSpPr>
            <a:spLocks noChangeShapeType="1"/>
          </p:cNvSpPr>
          <p:nvPr/>
        </p:nvSpPr>
        <p:spPr bwMode="auto">
          <a:xfrm>
            <a:off x="228600" y="3352800"/>
            <a:ext cx="8686800" cy="0"/>
          </a:xfrm>
          <a:prstGeom prst="line">
            <a:avLst/>
          </a:prstGeom>
          <a:noFill/>
          <a:ln w="19050">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6684" name="Line 12">
            <a:extLst>
              <a:ext uri="{FF2B5EF4-FFF2-40B4-BE49-F238E27FC236}">
                <a16:creationId xmlns:a16="http://schemas.microsoft.com/office/drawing/2014/main" id="{365514B0-F227-9F5D-E10D-E9D7E05F77FB}"/>
              </a:ext>
            </a:extLst>
          </p:cNvPr>
          <p:cNvSpPr>
            <a:spLocks noChangeShapeType="1"/>
          </p:cNvSpPr>
          <p:nvPr/>
        </p:nvSpPr>
        <p:spPr bwMode="auto">
          <a:xfrm>
            <a:off x="228600" y="3886200"/>
            <a:ext cx="8686800" cy="0"/>
          </a:xfrm>
          <a:prstGeom prst="line">
            <a:avLst/>
          </a:prstGeom>
          <a:noFill/>
          <a:ln w="19050">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6685" name="Line 13">
            <a:extLst>
              <a:ext uri="{FF2B5EF4-FFF2-40B4-BE49-F238E27FC236}">
                <a16:creationId xmlns:a16="http://schemas.microsoft.com/office/drawing/2014/main" id="{DDFDE61A-A7B6-FCEC-046F-5845E4A43A14}"/>
              </a:ext>
            </a:extLst>
          </p:cNvPr>
          <p:cNvSpPr>
            <a:spLocks noChangeShapeType="1"/>
          </p:cNvSpPr>
          <p:nvPr/>
        </p:nvSpPr>
        <p:spPr bwMode="auto">
          <a:xfrm>
            <a:off x="228600" y="2819400"/>
            <a:ext cx="8686800" cy="0"/>
          </a:xfrm>
          <a:prstGeom prst="line">
            <a:avLst/>
          </a:prstGeom>
          <a:noFill/>
          <a:ln w="19050">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6686" name="Line 14">
            <a:extLst>
              <a:ext uri="{FF2B5EF4-FFF2-40B4-BE49-F238E27FC236}">
                <a16:creationId xmlns:a16="http://schemas.microsoft.com/office/drawing/2014/main" id="{35D1E528-3C6F-F64E-5D5A-08A7A3B106CA}"/>
              </a:ext>
            </a:extLst>
          </p:cNvPr>
          <p:cNvSpPr>
            <a:spLocks noChangeShapeType="1"/>
          </p:cNvSpPr>
          <p:nvPr/>
        </p:nvSpPr>
        <p:spPr bwMode="auto">
          <a:xfrm>
            <a:off x="1828800" y="762000"/>
            <a:ext cx="0" cy="5826125"/>
          </a:xfrm>
          <a:prstGeom prst="line">
            <a:avLst/>
          </a:prstGeom>
          <a:noFill/>
          <a:ln w="12700">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6687" name="Line 15">
            <a:extLst>
              <a:ext uri="{FF2B5EF4-FFF2-40B4-BE49-F238E27FC236}">
                <a16:creationId xmlns:a16="http://schemas.microsoft.com/office/drawing/2014/main" id="{A853CE58-BF29-07D9-C02B-08D2AACDAA1A}"/>
              </a:ext>
            </a:extLst>
          </p:cNvPr>
          <p:cNvSpPr>
            <a:spLocks noChangeShapeType="1"/>
          </p:cNvSpPr>
          <p:nvPr/>
        </p:nvSpPr>
        <p:spPr bwMode="auto">
          <a:xfrm>
            <a:off x="304800" y="838200"/>
            <a:ext cx="1447800" cy="533400"/>
          </a:xfrm>
          <a:prstGeom prst="line">
            <a:avLst/>
          </a:prstGeom>
          <a:noFill/>
          <a:ln w="12700">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 name="Group 16">
            <a:extLst>
              <a:ext uri="{FF2B5EF4-FFF2-40B4-BE49-F238E27FC236}">
                <a16:creationId xmlns:a16="http://schemas.microsoft.com/office/drawing/2014/main" id="{8200F6D4-D681-2973-60EA-5022A514E05D}"/>
              </a:ext>
            </a:extLst>
          </p:cNvPr>
          <p:cNvGrpSpPr>
            <a:grpSpLocks/>
          </p:cNvGrpSpPr>
          <p:nvPr/>
        </p:nvGrpSpPr>
        <p:grpSpPr bwMode="auto">
          <a:xfrm>
            <a:off x="219075" y="2300288"/>
            <a:ext cx="7637463" cy="519112"/>
            <a:chOff x="138" y="1641"/>
            <a:chExt cx="4811" cy="327"/>
          </a:xfrm>
        </p:grpSpPr>
        <p:sp>
          <p:nvSpPr>
            <p:cNvPr id="156689" name="Rectangle 17">
              <a:extLst>
                <a:ext uri="{FF2B5EF4-FFF2-40B4-BE49-F238E27FC236}">
                  <a16:creationId xmlns:a16="http://schemas.microsoft.com/office/drawing/2014/main" id="{785C17E9-E25B-A1B9-ED46-25006B6F2422}"/>
                </a:ext>
              </a:extLst>
            </p:cNvPr>
            <p:cNvSpPr>
              <a:spLocks noChangeArrowheads="1"/>
            </p:cNvSpPr>
            <p:nvPr/>
          </p:nvSpPr>
          <p:spPr bwMode="auto">
            <a:xfrm>
              <a:off x="1248" y="1641"/>
              <a:ext cx="370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i="0">
                  <a:solidFill>
                    <a:schemeClr val="tx1"/>
                  </a:solidFill>
                  <a:ea typeface="宋体" panose="02010600030101010101" pitchFamily="2" charset="-122"/>
                </a:rPr>
                <a:t>       </a:t>
              </a:r>
              <a:r>
                <a:rPr lang="zh-CN" altLang="en-US" b="1" i="0">
                  <a:solidFill>
                    <a:schemeClr val="tx1"/>
                  </a:solidFill>
                  <a:ea typeface="宋体" panose="02010600030101010101" pitchFamily="2" charset="-122"/>
                </a:rPr>
                <a:t>电流控制                        电压控制 </a:t>
              </a:r>
            </a:p>
          </p:txBody>
        </p:sp>
        <p:sp>
          <p:nvSpPr>
            <p:cNvPr id="156690" name="Rectangle 18">
              <a:extLst>
                <a:ext uri="{FF2B5EF4-FFF2-40B4-BE49-F238E27FC236}">
                  <a16:creationId xmlns:a16="http://schemas.microsoft.com/office/drawing/2014/main" id="{DB806788-C7D8-40DE-5508-EB13850268B3}"/>
                </a:ext>
              </a:extLst>
            </p:cNvPr>
            <p:cNvSpPr>
              <a:spLocks noChangeArrowheads="1"/>
            </p:cNvSpPr>
            <p:nvPr/>
          </p:nvSpPr>
          <p:spPr bwMode="auto">
            <a:xfrm>
              <a:off x="138" y="1641"/>
              <a:ext cx="101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i="0">
                  <a:solidFill>
                    <a:srgbClr val="0000FF"/>
                  </a:solidFill>
                  <a:ea typeface="宋体" panose="02010600030101010101" pitchFamily="2" charset="-122"/>
                </a:rPr>
                <a:t>控制方式</a:t>
              </a:r>
            </a:p>
          </p:txBody>
        </p:sp>
      </p:grpSp>
      <p:grpSp>
        <p:nvGrpSpPr>
          <p:cNvPr id="3" name="Group 19">
            <a:extLst>
              <a:ext uri="{FF2B5EF4-FFF2-40B4-BE49-F238E27FC236}">
                <a16:creationId xmlns:a16="http://schemas.microsoft.com/office/drawing/2014/main" id="{EAE1A815-1275-48A1-83CF-5BB9E930F97B}"/>
              </a:ext>
            </a:extLst>
          </p:cNvPr>
          <p:cNvGrpSpPr>
            <a:grpSpLocks/>
          </p:cNvGrpSpPr>
          <p:nvPr/>
        </p:nvGrpSpPr>
        <p:grpSpPr bwMode="auto">
          <a:xfrm>
            <a:off x="454025" y="1371600"/>
            <a:ext cx="8097838" cy="946150"/>
            <a:chOff x="286" y="1056"/>
            <a:chExt cx="5101" cy="596"/>
          </a:xfrm>
        </p:grpSpPr>
        <p:sp>
          <p:nvSpPr>
            <p:cNvPr id="156692" name="Rectangle 20">
              <a:extLst>
                <a:ext uri="{FF2B5EF4-FFF2-40B4-BE49-F238E27FC236}">
                  <a16:creationId xmlns:a16="http://schemas.microsoft.com/office/drawing/2014/main" id="{E41E2C69-97BE-93EB-D24F-58E7A50EDCC9}"/>
                </a:ext>
              </a:extLst>
            </p:cNvPr>
            <p:cNvSpPr>
              <a:spLocks noChangeArrowheads="1"/>
            </p:cNvSpPr>
            <p:nvPr/>
          </p:nvSpPr>
          <p:spPr bwMode="auto">
            <a:xfrm>
              <a:off x="1260" y="1056"/>
              <a:ext cx="1919"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i="0">
                  <a:solidFill>
                    <a:schemeClr val="tx1"/>
                  </a:solidFill>
                  <a:ea typeface="宋体" panose="02010600030101010101" pitchFamily="2" charset="-122"/>
                </a:rPr>
                <a:t>电子和空穴两种载</a:t>
              </a:r>
            </a:p>
            <a:p>
              <a:r>
                <a:rPr lang="zh-CN" altLang="en-US" b="1" i="0">
                  <a:solidFill>
                    <a:schemeClr val="tx1"/>
                  </a:solidFill>
                  <a:ea typeface="宋体" panose="02010600030101010101" pitchFamily="2" charset="-122"/>
                </a:rPr>
                <a:t>流子同时参与导电</a:t>
              </a:r>
            </a:p>
          </p:txBody>
        </p:sp>
        <p:sp>
          <p:nvSpPr>
            <p:cNvPr id="476181" name="Rectangle 21">
              <a:extLst>
                <a:ext uri="{FF2B5EF4-FFF2-40B4-BE49-F238E27FC236}">
                  <a16:creationId xmlns:a16="http://schemas.microsoft.com/office/drawing/2014/main" id="{BE647684-69FA-1715-732F-4CA607441291}"/>
                </a:ext>
              </a:extLst>
            </p:cNvPr>
            <p:cNvSpPr>
              <a:spLocks noChangeArrowheads="1"/>
            </p:cNvSpPr>
            <p:nvPr/>
          </p:nvSpPr>
          <p:spPr bwMode="auto">
            <a:xfrm>
              <a:off x="286" y="1200"/>
              <a:ext cx="791" cy="327"/>
            </a:xfrm>
            <a:prstGeom prst="rect">
              <a:avLst/>
            </a:prstGeom>
            <a:noFill/>
            <a:ln w="9525">
              <a:noFill/>
              <a:miter lim="800000"/>
            </a:ln>
            <a:effectLst/>
          </p:spPr>
          <p:txBody>
            <a:bodyPr wrap="none">
              <a:spAutoFit/>
            </a:bodyPr>
            <a:lstStyle/>
            <a:p>
              <a:pPr algn="ctr">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载流子</a:t>
              </a:r>
            </a:p>
          </p:txBody>
        </p:sp>
        <p:sp>
          <p:nvSpPr>
            <p:cNvPr id="156694" name="Rectangle 22">
              <a:extLst>
                <a:ext uri="{FF2B5EF4-FFF2-40B4-BE49-F238E27FC236}">
                  <a16:creationId xmlns:a16="http://schemas.microsoft.com/office/drawing/2014/main" id="{76B329E3-DF60-1182-3F36-181961E507CA}"/>
                </a:ext>
              </a:extLst>
            </p:cNvPr>
            <p:cNvSpPr>
              <a:spLocks noChangeArrowheads="1"/>
            </p:cNvSpPr>
            <p:nvPr/>
          </p:nvSpPr>
          <p:spPr bwMode="auto">
            <a:xfrm>
              <a:off x="3468" y="1056"/>
              <a:ext cx="1919" cy="5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i="0">
                  <a:solidFill>
                    <a:schemeClr val="tx1"/>
                  </a:solidFill>
                  <a:ea typeface="宋体" panose="02010600030101010101" pitchFamily="2" charset="-122"/>
                </a:rPr>
                <a:t>电子或空穴中一种</a:t>
              </a:r>
            </a:p>
            <a:p>
              <a:r>
                <a:rPr lang="zh-CN" altLang="en-US" b="1" i="0">
                  <a:solidFill>
                    <a:schemeClr val="tx1"/>
                  </a:solidFill>
                  <a:ea typeface="宋体" panose="02010600030101010101" pitchFamily="2" charset="-122"/>
                </a:rPr>
                <a:t>载流子参与导电</a:t>
              </a:r>
            </a:p>
          </p:txBody>
        </p:sp>
      </p:grpSp>
      <p:sp>
        <p:nvSpPr>
          <p:cNvPr id="476183" name="Text Box 23">
            <a:extLst>
              <a:ext uri="{FF2B5EF4-FFF2-40B4-BE49-F238E27FC236}">
                <a16:creationId xmlns:a16="http://schemas.microsoft.com/office/drawing/2014/main" id="{2ECD2368-55A3-07FF-B523-0D5C3492624D}"/>
              </a:ext>
            </a:extLst>
          </p:cNvPr>
          <p:cNvSpPr txBox="1">
            <a:spLocks noChangeArrowheads="1"/>
          </p:cNvSpPr>
          <p:nvPr/>
        </p:nvSpPr>
        <p:spPr bwMode="auto">
          <a:xfrm>
            <a:off x="381000" y="2833688"/>
            <a:ext cx="8793163"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b="1" i="0">
                <a:solidFill>
                  <a:srgbClr val="0000FF"/>
                </a:solidFill>
                <a:ea typeface="宋体" panose="02010600030101010101" pitchFamily="2" charset="-122"/>
              </a:rPr>
              <a:t>类    型</a:t>
            </a:r>
            <a:r>
              <a:rPr lang="zh-CN" altLang="en-US" b="1" i="0">
                <a:solidFill>
                  <a:srgbClr val="996633"/>
                </a:solidFill>
                <a:ea typeface="宋体" panose="02010600030101010101" pitchFamily="2" charset="-122"/>
              </a:rPr>
              <a:t>           </a:t>
            </a:r>
            <a:r>
              <a:rPr lang="en-US" altLang="zh-CN" b="1" i="0">
                <a:solidFill>
                  <a:schemeClr val="tx1"/>
                </a:solidFill>
                <a:ea typeface="宋体" panose="02010600030101010101" pitchFamily="2" charset="-122"/>
              </a:rPr>
              <a:t>NPN</a:t>
            </a:r>
            <a:r>
              <a:rPr lang="zh-CN" altLang="en-US" b="1" i="0">
                <a:solidFill>
                  <a:schemeClr val="tx1"/>
                </a:solidFill>
                <a:ea typeface="宋体" panose="02010600030101010101" pitchFamily="2" charset="-122"/>
              </a:rPr>
              <a:t>和</a:t>
            </a:r>
            <a:r>
              <a:rPr lang="en-US" altLang="zh-CN" b="1" i="0">
                <a:solidFill>
                  <a:schemeClr val="tx1"/>
                </a:solidFill>
                <a:ea typeface="宋体" panose="02010600030101010101" pitchFamily="2" charset="-122"/>
              </a:rPr>
              <a:t>PNP                  N</a:t>
            </a:r>
            <a:r>
              <a:rPr lang="zh-CN" altLang="en-US" b="1" i="0">
                <a:solidFill>
                  <a:schemeClr val="tx1"/>
                </a:solidFill>
                <a:ea typeface="宋体" panose="02010600030101010101" pitchFamily="2" charset="-122"/>
              </a:rPr>
              <a:t>沟道和</a:t>
            </a:r>
            <a:r>
              <a:rPr lang="en-US" altLang="zh-CN" b="1" i="0">
                <a:solidFill>
                  <a:schemeClr val="tx1"/>
                </a:solidFill>
                <a:ea typeface="宋体" panose="02010600030101010101" pitchFamily="2" charset="-122"/>
              </a:rPr>
              <a:t>P</a:t>
            </a:r>
            <a:r>
              <a:rPr lang="zh-CN" altLang="en-US" b="1" i="0">
                <a:solidFill>
                  <a:schemeClr val="tx1"/>
                </a:solidFill>
                <a:ea typeface="宋体" panose="02010600030101010101" pitchFamily="2" charset="-122"/>
              </a:rPr>
              <a:t>沟道</a:t>
            </a:r>
            <a:endParaRPr lang="zh-CN" altLang="en-US" b="1" i="0">
              <a:solidFill>
                <a:srgbClr val="996633"/>
              </a:solidFill>
              <a:ea typeface="宋体" panose="02010600030101010101" pitchFamily="2" charset="-122"/>
            </a:endParaRPr>
          </a:p>
        </p:txBody>
      </p:sp>
      <p:grpSp>
        <p:nvGrpSpPr>
          <p:cNvPr id="4" name="Group 57">
            <a:extLst>
              <a:ext uri="{FF2B5EF4-FFF2-40B4-BE49-F238E27FC236}">
                <a16:creationId xmlns:a16="http://schemas.microsoft.com/office/drawing/2014/main" id="{3E03ACF1-03FE-70F4-C9B9-CCEC623958C3}"/>
              </a:ext>
            </a:extLst>
          </p:cNvPr>
          <p:cNvGrpSpPr>
            <a:grpSpLocks/>
          </p:cNvGrpSpPr>
          <p:nvPr/>
        </p:nvGrpSpPr>
        <p:grpSpPr bwMode="auto">
          <a:xfrm>
            <a:off x="219075" y="3352800"/>
            <a:ext cx="7934325" cy="531813"/>
            <a:chOff x="138" y="2112"/>
            <a:chExt cx="4998" cy="335"/>
          </a:xfrm>
        </p:grpSpPr>
        <p:sp>
          <p:nvSpPr>
            <p:cNvPr id="476185" name="Rectangle 25">
              <a:extLst>
                <a:ext uri="{FF2B5EF4-FFF2-40B4-BE49-F238E27FC236}">
                  <a16:creationId xmlns:a16="http://schemas.microsoft.com/office/drawing/2014/main" id="{EDBF33EE-2E14-2ECA-9751-480EAE34E752}"/>
                </a:ext>
              </a:extLst>
            </p:cNvPr>
            <p:cNvSpPr>
              <a:spLocks noChangeArrowheads="1"/>
            </p:cNvSpPr>
            <p:nvPr/>
          </p:nvSpPr>
          <p:spPr bwMode="auto">
            <a:xfrm>
              <a:off x="138" y="2112"/>
              <a:ext cx="1016" cy="327"/>
            </a:xfrm>
            <a:prstGeom prst="rect">
              <a:avLst/>
            </a:prstGeom>
            <a:noFill/>
            <a:ln w="9525">
              <a:noFill/>
              <a:miter lim="800000"/>
            </a:ln>
            <a:effectLst/>
          </p:spPr>
          <p:txBody>
            <a:bodyPr wrap="none">
              <a:spAutoFit/>
            </a:bodyPr>
            <a:lstStyle/>
            <a:p>
              <a:pPr algn="ctr">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放大参数</a:t>
              </a:r>
            </a:p>
          </p:txBody>
        </p:sp>
        <p:graphicFrame>
          <p:nvGraphicFramePr>
            <p:cNvPr id="156698" name="Object 26">
              <a:extLst>
                <a:ext uri="{FF2B5EF4-FFF2-40B4-BE49-F238E27FC236}">
                  <a16:creationId xmlns:a16="http://schemas.microsoft.com/office/drawing/2014/main" id="{851CBA4C-3962-6BCA-83EE-CEBB4165C927}"/>
                </a:ext>
              </a:extLst>
            </p:cNvPr>
            <p:cNvGraphicFramePr>
              <a:graphicFrameLocks/>
            </p:cNvGraphicFramePr>
            <p:nvPr/>
          </p:nvGraphicFramePr>
          <p:xfrm>
            <a:off x="1488" y="2160"/>
            <a:ext cx="1248" cy="287"/>
          </p:xfrm>
          <a:graphic>
            <a:graphicData uri="http://schemas.openxmlformats.org/presentationml/2006/ole">
              <mc:AlternateContent xmlns:mc="http://schemas.openxmlformats.org/markup-compatibility/2006">
                <mc:Choice xmlns:v="urn:schemas-microsoft-com:vml" Requires="v">
                  <p:oleObj r:id="rId4" imgW="1040948" imgH="241195" progId="Equation.3">
                    <p:embed/>
                  </p:oleObj>
                </mc:Choice>
                <mc:Fallback>
                  <p:oleObj r:id="rId4" imgW="1040948" imgH="241195" progId="Equation.3">
                    <p:embed/>
                    <p:pic>
                      <p:nvPicPr>
                        <p:cNvPr id="0" name="Object 2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88" y="2160"/>
                          <a:ext cx="1248"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56699" name="Object 27">
              <a:extLst>
                <a:ext uri="{FF2B5EF4-FFF2-40B4-BE49-F238E27FC236}">
                  <a16:creationId xmlns:a16="http://schemas.microsoft.com/office/drawing/2014/main" id="{50067624-6502-9AAF-11AA-C8593CB8F26E}"/>
                </a:ext>
              </a:extLst>
            </p:cNvPr>
            <p:cNvGraphicFramePr>
              <a:graphicFrameLocks/>
            </p:cNvGraphicFramePr>
            <p:nvPr/>
          </p:nvGraphicFramePr>
          <p:xfrm>
            <a:off x="3592" y="2129"/>
            <a:ext cx="1544" cy="311"/>
          </p:xfrm>
          <a:graphic>
            <a:graphicData uri="http://schemas.openxmlformats.org/presentationml/2006/ole">
              <mc:AlternateContent xmlns:mc="http://schemas.openxmlformats.org/markup-compatibility/2006">
                <mc:Choice xmlns:v="urn:schemas-microsoft-com:vml" Requires="v">
                  <p:oleObj r:id="rId6" imgW="1065413" imgH="215619" progId="Equation.3">
                    <p:embed/>
                  </p:oleObj>
                </mc:Choice>
                <mc:Fallback>
                  <p:oleObj r:id="rId6" imgW="1065413" imgH="215619" progId="Equation.3">
                    <p:embed/>
                    <p:pic>
                      <p:nvPicPr>
                        <p:cNvPr id="0" name="Object 2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92" y="2129"/>
                          <a:ext cx="1544" cy="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5" name="Group 28">
            <a:extLst>
              <a:ext uri="{FF2B5EF4-FFF2-40B4-BE49-F238E27FC236}">
                <a16:creationId xmlns:a16="http://schemas.microsoft.com/office/drawing/2014/main" id="{8B05ACD5-6D32-95E8-35CB-9B3098143E8A}"/>
              </a:ext>
            </a:extLst>
          </p:cNvPr>
          <p:cNvGrpSpPr>
            <a:grpSpLocks/>
          </p:cNvGrpSpPr>
          <p:nvPr/>
        </p:nvGrpSpPr>
        <p:grpSpPr bwMode="auto">
          <a:xfrm>
            <a:off x="215900" y="4391025"/>
            <a:ext cx="7318375" cy="561975"/>
            <a:chOff x="136" y="2958"/>
            <a:chExt cx="4610" cy="354"/>
          </a:xfrm>
        </p:grpSpPr>
        <p:sp>
          <p:nvSpPr>
            <p:cNvPr id="156701" name="Text Box 29">
              <a:extLst>
                <a:ext uri="{FF2B5EF4-FFF2-40B4-BE49-F238E27FC236}">
                  <a16:creationId xmlns:a16="http://schemas.microsoft.com/office/drawing/2014/main" id="{945726A2-B22E-FE74-2B00-ADB94B03E378}"/>
                </a:ext>
              </a:extLst>
            </p:cNvPr>
            <p:cNvSpPr txBox="1">
              <a:spLocks noChangeArrowheads="1"/>
            </p:cNvSpPr>
            <p:nvPr/>
          </p:nvSpPr>
          <p:spPr bwMode="auto">
            <a:xfrm>
              <a:off x="962" y="2958"/>
              <a:ext cx="15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黑体" panose="02010609060101010101" pitchFamily="49" charset="-122"/>
                </a:rPr>
                <a:t>            </a:t>
              </a:r>
              <a:r>
                <a:rPr lang="en-US" altLang="zh-CN" b="1">
                  <a:solidFill>
                    <a:schemeClr val="tx1"/>
                  </a:solidFill>
                  <a:ea typeface="黑体" panose="02010609060101010101" pitchFamily="49" charset="-122"/>
                </a:rPr>
                <a:t>r</a:t>
              </a:r>
              <a:r>
                <a:rPr lang="en-US" altLang="zh-CN" b="1" i="0" baseline="-25000">
                  <a:solidFill>
                    <a:schemeClr val="tx1"/>
                  </a:solidFill>
                  <a:ea typeface="黑体" panose="02010609060101010101" pitchFamily="49" charset="-122"/>
                </a:rPr>
                <a:t>ce</a:t>
              </a:r>
              <a:r>
                <a:rPr lang="zh-CN" altLang="zh-CN" b="1" i="0">
                  <a:solidFill>
                    <a:schemeClr val="tx1"/>
                  </a:solidFill>
                  <a:latin typeface="宋体" panose="02010600030101010101" pitchFamily="2" charset="-122"/>
                  <a:ea typeface="宋体" panose="02010600030101010101" pitchFamily="2" charset="-122"/>
                </a:rPr>
                <a:t>很高</a:t>
              </a:r>
              <a:r>
                <a:rPr lang="zh-CN" altLang="en-US" b="1" i="0">
                  <a:solidFill>
                    <a:schemeClr val="tx1"/>
                  </a:solidFill>
                  <a:latin typeface="宋体" panose="02010600030101010101" pitchFamily="2" charset="-122"/>
                  <a:ea typeface="宋体" panose="02010600030101010101" pitchFamily="2" charset="-122"/>
                </a:rPr>
                <a:t> </a:t>
              </a:r>
              <a:endParaRPr lang="zh-CN" altLang="en-US" b="1" i="0">
                <a:solidFill>
                  <a:schemeClr val="tx1"/>
                </a:solidFill>
                <a:ea typeface="黑体" panose="02010609060101010101" pitchFamily="49" charset="-122"/>
              </a:endParaRPr>
            </a:p>
          </p:txBody>
        </p:sp>
        <p:sp>
          <p:nvSpPr>
            <p:cNvPr id="156702" name="Text Box 30">
              <a:extLst>
                <a:ext uri="{FF2B5EF4-FFF2-40B4-BE49-F238E27FC236}">
                  <a16:creationId xmlns:a16="http://schemas.microsoft.com/office/drawing/2014/main" id="{5E37A09D-C32C-1D1B-5001-D2EB2D52F6F7}"/>
                </a:ext>
              </a:extLst>
            </p:cNvPr>
            <p:cNvSpPr txBox="1">
              <a:spLocks noChangeArrowheads="1"/>
            </p:cNvSpPr>
            <p:nvPr/>
          </p:nvSpPr>
          <p:spPr bwMode="auto">
            <a:xfrm>
              <a:off x="3220" y="2977"/>
              <a:ext cx="15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黑体" panose="02010609060101010101" pitchFamily="49" charset="-122"/>
                </a:rPr>
                <a:t>           </a:t>
              </a:r>
              <a:r>
                <a:rPr lang="en-US" altLang="zh-CN" b="1">
                  <a:solidFill>
                    <a:schemeClr val="tx1"/>
                  </a:solidFill>
                  <a:ea typeface="黑体" panose="02010609060101010101" pitchFamily="49" charset="-122"/>
                </a:rPr>
                <a:t>r</a:t>
              </a:r>
              <a:r>
                <a:rPr lang="en-US" altLang="zh-CN" b="1" i="0" baseline="-25000">
                  <a:solidFill>
                    <a:schemeClr val="tx1"/>
                  </a:solidFill>
                  <a:ea typeface="黑体" panose="02010609060101010101" pitchFamily="49" charset="-122"/>
                </a:rPr>
                <a:t>ds</a:t>
              </a:r>
              <a:r>
                <a:rPr lang="zh-CN" altLang="zh-CN" b="1" i="0">
                  <a:solidFill>
                    <a:schemeClr val="tx1"/>
                  </a:solidFill>
                  <a:latin typeface="宋体" panose="02010600030101010101" pitchFamily="2" charset="-122"/>
                  <a:ea typeface="宋体" panose="02010600030101010101" pitchFamily="2" charset="-122"/>
                </a:rPr>
                <a:t>很高</a:t>
              </a:r>
              <a:r>
                <a:rPr lang="zh-CN" altLang="en-US" b="1" i="0">
                  <a:solidFill>
                    <a:schemeClr val="tx1"/>
                  </a:solidFill>
                  <a:latin typeface="宋体" panose="02010600030101010101" pitchFamily="2" charset="-122"/>
                  <a:ea typeface="宋体" panose="02010600030101010101" pitchFamily="2" charset="-122"/>
                </a:rPr>
                <a:t> </a:t>
              </a:r>
            </a:p>
          </p:txBody>
        </p:sp>
        <p:sp>
          <p:nvSpPr>
            <p:cNvPr id="476191" name="Rectangle 31">
              <a:extLst>
                <a:ext uri="{FF2B5EF4-FFF2-40B4-BE49-F238E27FC236}">
                  <a16:creationId xmlns:a16="http://schemas.microsoft.com/office/drawing/2014/main" id="{70C6CE33-B287-EA69-28FE-EC6B1C1BB723}"/>
                </a:ext>
              </a:extLst>
            </p:cNvPr>
            <p:cNvSpPr>
              <a:spLocks noChangeArrowheads="1"/>
            </p:cNvSpPr>
            <p:nvPr/>
          </p:nvSpPr>
          <p:spPr bwMode="auto">
            <a:xfrm>
              <a:off x="136" y="2985"/>
              <a:ext cx="1016" cy="327"/>
            </a:xfrm>
            <a:prstGeom prst="rect">
              <a:avLst/>
            </a:prstGeom>
            <a:noFill/>
            <a:ln w="9525">
              <a:noFill/>
              <a:miter lim="800000"/>
            </a:ln>
            <a:effectLst/>
          </p:spPr>
          <p:txBody>
            <a:bodyPr wrap="none">
              <a:spAutoFit/>
            </a:bodyPr>
            <a:lstStyle/>
            <a:p>
              <a:pPr algn="ctr">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输出电阻</a:t>
              </a:r>
            </a:p>
          </p:txBody>
        </p:sp>
      </p:grpSp>
      <p:grpSp>
        <p:nvGrpSpPr>
          <p:cNvPr id="6" name="Group 58">
            <a:extLst>
              <a:ext uri="{FF2B5EF4-FFF2-40B4-BE49-F238E27FC236}">
                <a16:creationId xmlns:a16="http://schemas.microsoft.com/office/drawing/2014/main" id="{E16FB235-FB7B-FF05-2A1E-39CA4440F300}"/>
              </a:ext>
            </a:extLst>
          </p:cNvPr>
          <p:cNvGrpSpPr>
            <a:grpSpLocks/>
          </p:cNvGrpSpPr>
          <p:nvPr/>
        </p:nvGrpSpPr>
        <p:grpSpPr bwMode="auto">
          <a:xfrm>
            <a:off x="215900" y="3886200"/>
            <a:ext cx="8247063" cy="563563"/>
            <a:chOff x="136" y="2448"/>
            <a:chExt cx="5195" cy="355"/>
          </a:xfrm>
        </p:grpSpPr>
        <p:sp>
          <p:nvSpPr>
            <p:cNvPr id="476193" name="Rectangle 33">
              <a:extLst>
                <a:ext uri="{FF2B5EF4-FFF2-40B4-BE49-F238E27FC236}">
                  <a16:creationId xmlns:a16="http://schemas.microsoft.com/office/drawing/2014/main" id="{048AD417-08EB-328D-0714-2C89D0FE15CE}"/>
                </a:ext>
              </a:extLst>
            </p:cNvPr>
            <p:cNvSpPr>
              <a:spLocks noChangeArrowheads="1"/>
            </p:cNvSpPr>
            <p:nvPr/>
          </p:nvSpPr>
          <p:spPr bwMode="auto">
            <a:xfrm>
              <a:off x="136" y="2448"/>
              <a:ext cx="1016" cy="327"/>
            </a:xfrm>
            <a:prstGeom prst="rect">
              <a:avLst/>
            </a:prstGeom>
            <a:noFill/>
            <a:ln w="9525">
              <a:noFill/>
              <a:miter lim="800000"/>
            </a:ln>
            <a:effectLst/>
          </p:spPr>
          <p:txBody>
            <a:bodyPr wrap="none">
              <a:spAutoFit/>
            </a:bodyPr>
            <a:lstStyle/>
            <a:p>
              <a:pPr algn="ctr">
                <a:defRPr/>
              </a:pPr>
              <a:r>
                <a:rPr kumimoji="1" lang="zh-CN" altLang="en-US" b="1" i="0">
                  <a:solidFill>
                    <a:srgbClr val="0000FF"/>
                  </a:solidFill>
                  <a:ea typeface="宋体" panose="02010600030101010101" pitchFamily="2" charset="-122"/>
                  <a:cs typeface="+mn-cs"/>
                </a:rPr>
                <a:t>输入</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电阻</a:t>
              </a:r>
            </a:p>
          </p:txBody>
        </p:sp>
        <p:graphicFrame>
          <p:nvGraphicFramePr>
            <p:cNvPr id="156706" name="Object 34">
              <a:extLst>
                <a:ext uri="{FF2B5EF4-FFF2-40B4-BE49-F238E27FC236}">
                  <a16:creationId xmlns:a16="http://schemas.microsoft.com/office/drawing/2014/main" id="{90EB9A9A-DD9B-7AAD-B173-BF6215DBF9B9}"/>
                </a:ext>
              </a:extLst>
            </p:cNvPr>
            <p:cNvGraphicFramePr>
              <a:graphicFrameLocks/>
            </p:cNvGraphicFramePr>
            <p:nvPr/>
          </p:nvGraphicFramePr>
          <p:xfrm>
            <a:off x="1477" y="2490"/>
            <a:ext cx="1067" cy="273"/>
          </p:xfrm>
          <a:graphic>
            <a:graphicData uri="http://schemas.openxmlformats.org/presentationml/2006/ole">
              <mc:AlternateContent xmlns:mc="http://schemas.openxmlformats.org/markup-compatibility/2006">
                <mc:Choice xmlns:v="urn:schemas-microsoft-com:vml" Requires="v">
                  <p:oleObj r:id="rId8" imgW="889000" imgH="228600" progId="Equation.3">
                    <p:embed/>
                  </p:oleObj>
                </mc:Choice>
                <mc:Fallback>
                  <p:oleObj r:id="rId8" imgW="889000" imgH="228600" progId="Equation.3">
                    <p:embed/>
                    <p:pic>
                      <p:nvPicPr>
                        <p:cNvPr id="0" name="Object 3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77" y="2490"/>
                          <a:ext cx="1067" cy="2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6707" name="Text Box 35">
              <a:extLst>
                <a:ext uri="{FF2B5EF4-FFF2-40B4-BE49-F238E27FC236}">
                  <a16:creationId xmlns:a16="http://schemas.microsoft.com/office/drawing/2014/main" id="{47022D87-5BE5-11FB-1E0C-183983523692}"/>
                </a:ext>
              </a:extLst>
            </p:cNvPr>
            <p:cNvSpPr txBox="1">
              <a:spLocks noChangeArrowheads="1"/>
            </p:cNvSpPr>
            <p:nvPr/>
          </p:nvSpPr>
          <p:spPr bwMode="auto">
            <a:xfrm>
              <a:off x="2504" y="2476"/>
              <a:ext cx="5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i="0">
                  <a:solidFill>
                    <a:schemeClr val="tx1"/>
                  </a:solidFill>
                  <a:ea typeface="宋体" panose="02010600030101010101" pitchFamily="2" charset="-122"/>
                </a:rPr>
                <a:t>较低</a:t>
              </a:r>
            </a:p>
          </p:txBody>
        </p:sp>
        <p:graphicFrame>
          <p:nvGraphicFramePr>
            <p:cNvPr id="156708" name="Object 36">
              <a:extLst>
                <a:ext uri="{FF2B5EF4-FFF2-40B4-BE49-F238E27FC236}">
                  <a16:creationId xmlns:a16="http://schemas.microsoft.com/office/drawing/2014/main" id="{4EDC1D13-EDCE-587B-AF8E-F4EC38BAFC72}"/>
                </a:ext>
              </a:extLst>
            </p:cNvPr>
            <p:cNvGraphicFramePr>
              <a:graphicFrameLocks/>
            </p:cNvGraphicFramePr>
            <p:nvPr/>
          </p:nvGraphicFramePr>
          <p:xfrm>
            <a:off x="3663" y="2496"/>
            <a:ext cx="1137" cy="279"/>
          </p:xfrm>
          <a:graphic>
            <a:graphicData uri="http://schemas.openxmlformats.org/presentationml/2006/ole">
              <mc:AlternateContent xmlns:mc="http://schemas.openxmlformats.org/markup-compatibility/2006">
                <mc:Choice xmlns:v="urn:schemas-microsoft-com:vml" Requires="v">
                  <p:oleObj r:id="rId10" imgW="927100" imgH="228600" progId="Equation.3">
                    <p:embed/>
                  </p:oleObj>
                </mc:Choice>
                <mc:Fallback>
                  <p:oleObj r:id="rId10" imgW="927100" imgH="228600" progId="Equation.3">
                    <p:embed/>
                    <p:pic>
                      <p:nvPicPr>
                        <p:cNvPr id="0" name="Object 36"/>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63" y="2496"/>
                          <a:ext cx="1137"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56709" name="Text Box 37">
              <a:extLst>
                <a:ext uri="{FF2B5EF4-FFF2-40B4-BE49-F238E27FC236}">
                  <a16:creationId xmlns:a16="http://schemas.microsoft.com/office/drawing/2014/main" id="{6B19EA67-B2D8-2718-7E35-EB879C4F7553}"/>
                </a:ext>
              </a:extLst>
            </p:cNvPr>
            <p:cNvSpPr txBox="1">
              <a:spLocks noChangeArrowheads="1"/>
            </p:cNvSpPr>
            <p:nvPr/>
          </p:nvSpPr>
          <p:spPr bwMode="auto">
            <a:xfrm>
              <a:off x="4763" y="2448"/>
              <a:ext cx="5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i="0">
                  <a:solidFill>
                    <a:schemeClr val="tx1"/>
                  </a:solidFill>
                  <a:ea typeface="宋体" panose="02010600030101010101" pitchFamily="2" charset="-122"/>
                </a:rPr>
                <a:t>较高</a:t>
              </a:r>
            </a:p>
          </p:txBody>
        </p:sp>
      </p:grpSp>
      <p:sp>
        <p:nvSpPr>
          <p:cNvPr id="156710" name="Line 38">
            <a:extLst>
              <a:ext uri="{FF2B5EF4-FFF2-40B4-BE49-F238E27FC236}">
                <a16:creationId xmlns:a16="http://schemas.microsoft.com/office/drawing/2014/main" id="{87272628-CA50-2CD2-885C-DDFF8315DEB6}"/>
              </a:ext>
            </a:extLst>
          </p:cNvPr>
          <p:cNvSpPr>
            <a:spLocks noChangeShapeType="1"/>
          </p:cNvSpPr>
          <p:nvPr/>
        </p:nvSpPr>
        <p:spPr bwMode="auto">
          <a:xfrm>
            <a:off x="381000" y="5924550"/>
            <a:ext cx="8686800" cy="0"/>
          </a:xfrm>
          <a:prstGeom prst="line">
            <a:avLst/>
          </a:prstGeom>
          <a:noFill/>
          <a:ln w="19050">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 name="Group 39">
            <a:extLst>
              <a:ext uri="{FF2B5EF4-FFF2-40B4-BE49-F238E27FC236}">
                <a16:creationId xmlns:a16="http://schemas.microsoft.com/office/drawing/2014/main" id="{A60B33BE-D8ED-FAD2-8D78-146ED4CF6BA6}"/>
              </a:ext>
            </a:extLst>
          </p:cNvPr>
          <p:cNvGrpSpPr>
            <a:grpSpLocks/>
          </p:cNvGrpSpPr>
          <p:nvPr/>
        </p:nvGrpSpPr>
        <p:grpSpPr bwMode="auto">
          <a:xfrm>
            <a:off x="149225" y="4953000"/>
            <a:ext cx="7019925" cy="555625"/>
            <a:chOff x="94" y="3312"/>
            <a:chExt cx="4422" cy="350"/>
          </a:xfrm>
        </p:grpSpPr>
        <p:sp>
          <p:nvSpPr>
            <p:cNvPr id="156712" name="Rectangle 40">
              <a:extLst>
                <a:ext uri="{FF2B5EF4-FFF2-40B4-BE49-F238E27FC236}">
                  <a16:creationId xmlns:a16="http://schemas.microsoft.com/office/drawing/2014/main" id="{BF372194-F025-83C3-7327-E94E2C19CCF3}"/>
                </a:ext>
              </a:extLst>
            </p:cNvPr>
            <p:cNvSpPr>
              <a:spLocks noChangeArrowheads="1"/>
            </p:cNvSpPr>
            <p:nvPr/>
          </p:nvSpPr>
          <p:spPr bwMode="auto">
            <a:xfrm>
              <a:off x="94" y="3312"/>
              <a:ext cx="101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i="0">
                  <a:solidFill>
                    <a:srgbClr val="0000FF"/>
                  </a:solidFill>
                  <a:ea typeface="宋体" panose="02010600030101010101" pitchFamily="2" charset="-122"/>
                </a:rPr>
                <a:t>热稳定性</a:t>
              </a:r>
            </a:p>
          </p:txBody>
        </p:sp>
        <p:sp>
          <p:nvSpPr>
            <p:cNvPr id="156713" name="Rectangle 41">
              <a:extLst>
                <a:ext uri="{FF2B5EF4-FFF2-40B4-BE49-F238E27FC236}">
                  <a16:creationId xmlns:a16="http://schemas.microsoft.com/office/drawing/2014/main" id="{A85E7AC6-756C-EAEC-EDD9-C8D128F43F06}"/>
                </a:ext>
              </a:extLst>
            </p:cNvPr>
            <p:cNvSpPr>
              <a:spLocks noChangeArrowheads="1"/>
            </p:cNvSpPr>
            <p:nvPr/>
          </p:nvSpPr>
          <p:spPr bwMode="auto">
            <a:xfrm>
              <a:off x="632" y="3326"/>
              <a:ext cx="157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                      </a:t>
              </a:r>
              <a:r>
                <a:rPr lang="zh-CN" altLang="en-US" b="1" i="0">
                  <a:solidFill>
                    <a:schemeClr val="tx1"/>
                  </a:solidFill>
                  <a:ea typeface="宋体" panose="02010600030101010101" pitchFamily="2" charset="-122"/>
                </a:rPr>
                <a:t>差</a:t>
              </a:r>
            </a:p>
          </p:txBody>
        </p:sp>
        <p:sp>
          <p:nvSpPr>
            <p:cNvPr id="156714" name="Rectangle 42">
              <a:extLst>
                <a:ext uri="{FF2B5EF4-FFF2-40B4-BE49-F238E27FC236}">
                  <a16:creationId xmlns:a16="http://schemas.microsoft.com/office/drawing/2014/main" id="{C5037D37-922F-6FA3-88B8-7CC7AABAB26C}"/>
                </a:ext>
              </a:extLst>
            </p:cNvPr>
            <p:cNvSpPr>
              <a:spLocks noChangeArrowheads="1"/>
            </p:cNvSpPr>
            <p:nvPr/>
          </p:nvSpPr>
          <p:spPr bwMode="auto">
            <a:xfrm>
              <a:off x="2830" y="3335"/>
              <a:ext cx="168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                        </a:t>
              </a:r>
              <a:r>
                <a:rPr lang="zh-CN" altLang="en-US" b="1" i="0">
                  <a:solidFill>
                    <a:schemeClr val="tx1"/>
                  </a:solidFill>
                  <a:ea typeface="宋体" panose="02010600030101010101" pitchFamily="2" charset="-122"/>
                </a:rPr>
                <a:t>好</a:t>
              </a:r>
            </a:p>
          </p:txBody>
        </p:sp>
      </p:grpSp>
      <p:sp>
        <p:nvSpPr>
          <p:cNvPr id="156715" name="Line 43">
            <a:extLst>
              <a:ext uri="{FF2B5EF4-FFF2-40B4-BE49-F238E27FC236}">
                <a16:creationId xmlns:a16="http://schemas.microsoft.com/office/drawing/2014/main" id="{EFEA40F4-6546-8CAB-1F94-94A848EC30C4}"/>
              </a:ext>
            </a:extLst>
          </p:cNvPr>
          <p:cNvSpPr>
            <a:spLocks noChangeShapeType="1"/>
          </p:cNvSpPr>
          <p:nvPr/>
        </p:nvSpPr>
        <p:spPr bwMode="auto">
          <a:xfrm>
            <a:off x="5181600" y="803275"/>
            <a:ext cx="0" cy="5826125"/>
          </a:xfrm>
          <a:prstGeom prst="line">
            <a:avLst/>
          </a:prstGeom>
          <a:noFill/>
          <a:ln w="12700">
            <a:solidFill>
              <a:srgbClr val="3366CC"/>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 name="Group 44">
            <a:extLst>
              <a:ext uri="{FF2B5EF4-FFF2-40B4-BE49-F238E27FC236}">
                <a16:creationId xmlns:a16="http://schemas.microsoft.com/office/drawing/2014/main" id="{1D300872-0F7F-26E8-2F7F-42032400DC51}"/>
              </a:ext>
            </a:extLst>
          </p:cNvPr>
          <p:cNvGrpSpPr>
            <a:grpSpLocks/>
          </p:cNvGrpSpPr>
          <p:nvPr/>
        </p:nvGrpSpPr>
        <p:grpSpPr bwMode="auto">
          <a:xfrm>
            <a:off x="152400" y="5424488"/>
            <a:ext cx="8005763" cy="571500"/>
            <a:chOff x="96" y="3609"/>
            <a:chExt cx="5043" cy="360"/>
          </a:xfrm>
        </p:grpSpPr>
        <p:sp>
          <p:nvSpPr>
            <p:cNvPr id="156717" name="Text Box 45">
              <a:extLst>
                <a:ext uri="{FF2B5EF4-FFF2-40B4-BE49-F238E27FC236}">
                  <a16:creationId xmlns:a16="http://schemas.microsoft.com/office/drawing/2014/main" id="{08D234AE-92C1-BC7A-57B1-00E450C05934}"/>
                </a:ext>
              </a:extLst>
            </p:cNvPr>
            <p:cNvSpPr txBox="1">
              <a:spLocks noChangeArrowheads="1"/>
            </p:cNvSpPr>
            <p:nvPr/>
          </p:nvSpPr>
          <p:spPr bwMode="auto">
            <a:xfrm>
              <a:off x="96" y="3609"/>
              <a:ext cx="101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i="0">
                  <a:solidFill>
                    <a:srgbClr val="0000FF"/>
                  </a:solidFill>
                  <a:ea typeface="宋体" panose="02010600030101010101" pitchFamily="2" charset="-122"/>
                </a:rPr>
                <a:t>制造工艺</a:t>
              </a:r>
            </a:p>
          </p:txBody>
        </p:sp>
        <p:sp>
          <p:nvSpPr>
            <p:cNvPr id="156718" name="Text Box 46">
              <a:extLst>
                <a:ext uri="{FF2B5EF4-FFF2-40B4-BE49-F238E27FC236}">
                  <a16:creationId xmlns:a16="http://schemas.microsoft.com/office/drawing/2014/main" id="{9BA33953-4363-D1D5-E581-4E37661039F6}"/>
                </a:ext>
              </a:extLst>
            </p:cNvPr>
            <p:cNvSpPr txBox="1">
              <a:spLocks noChangeArrowheads="1"/>
            </p:cNvSpPr>
            <p:nvPr/>
          </p:nvSpPr>
          <p:spPr bwMode="auto">
            <a:xfrm>
              <a:off x="850" y="3642"/>
              <a:ext cx="163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               </a:t>
              </a:r>
              <a:r>
                <a:rPr lang="zh-CN" altLang="en-US" b="1" i="0">
                  <a:solidFill>
                    <a:schemeClr val="tx1"/>
                  </a:solidFill>
                  <a:ea typeface="宋体" panose="02010600030101010101" pitchFamily="2" charset="-122"/>
                </a:rPr>
                <a:t>较复杂</a:t>
              </a:r>
            </a:p>
          </p:txBody>
        </p:sp>
        <p:sp>
          <p:nvSpPr>
            <p:cNvPr id="156719" name="Text Box 47">
              <a:extLst>
                <a:ext uri="{FF2B5EF4-FFF2-40B4-BE49-F238E27FC236}">
                  <a16:creationId xmlns:a16="http://schemas.microsoft.com/office/drawing/2014/main" id="{0278B354-7B4E-FE50-63CB-24E6AB650F51}"/>
                </a:ext>
              </a:extLst>
            </p:cNvPr>
            <p:cNvSpPr txBox="1">
              <a:spLocks noChangeArrowheads="1"/>
            </p:cNvSpPr>
            <p:nvPr/>
          </p:nvSpPr>
          <p:spPr bwMode="auto">
            <a:xfrm>
              <a:off x="3280" y="3614"/>
              <a:ext cx="185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       </a:t>
              </a:r>
              <a:r>
                <a:rPr lang="zh-CN" altLang="en-US" b="1" i="0">
                  <a:solidFill>
                    <a:schemeClr val="tx1"/>
                  </a:solidFill>
                  <a:ea typeface="宋体" panose="02010600030101010101" pitchFamily="2" charset="-122"/>
                </a:rPr>
                <a:t>简单，成本低</a:t>
              </a:r>
            </a:p>
          </p:txBody>
        </p:sp>
      </p:grpSp>
      <p:grpSp>
        <p:nvGrpSpPr>
          <p:cNvPr id="9" name="Group 48">
            <a:extLst>
              <a:ext uri="{FF2B5EF4-FFF2-40B4-BE49-F238E27FC236}">
                <a16:creationId xmlns:a16="http://schemas.microsoft.com/office/drawing/2014/main" id="{C0142058-F7EF-3C29-14B0-79FFB35DFED6}"/>
              </a:ext>
            </a:extLst>
          </p:cNvPr>
          <p:cNvGrpSpPr>
            <a:grpSpLocks/>
          </p:cNvGrpSpPr>
          <p:nvPr/>
        </p:nvGrpSpPr>
        <p:grpSpPr bwMode="auto">
          <a:xfrm>
            <a:off x="147638" y="5881688"/>
            <a:ext cx="7681912" cy="581025"/>
            <a:chOff x="93" y="3897"/>
            <a:chExt cx="4839" cy="366"/>
          </a:xfrm>
        </p:grpSpPr>
        <p:sp>
          <p:nvSpPr>
            <p:cNvPr id="156721" name="Text Box 49">
              <a:extLst>
                <a:ext uri="{FF2B5EF4-FFF2-40B4-BE49-F238E27FC236}">
                  <a16:creationId xmlns:a16="http://schemas.microsoft.com/office/drawing/2014/main" id="{EEE69E9E-1B4E-3D88-B559-979C2691C918}"/>
                </a:ext>
              </a:extLst>
            </p:cNvPr>
            <p:cNvSpPr txBox="1">
              <a:spLocks noChangeArrowheads="1"/>
            </p:cNvSpPr>
            <p:nvPr/>
          </p:nvSpPr>
          <p:spPr bwMode="auto">
            <a:xfrm>
              <a:off x="93" y="3897"/>
              <a:ext cx="101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i="0">
                  <a:solidFill>
                    <a:srgbClr val="0000FF"/>
                  </a:solidFill>
                  <a:ea typeface="宋体" panose="02010600030101010101" pitchFamily="2" charset="-122"/>
                </a:rPr>
                <a:t>对应电极</a:t>
              </a:r>
            </a:p>
          </p:txBody>
        </p:sp>
        <p:sp>
          <p:nvSpPr>
            <p:cNvPr id="156722" name="Text Box 50">
              <a:extLst>
                <a:ext uri="{FF2B5EF4-FFF2-40B4-BE49-F238E27FC236}">
                  <a16:creationId xmlns:a16="http://schemas.microsoft.com/office/drawing/2014/main" id="{2F115B86-D854-DBF3-1C19-23C1A45BA785}"/>
                </a:ext>
              </a:extLst>
            </p:cNvPr>
            <p:cNvSpPr txBox="1">
              <a:spLocks noChangeArrowheads="1"/>
            </p:cNvSpPr>
            <p:nvPr/>
          </p:nvSpPr>
          <p:spPr bwMode="auto">
            <a:xfrm>
              <a:off x="896" y="3897"/>
              <a:ext cx="169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tx1"/>
                  </a:solidFill>
                  <a:ea typeface="宋体" panose="02010600030101010101" pitchFamily="2" charset="-122"/>
                </a:rPr>
                <a:t>            </a:t>
              </a:r>
              <a:r>
                <a:rPr lang="en-US" altLang="zh-CN" b="1" i="0">
                  <a:solidFill>
                    <a:srgbClr val="000099"/>
                  </a:solidFill>
                  <a:ea typeface="宋体" panose="02010600030101010101" pitchFamily="2" charset="-122"/>
                </a:rPr>
                <a:t>B</a:t>
              </a:r>
              <a:r>
                <a:rPr lang="en-US" altLang="zh-CN" b="1" i="0">
                  <a:solidFill>
                    <a:schemeClr val="tx1"/>
                  </a:solidFill>
                  <a:ea typeface="宋体" panose="02010600030101010101" pitchFamily="2" charset="-122"/>
                </a:rPr>
                <a:t>—</a:t>
              </a:r>
              <a:r>
                <a:rPr lang="en-US" altLang="zh-CN" b="1" i="0">
                  <a:ea typeface="宋体" panose="02010600030101010101" pitchFamily="2" charset="-122"/>
                </a:rPr>
                <a:t>E</a:t>
              </a:r>
              <a:r>
                <a:rPr lang="en-US" altLang="zh-CN" b="1" i="0">
                  <a:solidFill>
                    <a:schemeClr val="tx1"/>
                  </a:solidFill>
                  <a:ea typeface="宋体" panose="02010600030101010101" pitchFamily="2" charset="-122"/>
                </a:rPr>
                <a:t>—</a:t>
              </a:r>
              <a:r>
                <a:rPr lang="en-US" altLang="zh-CN" b="1" i="0">
                  <a:solidFill>
                    <a:srgbClr val="006600"/>
                  </a:solidFill>
                  <a:ea typeface="宋体" panose="02010600030101010101" pitchFamily="2" charset="-122"/>
                </a:rPr>
                <a:t>C</a:t>
              </a:r>
            </a:p>
          </p:txBody>
        </p:sp>
        <p:sp>
          <p:nvSpPr>
            <p:cNvPr id="156723" name="Text Box 51">
              <a:extLst>
                <a:ext uri="{FF2B5EF4-FFF2-40B4-BE49-F238E27FC236}">
                  <a16:creationId xmlns:a16="http://schemas.microsoft.com/office/drawing/2014/main" id="{C658A74B-8D53-C77D-CF72-28BEEA560E1D}"/>
                </a:ext>
              </a:extLst>
            </p:cNvPr>
            <p:cNvSpPr txBox="1">
              <a:spLocks noChangeArrowheads="1"/>
            </p:cNvSpPr>
            <p:nvPr/>
          </p:nvSpPr>
          <p:spPr bwMode="auto">
            <a:xfrm>
              <a:off x="3067" y="3936"/>
              <a:ext cx="186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rgbClr val="000099"/>
                  </a:solidFill>
                  <a:ea typeface="宋体" panose="02010600030101010101" pitchFamily="2" charset="-122"/>
                </a:rPr>
                <a:t>               G</a:t>
              </a:r>
              <a:r>
                <a:rPr lang="en-US" altLang="zh-CN" b="1" i="0">
                  <a:solidFill>
                    <a:schemeClr val="tx1"/>
                  </a:solidFill>
                  <a:ea typeface="宋体" panose="02010600030101010101" pitchFamily="2" charset="-122"/>
                </a:rPr>
                <a:t>—</a:t>
              </a:r>
              <a:r>
                <a:rPr lang="en-US" altLang="zh-CN" b="1" i="0">
                  <a:ea typeface="宋体" panose="02010600030101010101" pitchFamily="2" charset="-122"/>
                </a:rPr>
                <a:t>S</a:t>
              </a:r>
              <a:r>
                <a:rPr lang="en-US" altLang="zh-CN" b="1" i="0">
                  <a:solidFill>
                    <a:schemeClr val="tx1"/>
                  </a:solidFill>
                  <a:ea typeface="宋体" panose="02010600030101010101" pitchFamily="2" charset="-122"/>
                </a:rPr>
                <a:t>—</a:t>
              </a:r>
              <a:r>
                <a:rPr lang="en-US" altLang="zh-CN" b="1" i="0">
                  <a:solidFill>
                    <a:srgbClr val="006600"/>
                  </a:solidFill>
                  <a:ea typeface="宋体" panose="02010600030101010101" pitchFamily="2" charset="-122"/>
                </a:rPr>
                <a:t>D</a:t>
              </a:r>
            </a:p>
          </p:txBody>
        </p:sp>
      </p:grpSp>
      <p:sp>
        <p:nvSpPr>
          <p:cNvPr id="156724" name="AutoShape 53">
            <a:hlinkClick r:id="" action="ppaction://hlinkshowjump?jump=previousslide" highlightClick="1"/>
            <a:extLst>
              <a:ext uri="{FF2B5EF4-FFF2-40B4-BE49-F238E27FC236}">
                <a16:creationId xmlns:a16="http://schemas.microsoft.com/office/drawing/2014/main" id="{07BBF1CD-1A72-8CF6-FA9B-8618636B217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6725" name="AutoShape 54">
            <a:hlinkClick r:id="" action="ppaction://hlinkshowjump?jump=nextslide" highlightClick="1"/>
            <a:extLst>
              <a:ext uri="{FF2B5EF4-FFF2-40B4-BE49-F238E27FC236}">
                <a16:creationId xmlns:a16="http://schemas.microsoft.com/office/drawing/2014/main" id="{36AED9ED-EFD5-7A89-953F-364DC2DDFCC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6726" name="AutoShape 55">
            <a:hlinkClick r:id="" action="ppaction://hlinkshowjump?jump=firstslide" highlightClick="1"/>
            <a:extLst>
              <a:ext uri="{FF2B5EF4-FFF2-40B4-BE49-F238E27FC236}">
                <a16:creationId xmlns:a16="http://schemas.microsoft.com/office/drawing/2014/main" id="{A926F6B9-EF6D-B52E-10E3-208A2473181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6727" name="AutoShape 56">
            <a:hlinkClick r:id="" action="ppaction://hlinkshowjump?jump=lastslideviewed" highlightClick="1"/>
            <a:extLst>
              <a:ext uri="{FF2B5EF4-FFF2-40B4-BE49-F238E27FC236}">
                <a16:creationId xmlns:a16="http://schemas.microsoft.com/office/drawing/2014/main" id="{4A8810FD-2D4D-AFAF-273D-B5383FF786B0}"/>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up)">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476183"/>
                                        </p:tgtEl>
                                        <p:attrNameLst>
                                          <p:attrName>style.visibility</p:attrName>
                                        </p:attrNameLst>
                                      </p:cBhvr>
                                      <p:to>
                                        <p:strVal val="visible"/>
                                      </p:to>
                                    </p:set>
                                    <p:animEffect transition="in" filter="wipe(up)">
                                      <p:cBhvr>
                                        <p:cTn id="17" dur="500"/>
                                        <p:tgtEl>
                                          <p:spTgt spid="47618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wipe(left)">
                                      <p:cBhvr>
                                        <p:cTn id="27" dur="500"/>
                                        <p:tgtEl>
                                          <p:spTgt spid="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up)">
                                      <p:cBhvr>
                                        <p:cTn id="32" dur="500"/>
                                        <p:tgtEl>
                                          <p:spTgt spid="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nodeType="clickEffect">
                                  <p:stCondLst>
                                    <p:cond delay="0"/>
                                  </p:stCondLst>
                                  <p:childTnLst>
                                    <p:set>
                                      <p:cBhvr>
                                        <p:cTn id="41" dur="1" fill="hold">
                                          <p:stCondLst>
                                            <p:cond delay="0"/>
                                          </p:stCondLst>
                                        </p:cTn>
                                        <p:tgtEl>
                                          <p:spTgt spid="8"/>
                                        </p:tgtEl>
                                        <p:attrNameLst>
                                          <p:attrName>style.visibility</p:attrName>
                                        </p:attrNameLst>
                                      </p:cBhvr>
                                      <p:to>
                                        <p:strVal val="visible"/>
                                      </p:to>
                                    </p:set>
                                    <p:animEffect transition="in" filter="wipe(up)">
                                      <p:cBhvr>
                                        <p:cTn id="42" dur="500"/>
                                        <p:tgtEl>
                                          <p:spTgt spid="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1" fill="hold" nodeType="clickEffect">
                                  <p:stCondLst>
                                    <p:cond delay="0"/>
                                  </p:stCondLst>
                                  <p:childTnLst>
                                    <p:set>
                                      <p:cBhvr>
                                        <p:cTn id="46" dur="1" fill="hold">
                                          <p:stCondLst>
                                            <p:cond delay="0"/>
                                          </p:stCondLst>
                                        </p:cTn>
                                        <p:tgtEl>
                                          <p:spTgt spid="9"/>
                                        </p:tgtEl>
                                        <p:attrNameLst>
                                          <p:attrName>style.visibility</p:attrName>
                                        </p:attrNameLst>
                                      </p:cBhvr>
                                      <p:to>
                                        <p:strVal val="visible"/>
                                      </p:to>
                                    </p:set>
                                    <p:animEffect transition="in" filter="wipe(up)">
                                      <p:cBhvr>
                                        <p:cTn id="4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6183" grpId="0"/>
    </p:bldLst>
  </p:timing>
</p:sld>
</file>

<file path=ppt/slides/slide1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1362" name="Rectangle 2">
            <a:extLst>
              <a:ext uri="{FF2B5EF4-FFF2-40B4-BE49-F238E27FC236}">
                <a16:creationId xmlns:a16="http://schemas.microsoft.com/office/drawing/2014/main" id="{4BF2EAB6-A196-A4DF-C4E9-A1A1F9B112F9}"/>
              </a:ext>
            </a:extLst>
          </p:cNvPr>
          <p:cNvSpPr>
            <a:spLocks noGrp="1" noChangeArrowheads="1"/>
          </p:cNvSpPr>
          <p:nvPr>
            <p:ph type="title"/>
          </p:nvPr>
        </p:nvSpPr>
        <p:spPr>
          <a:xfrm>
            <a:off x="685800" y="323850"/>
            <a:ext cx="7772400" cy="685800"/>
          </a:xfrm>
        </p:spPr>
        <p:txBody>
          <a:bodyPr/>
          <a:lstStyle/>
          <a:p>
            <a:pPr eaLnBrk="1" hangingPunct="1">
              <a:defRPr/>
            </a:pPr>
            <a:r>
              <a:rPr kumimoji="1" lang="zh-CN" sz="3200" b="1">
                <a:solidFill>
                  <a:schemeClr val="tx1"/>
                </a:solidFill>
                <a:effectLst>
                  <a:outerShdw blurRad="38100" dist="38100" dir="2700000" algn="tl">
                    <a:srgbClr val="C0C0C0"/>
                  </a:outerShdw>
                </a:effectLst>
                <a:latin typeface="宋体" panose="02010600030101010101" pitchFamily="2" charset="-122"/>
              </a:rPr>
              <a:t>解题时要严格遵守符号约定</a:t>
            </a:r>
          </a:p>
        </p:txBody>
      </p:sp>
      <p:sp>
        <p:nvSpPr>
          <p:cNvPr id="271363" name="Text Box 3">
            <a:extLst>
              <a:ext uri="{FF2B5EF4-FFF2-40B4-BE49-F238E27FC236}">
                <a16:creationId xmlns:a16="http://schemas.microsoft.com/office/drawing/2014/main" id="{A9FBA328-12A4-74EB-168D-83430CAD944E}"/>
              </a:ext>
            </a:extLst>
          </p:cNvPr>
          <p:cNvSpPr txBox="1">
            <a:spLocks noChangeArrowheads="1"/>
          </p:cNvSpPr>
          <p:nvPr/>
        </p:nvSpPr>
        <p:spPr bwMode="auto">
          <a:xfrm>
            <a:off x="2320925" y="1628775"/>
            <a:ext cx="4495800" cy="461963"/>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sz="2400" b="1" i="0">
                <a:solidFill>
                  <a:schemeClr val="tx1"/>
                </a:solidFill>
                <a:effectLst>
                  <a:outerShdw blurRad="38100" dist="38100" dir="2700000" algn="tl">
                    <a:srgbClr val="C0C0C0"/>
                  </a:outerShdw>
                </a:effectLst>
                <a:ea typeface="宋体" panose="02010600030101010101" pitchFamily="2" charset="-122"/>
                <a:cs typeface="+mn-cs"/>
              </a:rPr>
              <a:t>表示直流电压（电流）。</a:t>
            </a:r>
          </a:p>
        </p:txBody>
      </p:sp>
      <p:sp>
        <p:nvSpPr>
          <p:cNvPr id="21508" name="AutoShape 72">
            <a:hlinkClick r:id="" action="ppaction://hlinkshowjump?jump=previousslide"/>
            <a:extLst>
              <a:ext uri="{FF2B5EF4-FFF2-40B4-BE49-F238E27FC236}">
                <a16:creationId xmlns:a16="http://schemas.microsoft.com/office/drawing/2014/main" id="{7929FEA8-A09B-7718-DA15-05B9DACB295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1509" name="AutoShape 73">
            <a:hlinkClick r:id="" action="ppaction://hlinkshowjump?jump=nextslide"/>
            <a:extLst>
              <a:ext uri="{FF2B5EF4-FFF2-40B4-BE49-F238E27FC236}">
                <a16:creationId xmlns:a16="http://schemas.microsoft.com/office/drawing/2014/main" id="{9086A4C2-AE0D-65BB-33E7-0BC990D5CED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1510" name="AutoShape 74">
            <a:hlinkClick r:id="" action="ppaction://hlinkshowjump?jump=firstslide"/>
            <a:extLst>
              <a:ext uri="{FF2B5EF4-FFF2-40B4-BE49-F238E27FC236}">
                <a16:creationId xmlns:a16="http://schemas.microsoft.com/office/drawing/2014/main" id="{2D9DBB01-5169-A2CD-D8A4-F8727D23773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71603" name="Text Box 243">
            <a:extLst>
              <a:ext uri="{FF2B5EF4-FFF2-40B4-BE49-F238E27FC236}">
                <a16:creationId xmlns:a16="http://schemas.microsoft.com/office/drawing/2014/main" id="{ACFA41CC-8EA2-405A-8878-1C3ED30BA6CE}"/>
              </a:ext>
            </a:extLst>
          </p:cNvPr>
          <p:cNvSpPr txBox="1">
            <a:spLocks noChangeArrowheads="1"/>
          </p:cNvSpPr>
          <p:nvPr/>
        </p:nvSpPr>
        <p:spPr bwMode="auto">
          <a:xfrm>
            <a:off x="1241425" y="1133475"/>
            <a:ext cx="4633913" cy="577850"/>
          </a:xfrm>
          <a:prstGeom prst="rect">
            <a:avLst/>
          </a:prstGeom>
          <a:noFill/>
          <a:ln w="38100">
            <a:noFill/>
            <a:miter lim="800000"/>
          </a:ln>
          <a:effectLst/>
        </p:spPr>
        <p:txBody>
          <a:bodyPr lIns="90000" tIns="46800" rIns="90000" bIns="46800" anchor="ctr"/>
          <a:lstStyle/>
          <a:p>
            <a:pPr algn="ctr">
              <a:spcBef>
                <a:spcPct val="50000"/>
              </a:spcBef>
              <a:defRPr/>
            </a:pPr>
            <a:r>
              <a:rPr kumimoji="1" lang="zh-CN" altLang="en-US" b="1" i="0">
                <a:solidFill>
                  <a:schemeClr val="accent2"/>
                </a:solidFill>
                <a:effectLst>
                  <a:outerShdw blurRad="38100" dist="38100" dir="2700000" algn="tl">
                    <a:srgbClr val="C0C0C0"/>
                  </a:outerShdw>
                </a:effectLst>
                <a:ea typeface="宋体" panose="02010600030101010101" pitchFamily="2" charset="-122"/>
                <a:cs typeface="+mn-cs"/>
              </a:rPr>
              <a:t>大写符号、大写下标</a:t>
            </a:r>
            <a:r>
              <a:rPr lang="en-US" altLang="zh-CN" b="1" noProof="1">
                <a:solidFill>
                  <a:schemeClr val="accent2"/>
                </a:solidFill>
                <a:ea typeface="楷体_GB2312" pitchFamily="49" charset="-122"/>
                <a:cs typeface="+mn-cs"/>
                <a:sym typeface="+mn-ea"/>
              </a:rPr>
              <a:t>U</a:t>
            </a:r>
            <a:r>
              <a:rPr lang="en-US" altLang="zh-CN" b="1" i="0" baseline="-25000" noProof="1">
                <a:solidFill>
                  <a:schemeClr val="accent2"/>
                </a:solidFill>
                <a:ea typeface="楷体_GB2312" pitchFamily="49" charset="-122"/>
                <a:cs typeface="+mn-cs"/>
                <a:sym typeface="+mn-ea"/>
              </a:rPr>
              <a:t>I</a:t>
            </a:r>
            <a:r>
              <a:rPr kumimoji="1" lang="en-US" altLang="zh-CN" b="1" i="0">
                <a:solidFill>
                  <a:schemeClr val="accent2"/>
                </a:solidFill>
                <a:effectLst>
                  <a:outerShdw blurRad="38100" dist="38100" dir="2700000" algn="tl">
                    <a:srgbClr val="C0C0C0"/>
                  </a:outerShdw>
                </a:effectLst>
                <a:ea typeface="宋体" panose="02010600030101010101" pitchFamily="2" charset="-122"/>
                <a:cs typeface="+mn-cs"/>
                <a:sym typeface="+mn-ea"/>
              </a:rPr>
              <a:t>:</a:t>
            </a:r>
            <a:endParaRPr kumimoji="1" lang="en-US" altLang="zh-CN" b="1" i="0" dirty="0">
              <a:solidFill>
                <a:schemeClr val="accent2"/>
              </a:solidFill>
              <a:effectLst>
                <a:outerShdw blurRad="38100" dist="38100" dir="2700000" algn="tl">
                  <a:srgbClr val="C0C0C0"/>
                </a:outerShdw>
              </a:effectLst>
              <a:ea typeface="楷体_GB2312" pitchFamily="49" charset="-122"/>
              <a:cs typeface="+mn-cs"/>
            </a:endParaRPr>
          </a:p>
        </p:txBody>
      </p:sp>
      <p:sp>
        <p:nvSpPr>
          <p:cNvPr id="3" name="Text Box 3">
            <a:extLst>
              <a:ext uri="{FF2B5EF4-FFF2-40B4-BE49-F238E27FC236}">
                <a16:creationId xmlns:a16="http://schemas.microsoft.com/office/drawing/2014/main" id="{633873E1-1698-2086-3D2A-E92DB390CC7C}"/>
              </a:ext>
            </a:extLst>
          </p:cNvPr>
          <p:cNvSpPr txBox="1">
            <a:spLocks noChangeArrowheads="1"/>
          </p:cNvSpPr>
          <p:nvPr/>
        </p:nvSpPr>
        <p:spPr bwMode="auto">
          <a:xfrm>
            <a:off x="2276475" y="2717800"/>
            <a:ext cx="4495800" cy="461963"/>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sz="2400" b="1" i="0">
                <a:solidFill>
                  <a:schemeClr val="tx1"/>
                </a:solidFill>
                <a:effectLst>
                  <a:outerShdw blurRad="38100" dist="38100" dir="2700000" algn="tl">
                    <a:srgbClr val="C0C0C0"/>
                  </a:outerShdw>
                </a:effectLst>
                <a:ea typeface="宋体" panose="02010600030101010101" pitchFamily="2" charset="-122"/>
                <a:cs typeface="+mn-cs"/>
              </a:rPr>
              <a:t>表示交流电压（电流）瞬时值。</a:t>
            </a:r>
          </a:p>
        </p:txBody>
      </p:sp>
      <p:sp>
        <p:nvSpPr>
          <p:cNvPr id="4" name="Text Box 243">
            <a:extLst>
              <a:ext uri="{FF2B5EF4-FFF2-40B4-BE49-F238E27FC236}">
                <a16:creationId xmlns:a16="http://schemas.microsoft.com/office/drawing/2014/main" id="{A55282B1-3FAA-AC42-06AC-2B65DD07E7FD}"/>
              </a:ext>
            </a:extLst>
          </p:cNvPr>
          <p:cNvSpPr txBox="1">
            <a:spLocks noChangeArrowheads="1"/>
          </p:cNvSpPr>
          <p:nvPr/>
        </p:nvSpPr>
        <p:spPr bwMode="auto">
          <a:xfrm>
            <a:off x="1241425" y="2114550"/>
            <a:ext cx="4633913" cy="577850"/>
          </a:xfrm>
          <a:prstGeom prst="rect">
            <a:avLst/>
          </a:prstGeom>
          <a:noFill/>
          <a:ln w="38100">
            <a:noFill/>
            <a:miter lim="800000"/>
          </a:ln>
          <a:effectLst/>
        </p:spPr>
        <p:txBody>
          <a:bodyPr lIns="90000" tIns="46800" rIns="90000" bIns="46800" anchor="ctr"/>
          <a:lstStyle/>
          <a:p>
            <a:pPr algn="ctr">
              <a:spcBef>
                <a:spcPct val="50000"/>
              </a:spcBef>
              <a:defRPr/>
            </a:pPr>
            <a:r>
              <a:rPr kumimoji="1" lang="zh-CN" altLang="en-US" b="1" i="0">
                <a:solidFill>
                  <a:schemeClr val="accent2"/>
                </a:solidFill>
                <a:effectLst>
                  <a:outerShdw blurRad="38100" dist="38100" dir="2700000" algn="tl">
                    <a:srgbClr val="C0C0C0"/>
                  </a:outerShdw>
                </a:effectLst>
                <a:ea typeface="宋体" panose="02010600030101010101" pitchFamily="2" charset="-122"/>
                <a:cs typeface="+mn-cs"/>
              </a:rPr>
              <a:t>小写符号、小写下标</a:t>
            </a:r>
            <a:r>
              <a:rPr lang="en-US" altLang="zh-CN" b="1" noProof="1">
                <a:solidFill>
                  <a:schemeClr val="accent2"/>
                </a:solidFill>
                <a:ea typeface="楷体_GB2312" pitchFamily="49" charset="-122"/>
                <a:cs typeface="+mn-cs"/>
                <a:sym typeface="+mn-ea"/>
              </a:rPr>
              <a:t>u</a:t>
            </a:r>
            <a:r>
              <a:rPr lang="en-US" altLang="zh-CN" b="1" i="0" baseline="-25000" noProof="1">
                <a:solidFill>
                  <a:schemeClr val="accent2"/>
                </a:solidFill>
                <a:ea typeface="楷体_GB2312" pitchFamily="49" charset="-122"/>
                <a:cs typeface="+mn-cs"/>
                <a:sym typeface="+mn-ea"/>
              </a:rPr>
              <a:t>i</a:t>
            </a:r>
            <a:r>
              <a:rPr kumimoji="1" lang="en-US" altLang="zh-CN" b="1" i="0">
                <a:solidFill>
                  <a:schemeClr val="accent2"/>
                </a:solidFill>
                <a:effectLst>
                  <a:outerShdw blurRad="38100" dist="38100" dir="2700000" algn="tl">
                    <a:srgbClr val="C0C0C0"/>
                  </a:outerShdw>
                </a:effectLst>
                <a:ea typeface="宋体" panose="02010600030101010101" pitchFamily="2" charset="-122"/>
                <a:cs typeface="+mn-cs"/>
                <a:sym typeface="+mn-ea"/>
              </a:rPr>
              <a:t>:</a:t>
            </a:r>
            <a:endParaRPr kumimoji="1" lang="en-US" altLang="zh-CN" b="1" i="0" dirty="0">
              <a:solidFill>
                <a:schemeClr val="accent2"/>
              </a:solidFill>
              <a:effectLst>
                <a:outerShdw blurRad="38100" dist="38100" dir="2700000" algn="tl">
                  <a:srgbClr val="C0C0C0"/>
                </a:outerShdw>
              </a:effectLst>
              <a:ea typeface="楷体_GB2312" pitchFamily="49" charset="-122"/>
              <a:cs typeface="+mn-cs"/>
            </a:endParaRPr>
          </a:p>
        </p:txBody>
      </p:sp>
      <p:sp>
        <p:nvSpPr>
          <p:cNvPr id="5" name="Text Box 3">
            <a:extLst>
              <a:ext uri="{FF2B5EF4-FFF2-40B4-BE49-F238E27FC236}">
                <a16:creationId xmlns:a16="http://schemas.microsoft.com/office/drawing/2014/main" id="{2E21F4BA-D416-CC0B-1363-288A4A93D47B}"/>
              </a:ext>
            </a:extLst>
          </p:cNvPr>
          <p:cNvSpPr txBox="1">
            <a:spLocks noChangeArrowheads="1"/>
          </p:cNvSpPr>
          <p:nvPr/>
        </p:nvSpPr>
        <p:spPr bwMode="auto">
          <a:xfrm>
            <a:off x="2232025" y="3805238"/>
            <a:ext cx="4495800" cy="46196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sz="2400" b="1" i="0">
                <a:solidFill>
                  <a:schemeClr val="tx1"/>
                </a:solidFill>
                <a:effectLst>
                  <a:outerShdw blurRad="38100" dist="38100" dir="2700000" algn="tl">
                    <a:srgbClr val="C0C0C0"/>
                  </a:outerShdw>
                </a:effectLst>
                <a:ea typeface="宋体" panose="02010600030101010101" pitchFamily="2" charset="-122"/>
                <a:cs typeface="+mn-cs"/>
              </a:rPr>
              <a:t>表示交流电压（电流）有效值。</a:t>
            </a:r>
          </a:p>
        </p:txBody>
      </p:sp>
      <p:sp>
        <p:nvSpPr>
          <p:cNvPr id="6" name="Text Box 243">
            <a:extLst>
              <a:ext uri="{FF2B5EF4-FFF2-40B4-BE49-F238E27FC236}">
                <a16:creationId xmlns:a16="http://schemas.microsoft.com/office/drawing/2014/main" id="{F16FD035-59BE-BFBC-67AB-55E88D1AA114}"/>
              </a:ext>
            </a:extLst>
          </p:cNvPr>
          <p:cNvSpPr txBox="1">
            <a:spLocks noChangeArrowheads="1"/>
          </p:cNvSpPr>
          <p:nvPr/>
        </p:nvSpPr>
        <p:spPr bwMode="auto">
          <a:xfrm>
            <a:off x="1285875" y="3203575"/>
            <a:ext cx="4635500" cy="577850"/>
          </a:xfrm>
          <a:prstGeom prst="rect">
            <a:avLst/>
          </a:prstGeom>
          <a:noFill/>
          <a:ln w="38100">
            <a:noFill/>
            <a:miter lim="800000"/>
          </a:ln>
          <a:effectLst/>
        </p:spPr>
        <p:txBody>
          <a:bodyPr lIns="90000" tIns="46800" rIns="90000" bIns="46800" anchor="ctr"/>
          <a:lstStyle/>
          <a:p>
            <a:pPr algn="ctr">
              <a:spcBef>
                <a:spcPct val="50000"/>
              </a:spcBef>
              <a:defRPr/>
            </a:pPr>
            <a:r>
              <a:rPr kumimoji="1" lang="zh-CN" altLang="en-US" b="1" i="0">
                <a:solidFill>
                  <a:schemeClr val="accent2"/>
                </a:solidFill>
                <a:effectLst>
                  <a:outerShdw blurRad="38100" dist="38100" dir="2700000" algn="tl">
                    <a:srgbClr val="C0C0C0"/>
                  </a:outerShdw>
                </a:effectLst>
                <a:ea typeface="宋体" panose="02010600030101010101" pitchFamily="2" charset="-122"/>
                <a:cs typeface="+mn-cs"/>
              </a:rPr>
              <a:t>大写符号、小写下标</a:t>
            </a:r>
            <a:r>
              <a:rPr lang="en-US" altLang="zh-CN" b="1" noProof="1">
                <a:solidFill>
                  <a:schemeClr val="accent2"/>
                </a:solidFill>
                <a:ea typeface="楷体_GB2312" pitchFamily="49" charset="-122"/>
                <a:cs typeface="+mn-cs"/>
                <a:sym typeface="+mn-ea"/>
              </a:rPr>
              <a:t>U</a:t>
            </a:r>
            <a:r>
              <a:rPr lang="en-US" altLang="zh-CN" b="1" i="0" baseline="-25000" noProof="1">
                <a:solidFill>
                  <a:schemeClr val="accent2"/>
                </a:solidFill>
                <a:ea typeface="楷体_GB2312" pitchFamily="49" charset="-122"/>
                <a:cs typeface="+mn-cs"/>
                <a:sym typeface="+mn-ea"/>
              </a:rPr>
              <a:t>i</a:t>
            </a:r>
            <a:r>
              <a:rPr kumimoji="1" lang="en-US" altLang="zh-CN" b="1" i="0">
                <a:solidFill>
                  <a:schemeClr val="accent2"/>
                </a:solidFill>
                <a:effectLst>
                  <a:outerShdw blurRad="38100" dist="38100" dir="2700000" algn="tl">
                    <a:srgbClr val="C0C0C0"/>
                  </a:outerShdw>
                </a:effectLst>
                <a:ea typeface="宋体" panose="02010600030101010101" pitchFamily="2" charset="-122"/>
                <a:cs typeface="+mn-cs"/>
                <a:sym typeface="+mn-ea"/>
              </a:rPr>
              <a:t>:</a:t>
            </a:r>
            <a:endParaRPr kumimoji="1" lang="en-US" altLang="zh-CN" b="1" i="0" dirty="0">
              <a:solidFill>
                <a:schemeClr val="accent2"/>
              </a:solidFill>
              <a:effectLst>
                <a:outerShdw blurRad="38100" dist="38100" dir="2700000" algn="tl">
                  <a:srgbClr val="C0C0C0"/>
                </a:outerShdw>
              </a:effectLst>
              <a:ea typeface="楷体_GB2312" pitchFamily="49" charset="-122"/>
              <a:cs typeface="+mn-cs"/>
            </a:endParaRPr>
          </a:p>
        </p:txBody>
      </p:sp>
      <p:sp>
        <p:nvSpPr>
          <p:cNvPr id="7" name="Text Box 3">
            <a:extLst>
              <a:ext uri="{FF2B5EF4-FFF2-40B4-BE49-F238E27FC236}">
                <a16:creationId xmlns:a16="http://schemas.microsoft.com/office/drawing/2014/main" id="{0274B33D-2BB8-C748-6DDA-13E8D0165F1B}"/>
              </a:ext>
            </a:extLst>
          </p:cNvPr>
          <p:cNvSpPr txBox="1">
            <a:spLocks noChangeArrowheads="1"/>
          </p:cNvSpPr>
          <p:nvPr/>
        </p:nvSpPr>
        <p:spPr bwMode="auto">
          <a:xfrm>
            <a:off x="2276475" y="4968875"/>
            <a:ext cx="6186488" cy="460375"/>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sz="2400" b="1" i="0">
                <a:solidFill>
                  <a:schemeClr val="tx1"/>
                </a:solidFill>
                <a:effectLst>
                  <a:outerShdw blurRad="38100" dist="38100" dir="2700000" algn="tl">
                    <a:srgbClr val="C0C0C0"/>
                  </a:outerShdw>
                </a:effectLst>
                <a:ea typeface="宋体" panose="02010600030101010101" pitchFamily="2" charset="-122"/>
                <a:cs typeface="+mn-cs"/>
              </a:rPr>
              <a:t>表示包含有直流的电压（电流）的瞬时值。</a:t>
            </a:r>
          </a:p>
        </p:txBody>
      </p:sp>
      <p:sp>
        <p:nvSpPr>
          <p:cNvPr id="8" name="Text Box 243">
            <a:extLst>
              <a:ext uri="{FF2B5EF4-FFF2-40B4-BE49-F238E27FC236}">
                <a16:creationId xmlns:a16="http://schemas.microsoft.com/office/drawing/2014/main" id="{AF4197A1-0C0B-C810-54C9-654F1677F063}"/>
              </a:ext>
            </a:extLst>
          </p:cNvPr>
          <p:cNvSpPr txBox="1">
            <a:spLocks noChangeArrowheads="1"/>
          </p:cNvSpPr>
          <p:nvPr/>
        </p:nvSpPr>
        <p:spPr bwMode="auto">
          <a:xfrm>
            <a:off x="1285875" y="4329113"/>
            <a:ext cx="4635500" cy="576262"/>
          </a:xfrm>
          <a:prstGeom prst="rect">
            <a:avLst/>
          </a:prstGeom>
          <a:noFill/>
          <a:ln w="38100">
            <a:noFill/>
            <a:miter lim="800000"/>
          </a:ln>
          <a:effectLst/>
        </p:spPr>
        <p:txBody>
          <a:bodyPr lIns="90000" tIns="46800" rIns="90000" bIns="46800" anchor="ctr"/>
          <a:lstStyle/>
          <a:p>
            <a:pPr algn="ctr">
              <a:spcBef>
                <a:spcPct val="50000"/>
              </a:spcBef>
              <a:defRPr/>
            </a:pPr>
            <a:r>
              <a:rPr kumimoji="1" lang="zh-CN" altLang="en-US" b="1" i="0">
                <a:solidFill>
                  <a:schemeClr val="accent2"/>
                </a:solidFill>
                <a:effectLst>
                  <a:outerShdw blurRad="38100" dist="38100" dir="2700000" algn="tl">
                    <a:srgbClr val="C0C0C0"/>
                  </a:outerShdw>
                </a:effectLst>
                <a:ea typeface="宋体" panose="02010600030101010101" pitchFamily="2" charset="-122"/>
                <a:cs typeface="+mn-cs"/>
              </a:rPr>
              <a:t>小写符号、大写下标</a:t>
            </a:r>
            <a:r>
              <a:rPr lang="en-US" altLang="zh-CN" b="1" noProof="1">
                <a:solidFill>
                  <a:schemeClr val="accent2"/>
                </a:solidFill>
                <a:ea typeface="楷体_GB2312" pitchFamily="49" charset="-122"/>
                <a:cs typeface="+mn-cs"/>
                <a:sym typeface="+mn-ea"/>
              </a:rPr>
              <a:t>u</a:t>
            </a:r>
            <a:r>
              <a:rPr lang="en-US" altLang="zh-CN" b="1" i="0" baseline="-25000" noProof="1">
                <a:solidFill>
                  <a:schemeClr val="accent2"/>
                </a:solidFill>
                <a:ea typeface="楷体_GB2312" pitchFamily="49" charset="-122"/>
                <a:cs typeface="+mn-cs"/>
                <a:sym typeface="+mn-ea"/>
              </a:rPr>
              <a:t>I</a:t>
            </a:r>
            <a:r>
              <a:rPr kumimoji="1" lang="en-US" altLang="zh-CN" b="1" i="0">
                <a:solidFill>
                  <a:schemeClr val="accent2"/>
                </a:solidFill>
                <a:effectLst>
                  <a:outerShdw blurRad="38100" dist="38100" dir="2700000" algn="tl">
                    <a:srgbClr val="C0C0C0"/>
                  </a:outerShdw>
                </a:effectLst>
                <a:ea typeface="宋体" panose="02010600030101010101" pitchFamily="2" charset="-122"/>
                <a:cs typeface="+mn-cs"/>
                <a:sym typeface="+mn-ea"/>
              </a:rPr>
              <a:t>:</a:t>
            </a:r>
            <a:endParaRPr kumimoji="1" lang="en-US" altLang="zh-CN" b="1" i="0" dirty="0">
              <a:solidFill>
                <a:schemeClr val="accent2"/>
              </a:solidFill>
              <a:effectLst>
                <a:outerShdw blurRad="38100" dist="38100" dir="2700000" algn="tl">
                  <a:srgbClr val="C0C0C0"/>
                </a:outerShdw>
              </a:effectLst>
              <a:ea typeface="楷体_GB2312" pitchFamily="49" charset="-122"/>
              <a:cs typeface="+mn-cs"/>
            </a:endParaRP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157697" name="图片 66" descr="图2.png">
            <a:extLst>
              <a:ext uri="{FF2B5EF4-FFF2-40B4-BE49-F238E27FC236}">
                <a16:creationId xmlns:a16="http://schemas.microsoft.com/office/drawing/2014/main" id="{18E36EDD-A25E-676D-0125-7817BE32EFD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77187" name="Text Box 3">
            <a:extLst>
              <a:ext uri="{FF2B5EF4-FFF2-40B4-BE49-F238E27FC236}">
                <a16:creationId xmlns:a16="http://schemas.microsoft.com/office/drawing/2014/main" id="{F3727AB9-9516-6D0A-829E-D1CA1EC1A7F0}"/>
              </a:ext>
            </a:extLst>
          </p:cNvPr>
          <p:cNvSpPr>
            <a:spLocks noGrp="1" noChangeArrowheads="1"/>
          </p:cNvSpPr>
          <p:nvPr>
            <p:ph type="subTitle" idx="1"/>
          </p:nvPr>
        </p:nvSpPr>
        <p:spPr>
          <a:xfrm>
            <a:off x="304800" y="990600"/>
            <a:ext cx="8001000" cy="914400"/>
          </a:xfrm>
        </p:spPr>
        <p:txBody>
          <a:bodyPr lIns="92075" tIns="46038" rIns="92075" bIns="46038" anchor="ctr"/>
          <a:lstStyle/>
          <a:p>
            <a:pPr algn="l">
              <a:lnSpc>
                <a:spcPct val="120000"/>
              </a:lnSpc>
              <a:spcBef>
                <a:spcPct val="50000"/>
              </a:spcBef>
            </a:pPr>
            <a:r>
              <a:rPr lang="en-US" altLang="zh-CN" sz="2800" b="1">
                <a:solidFill>
                  <a:srgbClr val="003399"/>
                </a:solidFill>
                <a:latin typeface="宋体" panose="02010600030101010101" pitchFamily="2" charset="-122"/>
              </a:rPr>
              <a:t>  </a:t>
            </a:r>
          </a:p>
        </p:txBody>
      </p:sp>
      <p:grpSp>
        <p:nvGrpSpPr>
          <p:cNvPr id="157699" name="Group 4">
            <a:extLst>
              <a:ext uri="{FF2B5EF4-FFF2-40B4-BE49-F238E27FC236}">
                <a16:creationId xmlns:a16="http://schemas.microsoft.com/office/drawing/2014/main" id="{A458562C-AD4C-587A-E957-6C49A6849182}"/>
              </a:ext>
            </a:extLst>
          </p:cNvPr>
          <p:cNvGrpSpPr>
            <a:grpSpLocks/>
          </p:cNvGrpSpPr>
          <p:nvPr/>
        </p:nvGrpSpPr>
        <p:grpSpPr bwMode="auto">
          <a:xfrm>
            <a:off x="457200" y="1168400"/>
            <a:ext cx="7772400" cy="171450"/>
            <a:chOff x="144" y="564"/>
            <a:chExt cx="4896" cy="108"/>
          </a:xfrm>
        </p:grpSpPr>
        <p:pic>
          <p:nvPicPr>
            <p:cNvPr id="157700" name="Picture 5" descr="Green and Black Diamond">
              <a:extLst>
                <a:ext uri="{FF2B5EF4-FFF2-40B4-BE49-F238E27FC236}">
                  <a16:creationId xmlns:a16="http://schemas.microsoft.com/office/drawing/2014/main" id="{367EC8F5-B5DB-AA1F-25D8-173750F5CC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1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1" name="Picture 6" descr="Green and Black Diamond">
              <a:extLst>
                <a:ext uri="{FF2B5EF4-FFF2-40B4-BE49-F238E27FC236}">
                  <a16:creationId xmlns:a16="http://schemas.microsoft.com/office/drawing/2014/main" id="{7A8AD992-B5A2-F8F8-E796-573D4E9AE4E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2" name="Picture 7" descr="Green and Black Diamond">
              <a:extLst>
                <a:ext uri="{FF2B5EF4-FFF2-40B4-BE49-F238E27FC236}">
                  <a16:creationId xmlns:a16="http://schemas.microsoft.com/office/drawing/2014/main" id="{E8734FCB-A9A0-84DD-F5F8-1FBBC87A3A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00"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3" name="Picture 8" descr="Green and Black Diamond">
              <a:extLst>
                <a:ext uri="{FF2B5EF4-FFF2-40B4-BE49-F238E27FC236}">
                  <a16:creationId xmlns:a16="http://schemas.microsoft.com/office/drawing/2014/main" id="{4D9F5DB6-0549-9D61-7D20-78DAD4185D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9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4" name="Picture 9" descr="Green and Black Diamond">
              <a:extLst>
                <a:ext uri="{FF2B5EF4-FFF2-40B4-BE49-F238E27FC236}">
                  <a16:creationId xmlns:a16="http://schemas.microsoft.com/office/drawing/2014/main" id="{0727B541-B947-F1D8-D006-DBB2C9F5520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7705" name="Group 10">
              <a:extLst>
                <a:ext uri="{FF2B5EF4-FFF2-40B4-BE49-F238E27FC236}">
                  <a16:creationId xmlns:a16="http://schemas.microsoft.com/office/drawing/2014/main" id="{93794672-2542-54B0-00B2-ED82EC17F79D}"/>
                </a:ext>
              </a:extLst>
            </p:cNvPr>
            <p:cNvGrpSpPr>
              <a:grpSpLocks/>
            </p:cNvGrpSpPr>
            <p:nvPr/>
          </p:nvGrpSpPr>
          <p:grpSpPr bwMode="auto">
            <a:xfrm>
              <a:off x="144" y="564"/>
              <a:ext cx="768" cy="102"/>
              <a:chOff x="384" y="618"/>
              <a:chExt cx="768" cy="102"/>
            </a:xfrm>
          </p:grpSpPr>
          <p:pic>
            <p:nvPicPr>
              <p:cNvPr id="157706" name="Picture 11" descr="Green and Black Diamond">
                <a:extLst>
                  <a:ext uri="{FF2B5EF4-FFF2-40B4-BE49-F238E27FC236}">
                    <a16:creationId xmlns:a16="http://schemas.microsoft.com/office/drawing/2014/main" id="{C5353691-F35D-B2DC-08D3-0A61DD29E27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7" name="Picture 12" descr="Green and Black Diamond">
                <a:extLst>
                  <a:ext uri="{FF2B5EF4-FFF2-40B4-BE49-F238E27FC236}">
                    <a16:creationId xmlns:a16="http://schemas.microsoft.com/office/drawing/2014/main" id="{120F1184-8AF0-FBC1-9377-21F465CCA5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8" name="Picture 13" descr="Green and Black Diamond">
                <a:extLst>
                  <a:ext uri="{FF2B5EF4-FFF2-40B4-BE49-F238E27FC236}">
                    <a16:creationId xmlns:a16="http://schemas.microsoft.com/office/drawing/2014/main" id="{82BB16A1-41DD-BDC7-0377-F01EEB04D9E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09" name="Picture 14" descr="Green and Black Diamond">
                <a:extLst>
                  <a:ext uri="{FF2B5EF4-FFF2-40B4-BE49-F238E27FC236}">
                    <a16:creationId xmlns:a16="http://schemas.microsoft.com/office/drawing/2014/main" id="{3C4E826E-90C8-8A49-5162-C6C0E066B5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10" name="Picture 15" descr="Green and Black Diamond">
                <a:extLst>
                  <a:ext uri="{FF2B5EF4-FFF2-40B4-BE49-F238E27FC236}">
                    <a16:creationId xmlns:a16="http://schemas.microsoft.com/office/drawing/2014/main" id="{28ABF000-39E5-D92B-E923-8F040550BF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11" name="Picture 16" descr="Green and Black Diamond">
                <a:extLst>
                  <a:ext uri="{FF2B5EF4-FFF2-40B4-BE49-F238E27FC236}">
                    <a16:creationId xmlns:a16="http://schemas.microsoft.com/office/drawing/2014/main" id="{F1767455-0E97-BB6F-86F7-5F75DEB98A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12" name="Picture 17" descr="Green and Black Diamond">
                <a:extLst>
                  <a:ext uri="{FF2B5EF4-FFF2-40B4-BE49-F238E27FC236}">
                    <a16:creationId xmlns:a16="http://schemas.microsoft.com/office/drawing/2014/main" id="{62744004-B478-E0A3-3FF2-E7F17CAC3B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13" name="Picture 18" descr="Green and Black Diamond">
                <a:extLst>
                  <a:ext uri="{FF2B5EF4-FFF2-40B4-BE49-F238E27FC236}">
                    <a16:creationId xmlns:a16="http://schemas.microsoft.com/office/drawing/2014/main" id="{C6913564-655F-E5AD-2BDB-FB2DCF4B6F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pic>
          <p:nvPicPr>
            <p:cNvPr id="157714" name="Picture 19" descr="Green and Black Diamond">
              <a:extLst>
                <a:ext uri="{FF2B5EF4-FFF2-40B4-BE49-F238E27FC236}">
                  <a16:creationId xmlns:a16="http://schemas.microsoft.com/office/drawing/2014/main" id="{EE55C64A-0461-090C-A3CB-F774A11398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0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15" name="Picture 20" descr="Green and Black Diamond">
              <a:extLst>
                <a:ext uri="{FF2B5EF4-FFF2-40B4-BE49-F238E27FC236}">
                  <a16:creationId xmlns:a16="http://schemas.microsoft.com/office/drawing/2014/main" id="{A2A5BAFE-1066-DBF3-E498-C5A794A2498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16" name="Picture 21" descr="Green and Black Diamond">
              <a:extLst>
                <a:ext uri="{FF2B5EF4-FFF2-40B4-BE49-F238E27FC236}">
                  <a16:creationId xmlns:a16="http://schemas.microsoft.com/office/drawing/2014/main" id="{FCA71DE5-8B54-5CDA-72BD-65A1DB95A7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4"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17" name="Picture 22" descr="Green and Black Diamond">
              <a:extLst>
                <a:ext uri="{FF2B5EF4-FFF2-40B4-BE49-F238E27FC236}">
                  <a16:creationId xmlns:a16="http://schemas.microsoft.com/office/drawing/2014/main" id="{865896AB-68DE-961B-EBA2-BE1EF82CA4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4"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18" name="Picture 23" descr="Green and Black Diamond">
              <a:extLst>
                <a:ext uri="{FF2B5EF4-FFF2-40B4-BE49-F238E27FC236}">
                  <a16:creationId xmlns:a16="http://schemas.microsoft.com/office/drawing/2014/main" id="{691BDB88-3548-EF68-BF0C-34740F378C3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19" name="Picture 24" descr="Green and Black Diamond">
              <a:extLst>
                <a:ext uri="{FF2B5EF4-FFF2-40B4-BE49-F238E27FC236}">
                  <a16:creationId xmlns:a16="http://schemas.microsoft.com/office/drawing/2014/main" id="{F7200973-D51E-778F-5586-5EAE0556F4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20" name="Picture 25" descr="Green and Black Diamond">
              <a:extLst>
                <a:ext uri="{FF2B5EF4-FFF2-40B4-BE49-F238E27FC236}">
                  <a16:creationId xmlns:a16="http://schemas.microsoft.com/office/drawing/2014/main" id="{03B9FA96-43E4-F3E3-D6DA-781A9B1A39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21" name="Picture 26" descr="Green and Black Diamond">
              <a:extLst>
                <a:ext uri="{FF2B5EF4-FFF2-40B4-BE49-F238E27FC236}">
                  <a16:creationId xmlns:a16="http://schemas.microsoft.com/office/drawing/2014/main" id="{ED538CB9-5945-632E-D91C-27C824E3ED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4"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22" name="Picture 27" descr="Green and Black Diamond">
              <a:extLst>
                <a:ext uri="{FF2B5EF4-FFF2-40B4-BE49-F238E27FC236}">
                  <a16:creationId xmlns:a16="http://schemas.microsoft.com/office/drawing/2014/main" id="{75F89C39-BD54-70AB-5E23-ADCD67A315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0"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23" name="Picture 28" descr="Green and Black Diamond">
              <a:extLst>
                <a:ext uri="{FF2B5EF4-FFF2-40B4-BE49-F238E27FC236}">
                  <a16:creationId xmlns:a16="http://schemas.microsoft.com/office/drawing/2014/main" id="{32061F2F-9500-67A4-CEFB-CB994D1EE5C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5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24" name="Picture 29" descr="Green and Black Diamond">
              <a:extLst>
                <a:ext uri="{FF2B5EF4-FFF2-40B4-BE49-F238E27FC236}">
                  <a16:creationId xmlns:a16="http://schemas.microsoft.com/office/drawing/2014/main" id="{294676F9-4EB4-73F3-57B2-2F4553693D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4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25" name="Picture 30" descr="Green and Black Diamond">
              <a:extLst>
                <a:ext uri="{FF2B5EF4-FFF2-40B4-BE49-F238E27FC236}">
                  <a16:creationId xmlns:a16="http://schemas.microsoft.com/office/drawing/2014/main" id="{4756029A-0D0C-39B2-1D4B-92B7037971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26" name="Picture 31" descr="Green and Black Diamond">
              <a:extLst>
                <a:ext uri="{FF2B5EF4-FFF2-40B4-BE49-F238E27FC236}">
                  <a16:creationId xmlns:a16="http://schemas.microsoft.com/office/drawing/2014/main" id="{51661C4E-D76D-726D-C595-D62E9BF920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40"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27" name="Picture 32" descr="Green and Black Diamond">
              <a:extLst>
                <a:ext uri="{FF2B5EF4-FFF2-40B4-BE49-F238E27FC236}">
                  <a16:creationId xmlns:a16="http://schemas.microsoft.com/office/drawing/2014/main" id="{9578E18D-1D99-81C8-BAAD-138D5BA47E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28" name="Picture 33" descr="Green and Black Diamond">
              <a:extLst>
                <a:ext uri="{FF2B5EF4-FFF2-40B4-BE49-F238E27FC236}">
                  <a16:creationId xmlns:a16="http://schemas.microsoft.com/office/drawing/2014/main" id="{DA726D5E-557E-66D3-A899-0A722075D1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8"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29" name="Picture 34" descr="Green and Black Diamond">
              <a:extLst>
                <a:ext uri="{FF2B5EF4-FFF2-40B4-BE49-F238E27FC236}">
                  <a16:creationId xmlns:a16="http://schemas.microsoft.com/office/drawing/2014/main" id="{6EFBB25A-FE2F-4110-E1A5-25ACAF3C4F2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24"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30" name="Picture 35" descr="Green and Black Diamond">
              <a:extLst>
                <a:ext uri="{FF2B5EF4-FFF2-40B4-BE49-F238E27FC236}">
                  <a16:creationId xmlns:a16="http://schemas.microsoft.com/office/drawing/2014/main" id="{25E24A0E-36A3-1944-9CD7-41E4A407C8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4"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31" name="Picture 36" descr="Green and Black Diamond">
              <a:extLst>
                <a:ext uri="{FF2B5EF4-FFF2-40B4-BE49-F238E27FC236}">
                  <a16:creationId xmlns:a16="http://schemas.microsoft.com/office/drawing/2014/main" id="{8DB3E790-A803-1A20-391E-BEF2D421BF1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0"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32" name="Picture 37" descr="Green and Black Diamond">
              <a:extLst>
                <a:ext uri="{FF2B5EF4-FFF2-40B4-BE49-F238E27FC236}">
                  <a16:creationId xmlns:a16="http://schemas.microsoft.com/office/drawing/2014/main" id="{56C1B2A8-8D58-EC23-46F4-1600160CD7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3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33" name="Picture 38" descr="Green and Black Diamond">
              <a:extLst>
                <a:ext uri="{FF2B5EF4-FFF2-40B4-BE49-F238E27FC236}">
                  <a16:creationId xmlns:a16="http://schemas.microsoft.com/office/drawing/2014/main" id="{E96142F5-27A0-4E9E-25A8-7DECA441AC3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6"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34" name="Picture 39" descr="Green and Black Diamond">
              <a:extLst>
                <a:ext uri="{FF2B5EF4-FFF2-40B4-BE49-F238E27FC236}">
                  <a16:creationId xmlns:a16="http://schemas.microsoft.com/office/drawing/2014/main" id="{1985628F-BB5F-5324-5BCD-FCA7CB30D8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35" name="Picture 40" descr="Green and Black Diamond">
              <a:extLst>
                <a:ext uri="{FF2B5EF4-FFF2-40B4-BE49-F238E27FC236}">
                  <a16:creationId xmlns:a16="http://schemas.microsoft.com/office/drawing/2014/main" id="{EF8638E6-B2B9-988C-0ED4-B720A7507A8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2" y="56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157736" name="Group 41">
              <a:extLst>
                <a:ext uri="{FF2B5EF4-FFF2-40B4-BE49-F238E27FC236}">
                  <a16:creationId xmlns:a16="http://schemas.microsoft.com/office/drawing/2014/main" id="{382BDD2F-16F4-1E47-98B5-C186677D153B}"/>
                </a:ext>
              </a:extLst>
            </p:cNvPr>
            <p:cNvGrpSpPr>
              <a:grpSpLocks/>
            </p:cNvGrpSpPr>
            <p:nvPr/>
          </p:nvGrpSpPr>
          <p:grpSpPr bwMode="auto">
            <a:xfrm>
              <a:off x="3504" y="570"/>
              <a:ext cx="768" cy="102"/>
              <a:chOff x="384" y="618"/>
              <a:chExt cx="768" cy="102"/>
            </a:xfrm>
          </p:grpSpPr>
          <p:pic>
            <p:nvPicPr>
              <p:cNvPr id="157737" name="Picture 42" descr="Green and Black Diamond">
                <a:extLst>
                  <a:ext uri="{FF2B5EF4-FFF2-40B4-BE49-F238E27FC236}">
                    <a16:creationId xmlns:a16="http://schemas.microsoft.com/office/drawing/2014/main" id="{A3F58F87-DD8B-D2BE-3BBF-99CE742C86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38" name="Picture 43" descr="Green and Black Diamond">
                <a:extLst>
                  <a:ext uri="{FF2B5EF4-FFF2-40B4-BE49-F238E27FC236}">
                    <a16:creationId xmlns:a16="http://schemas.microsoft.com/office/drawing/2014/main" id="{93EB7FB6-3A7E-5259-6515-8120D3DFA1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39" name="Picture 44" descr="Green and Black Diamond">
                <a:extLst>
                  <a:ext uri="{FF2B5EF4-FFF2-40B4-BE49-F238E27FC236}">
                    <a16:creationId xmlns:a16="http://schemas.microsoft.com/office/drawing/2014/main" id="{422F46CE-3DC7-1115-AEBB-FAAAD7DF000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40" name="Picture 45" descr="Green and Black Diamond">
                <a:extLst>
                  <a:ext uri="{FF2B5EF4-FFF2-40B4-BE49-F238E27FC236}">
                    <a16:creationId xmlns:a16="http://schemas.microsoft.com/office/drawing/2014/main" id="{61DFCAE9-3C0C-B931-8300-CE66C19D818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41" name="Picture 46" descr="Green and Black Diamond">
                <a:extLst>
                  <a:ext uri="{FF2B5EF4-FFF2-40B4-BE49-F238E27FC236}">
                    <a16:creationId xmlns:a16="http://schemas.microsoft.com/office/drawing/2014/main" id="{D82BB7E6-A35D-5EEB-6F73-1F8AFD7310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42" name="Picture 47" descr="Green and Black Diamond">
                <a:extLst>
                  <a:ext uri="{FF2B5EF4-FFF2-40B4-BE49-F238E27FC236}">
                    <a16:creationId xmlns:a16="http://schemas.microsoft.com/office/drawing/2014/main" id="{4C91C198-732E-FF1A-4DBE-BF49E39CEA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43" name="Picture 48" descr="Green and Black Diamond">
                <a:extLst>
                  <a:ext uri="{FF2B5EF4-FFF2-40B4-BE49-F238E27FC236}">
                    <a16:creationId xmlns:a16="http://schemas.microsoft.com/office/drawing/2014/main" id="{ED682B51-AFE4-8CEF-38E8-056D20F2DB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44" name="Picture 49" descr="Green and Black Diamond">
                <a:extLst>
                  <a:ext uri="{FF2B5EF4-FFF2-40B4-BE49-F238E27FC236}">
                    <a16:creationId xmlns:a16="http://schemas.microsoft.com/office/drawing/2014/main" id="{0F5830A7-2A4D-53ED-1E68-49352E1900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157745" name="Group 50">
              <a:extLst>
                <a:ext uri="{FF2B5EF4-FFF2-40B4-BE49-F238E27FC236}">
                  <a16:creationId xmlns:a16="http://schemas.microsoft.com/office/drawing/2014/main" id="{5CC06A3E-F433-9709-EB16-4355EC02819E}"/>
                </a:ext>
              </a:extLst>
            </p:cNvPr>
            <p:cNvGrpSpPr>
              <a:grpSpLocks/>
            </p:cNvGrpSpPr>
            <p:nvPr/>
          </p:nvGrpSpPr>
          <p:grpSpPr bwMode="auto">
            <a:xfrm>
              <a:off x="4272" y="570"/>
              <a:ext cx="768" cy="102"/>
              <a:chOff x="384" y="618"/>
              <a:chExt cx="768" cy="102"/>
            </a:xfrm>
          </p:grpSpPr>
          <p:pic>
            <p:nvPicPr>
              <p:cNvPr id="157746" name="Picture 51" descr="Green and Black Diamond">
                <a:extLst>
                  <a:ext uri="{FF2B5EF4-FFF2-40B4-BE49-F238E27FC236}">
                    <a16:creationId xmlns:a16="http://schemas.microsoft.com/office/drawing/2014/main" id="{8EB6080B-B5D0-5F3B-3866-F7B29E80930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47" name="Picture 52" descr="Green and Black Diamond">
                <a:extLst>
                  <a:ext uri="{FF2B5EF4-FFF2-40B4-BE49-F238E27FC236}">
                    <a16:creationId xmlns:a16="http://schemas.microsoft.com/office/drawing/2014/main" id="{D765E386-3481-F4DC-0B85-BB5A0E6D16E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48" name="Picture 53" descr="Green and Black Diamond">
                <a:extLst>
                  <a:ext uri="{FF2B5EF4-FFF2-40B4-BE49-F238E27FC236}">
                    <a16:creationId xmlns:a16="http://schemas.microsoft.com/office/drawing/2014/main" id="{DDD57D69-AA15-2D56-FF98-AD52D688588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6"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49" name="Picture 54" descr="Green and Black Diamond">
                <a:extLst>
                  <a:ext uri="{FF2B5EF4-FFF2-40B4-BE49-F238E27FC236}">
                    <a16:creationId xmlns:a16="http://schemas.microsoft.com/office/drawing/2014/main" id="{C277F35A-01EB-4D84-0906-56FA3934F3A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6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50" name="Picture 55" descr="Green and Black Diamond">
                <a:extLst>
                  <a:ext uri="{FF2B5EF4-FFF2-40B4-BE49-F238E27FC236}">
                    <a16:creationId xmlns:a16="http://schemas.microsoft.com/office/drawing/2014/main" id="{BAD1EACE-0C26-7D78-EEE7-99420032EF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4"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51" name="Picture 56" descr="Green and Black Diamond">
                <a:extLst>
                  <a:ext uri="{FF2B5EF4-FFF2-40B4-BE49-F238E27FC236}">
                    <a16:creationId xmlns:a16="http://schemas.microsoft.com/office/drawing/2014/main" id="{852E3D83-0548-34CE-4215-2663845242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6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52" name="Picture 57" descr="Green and Black Diamond">
                <a:extLst>
                  <a:ext uri="{FF2B5EF4-FFF2-40B4-BE49-F238E27FC236}">
                    <a16:creationId xmlns:a16="http://schemas.microsoft.com/office/drawing/2014/main" id="{F7382A04-10CE-6492-26D1-655D0A6F8A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7753" name="Picture 58" descr="Green and Black Diamond">
                <a:extLst>
                  <a:ext uri="{FF2B5EF4-FFF2-40B4-BE49-F238E27FC236}">
                    <a16:creationId xmlns:a16="http://schemas.microsoft.com/office/drawing/2014/main" id="{C7671FFC-DD88-62F4-3794-2662837D68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2" y="618"/>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157754" name="AutoShape 59">
            <a:hlinkClick r:id="" action="ppaction://hlinkshowjump?jump=previousslide" highlightClick="1"/>
            <a:extLst>
              <a:ext uri="{FF2B5EF4-FFF2-40B4-BE49-F238E27FC236}">
                <a16:creationId xmlns:a16="http://schemas.microsoft.com/office/drawing/2014/main" id="{9787401C-B22D-035B-C362-1BC9E3AAE2A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7755" name="AutoShape 60">
            <a:hlinkClick r:id="" action="ppaction://hlinkshowjump?jump=nextslide" highlightClick="1"/>
            <a:extLst>
              <a:ext uri="{FF2B5EF4-FFF2-40B4-BE49-F238E27FC236}">
                <a16:creationId xmlns:a16="http://schemas.microsoft.com/office/drawing/2014/main" id="{50E7FFBF-2D40-1758-6DFC-4C2796D8B66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7756" name="AutoShape 61">
            <a:hlinkClick r:id="" action="ppaction://hlinkshowjump?jump=firstslide" highlightClick="1"/>
            <a:extLst>
              <a:ext uri="{FF2B5EF4-FFF2-40B4-BE49-F238E27FC236}">
                <a16:creationId xmlns:a16="http://schemas.microsoft.com/office/drawing/2014/main" id="{FA9DFC28-EC82-0546-E156-964C8639E0C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7757" name="AutoShape 62">
            <a:hlinkClick r:id="" action="ppaction://hlinkshowjump?jump=lastslideviewed" highlightClick="1"/>
            <a:extLst>
              <a:ext uri="{FF2B5EF4-FFF2-40B4-BE49-F238E27FC236}">
                <a16:creationId xmlns:a16="http://schemas.microsoft.com/office/drawing/2014/main" id="{7FF02FCF-9FC9-4B47-29C4-11AE7D592D90}"/>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4210" name="Text Box 2">
            <a:extLst>
              <a:ext uri="{FF2B5EF4-FFF2-40B4-BE49-F238E27FC236}">
                <a16:creationId xmlns:a16="http://schemas.microsoft.com/office/drawing/2014/main" id="{482293C6-A1ED-5732-1A5B-EEBE965A87B3}"/>
              </a:ext>
            </a:extLst>
          </p:cNvPr>
          <p:cNvSpPr txBox="1">
            <a:spLocks noChangeArrowheads="1"/>
          </p:cNvSpPr>
          <p:nvPr/>
        </p:nvSpPr>
        <p:spPr bwMode="auto">
          <a:xfrm>
            <a:off x="3119438" y="547688"/>
            <a:ext cx="2714625" cy="523875"/>
          </a:xfrm>
          <a:prstGeom prst="rect">
            <a:avLst/>
          </a:prstGeom>
          <a:noFill/>
          <a:ln w="25400">
            <a:noFill/>
            <a:miter lim="800000"/>
            <a:headEnd type="none" w="sm" len="sm"/>
            <a:tailEnd type="none" w="med" len="lg"/>
          </a:ln>
          <a:effectLst/>
        </p:spPr>
        <p:txBody>
          <a:bodyPr wrap="none" lIns="90000" tIns="46800" rIns="90000" bIns="46800" anchor="ctr">
            <a:spAutoFit/>
          </a:bodyPr>
          <a:lstStyle/>
          <a:p>
            <a:pPr algn="ctr">
              <a:spcBef>
                <a:spcPct val="50000"/>
              </a:spcBef>
              <a:defRPr/>
            </a:pPr>
            <a:r>
              <a:rPr kumimoji="1" lang="zh-CN" b="1" i="0" dirty="0">
                <a:solidFill>
                  <a:srgbClr val="C00000"/>
                </a:solidFill>
                <a:effectLst>
                  <a:outerShdw blurRad="38100" dist="38100" dir="2700000" algn="tl">
                    <a:srgbClr val="C0C0C0"/>
                  </a:outerShdw>
                </a:effectLst>
                <a:latin typeface="微软雅黑" panose="020B0503020204020204" charset="-122"/>
                <a:ea typeface="微软雅黑" panose="020B0503020204020204" charset="-122"/>
                <a:cs typeface="+mn-cs"/>
              </a:rPr>
              <a:t>第</a:t>
            </a:r>
            <a:r>
              <a:rPr kumimoji="1" lang="en-US" altLang="zh-CN" b="1" i="0" dirty="0">
                <a:solidFill>
                  <a:srgbClr val="C00000"/>
                </a:solidFill>
                <a:effectLst>
                  <a:outerShdw blurRad="38100" dist="38100" dir="2700000" algn="tl">
                    <a:srgbClr val="C0C0C0"/>
                  </a:outerShdw>
                </a:effectLst>
                <a:latin typeface="微软雅黑" panose="020B0503020204020204" charset="-122"/>
                <a:ea typeface="微软雅黑" panose="020B0503020204020204" charset="-122"/>
                <a:cs typeface="+mn-cs"/>
              </a:rPr>
              <a:t>10</a:t>
            </a:r>
            <a:r>
              <a:rPr kumimoji="1" lang="zh-CN" altLang="en-US" b="1" i="0" dirty="0">
                <a:solidFill>
                  <a:srgbClr val="C00000"/>
                </a:solidFill>
                <a:effectLst>
                  <a:outerShdw blurRad="38100" dist="38100" dir="2700000" algn="tl">
                    <a:srgbClr val="C0C0C0"/>
                  </a:outerShdw>
                </a:effectLst>
                <a:latin typeface="微软雅黑" panose="020B0503020204020204" charset="-122"/>
                <a:ea typeface="微软雅黑" panose="020B0503020204020204" charset="-122"/>
                <a:cs typeface="+mn-cs"/>
              </a:rPr>
              <a:t>章</a:t>
            </a:r>
            <a:r>
              <a:rPr kumimoji="1" lang="en-US" altLang="zh-CN" b="1" i="0" dirty="0">
                <a:solidFill>
                  <a:srgbClr val="C00000"/>
                </a:solidFill>
                <a:effectLst>
                  <a:outerShdw blurRad="38100" dist="38100" dir="2700000" algn="tl">
                    <a:srgbClr val="C0C0C0"/>
                  </a:outerShdw>
                </a:effectLst>
                <a:latin typeface="微软雅黑" panose="020B0503020204020204" charset="-122"/>
                <a:ea typeface="微软雅黑" panose="020B0503020204020204" charset="-122"/>
                <a:cs typeface="+mn-cs"/>
              </a:rPr>
              <a:t>   </a:t>
            </a:r>
            <a:r>
              <a:rPr kumimoji="1" lang="zh-CN" altLang="en-US" b="1" i="0" dirty="0">
                <a:solidFill>
                  <a:srgbClr val="C00000"/>
                </a:solidFill>
                <a:effectLst>
                  <a:outerShdw blurRad="38100" dist="38100" dir="2700000" algn="tl">
                    <a:srgbClr val="C0C0C0"/>
                  </a:outerShdw>
                </a:effectLst>
                <a:latin typeface="微软雅黑" panose="020B0503020204020204" charset="-122"/>
                <a:ea typeface="微软雅黑" panose="020B0503020204020204" charset="-122"/>
                <a:cs typeface="+mn-cs"/>
              </a:rPr>
              <a:t>作业题</a:t>
            </a:r>
          </a:p>
        </p:txBody>
      </p:sp>
      <p:sp>
        <p:nvSpPr>
          <p:cNvPr id="3" name="Text Box 2">
            <a:extLst>
              <a:ext uri="{FF2B5EF4-FFF2-40B4-BE49-F238E27FC236}">
                <a16:creationId xmlns:a16="http://schemas.microsoft.com/office/drawing/2014/main" id="{7C76E988-9359-3D38-C3AB-B5FA0E53187C}"/>
              </a:ext>
            </a:extLst>
          </p:cNvPr>
          <p:cNvSpPr txBox="1">
            <a:spLocks noChangeArrowheads="1"/>
          </p:cNvSpPr>
          <p:nvPr/>
        </p:nvSpPr>
        <p:spPr bwMode="auto">
          <a:xfrm>
            <a:off x="1196975" y="2001838"/>
            <a:ext cx="6688138" cy="1323975"/>
          </a:xfrm>
          <a:prstGeom prst="rect">
            <a:avLst/>
          </a:prstGeom>
          <a:noFill/>
          <a:ln w="25400">
            <a:noFill/>
            <a:miter lim="800000"/>
            <a:headEnd type="none" w="sm" len="sm"/>
            <a:tailEnd type="none" w="med" len="lg"/>
          </a:ln>
          <a:effectLst/>
        </p:spPr>
        <p:txBody>
          <a:bodyPr lIns="90000" tIns="46800" rIns="90000" bIns="46800" anchor="ctr">
            <a:spAutoFit/>
          </a:bodyPr>
          <a:lstStyle/>
          <a:p>
            <a:pPr>
              <a:spcBef>
                <a:spcPct val="50000"/>
              </a:spcBef>
              <a:defRPr/>
            </a:pPr>
            <a:r>
              <a:rPr kumimoji="1" lang="zh-CN" altLang="en-US" b="1" i="0" dirty="0">
                <a:effectLst>
                  <a:outerShdw blurRad="38100" dist="38100" dir="2700000" algn="tl">
                    <a:srgbClr val="C0C0C0"/>
                  </a:outerShdw>
                </a:effectLst>
                <a:ea typeface="宋体" panose="02010600030101010101" pitchFamily="2" charset="-122"/>
                <a:cs typeface="+mn-cs"/>
              </a:rPr>
              <a:t>     </a:t>
            </a:r>
            <a:r>
              <a:rPr kumimoji="1" lang="en-US" altLang="zh-CN" b="1" i="0" dirty="0">
                <a:effectLst>
                  <a:outerShdw blurRad="38100" dist="38100" dir="2700000" algn="tl">
                    <a:srgbClr val="C0C0C0"/>
                  </a:outerShdw>
                </a:effectLst>
                <a:ea typeface="宋体" panose="02010600030101010101" pitchFamily="2" charset="-122"/>
                <a:cs typeface="+mn-cs"/>
              </a:rPr>
              <a:t>A </a:t>
            </a:r>
            <a:r>
              <a:rPr kumimoji="1" lang="zh-CN" altLang="en-US" b="1" i="0" dirty="0">
                <a:effectLst>
                  <a:outerShdw blurRad="38100" dist="38100" dir="2700000" algn="tl">
                    <a:srgbClr val="C0C0C0"/>
                  </a:outerShdw>
                </a:effectLst>
                <a:ea typeface="宋体" panose="02010600030101010101" pitchFamily="2" charset="-122"/>
                <a:cs typeface="+mn-cs"/>
              </a:rPr>
              <a:t>选择题：</a:t>
            </a:r>
            <a:r>
              <a:rPr kumimoji="1" lang="en-US" altLang="zh-CN" b="1" i="0" dirty="0">
                <a:effectLst>
                  <a:outerShdw blurRad="38100" dist="38100" dir="2700000" algn="tl">
                    <a:srgbClr val="C0C0C0"/>
                  </a:outerShdw>
                </a:effectLst>
                <a:ea typeface="宋体" panose="02010600030101010101" pitchFamily="2" charset="-122"/>
                <a:cs typeface="+mn-cs"/>
              </a:rPr>
              <a:t>     </a:t>
            </a:r>
            <a:r>
              <a:rPr kumimoji="1" lang="en-US" altLang="zh-CN" sz="3200" b="1" i="0" dirty="0">
                <a:effectLst>
                  <a:outerShdw blurRad="38100" dist="38100" dir="2700000" algn="tl">
                    <a:srgbClr val="C0C0C0"/>
                  </a:outerShdw>
                </a:effectLst>
                <a:ea typeface="宋体" panose="02010600030101010101" pitchFamily="2" charset="-122"/>
                <a:cs typeface="+mn-cs"/>
              </a:rPr>
              <a:t>10.2.6   10.3.1      </a:t>
            </a:r>
          </a:p>
          <a:p>
            <a:pPr>
              <a:spcBef>
                <a:spcPct val="50000"/>
              </a:spcBef>
              <a:defRPr/>
            </a:pPr>
            <a:r>
              <a:rPr kumimoji="1" lang="en-US" altLang="zh-CN" sz="3200" b="1" i="0" dirty="0">
                <a:effectLst>
                  <a:outerShdw blurRad="38100" dist="38100" dir="2700000" algn="tl">
                    <a:srgbClr val="C0C0C0"/>
                  </a:outerShdw>
                </a:effectLst>
                <a:ea typeface="宋体" panose="02010600030101010101" pitchFamily="2" charset="-122"/>
                <a:cs typeface="+mn-cs"/>
              </a:rPr>
              <a:t>                          10.4.1   10.7.1 </a:t>
            </a:r>
            <a:r>
              <a:rPr kumimoji="1" lang="en-US" altLang="zh-CN" b="1" i="0" dirty="0">
                <a:effectLst>
                  <a:outerShdw blurRad="38100" dist="38100" dir="2700000" algn="tl">
                    <a:srgbClr val="C0C0C0"/>
                  </a:outerShdw>
                </a:effectLst>
                <a:ea typeface="宋体" panose="02010600030101010101" pitchFamily="2" charset="-122"/>
                <a:cs typeface="+mn-cs"/>
              </a:rPr>
              <a:t> </a:t>
            </a:r>
          </a:p>
        </p:txBody>
      </p:sp>
      <p:sp>
        <p:nvSpPr>
          <p:cNvPr id="4" name="Text Box 2">
            <a:extLst>
              <a:ext uri="{FF2B5EF4-FFF2-40B4-BE49-F238E27FC236}">
                <a16:creationId xmlns:a16="http://schemas.microsoft.com/office/drawing/2014/main" id="{2C498CFE-3688-BA15-A7F6-1BF62A3CFD16}"/>
              </a:ext>
            </a:extLst>
          </p:cNvPr>
          <p:cNvSpPr txBox="1">
            <a:spLocks noChangeArrowheads="1"/>
          </p:cNvSpPr>
          <p:nvPr/>
        </p:nvSpPr>
        <p:spPr bwMode="auto">
          <a:xfrm>
            <a:off x="1241425" y="3938588"/>
            <a:ext cx="6118225" cy="584200"/>
          </a:xfrm>
          <a:prstGeom prst="rect">
            <a:avLst/>
          </a:prstGeom>
          <a:noFill/>
          <a:ln w="25400">
            <a:noFill/>
            <a:miter lim="800000"/>
            <a:headEnd type="none" w="sm" len="sm"/>
            <a:tailEnd type="none" w="med" len="lg"/>
          </a:ln>
          <a:effectLst/>
        </p:spPr>
        <p:txBody>
          <a:bodyPr lIns="90000" tIns="46800" rIns="90000" bIns="46800" anchor="ctr">
            <a:spAutoFit/>
          </a:bodyPr>
          <a:lstStyle/>
          <a:p>
            <a:pPr>
              <a:spcBef>
                <a:spcPct val="50000"/>
              </a:spcBef>
              <a:defRPr/>
            </a:pPr>
            <a:r>
              <a:rPr kumimoji="1" lang="zh-CN" altLang="en-US" b="1" i="0" dirty="0">
                <a:effectLst>
                  <a:outerShdw blurRad="38100" dist="38100" dir="2700000" algn="tl">
                    <a:srgbClr val="C0C0C0"/>
                  </a:outerShdw>
                </a:effectLst>
                <a:ea typeface="宋体" panose="02010600030101010101" pitchFamily="2" charset="-122"/>
                <a:cs typeface="+mn-cs"/>
              </a:rPr>
              <a:t>     </a:t>
            </a:r>
            <a:r>
              <a:rPr kumimoji="1" lang="en-US" altLang="zh-CN" b="1" i="0" dirty="0">
                <a:effectLst>
                  <a:outerShdw blurRad="38100" dist="38100" dir="2700000" algn="tl">
                    <a:srgbClr val="C0C0C0"/>
                  </a:outerShdw>
                </a:effectLst>
                <a:ea typeface="宋体" panose="02010600030101010101" pitchFamily="2" charset="-122"/>
                <a:cs typeface="+mn-cs"/>
              </a:rPr>
              <a:t>B </a:t>
            </a:r>
            <a:r>
              <a:rPr kumimoji="1" lang="zh-CN" altLang="en-US" b="1" i="0" dirty="0">
                <a:effectLst>
                  <a:outerShdw blurRad="38100" dist="38100" dir="2700000" algn="tl">
                    <a:srgbClr val="C0C0C0"/>
                  </a:outerShdw>
                </a:effectLst>
                <a:ea typeface="宋体" panose="02010600030101010101" pitchFamily="2" charset="-122"/>
                <a:cs typeface="+mn-cs"/>
              </a:rPr>
              <a:t>基本题：</a:t>
            </a:r>
            <a:r>
              <a:rPr kumimoji="1" lang="en-US" altLang="zh-CN" b="1" i="0" dirty="0">
                <a:effectLst>
                  <a:outerShdw blurRad="38100" dist="38100" dir="2700000" algn="tl">
                    <a:srgbClr val="C0C0C0"/>
                  </a:outerShdw>
                </a:effectLst>
                <a:ea typeface="宋体" panose="02010600030101010101" pitchFamily="2" charset="-122"/>
                <a:cs typeface="+mn-cs"/>
              </a:rPr>
              <a:t>   </a:t>
            </a:r>
            <a:r>
              <a:rPr kumimoji="1" lang="en-US" altLang="zh-CN" sz="3200" b="1" i="0" dirty="0">
                <a:effectLst>
                  <a:outerShdw blurRad="38100" dist="38100" dir="2700000" algn="tl">
                    <a:srgbClr val="C0C0C0"/>
                  </a:outerShdw>
                </a:effectLst>
                <a:ea typeface="宋体" panose="02010600030101010101" pitchFamily="2" charset="-122"/>
                <a:cs typeface="+mn-cs"/>
              </a:rPr>
              <a:t> 10.2.12   10.3.4</a:t>
            </a:r>
            <a:endParaRPr kumimoji="1" lang="en-US" altLang="zh-CN" b="1" i="0" dirty="0">
              <a:effectLst>
                <a:outerShdw blurRad="38100" dist="38100" dir="2700000" algn="tl">
                  <a:srgbClr val="C0C0C0"/>
                </a:outerShdw>
              </a:effectLst>
              <a:ea typeface="宋体" panose="02010600030101010101" pitchFamily="2" charset="-122"/>
              <a:cs typeface="+mn-cs"/>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77187">
                                            <p:txEl>
                                              <p:pRg st="0" end="0"/>
                                            </p:txEl>
                                          </p:spTgt>
                                        </p:tgtEl>
                                        <p:attrNameLst>
                                          <p:attrName>style.visibility</p:attrName>
                                        </p:attrNameLst>
                                      </p:cBhvr>
                                      <p:to>
                                        <p:strVal val="visible"/>
                                      </p:to>
                                    </p:set>
                                    <p:animEffect transition="in" filter="wipe(left)">
                                      <p:cBhvr>
                                        <p:cTn id="7" dur="500"/>
                                        <p:tgtEl>
                                          <p:spTgt spid="4771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7187"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72386" name="Rectangle 2">
            <a:extLst>
              <a:ext uri="{FF2B5EF4-FFF2-40B4-BE49-F238E27FC236}">
                <a16:creationId xmlns:a16="http://schemas.microsoft.com/office/drawing/2014/main" id="{1CD84C0C-A40A-61F8-2DE7-96D92B3E709F}"/>
              </a:ext>
            </a:extLst>
          </p:cNvPr>
          <p:cNvSpPr>
            <a:spLocks noGrp="1" noChangeArrowheads="1"/>
          </p:cNvSpPr>
          <p:nvPr>
            <p:ph type="title"/>
          </p:nvPr>
        </p:nvSpPr>
        <p:spPr>
          <a:xfrm>
            <a:off x="328613" y="187325"/>
            <a:ext cx="6983412" cy="631825"/>
          </a:xfrm>
        </p:spPr>
        <p:txBody>
          <a:bodyPr/>
          <a:lstStyle/>
          <a:p>
            <a:pPr algn="l" eaLnBrk="1" hangingPunct="1">
              <a:defRPr/>
            </a:pPr>
            <a:r>
              <a:rPr kumimoji="1" lang="en-US" altLang="zh-CN" sz="3200" b="1">
                <a:solidFill>
                  <a:srgbClr val="000099"/>
                </a:solidFill>
                <a:effectLst>
                  <a:outerShdw blurRad="38100" dist="38100" dir="2700000" algn="tl">
                    <a:srgbClr val="C0C0C0"/>
                  </a:outerShdw>
                </a:effectLst>
              </a:rPr>
              <a:t>10</a:t>
            </a:r>
            <a:r>
              <a:rPr kumimoji="1" lang="en-US" altLang="zh-CN" sz="3200" b="1">
                <a:solidFill>
                  <a:srgbClr val="000099"/>
                </a:solidFill>
                <a:effectLst>
                  <a:outerShdw blurRad="38100" dist="38100" dir="2700000" algn="tl">
                    <a:srgbClr val="C0C0C0"/>
                  </a:outerShdw>
                </a:effectLst>
                <a:ea typeface="楷体_GB2312" pitchFamily="49" charset="-122"/>
              </a:rPr>
              <a:t>.</a:t>
            </a:r>
            <a:r>
              <a:rPr kumimoji="1" lang="en-US" altLang="zh-CN" sz="3200" b="1">
                <a:solidFill>
                  <a:srgbClr val="000099"/>
                </a:solidFill>
                <a:effectLst>
                  <a:outerShdw blurRad="38100" dist="38100" dir="2700000" algn="tl">
                    <a:srgbClr val="C0C0C0"/>
                  </a:outerShdw>
                </a:effectLst>
              </a:rPr>
              <a:t>1</a:t>
            </a:r>
            <a:r>
              <a:rPr kumimoji="1" lang="en-US" altLang="zh-CN" sz="3200" b="1">
                <a:solidFill>
                  <a:srgbClr val="000099"/>
                </a:solidFill>
                <a:effectLst>
                  <a:outerShdw blurRad="38100" dist="38100" dir="2700000" algn="tl">
                    <a:srgbClr val="C0C0C0"/>
                  </a:outerShdw>
                </a:effectLst>
                <a:ea typeface="楷体_GB2312" pitchFamily="49" charset="-122"/>
              </a:rPr>
              <a:t>.</a:t>
            </a:r>
            <a:r>
              <a:rPr kumimoji="1" lang="en-US" altLang="zh-CN" sz="3200" b="1">
                <a:solidFill>
                  <a:srgbClr val="000099"/>
                </a:solidFill>
                <a:effectLst>
                  <a:outerShdw blurRad="38100" dist="38100" dir="2700000" algn="tl">
                    <a:srgbClr val="C0C0C0"/>
                  </a:outerShdw>
                </a:effectLst>
              </a:rPr>
              <a:t>3.   </a:t>
            </a:r>
            <a:r>
              <a:rPr kumimoji="1" lang="zh-CN" altLang="en-US" sz="3200" b="1">
                <a:solidFill>
                  <a:srgbClr val="000099"/>
                </a:solidFill>
                <a:effectLst>
                  <a:outerShdw blurRad="38100" dist="38100" dir="2700000" algn="tl">
                    <a:srgbClr val="C0C0C0"/>
                  </a:outerShdw>
                </a:effectLst>
              </a:rPr>
              <a:t>共射放大电路的电压放大作用</a:t>
            </a:r>
          </a:p>
        </p:txBody>
      </p:sp>
      <p:grpSp>
        <p:nvGrpSpPr>
          <p:cNvPr id="2" name="Group 3">
            <a:extLst>
              <a:ext uri="{FF2B5EF4-FFF2-40B4-BE49-F238E27FC236}">
                <a16:creationId xmlns:a16="http://schemas.microsoft.com/office/drawing/2014/main" id="{EAB93921-8291-2A61-51F7-35E337C19416}"/>
              </a:ext>
            </a:extLst>
          </p:cNvPr>
          <p:cNvGrpSpPr>
            <a:grpSpLocks/>
          </p:cNvGrpSpPr>
          <p:nvPr/>
        </p:nvGrpSpPr>
        <p:grpSpPr bwMode="auto">
          <a:xfrm>
            <a:off x="1676400" y="4381500"/>
            <a:ext cx="1371600" cy="1951038"/>
            <a:chOff x="1056" y="2803"/>
            <a:chExt cx="864" cy="1229"/>
          </a:xfrm>
        </p:grpSpPr>
        <p:sp>
          <p:nvSpPr>
            <p:cNvPr id="22532" name="Text Box 4">
              <a:extLst>
                <a:ext uri="{FF2B5EF4-FFF2-40B4-BE49-F238E27FC236}">
                  <a16:creationId xmlns:a16="http://schemas.microsoft.com/office/drawing/2014/main" id="{174D0C32-A96E-3953-568F-3E67ADE9F4CD}"/>
                </a:ext>
              </a:extLst>
            </p:cNvPr>
            <p:cNvSpPr txBox="1">
              <a:spLocks noChangeArrowheads="1"/>
            </p:cNvSpPr>
            <p:nvPr/>
          </p:nvSpPr>
          <p:spPr bwMode="auto">
            <a:xfrm>
              <a:off x="1056" y="2803"/>
              <a:ext cx="4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sz="2400" b="1">
                  <a:solidFill>
                    <a:srgbClr val="FF0000"/>
                  </a:solidFill>
                  <a:ea typeface="楷体_GB2312" pitchFamily="49" charset="-122"/>
                </a:rPr>
                <a:t>u</a:t>
              </a:r>
              <a:r>
                <a:rPr lang="en-US" altLang="zh-CN" sz="2400" b="1" baseline="-25000">
                  <a:solidFill>
                    <a:srgbClr val="FF0000"/>
                  </a:solidFill>
                  <a:ea typeface="楷体_GB2312" pitchFamily="49" charset="-122"/>
                </a:rPr>
                <a:t>BE</a:t>
              </a:r>
              <a:endParaRPr lang="en-US" altLang="zh-CN" sz="2400" b="1" i="0">
                <a:solidFill>
                  <a:srgbClr val="FF0000"/>
                </a:solidFill>
                <a:ea typeface="楷体_GB2312" pitchFamily="49" charset="-122"/>
              </a:endParaRPr>
            </a:p>
          </p:txBody>
        </p:sp>
        <p:sp>
          <p:nvSpPr>
            <p:cNvPr id="22533" name="Line 5">
              <a:extLst>
                <a:ext uri="{FF2B5EF4-FFF2-40B4-BE49-F238E27FC236}">
                  <a16:creationId xmlns:a16="http://schemas.microsoft.com/office/drawing/2014/main" id="{10DBDAF3-7988-B381-EA1C-8A463FA3914E}"/>
                </a:ext>
              </a:extLst>
            </p:cNvPr>
            <p:cNvSpPr>
              <a:spLocks noChangeShapeType="1"/>
            </p:cNvSpPr>
            <p:nvPr/>
          </p:nvSpPr>
          <p:spPr bwMode="auto">
            <a:xfrm flipV="1">
              <a:off x="1056" y="3456"/>
              <a:ext cx="672"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34" name="Line 6">
              <a:extLst>
                <a:ext uri="{FF2B5EF4-FFF2-40B4-BE49-F238E27FC236}">
                  <a16:creationId xmlns:a16="http://schemas.microsoft.com/office/drawing/2014/main" id="{30730303-07EA-7525-99AC-2DCD920C1475}"/>
                </a:ext>
              </a:extLst>
            </p:cNvPr>
            <p:cNvSpPr>
              <a:spLocks noChangeShapeType="1"/>
            </p:cNvSpPr>
            <p:nvPr/>
          </p:nvSpPr>
          <p:spPr bwMode="auto">
            <a:xfrm flipH="1" flipV="1">
              <a:off x="1056" y="3072"/>
              <a:ext cx="0" cy="792"/>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2535" name="Line 7">
              <a:extLst>
                <a:ext uri="{FF2B5EF4-FFF2-40B4-BE49-F238E27FC236}">
                  <a16:creationId xmlns:a16="http://schemas.microsoft.com/office/drawing/2014/main" id="{127967E7-B643-56F5-EA91-30EE97AF0503}"/>
                </a:ext>
              </a:extLst>
            </p:cNvPr>
            <p:cNvSpPr>
              <a:spLocks noChangeShapeType="1"/>
            </p:cNvSpPr>
            <p:nvPr/>
          </p:nvSpPr>
          <p:spPr bwMode="auto">
            <a:xfrm>
              <a:off x="1056" y="3864"/>
              <a:ext cx="720"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2536" name="Rectangle 8">
              <a:extLst>
                <a:ext uri="{FF2B5EF4-FFF2-40B4-BE49-F238E27FC236}">
                  <a16:creationId xmlns:a16="http://schemas.microsoft.com/office/drawing/2014/main" id="{B16F8E48-6608-6A73-A124-DD2FFA91B4A7}"/>
                </a:ext>
              </a:extLst>
            </p:cNvPr>
            <p:cNvSpPr>
              <a:spLocks noChangeArrowheads="1"/>
            </p:cNvSpPr>
            <p:nvPr/>
          </p:nvSpPr>
          <p:spPr bwMode="auto">
            <a:xfrm>
              <a:off x="1751" y="3744"/>
              <a:ext cx="1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ea typeface="楷体_GB2312" pitchFamily="49" charset="-122"/>
                </a:rPr>
                <a:t>t</a:t>
              </a:r>
            </a:p>
          </p:txBody>
        </p:sp>
      </p:grpSp>
      <p:grpSp>
        <p:nvGrpSpPr>
          <p:cNvPr id="3" name="Group 9">
            <a:extLst>
              <a:ext uri="{FF2B5EF4-FFF2-40B4-BE49-F238E27FC236}">
                <a16:creationId xmlns:a16="http://schemas.microsoft.com/office/drawing/2014/main" id="{7BD8BC71-FE61-0DEB-4429-754DB00A65E4}"/>
              </a:ext>
            </a:extLst>
          </p:cNvPr>
          <p:cNvGrpSpPr>
            <a:grpSpLocks/>
          </p:cNvGrpSpPr>
          <p:nvPr/>
        </p:nvGrpSpPr>
        <p:grpSpPr bwMode="auto">
          <a:xfrm>
            <a:off x="3048000" y="4471988"/>
            <a:ext cx="1585913" cy="1911350"/>
            <a:chOff x="1920" y="2860"/>
            <a:chExt cx="999" cy="1204"/>
          </a:xfrm>
        </p:grpSpPr>
        <p:sp>
          <p:nvSpPr>
            <p:cNvPr id="22538" name="Text Box 10">
              <a:extLst>
                <a:ext uri="{FF2B5EF4-FFF2-40B4-BE49-F238E27FC236}">
                  <a16:creationId xmlns:a16="http://schemas.microsoft.com/office/drawing/2014/main" id="{DA2ED551-B39A-9FC5-5A03-D5E9E100111A}"/>
                </a:ext>
              </a:extLst>
            </p:cNvPr>
            <p:cNvSpPr txBox="1">
              <a:spLocks noChangeArrowheads="1"/>
            </p:cNvSpPr>
            <p:nvPr/>
          </p:nvSpPr>
          <p:spPr bwMode="auto">
            <a:xfrm>
              <a:off x="1920" y="2860"/>
              <a:ext cx="4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sz="2400" b="1">
                  <a:solidFill>
                    <a:srgbClr val="FF0000"/>
                  </a:solidFill>
                  <a:ea typeface="楷体_GB2312" pitchFamily="49" charset="-122"/>
                </a:rPr>
                <a:t>i</a:t>
              </a:r>
              <a:r>
                <a:rPr lang="en-US" altLang="zh-CN" sz="2400" b="1" baseline="-25000">
                  <a:solidFill>
                    <a:srgbClr val="FF0000"/>
                  </a:solidFill>
                  <a:ea typeface="楷体_GB2312" pitchFamily="49" charset="-122"/>
                </a:rPr>
                <a:t>B</a:t>
              </a:r>
              <a:endParaRPr lang="en-US" altLang="zh-CN" sz="2400" b="1" i="0">
                <a:solidFill>
                  <a:srgbClr val="FF0000"/>
                </a:solidFill>
                <a:ea typeface="楷体_GB2312" pitchFamily="49" charset="-122"/>
              </a:endParaRPr>
            </a:p>
          </p:txBody>
        </p:sp>
        <p:sp>
          <p:nvSpPr>
            <p:cNvPr id="22539" name="Line 11">
              <a:extLst>
                <a:ext uri="{FF2B5EF4-FFF2-40B4-BE49-F238E27FC236}">
                  <a16:creationId xmlns:a16="http://schemas.microsoft.com/office/drawing/2014/main" id="{BF5B6178-BBF6-1E89-BD95-A6960DE40B14}"/>
                </a:ext>
              </a:extLst>
            </p:cNvPr>
            <p:cNvSpPr>
              <a:spLocks noChangeShapeType="1"/>
            </p:cNvSpPr>
            <p:nvPr/>
          </p:nvSpPr>
          <p:spPr bwMode="auto">
            <a:xfrm flipV="1">
              <a:off x="2016" y="3456"/>
              <a:ext cx="672"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0" name="Line 12">
              <a:extLst>
                <a:ext uri="{FF2B5EF4-FFF2-40B4-BE49-F238E27FC236}">
                  <a16:creationId xmlns:a16="http://schemas.microsoft.com/office/drawing/2014/main" id="{87F3291B-A6BD-F8EE-7C7C-D7613A573275}"/>
                </a:ext>
              </a:extLst>
            </p:cNvPr>
            <p:cNvSpPr>
              <a:spLocks noChangeShapeType="1"/>
            </p:cNvSpPr>
            <p:nvPr/>
          </p:nvSpPr>
          <p:spPr bwMode="auto">
            <a:xfrm flipH="1" flipV="1">
              <a:off x="2016" y="3072"/>
              <a:ext cx="0" cy="816"/>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2541" name="Line 13">
              <a:extLst>
                <a:ext uri="{FF2B5EF4-FFF2-40B4-BE49-F238E27FC236}">
                  <a16:creationId xmlns:a16="http://schemas.microsoft.com/office/drawing/2014/main" id="{4260A31E-C857-28C9-D7B1-D18E925028B3}"/>
                </a:ext>
              </a:extLst>
            </p:cNvPr>
            <p:cNvSpPr>
              <a:spLocks noChangeShapeType="1"/>
            </p:cNvSpPr>
            <p:nvPr/>
          </p:nvSpPr>
          <p:spPr bwMode="auto">
            <a:xfrm>
              <a:off x="2016" y="3888"/>
              <a:ext cx="720"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2542" name="Rectangle 14">
              <a:extLst>
                <a:ext uri="{FF2B5EF4-FFF2-40B4-BE49-F238E27FC236}">
                  <a16:creationId xmlns:a16="http://schemas.microsoft.com/office/drawing/2014/main" id="{95929FEE-39D2-3DC5-B35E-8210010032E9}"/>
                </a:ext>
              </a:extLst>
            </p:cNvPr>
            <p:cNvSpPr>
              <a:spLocks noChangeArrowheads="1"/>
            </p:cNvSpPr>
            <p:nvPr/>
          </p:nvSpPr>
          <p:spPr bwMode="auto">
            <a:xfrm>
              <a:off x="2750" y="3776"/>
              <a:ext cx="1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ea typeface="楷体_GB2312" pitchFamily="49" charset="-122"/>
                </a:rPr>
                <a:t>t</a:t>
              </a:r>
            </a:p>
          </p:txBody>
        </p:sp>
      </p:grpSp>
      <p:grpSp>
        <p:nvGrpSpPr>
          <p:cNvPr id="4" name="Group 15">
            <a:extLst>
              <a:ext uri="{FF2B5EF4-FFF2-40B4-BE49-F238E27FC236}">
                <a16:creationId xmlns:a16="http://schemas.microsoft.com/office/drawing/2014/main" id="{8B151921-D3FA-5D50-6A6D-C01779590E24}"/>
              </a:ext>
            </a:extLst>
          </p:cNvPr>
          <p:cNvGrpSpPr>
            <a:grpSpLocks/>
          </p:cNvGrpSpPr>
          <p:nvPr/>
        </p:nvGrpSpPr>
        <p:grpSpPr bwMode="auto">
          <a:xfrm>
            <a:off x="4572000" y="3741738"/>
            <a:ext cx="1509713" cy="2579687"/>
            <a:chOff x="2880" y="2400"/>
            <a:chExt cx="951" cy="1625"/>
          </a:xfrm>
        </p:grpSpPr>
        <p:sp>
          <p:nvSpPr>
            <p:cNvPr id="22544" name="Text Box 16">
              <a:extLst>
                <a:ext uri="{FF2B5EF4-FFF2-40B4-BE49-F238E27FC236}">
                  <a16:creationId xmlns:a16="http://schemas.microsoft.com/office/drawing/2014/main" id="{E3B4B831-E59B-FCD9-E71A-0C66D9F2DB1D}"/>
                </a:ext>
              </a:extLst>
            </p:cNvPr>
            <p:cNvSpPr txBox="1">
              <a:spLocks noChangeArrowheads="1"/>
            </p:cNvSpPr>
            <p:nvPr/>
          </p:nvSpPr>
          <p:spPr bwMode="auto">
            <a:xfrm>
              <a:off x="2880" y="2400"/>
              <a:ext cx="4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sz="2400" b="1">
                  <a:solidFill>
                    <a:srgbClr val="FF0000"/>
                  </a:solidFill>
                  <a:ea typeface="楷体_GB2312" pitchFamily="49" charset="-122"/>
                </a:rPr>
                <a:t>i</a:t>
              </a:r>
              <a:r>
                <a:rPr lang="en-US" altLang="zh-CN" sz="2400" b="1" baseline="-25000">
                  <a:solidFill>
                    <a:srgbClr val="FF0000"/>
                  </a:solidFill>
                  <a:ea typeface="楷体_GB2312" pitchFamily="49" charset="-122"/>
                </a:rPr>
                <a:t>C</a:t>
              </a:r>
              <a:endParaRPr lang="en-US" altLang="zh-CN" sz="2400" b="1" i="0">
                <a:solidFill>
                  <a:srgbClr val="FF0000"/>
                </a:solidFill>
                <a:ea typeface="楷体_GB2312" pitchFamily="49" charset="-122"/>
              </a:endParaRPr>
            </a:p>
          </p:txBody>
        </p:sp>
        <p:sp>
          <p:nvSpPr>
            <p:cNvPr id="22545" name="Line 17">
              <a:extLst>
                <a:ext uri="{FF2B5EF4-FFF2-40B4-BE49-F238E27FC236}">
                  <a16:creationId xmlns:a16="http://schemas.microsoft.com/office/drawing/2014/main" id="{85F1EE2F-C169-C4D0-BFEF-329FAFF819D4}"/>
                </a:ext>
              </a:extLst>
            </p:cNvPr>
            <p:cNvSpPr>
              <a:spLocks noChangeShapeType="1"/>
            </p:cNvSpPr>
            <p:nvPr/>
          </p:nvSpPr>
          <p:spPr bwMode="auto">
            <a:xfrm flipV="1">
              <a:off x="2976" y="3120"/>
              <a:ext cx="672"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6" name="Line 18">
              <a:extLst>
                <a:ext uri="{FF2B5EF4-FFF2-40B4-BE49-F238E27FC236}">
                  <a16:creationId xmlns:a16="http://schemas.microsoft.com/office/drawing/2014/main" id="{5801A99D-8BF9-D822-3C61-6F919BD60902}"/>
                </a:ext>
              </a:extLst>
            </p:cNvPr>
            <p:cNvSpPr>
              <a:spLocks noChangeShapeType="1"/>
            </p:cNvSpPr>
            <p:nvPr/>
          </p:nvSpPr>
          <p:spPr bwMode="auto">
            <a:xfrm flipH="1" flipV="1">
              <a:off x="2976" y="2592"/>
              <a:ext cx="0" cy="1272"/>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2547" name="Line 19">
              <a:extLst>
                <a:ext uri="{FF2B5EF4-FFF2-40B4-BE49-F238E27FC236}">
                  <a16:creationId xmlns:a16="http://schemas.microsoft.com/office/drawing/2014/main" id="{F6E1C894-AAC2-9DFE-13F0-0033EF2EB03D}"/>
                </a:ext>
              </a:extLst>
            </p:cNvPr>
            <p:cNvSpPr>
              <a:spLocks noChangeShapeType="1"/>
            </p:cNvSpPr>
            <p:nvPr/>
          </p:nvSpPr>
          <p:spPr bwMode="auto">
            <a:xfrm>
              <a:off x="2976" y="3864"/>
              <a:ext cx="720"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2548" name="Rectangle 20">
              <a:extLst>
                <a:ext uri="{FF2B5EF4-FFF2-40B4-BE49-F238E27FC236}">
                  <a16:creationId xmlns:a16="http://schemas.microsoft.com/office/drawing/2014/main" id="{93E6DB29-A2AF-89F4-453A-F247F912A612}"/>
                </a:ext>
              </a:extLst>
            </p:cNvPr>
            <p:cNvSpPr>
              <a:spLocks noChangeArrowheads="1"/>
            </p:cNvSpPr>
            <p:nvPr/>
          </p:nvSpPr>
          <p:spPr bwMode="auto">
            <a:xfrm>
              <a:off x="3662" y="3737"/>
              <a:ext cx="1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ea typeface="楷体_GB2312" pitchFamily="49" charset="-122"/>
                </a:rPr>
                <a:t>t</a:t>
              </a:r>
            </a:p>
          </p:txBody>
        </p:sp>
      </p:grpSp>
      <p:grpSp>
        <p:nvGrpSpPr>
          <p:cNvPr id="5" name="Group 21">
            <a:extLst>
              <a:ext uri="{FF2B5EF4-FFF2-40B4-BE49-F238E27FC236}">
                <a16:creationId xmlns:a16="http://schemas.microsoft.com/office/drawing/2014/main" id="{7417AE7A-F10C-DD64-829C-121ED86F3B42}"/>
              </a:ext>
            </a:extLst>
          </p:cNvPr>
          <p:cNvGrpSpPr>
            <a:grpSpLocks/>
          </p:cNvGrpSpPr>
          <p:nvPr/>
        </p:nvGrpSpPr>
        <p:grpSpPr bwMode="auto">
          <a:xfrm>
            <a:off x="2514600" y="5418138"/>
            <a:ext cx="674688" cy="677862"/>
            <a:chOff x="1632" y="3456"/>
            <a:chExt cx="425" cy="427"/>
          </a:xfrm>
        </p:grpSpPr>
        <p:sp>
          <p:nvSpPr>
            <p:cNvPr id="22550" name="Line 22">
              <a:extLst>
                <a:ext uri="{FF2B5EF4-FFF2-40B4-BE49-F238E27FC236}">
                  <a16:creationId xmlns:a16="http://schemas.microsoft.com/office/drawing/2014/main" id="{83F02E97-620C-6EEA-4CD4-26FFC7965953}"/>
                </a:ext>
              </a:extLst>
            </p:cNvPr>
            <p:cNvSpPr>
              <a:spLocks noChangeShapeType="1"/>
            </p:cNvSpPr>
            <p:nvPr/>
          </p:nvSpPr>
          <p:spPr bwMode="auto">
            <a:xfrm>
              <a:off x="1680" y="3456"/>
              <a:ext cx="0" cy="427"/>
            </a:xfrm>
            <a:prstGeom prst="line">
              <a:avLst/>
            </a:prstGeom>
            <a:noFill/>
            <a:ln w="28575">
              <a:solidFill>
                <a:schemeClr val="tx1"/>
              </a:solidFill>
              <a:round/>
              <a:headEnd type="triangle" w="med"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2551" name="Rectangle 23">
              <a:extLst>
                <a:ext uri="{FF2B5EF4-FFF2-40B4-BE49-F238E27FC236}">
                  <a16:creationId xmlns:a16="http://schemas.microsoft.com/office/drawing/2014/main" id="{23FA5735-EA3D-E155-582C-520859D109B3}"/>
                </a:ext>
              </a:extLst>
            </p:cNvPr>
            <p:cNvSpPr>
              <a:spLocks noChangeArrowheads="1"/>
            </p:cNvSpPr>
            <p:nvPr/>
          </p:nvSpPr>
          <p:spPr bwMode="auto">
            <a:xfrm>
              <a:off x="1632" y="3504"/>
              <a:ext cx="4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grpSp>
      <p:grpSp>
        <p:nvGrpSpPr>
          <p:cNvPr id="6" name="Group 24">
            <a:extLst>
              <a:ext uri="{FF2B5EF4-FFF2-40B4-BE49-F238E27FC236}">
                <a16:creationId xmlns:a16="http://schemas.microsoft.com/office/drawing/2014/main" id="{7D50E5EA-D933-CFBB-5CB0-0A9646B6A3E2}"/>
              </a:ext>
            </a:extLst>
          </p:cNvPr>
          <p:cNvGrpSpPr>
            <a:grpSpLocks/>
          </p:cNvGrpSpPr>
          <p:nvPr/>
        </p:nvGrpSpPr>
        <p:grpSpPr bwMode="auto">
          <a:xfrm>
            <a:off x="4114800" y="5418138"/>
            <a:ext cx="438150" cy="685800"/>
            <a:chOff x="2624" y="3456"/>
            <a:chExt cx="276" cy="432"/>
          </a:xfrm>
        </p:grpSpPr>
        <p:sp>
          <p:nvSpPr>
            <p:cNvPr id="22553" name="Line 25">
              <a:extLst>
                <a:ext uri="{FF2B5EF4-FFF2-40B4-BE49-F238E27FC236}">
                  <a16:creationId xmlns:a16="http://schemas.microsoft.com/office/drawing/2014/main" id="{2A36785C-E213-9173-F0D5-537732649DC6}"/>
                </a:ext>
              </a:extLst>
            </p:cNvPr>
            <p:cNvSpPr>
              <a:spLocks noChangeShapeType="1"/>
            </p:cNvSpPr>
            <p:nvPr/>
          </p:nvSpPr>
          <p:spPr bwMode="auto">
            <a:xfrm flipH="1">
              <a:off x="2640" y="3456"/>
              <a:ext cx="0" cy="432"/>
            </a:xfrm>
            <a:prstGeom prst="line">
              <a:avLst/>
            </a:prstGeom>
            <a:noFill/>
            <a:ln w="28575">
              <a:solidFill>
                <a:schemeClr val="tx1"/>
              </a:solidFill>
              <a:round/>
              <a:headEnd type="triangle" w="med"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2554" name="Rectangle 26">
              <a:extLst>
                <a:ext uri="{FF2B5EF4-FFF2-40B4-BE49-F238E27FC236}">
                  <a16:creationId xmlns:a16="http://schemas.microsoft.com/office/drawing/2014/main" id="{6AF8CD49-AF23-A432-4CEC-5DED497E49F5}"/>
                </a:ext>
              </a:extLst>
            </p:cNvPr>
            <p:cNvSpPr>
              <a:spLocks noChangeArrowheads="1"/>
            </p:cNvSpPr>
            <p:nvPr/>
          </p:nvSpPr>
          <p:spPr bwMode="auto">
            <a:xfrm>
              <a:off x="2624" y="3497"/>
              <a:ext cx="2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grpSp>
      <p:grpSp>
        <p:nvGrpSpPr>
          <p:cNvPr id="7" name="Group 27">
            <a:extLst>
              <a:ext uri="{FF2B5EF4-FFF2-40B4-BE49-F238E27FC236}">
                <a16:creationId xmlns:a16="http://schemas.microsoft.com/office/drawing/2014/main" id="{AA42B3F0-B1F8-3A17-C42D-8D7811D8D27F}"/>
              </a:ext>
            </a:extLst>
          </p:cNvPr>
          <p:cNvGrpSpPr>
            <a:grpSpLocks/>
          </p:cNvGrpSpPr>
          <p:nvPr/>
        </p:nvGrpSpPr>
        <p:grpSpPr bwMode="auto">
          <a:xfrm>
            <a:off x="5638800" y="4884738"/>
            <a:ext cx="449263" cy="1219200"/>
            <a:chOff x="1680" y="3120"/>
            <a:chExt cx="283" cy="768"/>
          </a:xfrm>
        </p:grpSpPr>
        <p:sp>
          <p:nvSpPr>
            <p:cNvPr id="22556" name="Line 28">
              <a:extLst>
                <a:ext uri="{FF2B5EF4-FFF2-40B4-BE49-F238E27FC236}">
                  <a16:creationId xmlns:a16="http://schemas.microsoft.com/office/drawing/2014/main" id="{E3F993E3-B2AB-728F-2D63-DA1BD5FAE7FE}"/>
                </a:ext>
              </a:extLst>
            </p:cNvPr>
            <p:cNvSpPr>
              <a:spLocks noChangeShapeType="1"/>
            </p:cNvSpPr>
            <p:nvPr/>
          </p:nvSpPr>
          <p:spPr bwMode="auto">
            <a:xfrm>
              <a:off x="1680" y="3120"/>
              <a:ext cx="0" cy="768"/>
            </a:xfrm>
            <a:prstGeom prst="line">
              <a:avLst/>
            </a:prstGeom>
            <a:noFill/>
            <a:ln w="28575">
              <a:solidFill>
                <a:schemeClr val="tx1"/>
              </a:solidFill>
              <a:round/>
              <a:headEnd type="triangle" w="med"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2557" name="Rectangle 29">
              <a:extLst>
                <a:ext uri="{FF2B5EF4-FFF2-40B4-BE49-F238E27FC236}">
                  <a16:creationId xmlns:a16="http://schemas.microsoft.com/office/drawing/2014/main" id="{4968CCBB-B0F9-FDBE-155D-6AC514C37839}"/>
                </a:ext>
              </a:extLst>
            </p:cNvPr>
            <p:cNvSpPr>
              <a:spLocks noChangeArrowheads="1"/>
            </p:cNvSpPr>
            <p:nvPr/>
          </p:nvSpPr>
          <p:spPr bwMode="auto">
            <a:xfrm>
              <a:off x="1680" y="3392"/>
              <a:ext cx="2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grpSp>
      <p:grpSp>
        <p:nvGrpSpPr>
          <p:cNvPr id="8" name="Group 30">
            <a:extLst>
              <a:ext uri="{FF2B5EF4-FFF2-40B4-BE49-F238E27FC236}">
                <a16:creationId xmlns:a16="http://schemas.microsoft.com/office/drawing/2014/main" id="{67DA8426-AA13-EF01-6553-7884F946B17C}"/>
              </a:ext>
            </a:extLst>
          </p:cNvPr>
          <p:cNvGrpSpPr>
            <a:grpSpLocks/>
          </p:cNvGrpSpPr>
          <p:nvPr/>
        </p:nvGrpSpPr>
        <p:grpSpPr bwMode="auto">
          <a:xfrm>
            <a:off x="7086600" y="4884738"/>
            <a:ext cx="685800" cy="1219200"/>
            <a:chOff x="1680" y="3120"/>
            <a:chExt cx="432" cy="768"/>
          </a:xfrm>
        </p:grpSpPr>
        <p:sp>
          <p:nvSpPr>
            <p:cNvPr id="22559" name="Line 31">
              <a:extLst>
                <a:ext uri="{FF2B5EF4-FFF2-40B4-BE49-F238E27FC236}">
                  <a16:creationId xmlns:a16="http://schemas.microsoft.com/office/drawing/2014/main" id="{BF4E6807-8B18-7E51-10BD-0172655B0E0E}"/>
                </a:ext>
              </a:extLst>
            </p:cNvPr>
            <p:cNvSpPr>
              <a:spLocks noChangeShapeType="1"/>
            </p:cNvSpPr>
            <p:nvPr/>
          </p:nvSpPr>
          <p:spPr bwMode="auto">
            <a:xfrm>
              <a:off x="1680" y="3120"/>
              <a:ext cx="0" cy="768"/>
            </a:xfrm>
            <a:prstGeom prst="line">
              <a:avLst/>
            </a:prstGeom>
            <a:noFill/>
            <a:ln w="28575">
              <a:solidFill>
                <a:schemeClr val="tx1"/>
              </a:solidFill>
              <a:round/>
              <a:headEnd type="triangle" w="med"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2560" name="Rectangle 32">
              <a:extLst>
                <a:ext uri="{FF2B5EF4-FFF2-40B4-BE49-F238E27FC236}">
                  <a16:creationId xmlns:a16="http://schemas.microsoft.com/office/drawing/2014/main" id="{27B989B7-6F62-BB4A-E988-1F12460A94BD}"/>
                </a:ext>
              </a:extLst>
            </p:cNvPr>
            <p:cNvSpPr>
              <a:spLocks noChangeArrowheads="1"/>
            </p:cNvSpPr>
            <p:nvPr/>
          </p:nvSpPr>
          <p:spPr bwMode="auto">
            <a:xfrm>
              <a:off x="1680" y="3392"/>
              <a:ext cx="43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grpSp>
      <p:sp>
        <p:nvSpPr>
          <p:cNvPr id="272417" name="Text Box 33">
            <a:extLst>
              <a:ext uri="{FF2B5EF4-FFF2-40B4-BE49-F238E27FC236}">
                <a16:creationId xmlns:a16="http://schemas.microsoft.com/office/drawing/2014/main" id="{6B61AC0E-5AFA-DDFE-4595-C87557C8CC48}"/>
              </a:ext>
            </a:extLst>
          </p:cNvPr>
          <p:cNvSpPr txBox="1">
            <a:spLocks noChangeArrowheads="1"/>
          </p:cNvSpPr>
          <p:nvPr/>
        </p:nvSpPr>
        <p:spPr bwMode="auto">
          <a:xfrm>
            <a:off x="519113" y="3900488"/>
            <a:ext cx="39624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i="0">
                <a:solidFill>
                  <a:schemeClr val="tx2"/>
                </a:solidFill>
                <a:ea typeface="宋体" panose="02010600030101010101" pitchFamily="2" charset="-122"/>
              </a:rPr>
              <a:t>无输入信号</a:t>
            </a:r>
            <a:r>
              <a:rPr lang="en-US" altLang="zh-CN" b="1" i="0">
                <a:solidFill>
                  <a:srgbClr val="FF0000"/>
                </a:solidFill>
                <a:ea typeface="宋体" panose="02010600030101010101" pitchFamily="2" charset="-122"/>
              </a:rPr>
              <a:t>(</a:t>
            </a: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i</a:t>
            </a:r>
            <a:r>
              <a:rPr lang="en-US" altLang="zh-CN" b="1">
                <a:solidFill>
                  <a:srgbClr val="FF0000"/>
                </a:solidFill>
                <a:ea typeface="宋体" panose="02010600030101010101" pitchFamily="2" charset="-122"/>
              </a:rPr>
              <a:t> </a:t>
            </a:r>
            <a:r>
              <a:rPr lang="en-US" altLang="zh-CN" b="1" i="0">
                <a:solidFill>
                  <a:srgbClr val="FF0000"/>
                </a:solidFill>
                <a:ea typeface="宋体" panose="02010600030101010101" pitchFamily="2" charset="-122"/>
              </a:rPr>
              <a:t>= 0)</a:t>
            </a:r>
            <a:r>
              <a:rPr lang="zh-CN" altLang="en-US" b="1" i="0">
                <a:solidFill>
                  <a:schemeClr val="tx2"/>
                </a:solidFill>
                <a:ea typeface="宋体" panose="02010600030101010101" pitchFamily="2" charset="-122"/>
              </a:rPr>
              <a:t>时</a:t>
            </a:r>
            <a:r>
              <a:rPr lang="en-US" altLang="zh-CN" b="1" i="0">
                <a:solidFill>
                  <a:schemeClr val="tx2"/>
                </a:solidFill>
                <a:ea typeface="宋体" panose="02010600030101010101" pitchFamily="2" charset="-122"/>
              </a:rPr>
              <a:t>:</a:t>
            </a:r>
          </a:p>
        </p:txBody>
      </p:sp>
      <p:sp>
        <p:nvSpPr>
          <p:cNvPr id="272418" name="Line 34">
            <a:extLst>
              <a:ext uri="{FF2B5EF4-FFF2-40B4-BE49-F238E27FC236}">
                <a16:creationId xmlns:a16="http://schemas.microsoft.com/office/drawing/2014/main" id="{C0EF7C2D-1500-B47F-DCAC-57D290A4EC7B}"/>
              </a:ext>
            </a:extLst>
          </p:cNvPr>
          <p:cNvSpPr>
            <a:spLocks noChangeShapeType="1"/>
          </p:cNvSpPr>
          <p:nvPr/>
        </p:nvSpPr>
        <p:spPr bwMode="auto">
          <a:xfrm>
            <a:off x="1676400" y="2352675"/>
            <a:ext cx="0" cy="129540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 name="Group 36">
            <a:extLst>
              <a:ext uri="{FF2B5EF4-FFF2-40B4-BE49-F238E27FC236}">
                <a16:creationId xmlns:a16="http://schemas.microsoft.com/office/drawing/2014/main" id="{4774ABC2-64FD-008D-9E6E-61E8B314976A}"/>
              </a:ext>
            </a:extLst>
          </p:cNvPr>
          <p:cNvGrpSpPr>
            <a:grpSpLocks/>
          </p:cNvGrpSpPr>
          <p:nvPr/>
        </p:nvGrpSpPr>
        <p:grpSpPr bwMode="auto">
          <a:xfrm>
            <a:off x="6019800" y="3665538"/>
            <a:ext cx="1563688" cy="2732087"/>
            <a:chOff x="3792" y="2352"/>
            <a:chExt cx="985" cy="1721"/>
          </a:xfrm>
        </p:grpSpPr>
        <p:sp>
          <p:nvSpPr>
            <p:cNvPr id="22564" name="Text Box 37">
              <a:extLst>
                <a:ext uri="{FF2B5EF4-FFF2-40B4-BE49-F238E27FC236}">
                  <a16:creationId xmlns:a16="http://schemas.microsoft.com/office/drawing/2014/main" id="{40CC1225-6E2D-9D42-8CBB-28DC20F348F1}"/>
                </a:ext>
              </a:extLst>
            </p:cNvPr>
            <p:cNvSpPr txBox="1">
              <a:spLocks noChangeArrowheads="1"/>
            </p:cNvSpPr>
            <p:nvPr/>
          </p:nvSpPr>
          <p:spPr bwMode="auto">
            <a:xfrm>
              <a:off x="3792" y="2352"/>
              <a:ext cx="4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sz="2400" b="1">
                  <a:solidFill>
                    <a:srgbClr val="FF0000"/>
                  </a:solidFill>
                  <a:ea typeface="楷体_GB2312" pitchFamily="49" charset="-122"/>
                </a:rPr>
                <a:t>u</a:t>
              </a:r>
              <a:r>
                <a:rPr lang="en-US" altLang="zh-CN" sz="2400" b="1" baseline="-25000">
                  <a:solidFill>
                    <a:srgbClr val="FF0000"/>
                  </a:solidFill>
                  <a:ea typeface="楷体_GB2312" pitchFamily="49" charset="-122"/>
                </a:rPr>
                <a:t>CE</a:t>
              </a:r>
              <a:endParaRPr lang="en-US" altLang="zh-CN" sz="2400" b="1" i="0">
                <a:solidFill>
                  <a:srgbClr val="FF0000"/>
                </a:solidFill>
                <a:ea typeface="楷体_GB2312" pitchFamily="49" charset="-122"/>
              </a:endParaRPr>
            </a:p>
          </p:txBody>
        </p:sp>
        <p:sp>
          <p:nvSpPr>
            <p:cNvPr id="22565" name="Line 38">
              <a:extLst>
                <a:ext uri="{FF2B5EF4-FFF2-40B4-BE49-F238E27FC236}">
                  <a16:creationId xmlns:a16="http://schemas.microsoft.com/office/drawing/2014/main" id="{363ACE17-04B1-7620-F6FC-AC5BAAD65D80}"/>
                </a:ext>
              </a:extLst>
            </p:cNvPr>
            <p:cNvSpPr>
              <a:spLocks noChangeShapeType="1"/>
            </p:cNvSpPr>
            <p:nvPr/>
          </p:nvSpPr>
          <p:spPr bwMode="auto">
            <a:xfrm flipV="1">
              <a:off x="3888" y="3120"/>
              <a:ext cx="672"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66" name="Line 39">
              <a:extLst>
                <a:ext uri="{FF2B5EF4-FFF2-40B4-BE49-F238E27FC236}">
                  <a16:creationId xmlns:a16="http://schemas.microsoft.com/office/drawing/2014/main" id="{1873D96F-4C78-A263-6C75-D9F5DFF080C5}"/>
                </a:ext>
              </a:extLst>
            </p:cNvPr>
            <p:cNvSpPr>
              <a:spLocks noChangeShapeType="1"/>
            </p:cNvSpPr>
            <p:nvPr/>
          </p:nvSpPr>
          <p:spPr bwMode="auto">
            <a:xfrm flipH="1" flipV="1">
              <a:off x="3888" y="2592"/>
              <a:ext cx="0" cy="1296"/>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2567" name="Line 40">
              <a:extLst>
                <a:ext uri="{FF2B5EF4-FFF2-40B4-BE49-F238E27FC236}">
                  <a16:creationId xmlns:a16="http://schemas.microsoft.com/office/drawing/2014/main" id="{A9BE5EDF-BB9F-152F-9DD8-7A0967CC4831}"/>
                </a:ext>
              </a:extLst>
            </p:cNvPr>
            <p:cNvSpPr>
              <a:spLocks noChangeShapeType="1"/>
            </p:cNvSpPr>
            <p:nvPr/>
          </p:nvSpPr>
          <p:spPr bwMode="auto">
            <a:xfrm>
              <a:off x="3888" y="3888"/>
              <a:ext cx="720"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2568" name="Rectangle 41">
              <a:extLst>
                <a:ext uri="{FF2B5EF4-FFF2-40B4-BE49-F238E27FC236}">
                  <a16:creationId xmlns:a16="http://schemas.microsoft.com/office/drawing/2014/main" id="{C2FC982E-A07B-B98A-2527-E6ADC51BABAA}"/>
                </a:ext>
              </a:extLst>
            </p:cNvPr>
            <p:cNvSpPr>
              <a:spLocks noChangeArrowheads="1"/>
            </p:cNvSpPr>
            <p:nvPr/>
          </p:nvSpPr>
          <p:spPr bwMode="auto">
            <a:xfrm>
              <a:off x="4608" y="3785"/>
              <a:ext cx="1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ea typeface="楷体_GB2312" pitchFamily="49" charset="-122"/>
                </a:rPr>
                <a:t>t</a:t>
              </a:r>
            </a:p>
          </p:txBody>
        </p:sp>
      </p:grpSp>
      <p:sp>
        <p:nvSpPr>
          <p:cNvPr id="22569" name="Line 43">
            <a:extLst>
              <a:ext uri="{FF2B5EF4-FFF2-40B4-BE49-F238E27FC236}">
                <a16:creationId xmlns:a16="http://schemas.microsoft.com/office/drawing/2014/main" id="{92F7ACC8-FA8D-78FA-389E-89A28E53B283}"/>
              </a:ext>
            </a:extLst>
          </p:cNvPr>
          <p:cNvSpPr>
            <a:spLocks noChangeShapeType="1"/>
          </p:cNvSpPr>
          <p:nvPr/>
        </p:nvSpPr>
        <p:spPr bwMode="auto">
          <a:xfrm flipH="1" flipV="1">
            <a:off x="3822700" y="931863"/>
            <a:ext cx="0" cy="223837"/>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2570" name="Line 44">
            <a:extLst>
              <a:ext uri="{FF2B5EF4-FFF2-40B4-BE49-F238E27FC236}">
                <a16:creationId xmlns:a16="http://schemas.microsoft.com/office/drawing/2014/main" id="{89E76DC9-EB24-4656-CB73-2EC4CAD20D0D}"/>
              </a:ext>
            </a:extLst>
          </p:cNvPr>
          <p:cNvSpPr>
            <a:spLocks noChangeShapeType="1"/>
          </p:cNvSpPr>
          <p:nvPr/>
        </p:nvSpPr>
        <p:spPr bwMode="auto">
          <a:xfrm flipV="1">
            <a:off x="2779713" y="917575"/>
            <a:ext cx="21463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71" name="Rectangle 45">
            <a:extLst>
              <a:ext uri="{FF2B5EF4-FFF2-40B4-BE49-F238E27FC236}">
                <a16:creationId xmlns:a16="http://schemas.microsoft.com/office/drawing/2014/main" id="{BE9DD740-6D0F-D2B5-65C0-C46758D20CFB}"/>
              </a:ext>
            </a:extLst>
          </p:cNvPr>
          <p:cNvSpPr>
            <a:spLocks noChangeArrowheads="1"/>
          </p:cNvSpPr>
          <p:nvPr/>
        </p:nvSpPr>
        <p:spPr bwMode="auto">
          <a:xfrm>
            <a:off x="4945063" y="688975"/>
            <a:ext cx="866775" cy="455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CC</a:t>
            </a:r>
          </a:p>
        </p:txBody>
      </p:sp>
      <p:sp>
        <p:nvSpPr>
          <p:cNvPr id="22572" name="Line 46">
            <a:extLst>
              <a:ext uri="{FF2B5EF4-FFF2-40B4-BE49-F238E27FC236}">
                <a16:creationId xmlns:a16="http://schemas.microsoft.com/office/drawing/2014/main" id="{F130F384-8426-E426-8E1B-92AF92C5F150}"/>
              </a:ext>
            </a:extLst>
          </p:cNvPr>
          <p:cNvSpPr>
            <a:spLocks noChangeShapeType="1"/>
          </p:cNvSpPr>
          <p:nvPr/>
        </p:nvSpPr>
        <p:spPr bwMode="auto">
          <a:xfrm flipV="1">
            <a:off x="2779713" y="1763713"/>
            <a:ext cx="0" cy="52546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73" name="Line 47">
            <a:extLst>
              <a:ext uri="{FF2B5EF4-FFF2-40B4-BE49-F238E27FC236}">
                <a16:creationId xmlns:a16="http://schemas.microsoft.com/office/drawing/2014/main" id="{33EE97C7-355E-E496-3969-B4E1965ADDBE}"/>
              </a:ext>
            </a:extLst>
          </p:cNvPr>
          <p:cNvSpPr>
            <a:spLocks noChangeShapeType="1"/>
          </p:cNvSpPr>
          <p:nvPr/>
        </p:nvSpPr>
        <p:spPr bwMode="auto">
          <a:xfrm rot="16200000" flipH="1">
            <a:off x="2568575" y="1108076"/>
            <a:ext cx="42227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2574" name="Line 48">
            <a:extLst>
              <a:ext uri="{FF2B5EF4-FFF2-40B4-BE49-F238E27FC236}">
                <a16:creationId xmlns:a16="http://schemas.microsoft.com/office/drawing/2014/main" id="{F1B24D06-55F7-E9C7-C001-2D8D44E97267}"/>
              </a:ext>
            </a:extLst>
          </p:cNvPr>
          <p:cNvSpPr>
            <a:spLocks noChangeShapeType="1"/>
          </p:cNvSpPr>
          <p:nvPr/>
        </p:nvSpPr>
        <p:spPr bwMode="auto">
          <a:xfrm>
            <a:off x="3594100" y="2128838"/>
            <a:ext cx="0" cy="35242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2575" name="Line 49">
            <a:extLst>
              <a:ext uri="{FF2B5EF4-FFF2-40B4-BE49-F238E27FC236}">
                <a16:creationId xmlns:a16="http://schemas.microsoft.com/office/drawing/2014/main" id="{5547A15C-CBAA-9FAF-8A0E-FFC985D85B99}"/>
              </a:ext>
            </a:extLst>
          </p:cNvPr>
          <p:cNvSpPr>
            <a:spLocks noChangeShapeType="1"/>
          </p:cNvSpPr>
          <p:nvPr/>
        </p:nvSpPr>
        <p:spPr bwMode="auto">
          <a:xfrm>
            <a:off x="3594100" y="2305050"/>
            <a:ext cx="217488" cy="182563"/>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22576" name="Line 50">
            <a:extLst>
              <a:ext uri="{FF2B5EF4-FFF2-40B4-BE49-F238E27FC236}">
                <a16:creationId xmlns:a16="http://schemas.microsoft.com/office/drawing/2014/main" id="{15B51D5B-FE4F-CFF4-ECDB-F6D0DE931CBD}"/>
              </a:ext>
            </a:extLst>
          </p:cNvPr>
          <p:cNvSpPr>
            <a:spLocks noChangeShapeType="1"/>
          </p:cNvSpPr>
          <p:nvPr/>
        </p:nvSpPr>
        <p:spPr bwMode="auto">
          <a:xfrm flipV="1">
            <a:off x="3594100" y="2133600"/>
            <a:ext cx="217488" cy="16033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2577" name="Line 52">
            <a:extLst>
              <a:ext uri="{FF2B5EF4-FFF2-40B4-BE49-F238E27FC236}">
                <a16:creationId xmlns:a16="http://schemas.microsoft.com/office/drawing/2014/main" id="{E6F7C5A8-7B44-E6C3-9189-DD22C14946A4}"/>
              </a:ext>
            </a:extLst>
          </p:cNvPr>
          <p:cNvSpPr>
            <a:spLocks noChangeShapeType="1"/>
          </p:cNvSpPr>
          <p:nvPr/>
        </p:nvSpPr>
        <p:spPr bwMode="auto">
          <a:xfrm>
            <a:off x="3798888" y="2474913"/>
            <a:ext cx="0" cy="110807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2578" name="Line 53">
            <a:extLst>
              <a:ext uri="{FF2B5EF4-FFF2-40B4-BE49-F238E27FC236}">
                <a16:creationId xmlns:a16="http://schemas.microsoft.com/office/drawing/2014/main" id="{40CBBA5C-D8B8-C5F6-C4F3-F5B910B5FAD8}"/>
              </a:ext>
            </a:extLst>
          </p:cNvPr>
          <p:cNvSpPr>
            <a:spLocks noChangeShapeType="1"/>
          </p:cNvSpPr>
          <p:nvPr/>
        </p:nvSpPr>
        <p:spPr bwMode="auto">
          <a:xfrm flipV="1">
            <a:off x="1709738" y="3573463"/>
            <a:ext cx="3163887"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2579" name="Text Box 54">
            <a:extLst>
              <a:ext uri="{FF2B5EF4-FFF2-40B4-BE49-F238E27FC236}">
                <a16:creationId xmlns:a16="http://schemas.microsoft.com/office/drawing/2014/main" id="{BD57C5D3-D4E4-AB49-8974-CA728C09AC1F}"/>
              </a:ext>
            </a:extLst>
          </p:cNvPr>
          <p:cNvSpPr txBox="1">
            <a:spLocks noChangeArrowheads="1"/>
          </p:cNvSpPr>
          <p:nvPr/>
        </p:nvSpPr>
        <p:spPr bwMode="auto">
          <a:xfrm>
            <a:off x="2241550" y="1277938"/>
            <a:ext cx="5191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22580" name="Rectangle 55">
            <a:extLst>
              <a:ext uri="{FF2B5EF4-FFF2-40B4-BE49-F238E27FC236}">
                <a16:creationId xmlns:a16="http://schemas.microsoft.com/office/drawing/2014/main" id="{6B29988C-764C-470B-4DD3-2E2EE7DBA31B}"/>
              </a:ext>
            </a:extLst>
          </p:cNvPr>
          <p:cNvSpPr>
            <a:spLocks noChangeArrowheads="1"/>
          </p:cNvSpPr>
          <p:nvPr/>
        </p:nvSpPr>
        <p:spPr bwMode="auto">
          <a:xfrm>
            <a:off x="3741738" y="1122363"/>
            <a:ext cx="146050" cy="398462"/>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2581" name="Rectangle 56">
            <a:extLst>
              <a:ext uri="{FF2B5EF4-FFF2-40B4-BE49-F238E27FC236}">
                <a16:creationId xmlns:a16="http://schemas.microsoft.com/office/drawing/2014/main" id="{86CD1602-D67E-DCF4-D91C-B9C6655320D6}"/>
              </a:ext>
            </a:extLst>
          </p:cNvPr>
          <p:cNvSpPr>
            <a:spLocks noChangeArrowheads="1"/>
          </p:cNvSpPr>
          <p:nvPr/>
        </p:nvSpPr>
        <p:spPr bwMode="auto">
          <a:xfrm>
            <a:off x="2705100" y="1341438"/>
            <a:ext cx="146050" cy="400050"/>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22582" name="Group 57">
            <a:extLst>
              <a:ext uri="{FF2B5EF4-FFF2-40B4-BE49-F238E27FC236}">
                <a16:creationId xmlns:a16="http://schemas.microsoft.com/office/drawing/2014/main" id="{FBE931D2-0998-DA64-12F0-C2043324C360}"/>
              </a:ext>
            </a:extLst>
          </p:cNvPr>
          <p:cNvGrpSpPr>
            <a:grpSpLocks/>
          </p:cNvGrpSpPr>
          <p:nvPr/>
        </p:nvGrpSpPr>
        <p:grpSpPr bwMode="auto">
          <a:xfrm>
            <a:off x="2246313" y="2141538"/>
            <a:ext cx="106362" cy="320675"/>
            <a:chOff x="3454" y="2018"/>
            <a:chExt cx="96" cy="328"/>
          </a:xfrm>
        </p:grpSpPr>
        <p:sp>
          <p:nvSpPr>
            <p:cNvPr id="22583" name="Line 58">
              <a:extLst>
                <a:ext uri="{FF2B5EF4-FFF2-40B4-BE49-F238E27FC236}">
                  <a16:creationId xmlns:a16="http://schemas.microsoft.com/office/drawing/2014/main" id="{C1936375-174C-58A7-E9F5-11C8D61C6DFB}"/>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84" name="Line 59">
              <a:extLst>
                <a:ext uri="{FF2B5EF4-FFF2-40B4-BE49-F238E27FC236}">
                  <a16:creationId xmlns:a16="http://schemas.microsoft.com/office/drawing/2014/main" id="{E6606DD7-71E6-4945-4D07-F0CC50017A89}"/>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585" name="Line 60">
            <a:extLst>
              <a:ext uri="{FF2B5EF4-FFF2-40B4-BE49-F238E27FC236}">
                <a16:creationId xmlns:a16="http://schemas.microsoft.com/office/drawing/2014/main" id="{B013E0F8-CEF2-CB7F-922B-716EB3232350}"/>
              </a:ext>
            </a:extLst>
          </p:cNvPr>
          <p:cNvSpPr>
            <a:spLocks noChangeShapeType="1"/>
          </p:cNvSpPr>
          <p:nvPr/>
        </p:nvSpPr>
        <p:spPr bwMode="auto">
          <a:xfrm flipV="1">
            <a:off x="1744663" y="2305050"/>
            <a:ext cx="50323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2586" name="Group 61">
            <a:extLst>
              <a:ext uri="{FF2B5EF4-FFF2-40B4-BE49-F238E27FC236}">
                <a16:creationId xmlns:a16="http://schemas.microsoft.com/office/drawing/2014/main" id="{7AAA5C74-FE02-091A-6BD0-A68835F97F13}"/>
              </a:ext>
            </a:extLst>
          </p:cNvPr>
          <p:cNvGrpSpPr>
            <a:grpSpLocks/>
          </p:cNvGrpSpPr>
          <p:nvPr/>
        </p:nvGrpSpPr>
        <p:grpSpPr bwMode="auto">
          <a:xfrm flipH="1">
            <a:off x="4303713" y="1584325"/>
            <a:ext cx="106362" cy="320675"/>
            <a:chOff x="3454" y="2018"/>
            <a:chExt cx="96" cy="328"/>
          </a:xfrm>
        </p:grpSpPr>
        <p:sp>
          <p:nvSpPr>
            <p:cNvPr id="22587" name="Line 62">
              <a:extLst>
                <a:ext uri="{FF2B5EF4-FFF2-40B4-BE49-F238E27FC236}">
                  <a16:creationId xmlns:a16="http://schemas.microsoft.com/office/drawing/2014/main" id="{BC1F2893-70C8-E22C-374F-569FFC1BC2B8}"/>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88" name="Line 63">
              <a:extLst>
                <a:ext uri="{FF2B5EF4-FFF2-40B4-BE49-F238E27FC236}">
                  <a16:creationId xmlns:a16="http://schemas.microsoft.com/office/drawing/2014/main" id="{74A9D83E-4435-2E8C-BD4B-8EDD9A433561}"/>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589" name="Line 65">
            <a:extLst>
              <a:ext uri="{FF2B5EF4-FFF2-40B4-BE49-F238E27FC236}">
                <a16:creationId xmlns:a16="http://schemas.microsoft.com/office/drawing/2014/main" id="{5F47F680-2A5C-ED4A-A9CB-D5EC5D328E11}"/>
              </a:ext>
            </a:extLst>
          </p:cNvPr>
          <p:cNvSpPr>
            <a:spLocks noChangeShapeType="1"/>
          </p:cNvSpPr>
          <p:nvPr/>
        </p:nvSpPr>
        <p:spPr bwMode="auto">
          <a:xfrm flipV="1">
            <a:off x="3803650" y="1741488"/>
            <a:ext cx="53022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90" name="Text Box 66">
            <a:extLst>
              <a:ext uri="{FF2B5EF4-FFF2-40B4-BE49-F238E27FC236}">
                <a16:creationId xmlns:a16="http://schemas.microsoft.com/office/drawing/2014/main" id="{9FAC2784-ACFF-51CE-9546-13E23D326863}"/>
              </a:ext>
            </a:extLst>
          </p:cNvPr>
          <p:cNvSpPr txBox="1">
            <a:spLocks noChangeArrowheads="1"/>
          </p:cNvSpPr>
          <p:nvPr/>
        </p:nvSpPr>
        <p:spPr bwMode="auto">
          <a:xfrm>
            <a:off x="3243263" y="1054100"/>
            <a:ext cx="5302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22591" name="Text Box 67">
            <a:extLst>
              <a:ext uri="{FF2B5EF4-FFF2-40B4-BE49-F238E27FC236}">
                <a16:creationId xmlns:a16="http://schemas.microsoft.com/office/drawing/2014/main" id="{2D215D8A-28FB-DA0D-4D55-D00D4A611110}"/>
              </a:ext>
            </a:extLst>
          </p:cNvPr>
          <p:cNvSpPr txBox="1">
            <a:spLocks noChangeArrowheads="1"/>
          </p:cNvSpPr>
          <p:nvPr/>
        </p:nvSpPr>
        <p:spPr bwMode="auto">
          <a:xfrm>
            <a:off x="2093913" y="1709738"/>
            <a:ext cx="4857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22592" name="Text Box 68">
            <a:extLst>
              <a:ext uri="{FF2B5EF4-FFF2-40B4-BE49-F238E27FC236}">
                <a16:creationId xmlns:a16="http://schemas.microsoft.com/office/drawing/2014/main" id="{CF0C8761-063D-10AE-4F95-B6BA75E0A507}"/>
              </a:ext>
            </a:extLst>
          </p:cNvPr>
          <p:cNvSpPr txBox="1">
            <a:spLocks noChangeArrowheads="1"/>
          </p:cNvSpPr>
          <p:nvPr/>
        </p:nvSpPr>
        <p:spPr bwMode="auto">
          <a:xfrm>
            <a:off x="4170363" y="1204913"/>
            <a:ext cx="485775"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22593" name="Text Box 69">
            <a:extLst>
              <a:ext uri="{FF2B5EF4-FFF2-40B4-BE49-F238E27FC236}">
                <a16:creationId xmlns:a16="http://schemas.microsoft.com/office/drawing/2014/main" id="{023C7A30-263F-348E-77E2-4D8E972E0383}"/>
              </a:ext>
            </a:extLst>
          </p:cNvPr>
          <p:cNvSpPr txBox="1">
            <a:spLocks noChangeArrowheads="1"/>
          </p:cNvSpPr>
          <p:nvPr/>
        </p:nvSpPr>
        <p:spPr bwMode="auto">
          <a:xfrm>
            <a:off x="3649663" y="2085975"/>
            <a:ext cx="3841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22594" name="Text Box 70">
            <a:extLst>
              <a:ext uri="{FF2B5EF4-FFF2-40B4-BE49-F238E27FC236}">
                <a16:creationId xmlns:a16="http://schemas.microsoft.com/office/drawing/2014/main" id="{0F888D97-71E7-1D29-E3A4-102226775B71}"/>
              </a:ext>
            </a:extLst>
          </p:cNvPr>
          <p:cNvSpPr txBox="1">
            <a:spLocks noChangeArrowheads="1"/>
          </p:cNvSpPr>
          <p:nvPr/>
        </p:nvSpPr>
        <p:spPr bwMode="auto">
          <a:xfrm>
            <a:off x="2333625" y="1993900"/>
            <a:ext cx="582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22595" name="Text Box 71">
            <a:extLst>
              <a:ext uri="{FF2B5EF4-FFF2-40B4-BE49-F238E27FC236}">
                <a16:creationId xmlns:a16="http://schemas.microsoft.com/office/drawing/2014/main" id="{CD4D6B57-9D3C-9F38-50DA-25EB8E79B15F}"/>
              </a:ext>
            </a:extLst>
          </p:cNvPr>
          <p:cNvSpPr txBox="1">
            <a:spLocks noChangeArrowheads="1"/>
          </p:cNvSpPr>
          <p:nvPr/>
        </p:nvSpPr>
        <p:spPr bwMode="auto">
          <a:xfrm>
            <a:off x="4010025" y="1414463"/>
            <a:ext cx="5826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22596" name="Line 72">
            <a:extLst>
              <a:ext uri="{FF2B5EF4-FFF2-40B4-BE49-F238E27FC236}">
                <a16:creationId xmlns:a16="http://schemas.microsoft.com/office/drawing/2014/main" id="{31294B9E-8744-0B1D-99DE-616C8716DD82}"/>
              </a:ext>
            </a:extLst>
          </p:cNvPr>
          <p:cNvSpPr>
            <a:spLocks noChangeShapeType="1"/>
          </p:cNvSpPr>
          <p:nvPr/>
        </p:nvSpPr>
        <p:spPr bwMode="auto">
          <a:xfrm flipV="1">
            <a:off x="2341563" y="2309813"/>
            <a:ext cx="125571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97" name="Rectangle 73">
            <a:extLst>
              <a:ext uri="{FF2B5EF4-FFF2-40B4-BE49-F238E27FC236}">
                <a16:creationId xmlns:a16="http://schemas.microsoft.com/office/drawing/2014/main" id="{6AE10247-31E7-C8A1-3B1C-FAA3D7E3DC34}"/>
              </a:ext>
            </a:extLst>
          </p:cNvPr>
          <p:cNvSpPr>
            <a:spLocks noChangeArrowheads="1"/>
          </p:cNvSpPr>
          <p:nvPr/>
        </p:nvSpPr>
        <p:spPr bwMode="auto">
          <a:xfrm>
            <a:off x="1471613" y="2681288"/>
            <a:ext cx="6969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i</a:t>
            </a:r>
          </a:p>
        </p:txBody>
      </p:sp>
      <p:sp>
        <p:nvSpPr>
          <p:cNvPr id="22598" name="Rectangle 74">
            <a:extLst>
              <a:ext uri="{FF2B5EF4-FFF2-40B4-BE49-F238E27FC236}">
                <a16:creationId xmlns:a16="http://schemas.microsoft.com/office/drawing/2014/main" id="{44AF6793-1ADF-B5DA-30BB-D51C8485F8A7}"/>
              </a:ext>
            </a:extLst>
          </p:cNvPr>
          <p:cNvSpPr>
            <a:spLocks noChangeArrowheads="1"/>
          </p:cNvSpPr>
          <p:nvPr/>
        </p:nvSpPr>
        <p:spPr bwMode="auto">
          <a:xfrm>
            <a:off x="1633538" y="2246313"/>
            <a:ext cx="354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2599" name="Rectangle 75">
            <a:extLst>
              <a:ext uri="{FF2B5EF4-FFF2-40B4-BE49-F238E27FC236}">
                <a16:creationId xmlns:a16="http://schemas.microsoft.com/office/drawing/2014/main" id="{CAA11EB4-130A-F556-E4B3-D06BBF61BBEA}"/>
              </a:ext>
            </a:extLst>
          </p:cNvPr>
          <p:cNvSpPr>
            <a:spLocks noChangeArrowheads="1"/>
          </p:cNvSpPr>
          <p:nvPr/>
        </p:nvSpPr>
        <p:spPr bwMode="auto">
          <a:xfrm>
            <a:off x="1622425" y="3176588"/>
            <a:ext cx="33337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2600" name="Rectangle 76">
            <a:extLst>
              <a:ext uri="{FF2B5EF4-FFF2-40B4-BE49-F238E27FC236}">
                <a16:creationId xmlns:a16="http://schemas.microsoft.com/office/drawing/2014/main" id="{C180CBF9-53E3-0505-5EA0-42A099F63E14}"/>
              </a:ext>
            </a:extLst>
          </p:cNvPr>
          <p:cNvSpPr>
            <a:spLocks noChangeArrowheads="1"/>
          </p:cNvSpPr>
          <p:nvPr/>
        </p:nvSpPr>
        <p:spPr bwMode="auto">
          <a:xfrm>
            <a:off x="4702175" y="2416175"/>
            <a:ext cx="45243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o</a:t>
            </a:r>
          </a:p>
        </p:txBody>
      </p:sp>
      <p:sp>
        <p:nvSpPr>
          <p:cNvPr id="22601" name="Rectangle 77">
            <a:extLst>
              <a:ext uri="{FF2B5EF4-FFF2-40B4-BE49-F238E27FC236}">
                <a16:creationId xmlns:a16="http://schemas.microsoft.com/office/drawing/2014/main" id="{4FACB471-FA49-6E5A-77D6-369C7EA18C05}"/>
              </a:ext>
            </a:extLst>
          </p:cNvPr>
          <p:cNvSpPr>
            <a:spLocks noChangeArrowheads="1"/>
          </p:cNvSpPr>
          <p:nvPr/>
        </p:nvSpPr>
        <p:spPr bwMode="auto">
          <a:xfrm flipH="1">
            <a:off x="4038600" y="1676400"/>
            <a:ext cx="16764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72462" name="Rectangle 78">
            <a:extLst>
              <a:ext uri="{FF2B5EF4-FFF2-40B4-BE49-F238E27FC236}">
                <a16:creationId xmlns:a16="http://schemas.microsoft.com/office/drawing/2014/main" id="{50A1D1AF-A999-E01A-C765-85443E16DD5D}"/>
              </a:ext>
            </a:extLst>
          </p:cNvPr>
          <p:cNvSpPr>
            <a:spLocks noChangeArrowheads="1"/>
          </p:cNvSpPr>
          <p:nvPr/>
        </p:nvSpPr>
        <p:spPr bwMode="auto">
          <a:xfrm>
            <a:off x="4672013" y="3143250"/>
            <a:ext cx="333375" cy="457200"/>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2603" name="Text Box 79">
            <a:extLst>
              <a:ext uri="{FF2B5EF4-FFF2-40B4-BE49-F238E27FC236}">
                <a16:creationId xmlns:a16="http://schemas.microsoft.com/office/drawing/2014/main" id="{CF10542F-54A0-81AF-0CD1-672453001B5F}"/>
              </a:ext>
            </a:extLst>
          </p:cNvPr>
          <p:cNvSpPr txBox="1">
            <a:spLocks noChangeArrowheads="1"/>
          </p:cNvSpPr>
          <p:nvPr/>
        </p:nvSpPr>
        <p:spPr bwMode="auto">
          <a:xfrm>
            <a:off x="3240088" y="2216150"/>
            <a:ext cx="5826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2604" name="Text Box 80">
            <a:extLst>
              <a:ext uri="{FF2B5EF4-FFF2-40B4-BE49-F238E27FC236}">
                <a16:creationId xmlns:a16="http://schemas.microsoft.com/office/drawing/2014/main" id="{F7D9557C-DAD9-5F7B-76C3-2F63C2C43B21}"/>
              </a:ext>
            </a:extLst>
          </p:cNvPr>
          <p:cNvSpPr txBox="1">
            <a:spLocks noChangeArrowheads="1"/>
          </p:cNvSpPr>
          <p:nvPr/>
        </p:nvSpPr>
        <p:spPr bwMode="auto">
          <a:xfrm>
            <a:off x="3943350" y="1757363"/>
            <a:ext cx="5810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72465" name="Rectangle 81">
            <a:extLst>
              <a:ext uri="{FF2B5EF4-FFF2-40B4-BE49-F238E27FC236}">
                <a16:creationId xmlns:a16="http://schemas.microsoft.com/office/drawing/2014/main" id="{C16DBFF6-6B36-BFF8-9534-E3C7ECC8114D}"/>
              </a:ext>
            </a:extLst>
          </p:cNvPr>
          <p:cNvSpPr>
            <a:spLocks noChangeArrowheads="1"/>
          </p:cNvSpPr>
          <p:nvPr/>
        </p:nvSpPr>
        <p:spPr bwMode="auto">
          <a:xfrm>
            <a:off x="3481388" y="2614613"/>
            <a:ext cx="336550" cy="457200"/>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2606" name="Rectangle 82">
            <a:extLst>
              <a:ext uri="{FF2B5EF4-FFF2-40B4-BE49-F238E27FC236}">
                <a16:creationId xmlns:a16="http://schemas.microsoft.com/office/drawing/2014/main" id="{3D7220CE-8F5C-4791-5FEF-C6113FA3FCD4}"/>
              </a:ext>
            </a:extLst>
          </p:cNvPr>
          <p:cNvSpPr>
            <a:spLocks noChangeArrowheads="1"/>
          </p:cNvSpPr>
          <p:nvPr/>
        </p:nvSpPr>
        <p:spPr bwMode="auto">
          <a:xfrm>
            <a:off x="3114675" y="2362200"/>
            <a:ext cx="766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22607" name="Rectangle 83">
            <a:extLst>
              <a:ext uri="{FF2B5EF4-FFF2-40B4-BE49-F238E27FC236}">
                <a16:creationId xmlns:a16="http://schemas.microsoft.com/office/drawing/2014/main" id="{11B282FE-2D7E-4805-DF19-346C8EB991EF}"/>
              </a:ext>
            </a:extLst>
          </p:cNvPr>
          <p:cNvSpPr>
            <a:spLocks noChangeArrowheads="1"/>
          </p:cNvSpPr>
          <p:nvPr/>
        </p:nvSpPr>
        <p:spPr bwMode="auto">
          <a:xfrm>
            <a:off x="3816350" y="2081213"/>
            <a:ext cx="766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272468" name="Rectangle 84">
            <a:extLst>
              <a:ext uri="{FF2B5EF4-FFF2-40B4-BE49-F238E27FC236}">
                <a16:creationId xmlns:a16="http://schemas.microsoft.com/office/drawing/2014/main" id="{C834D679-2C23-213B-59C3-6CB0DF90E2C4}"/>
              </a:ext>
            </a:extLst>
          </p:cNvPr>
          <p:cNvSpPr>
            <a:spLocks noChangeArrowheads="1"/>
          </p:cNvSpPr>
          <p:nvPr/>
        </p:nvSpPr>
        <p:spPr bwMode="auto">
          <a:xfrm>
            <a:off x="3935413" y="2454275"/>
            <a:ext cx="333375" cy="457200"/>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2609" name="Line 85">
            <a:extLst>
              <a:ext uri="{FF2B5EF4-FFF2-40B4-BE49-F238E27FC236}">
                <a16:creationId xmlns:a16="http://schemas.microsoft.com/office/drawing/2014/main" id="{37EC4D8E-1A11-D719-E470-D1ECAE813349}"/>
              </a:ext>
            </a:extLst>
          </p:cNvPr>
          <p:cNvSpPr>
            <a:spLocks noChangeShapeType="1"/>
          </p:cNvSpPr>
          <p:nvPr/>
        </p:nvSpPr>
        <p:spPr bwMode="auto">
          <a:xfrm>
            <a:off x="3711575" y="1714500"/>
            <a:ext cx="3175" cy="414338"/>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610" name="Rectangle 86">
            <a:extLst>
              <a:ext uri="{FF2B5EF4-FFF2-40B4-BE49-F238E27FC236}">
                <a16:creationId xmlns:a16="http://schemas.microsoft.com/office/drawing/2014/main" id="{4B3CE46D-38D9-34A3-BA76-3A54D6CB494C}"/>
              </a:ext>
            </a:extLst>
          </p:cNvPr>
          <p:cNvSpPr>
            <a:spLocks noChangeArrowheads="1"/>
          </p:cNvSpPr>
          <p:nvPr/>
        </p:nvSpPr>
        <p:spPr bwMode="auto">
          <a:xfrm>
            <a:off x="3152775" y="1619250"/>
            <a:ext cx="766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22611" name="Line 87">
            <a:extLst>
              <a:ext uri="{FF2B5EF4-FFF2-40B4-BE49-F238E27FC236}">
                <a16:creationId xmlns:a16="http://schemas.microsoft.com/office/drawing/2014/main" id="{A2D4DD30-9352-8F45-FC31-89A4B67A9055}"/>
              </a:ext>
            </a:extLst>
          </p:cNvPr>
          <p:cNvSpPr>
            <a:spLocks noChangeShapeType="1"/>
          </p:cNvSpPr>
          <p:nvPr/>
        </p:nvSpPr>
        <p:spPr bwMode="auto">
          <a:xfrm>
            <a:off x="2909888" y="2232025"/>
            <a:ext cx="501650"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612" name="Rectangle 88">
            <a:extLst>
              <a:ext uri="{FF2B5EF4-FFF2-40B4-BE49-F238E27FC236}">
                <a16:creationId xmlns:a16="http://schemas.microsoft.com/office/drawing/2014/main" id="{D7F4B92F-E9FE-0593-A6BF-7D9A05182E5C}"/>
              </a:ext>
            </a:extLst>
          </p:cNvPr>
          <p:cNvSpPr>
            <a:spLocks noChangeArrowheads="1"/>
          </p:cNvSpPr>
          <p:nvPr/>
        </p:nvSpPr>
        <p:spPr bwMode="auto">
          <a:xfrm>
            <a:off x="2822575" y="1736725"/>
            <a:ext cx="7667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22613" name="Line 89">
            <a:extLst>
              <a:ext uri="{FF2B5EF4-FFF2-40B4-BE49-F238E27FC236}">
                <a16:creationId xmlns:a16="http://schemas.microsoft.com/office/drawing/2014/main" id="{B3C1521B-E1C9-717E-A60D-695BA1990E7D}"/>
              </a:ext>
            </a:extLst>
          </p:cNvPr>
          <p:cNvSpPr>
            <a:spLocks noChangeShapeType="1"/>
          </p:cNvSpPr>
          <p:nvPr/>
        </p:nvSpPr>
        <p:spPr bwMode="auto">
          <a:xfrm flipH="1">
            <a:off x="3873500" y="2959100"/>
            <a:ext cx="0" cy="414338"/>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2614" name="Rectangle 90">
            <a:extLst>
              <a:ext uri="{FF2B5EF4-FFF2-40B4-BE49-F238E27FC236}">
                <a16:creationId xmlns:a16="http://schemas.microsoft.com/office/drawing/2014/main" id="{3C30D366-8A3E-0EAB-F6BE-8CD3571F0278}"/>
              </a:ext>
            </a:extLst>
          </p:cNvPr>
          <p:cNvSpPr>
            <a:spLocks noChangeArrowheads="1"/>
          </p:cNvSpPr>
          <p:nvPr/>
        </p:nvSpPr>
        <p:spPr bwMode="auto">
          <a:xfrm>
            <a:off x="3694113" y="2889250"/>
            <a:ext cx="7667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E</a:t>
            </a:r>
          </a:p>
        </p:txBody>
      </p:sp>
      <p:sp>
        <p:nvSpPr>
          <p:cNvPr id="22615" name="Oval 91">
            <a:extLst>
              <a:ext uri="{FF2B5EF4-FFF2-40B4-BE49-F238E27FC236}">
                <a16:creationId xmlns:a16="http://schemas.microsoft.com/office/drawing/2014/main" id="{762466B2-E2A5-B5D7-736C-75C972C9656E}"/>
              </a:ext>
            </a:extLst>
          </p:cNvPr>
          <p:cNvSpPr>
            <a:spLocks noChangeArrowheads="1"/>
          </p:cNvSpPr>
          <p:nvPr/>
        </p:nvSpPr>
        <p:spPr bwMode="auto">
          <a:xfrm>
            <a:off x="4897438" y="889000"/>
            <a:ext cx="88900" cy="73025"/>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22616" name="Group 92">
            <a:extLst>
              <a:ext uri="{FF2B5EF4-FFF2-40B4-BE49-F238E27FC236}">
                <a16:creationId xmlns:a16="http://schemas.microsoft.com/office/drawing/2014/main" id="{D6073D7D-6D1C-816E-EDD4-0CD9AFFEF593}"/>
              </a:ext>
            </a:extLst>
          </p:cNvPr>
          <p:cNvGrpSpPr>
            <a:grpSpLocks/>
          </p:cNvGrpSpPr>
          <p:nvPr/>
        </p:nvGrpSpPr>
        <p:grpSpPr bwMode="auto">
          <a:xfrm>
            <a:off x="3659188" y="3543300"/>
            <a:ext cx="300037" cy="201613"/>
            <a:chOff x="2898" y="3648"/>
            <a:chExt cx="204" cy="240"/>
          </a:xfrm>
        </p:grpSpPr>
        <p:grpSp>
          <p:nvGrpSpPr>
            <p:cNvPr id="22617" name="Group 93">
              <a:extLst>
                <a:ext uri="{FF2B5EF4-FFF2-40B4-BE49-F238E27FC236}">
                  <a16:creationId xmlns:a16="http://schemas.microsoft.com/office/drawing/2014/main" id="{C65DF433-77F0-8FF1-7568-C4B8AA728365}"/>
                </a:ext>
              </a:extLst>
            </p:cNvPr>
            <p:cNvGrpSpPr>
              <a:grpSpLocks/>
            </p:cNvGrpSpPr>
            <p:nvPr/>
          </p:nvGrpSpPr>
          <p:grpSpPr bwMode="auto">
            <a:xfrm>
              <a:off x="2898" y="3684"/>
              <a:ext cx="204" cy="204"/>
              <a:chOff x="2898" y="3684"/>
              <a:chExt cx="204" cy="204"/>
            </a:xfrm>
          </p:grpSpPr>
          <p:sp>
            <p:nvSpPr>
              <p:cNvPr id="22618" name="Line 94">
                <a:extLst>
                  <a:ext uri="{FF2B5EF4-FFF2-40B4-BE49-F238E27FC236}">
                    <a16:creationId xmlns:a16="http://schemas.microsoft.com/office/drawing/2014/main" id="{791AC35D-0FCE-F57E-CA9A-48E9A1A02F4A}"/>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19" name="Line 95">
                <a:extLst>
                  <a:ext uri="{FF2B5EF4-FFF2-40B4-BE49-F238E27FC236}">
                    <a16:creationId xmlns:a16="http://schemas.microsoft.com/office/drawing/2014/main" id="{8A4EC527-6986-5959-3675-5C7FE5773AEF}"/>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2620" name="Oval 96">
              <a:extLst>
                <a:ext uri="{FF2B5EF4-FFF2-40B4-BE49-F238E27FC236}">
                  <a16:creationId xmlns:a16="http://schemas.microsoft.com/office/drawing/2014/main" id="{F2472E7E-85E7-BCAC-9A55-7ADF59CA13FC}"/>
                </a:ext>
              </a:extLst>
            </p:cNvPr>
            <p:cNvSpPr>
              <a:spLocks noChangeArrowheads="1"/>
            </p:cNvSpPr>
            <p:nvPr/>
          </p:nvSpPr>
          <p:spPr bwMode="auto">
            <a:xfrm>
              <a:off x="2976"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22621" name="Oval 97">
            <a:extLst>
              <a:ext uri="{FF2B5EF4-FFF2-40B4-BE49-F238E27FC236}">
                <a16:creationId xmlns:a16="http://schemas.microsoft.com/office/drawing/2014/main" id="{50AA4F70-65C0-485A-0C5B-E4C420A45D2F}"/>
              </a:ext>
            </a:extLst>
          </p:cNvPr>
          <p:cNvSpPr>
            <a:spLocks noChangeArrowheads="1"/>
          </p:cNvSpPr>
          <p:nvPr/>
        </p:nvSpPr>
        <p:spPr bwMode="auto">
          <a:xfrm>
            <a:off x="4851400" y="1704975"/>
            <a:ext cx="88900" cy="73025"/>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22622" name="Oval 98">
            <a:extLst>
              <a:ext uri="{FF2B5EF4-FFF2-40B4-BE49-F238E27FC236}">
                <a16:creationId xmlns:a16="http://schemas.microsoft.com/office/drawing/2014/main" id="{4D5E2CC2-07ED-CA44-02B1-34888D561CCC}"/>
              </a:ext>
            </a:extLst>
          </p:cNvPr>
          <p:cNvSpPr>
            <a:spLocks noChangeArrowheads="1"/>
          </p:cNvSpPr>
          <p:nvPr/>
        </p:nvSpPr>
        <p:spPr bwMode="auto">
          <a:xfrm>
            <a:off x="4824413" y="3524250"/>
            <a:ext cx="88900" cy="73025"/>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22623" name="Oval 99">
            <a:extLst>
              <a:ext uri="{FF2B5EF4-FFF2-40B4-BE49-F238E27FC236}">
                <a16:creationId xmlns:a16="http://schemas.microsoft.com/office/drawing/2014/main" id="{05AA6B81-9DDF-5659-32A0-E769952CE989}"/>
              </a:ext>
            </a:extLst>
          </p:cNvPr>
          <p:cNvSpPr>
            <a:spLocks noChangeArrowheads="1"/>
          </p:cNvSpPr>
          <p:nvPr/>
        </p:nvSpPr>
        <p:spPr bwMode="auto">
          <a:xfrm>
            <a:off x="1651000" y="2270125"/>
            <a:ext cx="88900" cy="73025"/>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22624" name="Oval 100">
            <a:extLst>
              <a:ext uri="{FF2B5EF4-FFF2-40B4-BE49-F238E27FC236}">
                <a16:creationId xmlns:a16="http://schemas.microsoft.com/office/drawing/2014/main" id="{73C47D02-725E-7787-9A0E-F3E9E4EB3F5C}"/>
              </a:ext>
            </a:extLst>
          </p:cNvPr>
          <p:cNvSpPr>
            <a:spLocks noChangeArrowheads="1"/>
          </p:cNvSpPr>
          <p:nvPr/>
        </p:nvSpPr>
        <p:spPr bwMode="auto">
          <a:xfrm>
            <a:off x="1631950" y="3525838"/>
            <a:ext cx="88900" cy="73025"/>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22625" name="AutoShape 101">
            <a:hlinkClick r:id="" action="ppaction://hlinkshowjump?jump=previousslide" highlightClick="1"/>
            <a:extLst>
              <a:ext uri="{FF2B5EF4-FFF2-40B4-BE49-F238E27FC236}">
                <a16:creationId xmlns:a16="http://schemas.microsoft.com/office/drawing/2014/main" id="{FEC386F3-B790-CEE6-FE37-C727351C533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2626" name="AutoShape 102">
            <a:hlinkClick r:id="" action="ppaction://hlinkshowjump?jump=nextslide" highlightClick="1"/>
            <a:extLst>
              <a:ext uri="{FF2B5EF4-FFF2-40B4-BE49-F238E27FC236}">
                <a16:creationId xmlns:a16="http://schemas.microsoft.com/office/drawing/2014/main" id="{1BD54D54-3AF6-921F-7B1F-4B28ABC40E9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2627" name="AutoShape 103">
            <a:hlinkClick r:id="" action="ppaction://hlinkshowjump?jump=firstslide" highlightClick="1"/>
            <a:extLst>
              <a:ext uri="{FF2B5EF4-FFF2-40B4-BE49-F238E27FC236}">
                <a16:creationId xmlns:a16="http://schemas.microsoft.com/office/drawing/2014/main" id="{572FD916-282A-7677-20F8-2AAB21B4EC3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2628" name="Line 105">
            <a:extLst>
              <a:ext uri="{FF2B5EF4-FFF2-40B4-BE49-F238E27FC236}">
                <a16:creationId xmlns:a16="http://schemas.microsoft.com/office/drawing/2014/main" id="{36713553-A0B0-5E73-01E1-5E7FE37B5852}"/>
              </a:ext>
            </a:extLst>
          </p:cNvPr>
          <p:cNvSpPr>
            <a:spLocks noChangeShapeType="1"/>
          </p:cNvSpPr>
          <p:nvPr/>
        </p:nvSpPr>
        <p:spPr bwMode="auto">
          <a:xfrm>
            <a:off x="4419600" y="1752600"/>
            <a:ext cx="45720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629" name="Line 106">
            <a:extLst>
              <a:ext uri="{FF2B5EF4-FFF2-40B4-BE49-F238E27FC236}">
                <a16:creationId xmlns:a16="http://schemas.microsoft.com/office/drawing/2014/main" id="{CCE7FE04-0B59-39D9-879D-AE5A99F27E56}"/>
              </a:ext>
            </a:extLst>
          </p:cNvPr>
          <p:cNvSpPr>
            <a:spLocks noChangeShapeType="1"/>
          </p:cNvSpPr>
          <p:nvPr/>
        </p:nvSpPr>
        <p:spPr bwMode="auto">
          <a:xfrm>
            <a:off x="3810000" y="1524000"/>
            <a:ext cx="0" cy="6096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3" name="矩形 102">
            <a:extLst>
              <a:ext uri="{FF2B5EF4-FFF2-40B4-BE49-F238E27FC236}">
                <a16:creationId xmlns:a16="http://schemas.microsoft.com/office/drawing/2014/main" id="{A4A76244-428A-8B6C-FE2D-F7DAC8D3846C}"/>
              </a:ext>
            </a:extLst>
          </p:cNvPr>
          <p:cNvSpPr>
            <a:spLocks noChangeArrowheads="1"/>
          </p:cNvSpPr>
          <p:nvPr/>
        </p:nvSpPr>
        <p:spPr bwMode="auto">
          <a:xfrm>
            <a:off x="5772150" y="1473200"/>
            <a:ext cx="7699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003399"/>
                </a:solidFill>
                <a:ea typeface="楷体_GB2312" pitchFamily="49" charset="-122"/>
              </a:rPr>
              <a:t>u</a:t>
            </a:r>
            <a:r>
              <a:rPr lang="en-US" altLang="zh-CN" b="1" i="0" baseline="-25000">
                <a:solidFill>
                  <a:srgbClr val="003399"/>
                </a:solidFill>
                <a:ea typeface="楷体_GB2312" pitchFamily="49" charset="-122"/>
              </a:rPr>
              <a:t>o </a:t>
            </a:r>
            <a:r>
              <a:rPr lang="en-US" altLang="zh-CN" b="1" i="0">
                <a:solidFill>
                  <a:srgbClr val="003399"/>
                </a:solidFill>
                <a:ea typeface="楷体_GB2312" pitchFamily="49" charset="-122"/>
              </a:rPr>
              <a:t>=</a:t>
            </a:r>
            <a:endParaRPr lang="zh-CN" altLang="en-US"/>
          </a:p>
        </p:txBody>
      </p:sp>
      <p:sp>
        <p:nvSpPr>
          <p:cNvPr id="104" name="矩形 103">
            <a:extLst>
              <a:ext uri="{FF2B5EF4-FFF2-40B4-BE49-F238E27FC236}">
                <a16:creationId xmlns:a16="http://schemas.microsoft.com/office/drawing/2014/main" id="{6E9BC5CD-BE68-0A44-EF0D-6CBFE557402E}"/>
              </a:ext>
            </a:extLst>
          </p:cNvPr>
          <p:cNvSpPr>
            <a:spLocks noChangeArrowheads="1"/>
          </p:cNvSpPr>
          <p:nvPr/>
        </p:nvSpPr>
        <p:spPr bwMode="auto">
          <a:xfrm>
            <a:off x="6438900" y="1473200"/>
            <a:ext cx="36353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10000"/>
              </a:spcBef>
            </a:pPr>
            <a:r>
              <a:rPr lang="en-US" altLang="zh-CN" b="1" i="0">
                <a:solidFill>
                  <a:srgbClr val="003399"/>
                </a:solidFill>
                <a:ea typeface="楷体_GB2312" pitchFamily="49" charset="-122"/>
              </a:rPr>
              <a:t>0</a:t>
            </a:r>
            <a:endParaRPr lang="en-US" altLang="zh-CN" b="1" i="0" baseline="-25000">
              <a:solidFill>
                <a:srgbClr val="003399"/>
              </a:solidFill>
              <a:ea typeface="楷体_GB2312" pitchFamily="49" charset="-122"/>
            </a:endParaRPr>
          </a:p>
        </p:txBody>
      </p:sp>
      <p:sp>
        <p:nvSpPr>
          <p:cNvPr id="105" name="矩形 104">
            <a:extLst>
              <a:ext uri="{FF2B5EF4-FFF2-40B4-BE49-F238E27FC236}">
                <a16:creationId xmlns:a16="http://schemas.microsoft.com/office/drawing/2014/main" id="{21B0CB0E-E14D-0FF1-94FC-C3C741F33B02}"/>
              </a:ext>
            </a:extLst>
          </p:cNvPr>
          <p:cNvSpPr>
            <a:spLocks noChangeArrowheads="1"/>
          </p:cNvSpPr>
          <p:nvPr/>
        </p:nvSpPr>
        <p:spPr bwMode="auto">
          <a:xfrm>
            <a:off x="5727700" y="2006600"/>
            <a:ext cx="1038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003399"/>
                </a:solidFill>
                <a:ea typeface="楷体_GB2312" pitchFamily="49" charset="-122"/>
              </a:rPr>
              <a:t>u</a:t>
            </a:r>
            <a:r>
              <a:rPr lang="en-US" altLang="zh-CN" b="1" i="0" baseline="-25000">
                <a:solidFill>
                  <a:srgbClr val="003399"/>
                </a:solidFill>
                <a:ea typeface="楷体_GB2312" pitchFamily="49" charset="-122"/>
              </a:rPr>
              <a:t>BE </a:t>
            </a:r>
            <a:r>
              <a:rPr lang="en-US" altLang="zh-CN" b="1" i="0">
                <a:solidFill>
                  <a:srgbClr val="003399"/>
                </a:solidFill>
                <a:ea typeface="楷体_GB2312" pitchFamily="49" charset="-122"/>
              </a:rPr>
              <a:t>= </a:t>
            </a:r>
            <a:endParaRPr lang="zh-CN" altLang="en-US"/>
          </a:p>
        </p:txBody>
      </p:sp>
      <p:sp>
        <p:nvSpPr>
          <p:cNvPr id="120901" name="矩形 105">
            <a:extLst>
              <a:ext uri="{FF2B5EF4-FFF2-40B4-BE49-F238E27FC236}">
                <a16:creationId xmlns:a16="http://schemas.microsoft.com/office/drawing/2014/main" id="{3C1DD762-E27E-7D35-D818-E765BA0A817B}"/>
              </a:ext>
            </a:extLst>
          </p:cNvPr>
          <p:cNvSpPr>
            <a:spLocks noChangeArrowheads="1"/>
          </p:cNvSpPr>
          <p:nvPr/>
        </p:nvSpPr>
        <p:spPr bwMode="auto">
          <a:xfrm>
            <a:off x="6562725" y="2051050"/>
            <a:ext cx="7651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10000"/>
              </a:spcBef>
            </a:pPr>
            <a:r>
              <a:rPr lang="en-US" altLang="zh-CN" b="1">
                <a:solidFill>
                  <a:srgbClr val="003399"/>
                </a:solidFill>
                <a:ea typeface="楷体_GB2312" pitchFamily="49" charset="-122"/>
              </a:rPr>
              <a:t>U</a:t>
            </a:r>
            <a:r>
              <a:rPr lang="en-US" altLang="zh-CN" b="1" i="0" baseline="-25000">
                <a:solidFill>
                  <a:srgbClr val="003399"/>
                </a:solidFill>
                <a:ea typeface="楷体_GB2312" pitchFamily="49" charset="-122"/>
              </a:rPr>
              <a:t>BE</a:t>
            </a:r>
          </a:p>
        </p:txBody>
      </p:sp>
      <p:sp>
        <p:nvSpPr>
          <p:cNvPr id="107" name="矩形 106">
            <a:extLst>
              <a:ext uri="{FF2B5EF4-FFF2-40B4-BE49-F238E27FC236}">
                <a16:creationId xmlns:a16="http://schemas.microsoft.com/office/drawing/2014/main" id="{4EDA7D41-6D2D-2BC5-543D-ECE2723A7454}"/>
              </a:ext>
            </a:extLst>
          </p:cNvPr>
          <p:cNvSpPr>
            <a:spLocks noChangeArrowheads="1"/>
          </p:cNvSpPr>
          <p:nvPr/>
        </p:nvSpPr>
        <p:spPr bwMode="auto">
          <a:xfrm>
            <a:off x="5727700" y="2628900"/>
            <a:ext cx="9620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003399"/>
                </a:solidFill>
                <a:ea typeface="楷体_GB2312" pitchFamily="49" charset="-122"/>
              </a:rPr>
              <a:t>u</a:t>
            </a:r>
            <a:r>
              <a:rPr lang="en-US" altLang="zh-CN" b="1" i="0" baseline="-25000">
                <a:solidFill>
                  <a:srgbClr val="003399"/>
                </a:solidFill>
                <a:ea typeface="楷体_GB2312" pitchFamily="49" charset="-122"/>
              </a:rPr>
              <a:t>CE </a:t>
            </a:r>
            <a:r>
              <a:rPr lang="en-US" altLang="zh-CN" b="1" i="0">
                <a:solidFill>
                  <a:srgbClr val="003399"/>
                </a:solidFill>
                <a:ea typeface="楷体_GB2312" pitchFamily="49" charset="-122"/>
              </a:rPr>
              <a:t>=</a:t>
            </a:r>
            <a:endParaRPr lang="zh-CN" altLang="en-US"/>
          </a:p>
        </p:txBody>
      </p:sp>
      <p:sp>
        <p:nvSpPr>
          <p:cNvPr id="108" name="矩形 107">
            <a:extLst>
              <a:ext uri="{FF2B5EF4-FFF2-40B4-BE49-F238E27FC236}">
                <a16:creationId xmlns:a16="http://schemas.microsoft.com/office/drawing/2014/main" id="{EA88DA2B-50E1-CCB0-26B1-D3566FD7521A}"/>
              </a:ext>
            </a:extLst>
          </p:cNvPr>
          <p:cNvSpPr>
            <a:spLocks noChangeArrowheads="1"/>
          </p:cNvSpPr>
          <p:nvPr/>
        </p:nvSpPr>
        <p:spPr bwMode="auto">
          <a:xfrm>
            <a:off x="6527800" y="2682875"/>
            <a:ext cx="77787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spcBef>
                <a:spcPct val="10000"/>
              </a:spcBef>
            </a:pPr>
            <a:r>
              <a:rPr lang="en-US" altLang="zh-CN" b="1">
                <a:solidFill>
                  <a:srgbClr val="003399"/>
                </a:solidFill>
                <a:ea typeface="楷体_GB2312" pitchFamily="49" charset="-122"/>
              </a:rPr>
              <a:t>U</a:t>
            </a:r>
            <a:r>
              <a:rPr lang="en-US" altLang="zh-CN" b="1" i="0" baseline="-25000">
                <a:solidFill>
                  <a:srgbClr val="003399"/>
                </a:solidFill>
                <a:ea typeface="楷体_GB2312" pitchFamily="49" charset="-122"/>
              </a:rPr>
              <a:t>CE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2417"/>
                                        </p:tgtEl>
                                        <p:attrNameLst>
                                          <p:attrName>style.visibility</p:attrName>
                                        </p:attrNameLst>
                                      </p:cBhvr>
                                      <p:to>
                                        <p:strVal val="visible"/>
                                      </p:to>
                                    </p:set>
                                    <p:animEffect transition="in" filter="blinds(horizontal)">
                                      <p:cBhvr>
                                        <p:cTn id="7" dur="500"/>
                                        <p:tgtEl>
                                          <p:spTgt spid="27241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72418"/>
                                        </p:tgtEl>
                                        <p:attrNameLst>
                                          <p:attrName>style.visibility</p:attrName>
                                        </p:attrNameLst>
                                      </p:cBhvr>
                                      <p:to>
                                        <p:strVal val="visible"/>
                                      </p:to>
                                    </p:set>
                                    <p:animEffect transition="in" filter="blinds(horizontal)">
                                      <p:cBhvr>
                                        <p:cTn id="12" dur="500"/>
                                        <p:tgtEl>
                                          <p:spTgt spid="2724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par>
                          <p:cTn id="18" fill="hold" nodeType="afterGroup">
                            <p:stCondLst>
                              <p:cond delay="500"/>
                            </p:stCondLst>
                            <p:childTnLst>
                              <p:par>
                                <p:cTn id="19" presetID="22" presetClass="entr" presetSubtype="1" fill="hold" nodeType="after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up)">
                                      <p:cBhvr>
                                        <p:cTn id="21" dur="500"/>
                                        <p:tgtEl>
                                          <p:spTgt spid="5"/>
                                        </p:tgtEl>
                                      </p:cBhvr>
                                    </p:animEffect>
                                  </p:childTnLst>
                                </p:cTn>
                              </p:par>
                            </p:childTnLst>
                          </p:cTn>
                        </p:par>
                        <p:par>
                          <p:cTn id="22" fill="hold" nodeType="afterGroup">
                            <p:stCondLst>
                              <p:cond delay="1000"/>
                            </p:stCondLst>
                            <p:childTnLst>
                              <p:par>
                                <p:cTn id="23" presetID="22" presetClass="entr" presetSubtype="8" fill="hold" nodeType="afterEffect">
                                  <p:stCondLst>
                                    <p:cond delay="1000"/>
                                  </p:stCondLst>
                                  <p:childTnLst>
                                    <p:set>
                                      <p:cBhvr>
                                        <p:cTn id="24" dur="1" fill="hold">
                                          <p:stCondLst>
                                            <p:cond delay="0"/>
                                          </p:stCondLst>
                                        </p:cTn>
                                        <p:tgtEl>
                                          <p:spTgt spid="3"/>
                                        </p:tgtEl>
                                        <p:attrNameLst>
                                          <p:attrName>style.visibility</p:attrName>
                                        </p:attrNameLst>
                                      </p:cBhvr>
                                      <p:to>
                                        <p:strVal val="visible"/>
                                      </p:to>
                                    </p:set>
                                    <p:animEffect transition="in" filter="wipe(left)">
                                      <p:cBhvr>
                                        <p:cTn id="25" dur="500"/>
                                        <p:tgtEl>
                                          <p:spTgt spid="3"/>
                                        </p:tgtEl>
                                      </p:cBhvr>
                                    </p:animEffect>
                                  </p:childTnLst>
                                </p:cTn>
                              </p:par>
                            </p:childTnLst>
                          </p:cTn>
                        </p:par>
                        <p:par>
                          <p:cTn id="26" fill="hold" nodeType="afterGroup">
                            <p:stCondLst>
                              <p:cond delay="2500"/>
                            </p:stCondLst>
                            <p:childTnLst>
                              <p:par>
                                <p:cTn id="27" presetID="22" presetClass="entr" presetSubtype="1" fill="hold" nodeType="after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up)">
                                      <p:cBhvr>
                                        <p:cTn id="29" dur="500"/>
                                        <p:tgtEl>
                                          <p:spTgt spid="6"/>
                                        </p:tgtEl>
                                      </p:cBhvr>
                                    </p:animEffect>
                                  </p:childTnLst>
                                </p:cTn>
                              </p:par>
                            </p:childTnLst>
                          </p:cTn>
                        </p:par>
                        <p:par>
                          <p:cTn id="30" fill="hold" nodeType="afterGroup">
                            <p:stCondLst>
                              <p:cond delay="3000"/>
                            </p:stCondLst>
                            <p:childTnLst>
                              <p:par>
                                <p:cTn id="31" presetID="22" presetClass="entr" presetSubtype="8" fill="hold" nodeType="afterEffect">
                                  <p:stCondLst>
                                    <p:cond delay="1000"/>
                                  </p:stCondLst>
                                  <p:childTnLst>
                                    <p:set>
                                      <p:cBhvr>
                                        <p:cTn id="32" dur="1" fill="hold">
                                          <p:stCondLst>
                                            <p:cond delay="0"/>
                                          </p:stCondLst>
                                        </p:cTn>
                                        <p:tgtEl>
                                          <p:spTgt spid="4"/>
                                        </p:tgtEl>
                                        <p:attrNameLst>
                                          <p:attrName>style.visibility</p:attrName>
                                        </p:attrNameLst>
                                      </p:cBhvr>
                                      <p:to>
                                        <p:strVal val="visible"/>
                                      </p:to>
                                    </p:set>
                                    <p:animEffect transition="in" filter="wipe(left)">
                                      <p:cBhvr>
                                        <p:cTn id="33" dur="500"/>
                                        <p:tgtEl>
                                          <p:spTgt spid="4"/>
                                        </p:tgtEl>
                                      </p:cBhvr>
                                    </p:animEffect>
                                  </p:childTnLst>
                                </p:cTn>
                              </p:par>
                            </p:childTnLst>
                          </p:cTn>
                        </p:par>
                        <p:par>
                          <p:cTn id="34" fill="hold" nodeType="afterGroup">
                            <p:stCondLst>
                              <p:cond delay="4500"/>
                            </p:stCondLst>
                            <p:childTnLst>
                              <p:par>
                                <p:cTn id="35" presetID="22" presetClass="entr" presetSubtype="1" fill="hold" nodeType="afterEffect">
                                  <p:stCondLst>
                                    <p:cond delay="0"/>
                                  </p:stCondLst>
                                  <p:childTnLst>
                                    <p:set>
                                      <p:cBhvr>
                                        <p:cTn id="36" dur="1" fill="hold">
                                          <p:stCondLst>
                                            <p:cond delay="0"/>
                                          </p:stCondLst>
                                        </p:cTn>
                                        <p:tgtEl>
                                          <p:spTgt spid="7"/>
                                        </p:tgtEl>
                                        <p:attrNameLst>
                                          <p:attrName>style.visibility</p:attrName>
                                        </p:attrNameLst>
                                      </p:cBhvr>
                                      <p:to>
                                        <p:strVal val="visible"/>
                                      </p:to>
                                    </p:set>
                                    <p:animEffect transition="in" filter="wipe(up)">
                                      <p:cBhvr>
                                        <p:cTn id="37" dur="500"/>
                                        <p:tgtEl>
                                          <p:spTgt spid="7"/>
                                        </p:tgtEl>
                                      </p:cBhvr>
                                    </p:animEffect>
                                  </p:childTnLst>
                                </p:cTn>
                              </p:par>
                            </p:childTnLst>
                          </p:cTn>
                        </p:par>
                        <p:par>
                          <p:cTn id="38" fill="hold" nodeType="afterGroup">
                            <p:stCondLst>
                              <p:cond delay="5000"/>
                            </p:stCondLst>
                            <p:childTnLst>
                              <p:par>
                                <p:cTn id="39" presetID="22" presetClass="entr" presetSubtype="8" fill="hold" nodeType="afterEffect">
                                  <p:stCondLst>
                                    <p:cond delay="100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par>
                          <p:cTn id="42" fill="hold" nodeType="afterGroup">
                            <p:stCondLst>
                              <p:cond delay="6500"/>
                            </p:stCondLst>
                            <p:childTnLst>
                              <p:par>
                                <p:cTn id="43" presetID="22" presetClass="entr" presetSubtype="1" fill="hold" nodeType="afterEffect">
                                  <p:stCondLst>
                                    <p:cond delay="0"/>
                                  </p:stCondLst>
                                  <p:childTnLst>
                                    <p:set>
                                      <p:cBhvr>
                                        <p:cTn id="44" dur="1" fill="hold">
                                          <p:stCondLst>
                                            <p:cond delay="0"/>
                                          </p:stCondLst>
                                        </p:cTn>
                                        <p:tgtEl>
                                          <p:spTgt spid="8"/>
                                        </p:tgtEl>
                                        <p:attrNameLst>
                                          <p:attrName>style.visibility</p:attrName>
                                        </p:attrNameLst>
                                      </p:cBhvr>
                                      <p:to>
                                        <p:strVal val="visible"/>
                                      </p:to>
                                    </p:set>
                                    <p:animEffect transition="in" filter="wipe(up)">
                                      <p:cBhvr>
                                        <p:cTn id="45" dur="500"/>
                                        <p:tgtEl>
                                          <p:spTgt spid="8"/>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10" fill="hold" grpId="0" nodeType="clickEffect">
                                  <p:stCondLst>
                                    <p:cond delay="0"/>
                                  </p:stCondLst>
                                  <p:childTnLst>
                                    <p:set>
                                      <p:cBhvr>
                                        <p:cTn id="49" dur="1" fill="hold">
                                          <p:stCondLst>
                                            <p:cond delay="0"/>
                                          </p:stCondLst>
                                        </p:cTn>
                                        <p:tgtEl>
                                          <p:spTgt spid="103"/>
                                        </p:tgtEl>
                                        <p:attrNameLst>
                                          <p:attrName>style.visibility</p:attrName>
                                        </p:attrNameLst>
                                      </p:cBhvr>
                                      <p:to>
                                        <p:strVal val="visible"/>
                                      </p:to>
                                    </p:set>
                                    <p:animEffect transition="in" filter="blinds(horizontal)">
                                      <p:cBhvr>
                                        <p:cTn id="50" dur="500"/>
                                        <p:tgtEl>
                                          <p:spTgt spid="10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3" presetClass="entr" presetSubtype="10" fill="hold" grpId="0" nodeType="clickEffect">
                                  <p:stCondLst>
                                    <p:cond delay="0"/>
                                  </p:stCondLst>
                                  <p:childTnLst>
                                    <p:set>
                                      <p:cBhvr>
                                        <p:cTn id="54" dur="1" fill="hold">
                                          <p:stCondLst>
                                            <p:cond delay="0"/>
                                          </p:stCondLst>
                                        </p:cTn>
                                        <p:tgtEl>
                                          <p:spTgt spid="104"/>
                                        </p:tgtEl>
                                        <p:attrNameLst>
                                          <p:attrName>style.visibility</p:attrName>
                                        </p:attrNameLst>
                                      </p:cBhvr>
                                      <p:to>
                                        <p:strVal val="visible"/>
                                      </p:to>
                                    </p:set>
                                    <p:animEffect transition="in" filter="blinds(horizontal)">
                                      <p:cBhvr>
                                        <p:cTn id="55" dur="500"/>
                                        <p:tgtEl>
                                          <p:spTgt spid="104"/>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05"/>
                                        </p:tgtEl>
                                        <p:attrNameLst>
                                          <p:attrName>style.visibility</p:attrName>
                                        </p:attrNameLst>
                                      </p:cBhvr>
                                      <p:to>
                                        <p:strVal val="visible"/>
                                      </p:to>
                                    </p:set>
                                    <p:animEffect transition="in" filter="blinds(horizontal)">
                                      <p:cBhvr>
                                        <p:cTn id="60" dur="500"/>
                                        <p:tgtEl>
                                          <p:spTgt spid="105"/>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 presetClass="entr" presetSubtype="10" fill="hold" grpId="0" nodeType="clickEffect">
                                  <p:stCondLst>
                                    <p:cond delay="0"/>
                                  </p:stCondLst>
                                  <p:childTnLst>
                                    <p:set>
                                      <p:cBhvr>
                                        <p:cTn id="64" dur="1" fill="hold">
                                          <p:stCondLst>
                                            <p:cond delay="0"/>
                                          </p:stCondLst>
                                        </p:cTn>
                                        <p:tgtEl>
                                          <p:spTgt spid="120901"/>
                                        </p:tgtEl>
                                        <p:attrNameLst>
                                          <p:attrName>style.visibility</p:attrName>
                                        </p:attrNameLst>
                                      </p:cBhvr>
                                      <p:to>
                                        <p:strVal val="visible"/>
                                      </p:to>
                                    </p:set>
                                    <p:animEffect transition="in" filter="blinds(horizontal)">
                                      <p:cBhvr>
                                        <p:cTn id="65" dur="500"/>
                                        <p:tgtEl>
                                          <p:spTgt spid="120901"/>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 presetClass="entr" presetSubtype="10" fill="hold" grpId="0" nodeType="click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blinds(horizontal)">
                                      <p:cBhvr>
                                        <p:cTn id="70" dur="500"/>
                                        <p:tgtEl>
                                          <p:spTgt spid="107"/>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3" presetClass="entr" presetSubtype="10" fill="hold" grpId="0" nodeType="clickEffect">
                                  <p:stCondLst>
                                    <p:cond delay="0"/>
                                  </p:stCondLst>
                                  <p:childTnLst>
                                    <p:set>
                                      <p:cBhvr>
                                        <p:cTn id="74" dur="1" fill="hold">
                                          <p:stCondLst>
                                            <p:cond delay="0"/>
                                          </p:stCondLst>
                                        </p:cTn>
                                        <p:tgtEl>
                                          <p:spTgt spid="108"/>
                                        </p:tgtEl>
                                        <p:attrNameLst>
                                          <p:attrName>style.visibility</p:attrName>
                                        </p:attrNameLst>
                                      </p:cBhvr>
                                      <p:to>
                                        <p:strVal val="visible"/>
                                      </p:to>
                                    </p:set>
                                    <p:animEffect transition="in" filter="blinds(horizontal)">
                                      <p:cBhvr>
                                        <p:cTn id="75"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2417" grpId="0"/>
      <p:bldP spid="103" grpId="0"/>
      <p:bldP spid="104" grpId="0"/>
      <p:bldP spid="105" grpId="0"/>
      <p:bldP spid="120901" grpId="0"/>
      <p:bldP spid="107" grpId="0"/>
      <p:bldP spid="108" grpId="0"/>
    </p:bldLst>
  </p:timing>
</p:sld>
</file>

<file path=ppt/slides/slide1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4578" name="Rectangle 2">
            <a:extLst>
              <a:ext uri="{FF2B5EF4-FFF2-40B4-BE49-F238E27FC236}">
                <a16:creationId xmlns:a16="http://schemas.microsoft.com/office/drawing/2014/main" id="{155399AA-6FEF-5B4B-2BAE-0F5667EF8D08}"/>
              </a:ext>
            </a:extLst>
          </p:cNvPr>
          <p:cNvSpPr>
            <a:spLocks noGrp="1" noChangeArrowheads="1"/>
          </p:cNvSpPr>
          <p:nvPr>
            <p:ph type="title"/>
          </p:nvPr>
        </p:nvSpPr>
        <p:spPr>
          <a:xfrm>
            <a:off x="631825" y="209550"/>
            <a:ext cx="1600200" cy="609600"/>
          </a:xfrm>
        </p:spPr>
        <p:txBody>
          <a:bodyPr/>
          <a:lstStyle/>
          <a:p>
            <a:pPr algn="l" eaLnBrk="1" hangingPunct="1"/>
            <a:r>
              <a:rPr lang="zh-CN" altLang="en-US" sz="3600" b="1">
                <a:solidFill>
                  <a:srgbClr val="0000FF"/>
                </a:solidFill>
                <a:ea typeface="楷体_GB2312" pitchFamily="49" charset="-122"/>
              </a:rPr>
              <a:t>结论：</a:t>
            </a:r>
          </a:p>
        </p:txBody>
      </p:sp>
      <p:sp>
        <p:nvSpPr>
          <p:cNvPr id="274435" name="Text Box 3" descr="40%">
            <a:extLst>
              <a:ext uri="{FF2B5EF4-FFF2-40B4-BE49-F238E27FC236}">
                <a16:creationId xmlns:a16="http://schemas.microsoft.com/office/drawing/2014/main" id="{227FB463-5A05-9A92-1267-172844667D0B}"/>
              </a:ext>
            </a:extLst>
          </p:cNvPr>
          <p:cNvSpPr txBox="1">
            <a:spLocks noChangeArrowheads="1"/>
          </p:cNvSpPr>
          <p:nvPr/>
        </p:nvSpPr>
        <p:spPr bwMode="auto">
          <a:xfrm>
            <a:off x="549275" y="773113"/>
            <a:ext cx="8253413" cy="1133475"/>
          </a:xfrm>
          <a:prstGeom prst="rect">
            <a:avLst/>
          </a:prstGeom>
          <a:noFill/>
          <a:ln w="9525">
            <a:noFill/>
            <a:miter lim="800000"/>
          </a:ln>
          <a:effectLst/>
        </p:spPr>
        <p:txBody>
          <a:bodyPr>
            <a:spAutoFit/>
          </a:bodyPr>
          <a:lstStyle/>
          <a:p>
            <a:pPr>
              <a:lnSpc>
                <a:spcPct val="120000"/>
              </a:lnSpc>
              <a:spcBef>
                <a:spcPct val="2000"/>
              </a:spcBef>
              <a:defRPr/>
            </a:pPr>
            <a:r>
              <a:rPr kumimoji="1" lang="en-US" altLang="zh-CN" b="1" i="0">
                <a:solidFill>
                  <a:srgbClr val="000099"/>
                </a:solidFill>
                <a:effectLst>
                  <a:outerShdw blurRad="38100" dist="38100" dir="2700000" algn="tl">
                    <a:srgbClr val="C0C0C0"/>
                  </a:outerShdw>
                </a:effectLst>
                <a:ea typeface="宋体" panose="02010600030101010101" pitchFamily="2" charset="-122"/>
                <a:cs typeface="+mn-cs"/>
              </a:rPr>
              <a:t> 1) </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无输入信号电压时，晶体管各电极都是恒定的</a:t>
            </a:r>
          </a:p>
          <a:p>
            <a:pPr>
              <a:lnSpc>
                <a:spcPct val="120000"/>
              </a:lnSpc>
              <a:spcBef>
                <a:spcPct val="2000"/>
              </a:spcBef>
              <a:defRPr/>
            </a:pP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     电压和电流</a:t>
            </a:r>
            <a:r>
              <a:rPr kumimoji="1" lang="en-US" altLang="zh-CN"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a:solidFill>
                  <a:srgbClr val="000099"/>
                </a:solidFill>
                <a:effectLst>
                  <a:outerShdw blurRad="38100" dist="38100" dir="2700000" algn="tl">
                    <a:srgbClr val="C0C0C0"/>
                  </a:outerShdw>
                </a:effectLst>
                <a:ea typeface="宋体" panose="02010600030101010101" pitchFamily="2" charset="-122"/>
                <a:cs typeface="+mn-cs"/>
              </a:rPr>
              <a:t>I</a:t>
            </a:r>
            <a:r>
              <a:rPr kumimoji="1" lang="en-US" altLang="zh-CN" b="1" i="0" baseline="-25000">
                <a:solidFill>
                  <a:srgbClr val="000099"/>
                </a:solidFill>
                <a:effectLst>
                  <a:outerShdw blurRad="38100" dist="38100" dir="2700000" algn="tl">
                    <a:srgbClr val="C0C0C0"/>
                  </a:outerShdw>
                </a:effectLst>
                <a:ea typeface="宋体" panose="02010600030101010101" pitchFamily="2" charset="-122"/>
                <a:cs typeface="+mn-cs"/>
              </a:rPr>
              <a:t>B</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a:solidFill>
                  <a:srgbClr val="000099"/>
                </a:solidFill>
                <a:effectLst>
                  <a:outerShdw blurRad="38100" dist="38100" dir="2700000" algn="tl">
                    <a:srgbClr val="C0C0C0"/>
                  </a:outerShdw>
                </a:effectLst>
                <a:ea typeface="宋体" panose="02010600030101010101" pitchFamily="2" charset="-122"/>
                <a:cs typeface="+mn-cs"/>
              </a:rPr>
              <a:t>U</a:t>
            </a:r>
            <a:r>
              <a:rPr kumimoji="1" lang="en-US" altLang="zh-CN" b="1" i="0" baseline="-25000">
                <a:solidFill>
                  <a:srgbClr val="000099"/>
                </a:solidFill>
                <a:effectLst>
                  <a:outerShdw blurRad="38100" dist="38100" dir="2700000" algn="tl">
                    <a:srgbClr val="C0C0C0"/>
                  </a:outerShdw>
                </a:effectLst>
                <a:ea typeface="宋体" panose="02010600030101010101" pitchFamily="2" charset="-122"/>
                <a:cs typeface="+mn-cs"/>
              </a:rPr>
              <a:t>BE</a:t>
            </a:r>
            <a:r>
              <a:rPr kumimoji="1" lang="zh-CN" altLang="zh-CN"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和</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en-US" altLang="zh-CN" b="1">
                <a:solidFill>
                  <a:srgbClr val="000099"/>
                </a:solidFill>
                <a:effectLst>
                  <a:outerShdw blurRad="38100" dist="38100" dir="2700000" algn="tl">
                    <a:srgbClr val="C0C0C0"/>
                  </a:outerShdw>
                </a:effectLst>
                <a:ea typeface="宋体" panose="02010600030101010101" pitchFamily="2" charset="-122"/>
                <a:cs typeface="+mn-cs"/>
              </a:rPr>
              <a:t>I</a:t>
            </a:r>
            <a:r>
              <a:rPr kumimoji="1" lang="en-US" altLang="zh-CN" b="1" i="0" baseline="-25000">
                <a:solidFill>
                  <a:srgbClr val="000099"/>
                </a:solidFill>
                <a:effectLst>
                  <a:outerShdw blurRad="38100" dist="38100" dir="2700000" algn="tl">
                    <a:srgbClr val="C0C0C0"/>
                  </a:outerShdw>
                </a:effectLst>
                <a:ea typeface="宋体" panose="02010600030101010101" pitchFamily="2" charset="-122"/>
                <a:cs typeface="+mn-cs"/>
              </a:rPr>
              <a:t>C</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a:t>
            </a:r>
            <a:r>
              <a:rPr kumimoji="1" lang="en-US" altLang="zh-CN" b="1">
                <a:solidFill>
                  <a:srgbClr val="000099"/>
                </a:solidFill>
                <a:effectLst>
                  <a:outerShdw blurRad="38100" dist="38100" dir="2700000" algn="tl">
                    <a:srgbClr val="C0C0C0"/>
                  </a:outerShdw>
                </a:effectLst>
                <a:ea typeface="宋体" panose="02010600030101010101" pitchFamily="2" charset="-122"/>
                <a:cs typeface="+mn-cs"/>
              </a:rPr>
              <a:t>U</a:t>
            </a:r>
            <a:r>
              <a:rPr kumimoji="1" lang="en-US" altLang="zh-CN" b="1" i="0" baseline="-25000">
                <a:solidFill>
                  <a:srgbClr val="000099"/>
                </a:solidFill>
                <a:effectLst>
                  <a:outerShdw blurRad="38100" dist="38100" dir="2700000" algn="tl">
                    <a:srgbClr val="C0C0C0"/>
                  </a:outerShdw>
                </a:effectLst>
                <a:ea typeface="宋体" panose="02010600030101010101" pitchFamily="2" charset="-122"/>
                <a:cs typeface="+mn-cs"/>
              </a:rPr>
              <a:t>CE</a:t>
            </a:r>
            <a:r>
              <a:rPr kumimoji="1" lang="en-US" altLang="zh-CN" b="1" i="0">
                <a:solidFill>
                  <a:srgbClr val="000099"/>
                </a:solidFill>
                <a:effectLst>
                  <a:outerShdw blurRad="38100" dist="38100" dir="2700000" algn="tl">
                    <a:srgbClr val="C0C0C0"/>
                  </a:outerShdw>
                </a:effectLst>
                <a:ea typeface="宋体" panose="02010600030101010101" pitchFamily="2" charset="-122"/>
                <a:cs typeface="+mn-cs"/>
              </a:rPr>
              <a:t> </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a:t>
            </a:r>
          </a:p>
        </p:txBody>
      </p:sp>
      <p:sp>
        <p:nvSpPr>
          <p:cNvPr id="274436" name="Text Box 4">
            <a:extLst>
              <a:ext uri="{FF2B5EF4-FFF2-40B4-BE49-F238E27FC236}">
                <a16:creationId xmlns:a16="http://schemas.microsoft.com/office/drawing/2014/main" id="{08D0437D-3563-EE3A-B5D5-89F20362FF93}"/>
              </a:ext>
            </a:extLst>
          </p:cNvPr>
          <p:cNvSpPr txBox="1">
            <a:spLocks noChangeArrowheads="1"/>
          </p:cNvSpPr>
          <p:nvPr/>
        </p:nvSpPr>
        <p:spPr bwMode="auto">
          <a:xfrm>
            <a:off x="496888" y="5054600"/>
            <a:ext cx="8305800" cy="1203325"/>
          </a:xfrm>
          <a:prstGeom prst="rect">
            <a:avLst/>
          </a:prstGeom>
          <a:noFill/>
          <a:ln w="38100">
            <a:noFill/>
            <a:miter lim="800000"/>
          </a:ln>
          <a:effectLst/>
        </p:spPr>
        <p:txBody>
          <a:bodyPr lIns="90000" tIns="46800" rIns="90000" bIns="46800" anchor="ctr">
            <a:spAutoFit/>
          </a:bodyPr>
          <a:lstStyle/>
          <a:p>
            <a:pPr>
              <a:lnSpc>
                <a:spcPct val="130000"/>
              </a:lnSpc>
              <a:defRPr/>
            </a:pPr>
            <a:r>
              <a:rPr kumimoji="1" lang="en-US" altLang="zh-CN"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en-US" altLang="zh-CN" b="1">
                <a:solidFill>
                  <a:schemeClr val="accent2"/>
                </a:solidFill>
                <a:effectLst>
                  <a:outerShdw blurRad="38100" dist="38100" dir="2700000" algn="tl">
                    <a:srgbClr val="C0C0C0"/>
                  </a:outerShdw>
                </a:effectLst>
                <a:ea typeface="宋体" panose="02010600030101010101" pitchFamily="2" charset="-122"/>
                <a:cs typeface="+mn-cs"/>
              </a:rPr>
              <a:t>I</a:t>
            </a:r>
            <a:r>
              <a:rPr kumimoji="1" lang="en-US" altLang="zh-CN" b="1" i="0" baseline="-25000">
                <a:solidFill>
                  <a:schemeClr val="accent2"/>
                </a:solidFill>
                <a:effectLst>
                  <a:outerShdw blurRad="38100" dist="38100" dir="2700000" algn="tl">
                    <a:srgbClr val="C0C0C0"/>
                  </a:outerShdw>
                </a:effectLst>
                <a:ea typeface="宋体" panose="02010600030101010101" pitchFamily="2" charset="-122"/>
                <a:cs typeface="+mn-cs"/>
              </a:rPr>
              <a:t>B</a:t>
            </a:r>
            <a:r>
              <a:rPr kumimoji="1" lang="zh-CN" altLang="en-US"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a:solidFill>
                  <a:schemeClr val="accent2"/>
                </a:solidFill>
                <a:effectLst>
                  <a:outerShdw blurRad="38100" dist="38100" dir="2700000" algn="tl">
                    <a:srgbClr val="C0C0C0"/>
                  </a:outerShdw>
                </a:effectLst>
                <a:ea typeface="宋体" panose="02010600030101010101" pitchFamily="2" charset="-122"/>
                <a:cs typeface="+mn-cs"/>
              </a:rPr>
              <a:t>U</a:t>
            </a:r>
            <a:r>
              <a:rPr kumimoji="1" lang="en-US" altLang="zh-CN" b="1" i="0" baseline="-25000">
                <a:solidFill>
                  <a:schemeClr val="accent2"/>
                </a:solidFill>
                <a:effectLst>
                  <a:outerShdw blurRad="38100" dist="38100" dir="2700000" algn="tl">
                    <a:srgbClr val="C0C0C0"/>
                  </a:outerShdw>
                </a:effectLst>
                <a:ea typeface="宋体" panose="02010600030101010101" pitchFamily="2" charset="-122"/>
                <a:cs typeface="+mn-cs"/>
              </a:rPr>
              <a:t>BE</a:t>
            </a:r>
            <a:r>
              <a:rPr kumimoji="1" lang="en-US" altLang="zh-CN"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和</a:t>
            </a:r>
            <a:r>
              <a:rPr kumimoji="1" lang="en-US" altLang="zh-CN"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a:solidFill>
                  <a:schemeClr val="accent2"/>
                </a:solidFill>
                <a:effectLst>
                  <a:outerShdw blurRad="38100" dist="38100" dir="2700000" algn="tl">
                    <a:srgbClr val="C0C0C0"/>
                  </a:outerShdw>
                </a:effectLst>
                <a:ea typeface="宋体" panose="02010600030101010101" pitchFamily="2" charset="-122"/>
                <a:cs typeface="+mn-cs"/>
              </a:rPr>
              <a:t>I</a:t>
            </a:r>
            <a:r>
              <a:rPr kumimoji="1" lang="en-US" altLang="zh-CN" b="1" i="0" baseline="-25000">
                <a:solidFill>
                  <a:schemeClr val="accent2"/>
                </a:solidFill>
                <a:effectLst>
                  <a:outerShdw blurRad="38100" dist="38100" dir="2700000" algn="tl">
                    <a:srgbClr val="C0C0C0"/>
                  </a:outerShdw>
                </a:effectLst>
                <a:ea typeface="宋体" panose="02010600030101010101" pitchFamily="2" charset="-122"/>
                <a:cs typeface="+mn-cs"/>
              </a:rPr>
              <a:t>C</a:t>
            </a:r>
            <a:r>
              <a:rPr kumimoji="1" lang="zh-CN" altLang="en-US" b="1" i="0">
                <a:solidFill>
                  <a:schemeClr val="accent2"/>
                </a:solidFill>
                <a:effectLst>
                  <a:outerShdw blurRad="38100" dist="38100" dir="2700000" algn="tl">
                    <a:srgbClr val="C0C0C0"/>
                  </a:outerShdw>
                </a:effectLst>
                <a:ea typeface="宋体" panose="02010600030101010101" pitchFamily="2" charset="-122"/>
                <a:cs typeface="+mn-cs"/>
              </a:rPr>
              <a:t>、</a:t>
            </a:r>
            <a:r>
              <a:rPr kumimoji="1" lang="en-US" altLang="zh-CN" b="1">
                <a:solidFill>
                  <a:schemeClr val="accent2"/>
                </a:solidFill>
                <a:effectLst>
                  <a:outerShdw blurRad="38100" dist="38100" dir="2700000" algn="tl">
                    <a:srgbClr val="C0C0C0"/>
                  </a:outerShdw>
                </a:effectLst>
                <a:ea typeface="宋体" panose="02010600030101010101" pitchFamily="2" charset="-122"/>
                <a:cs typeface="+mn-cs"/>
              </a:rPr>
              <a:t>U</a:t>
            </a:r>
            <a:r>
              <a:rPr kumimoji="1" lang="en-US" altLang="zh-CN" b="1" i="0" baseline="-25000">
                <a:solidFill>
                  <a:schemeClr val="accent2"/>
                </a:solidFill>
                <a:effectLst>
                  <a:outerShdw blurRad="38100" dist="38100" dir="2700000" algn="tl">
                    <a:srgbClr val="C0C0C0"/>
                  </a:outerShdw>
                </a:effectLst>
                <a:ea typeface="宋体" panose="02010600030101010101" pitchFamily="2" charset="-122"/>
                <a:cs typeface="+mn-cs"/>
              </a:rPr>
              <a:t>CE</a:t>
            </a:r>
            <a:r>
              <a:rPr kumimoji="1" lang="en-US" altLang="zh-CN"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分别对应于输入、输出特性曲线上的一个点称为</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静态工作点。</a:t>
            </a:r>
          </a:p>
        </p:txBody>
      </p:sp>
      <p:grpSp>
        <p:nvGrpSpPr>
          <p:cNvPr id="2" name="Group 5">
            <a:extLst>
              <a:ext uri="{FF2B5EF4-FFF2-40B4-BE49-F238E27FC236}">
                <a16:creationId xmlns:a16="http://schemas.microsoft.com/office/drawing/2014/main" id="{69B5EAD7-937B-3FB1-C1E7-75F696920B55}"/>
              </a:ext>
            </a:extLst>
          </p:cNvPr>
          <p:cNvGrpSpPr>
            <a:grpSpLocks/>
          </p:cNvGrpSpPr>
          <p:nvPr/>
        </p:nvGrpSpPr>
        <p:grpSpPr bwMode="auto">
          <a:xfrm>
            <a:off x="1009650" y="1787525"/>
            <a:ext cx="2914650" cy="2770188"/>
            <a:chOff x="617" y="1366"/>
            <a:chExt cx="1837" cy="2126"/>
          </a:xfrm>
        </p:grpSpPr>
        <p:sp>
          <p:nvSpPr>
            <p:cNvPr id="24582" name="Line 6">
              <a:extLst>
                <a:ext uri="{FF2B5EF4-FFF2-40B4-BE49-F238E27FC236}">
                  <a16:creationId xmlns:a16="http://schemas.microsoft.com/office/drawing/2014/main" id="{1D2763BC-C51F-7CC6-93F9-621969893066}"/>
                </a:ext>
              </a:extLst>
            </p:cNvPr>
            <p:cNvSpPr>
              <a:spLocks noChangeShapeType="1"/>
            </p:cNvSpPr>
            <p:nvPr/>
          </p:nvSpPr>
          <p:spPr bwMode="auto">
            <a:xfrm flipV="1">
              <a:off x="972" y="1754"/>
              <a:ext cx="0" cy="1738"/>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24583" name="Line 7">
              <a:extLst>
                <a:ext uri="{FF2B5EF4-FFF2-40B4-BE49-F238E27FC236}">
                  <a16:creationId xmlns:a16="http://schemas.microsoft.com/office/drawing/2014/main" id="{AC5BE2C6-83D3-A6B1-EA9F-B545E3E7B3D5}"/>
                </a:ext>
              </a:extLst>
            </p:cNvPr>
            <p:cNvSpPr>
              <a:spLocks noChangeShapeType="1"/>
            </p:cNvSpPr>
            <p:nvPr/>
          </p:nvSpPr>
          <p:spPr bwMode="auto">
            <a:xfrm flipV="1">
              <a:off x="972" y="3468"/>
              <a:ext cx="1032" cy="12"/>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24584" name="Text Box 8">
              <a:extLst>
                <a:ext uri="{FF2B5EF4-FFF2-40B4-BE49-F238E27FC236}">
                  <a16:creationId xmlns:a16="http://schemas.microsoft.com/office/drawing/2014/main" id="{A46B9B6C-F2F7-D757-F2FE-7A7B7FC967D0}"/>
                </a:ext>
              </a:extLst>
            </p:cNvPr>
            <p:cNvSpPr txBox="1">
              <a:spLocks noChangeArrowheads="1"/>
            </p:cNvSpPr>
            <p:nvPr/>
          </p:nvSpPr>
          <p:spPr bwMode="auto">
            <a:xfrm>
              <a:off x="617" y="1366"/>
              <a:ext cx="866"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sp>
          <p:nvSpPr>
            <p:cNvPr id="24585" name="Text Box 9">
              <a:extLst>
                <a:ext uri="{FF2B5EF4-FFF2-40B4-BE49-F238E27FC236}">
                  <a16:creationId xmlns:a16="http://schemas.microsoft.com/office/drawing/2014/main" id="{C99E4C54-C786-73DE-07AF-F04CE918ED6A}"/>
                </a:ext>
              </a:extLst>
            </p:cNvPr>
            <p:cNvSpPr txBox="1">
              <a:spLocks noChangeArrowheads="1"/>
            </p:cNvSpPr>
            <p:nvPr/>
          </p:nvSpPr>
          <p:spPr bwMode="auto">
            <a:xfrm>
              <a:off x="1976" y="2994"/>
              <a:ext cx="478"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BE</a:t>
              </a:r>
              <a:endParaRPr lang="en-US" altLang="zh-CN" b="1" i="0">
                <a:solidFill>
                  <a:schemeClr val="tx1"/>
                </a:solidFill>
                <a:ea typeface="楷体_GB2312" pitchFamily="49" charset="-122"/>
              </a:endParaRPr>
            </a:p>
          </p:txBody>
        </p:sp>
        <p:sp>
          <p:nvSpPr>
            <p:cNvPr id="24586" name="Freeform 10">
              <a:extLst>
                <a:ext uri="{FF2B5EF4-FFF2-40B4-BE49-F238E27FC236}">
                  <a16:creationId xmlns:a16="http://schemas.microsoft.com/office/drawing/2014/main" id="{E5A599CB-B29F-1311-CF2E-7CF036AA6AB5}"/>
                </a:ext>
              </a:extLst>
            </p:cNvPr>
            <p:cNvSpPr>
              <a:spLocks noChangeArrowheads="1"/>
            </p:cNvSpPr>
            <p:nvPr/>
          </p:nvSpPr>
          <p:spPr bwMode="auto">
            <a:xfrm>
              <a:off x="972" y="1968"/>
              <a:ext cx="672" cy="1498"/>
            </a:xfrm>
            <a:custGeom>
              <a:avLst/>
              <a:gdLst>
                <a:gd name="T0" fmla="*/ 0 w 1344"/>
                <a:gd name="T1" fmla="*/ 2280 h 2280"/>
                <a:gd name="T2" fmla="*/ 456 w 1344"/>
                <a:gd name="T3" fmla="*/ 2256 h 2280"/>
                <a:gd name="T4" fmla="*/ 648 w 1344"/>
                <a:gd name="T5" fmla="*/ 2220 h 2280"/>
                <a:gd name="T6" fmla="*/ 900 w 1344"/>
                <a:gd name="T7" fmla="*/ 1968 h 2280"/>
                <a:gd name="T8" fmla="*/ 1080 w 1344"/>
                <a:gd name="T9" fmla="*/ 1308 h 2280"/>
                <a:gd name="T10" fmla="*/ 1344 w 1344"/>
                <a:gd name="T11" fmla="*/ 0 h 2280"/>
              </a:gdLst>
              <a:ahLst/>
              <a:cxnLst>
                <a:cxn ang="0">
                  <a:pos x="T0" y="T1"/>
                </a:cxn>
                <a:cxn ang="0">
                  <a:pos x="T2" y="T3"/>
                </a:cxn>
                <a:cxn ang="0">
                  <a:pos x="T4" y="T5"/>
                </a:cxn>
                <a:cxn ang="0">
                  <a:pos x="T6" y="T7"/>
                </a:cxn>
                <a:cxn ang="0">
                  <a:pos x="T8" y="T9"/>
                </a:cxn>
                <a:cxn ang="0">
                  <a:pos x="T10" y="T11"/>
                </a:cxn>
              </a:cxnLst>
              <a:rect l="0" t="0" r="r" b="b"/>
              <a:pathLst>
                <a:path w="1344" h="2280">
                  <a:moveTo>
                    <a:pt x="0" y="2280"/>
                  </a:moveTo>
                  <a:cubicBezTo>
                    <a:pt x="174" y="2273"/>
                    <a:pt x="348" y="2266"/>
                    <a:pt x="456" y="2256"/>
                  </a:cubicBezTo>
                  <a:cubicBezTo>
                    <a:pt x="564" y="2246"/>
                    <a:pt x="574" y="2268"/>
                    <a:pt x="648" y="2220"/>
                  </a:cubicBezTo>
                  <a:cubicBezTo>
                    <a:pt x="722" y="2172"/>
                    <a:pt x="828" y="2120"/>
                    <a:pt x="900" y="1968"/>
                  </a:cubicBezTo>
                  <a:cubicBezTo>
                    <a:pt x="972" y="1816"/>
                    <a:pt x="1006" y="1636"/>
                    <a:pt x="1080" y="1308"/>
                  </a:cubicBezTo>
                  <a:cubicBezTo>
                    <a:pt x="1154" y="980"/>
                    <a:pt x="1289" y="272"/>
                    <a:pt x="1344"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3" name="Group 11">
            <a:extLst>
              <a:ext uri="{FF2B5EF4-FFF2-40B4-BE49-F238E27FC236}">
                <a16:creationId xmlns:a16="http://schemas.microsoft.com/office/drawing/2014/main" id="{84DB4B94-078B-4F1B-ED8F-63A931CE382B}"/>
              </a:ext>
            </a:extLst>
          </p:cNvPr>
          <p:cNvGrpSpPr>
            <a:grpSpLocks/>
          </p:cNvGrpSpPr>
          <p:nvPr/>
        </p:nvGrpSpPr>
        <p:grpSpPr bwMode="auto">
          <a:xfrm>
            <a:off x="2400300" y="2908300"/>
            <a:ext cx="655638" cy="534988"/>
            <a:chOff x="1512" y="2258"/>
            <a:chExt cx="413" cy="382"/>
          </a:xfrm>
        </p:grpSpPr>
        <p:sp>
          <p:nvSpPr>
            <p:cNvPr id="24588" name="Oval 12">
              <a:extLst>
                <a:ext uri="{FF2B5EF4-FFF2-40B4-BE49-F238E27FC236}">
                  <a16:creationId xmlns:a16="http://schemas.microsoft.com/office/drawing/2014/main" id="{043739C8-6ECA-FC60-3974-61FC719B3D6F}"/>
                </a:ext>
              </a:extLst>
            </p:cNvPr>
            <p:cNvSpPr>
              <a:spLocks noChangeArrowheads="1"/>
            </p:cNvSpPr>
            <p:nvPr/>
          </p:nvSpPr>
          <p:spPr bwMode="auto">
            <a:xfrm>
              <a:off x="1512" y="2556"/>
              <a:ext cx="72" cy="84"/>
            </a:xfrm>
            <a:prstGeom prst="ellipse">
              <a:avLst/>
            </a:prstGeom>
            <a:solidFill>
              <a:srgbClr val="FF3300"/>
            </a:solidFill>
            <a:ln w="38100">
              <a:solidFill>
                <a:srgbClr val="FF3300"/>
              </a:solidFill>
              <a:round/>
              <a:headEnd/>
              <a:tailEnd/>
            </a:ln>
          </p:spPr>
          <p:txBody>
            <a:bodyPr wrap="none" lIns="90000" tIns="46800" rIns="90000" bIns="46800" anchor="ctr">
              <a:spAutoFit/>
            </a:bodyPr>
            <a:lstStyle/>
            <a:p>
              <a:pPr>
                <a:spcBef>
                  <a:spcPct val="50000"/>
                </a:spcBef>
              </a:pPr>
              <a:endParaRPr lang="zh-CN" altLang="en-US"/>
            </a:p>
          </p:txBody>
        </p:sp>
        <p:sp>
          <p:nvSpPr>
            <p:cNvPr id="24589" name="Text Box 13">
              <a:extLst>
                <a:ext uri="{FF2B5EF4-FFF2-40B4-BE49-F238E27FC236}">
                  <a16:creationId xmlns:a16="http://schemas.microsoft.com/office/drawing/2014/main" id="{8E9B1644-D290-603C-FFD7-236001CAC68B}"/>
                </a:ext>
              </a:extLst>
            </p:cNvPr>
            <p:cNvSpPr txBox="1">
              <a:spLocks noChangeArrowheads="1"/>
            </p:cNvSpPr>
            <p:nvPr/>
          </p:nvSpPr>
          <p:spPr bwMode="auto">
            <a:xfrm>
              <a:off x="1637" y="2258"/>
              <a:ext cx="288" cy="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Q</a:t>
              </a:r>
            </a:p>
          </p:txBody>
        </p:sp>
      </p:grpSp>
      <p:grpSp>
        <p:nvGrpSpPr>
          <p:cNvPr id="4" name="Group 14">
            <a:extLst>
              <a:ext uri="{FF2B5EF4-FFF2-40B4-BE49-F238E27FC236}">
                <a16:creationId xmlns:a16="http://schemas.microsoft.com/office/drawing/2014/main" id="{EEB3C546-A2A3-A9A6-57E9-C8E0C521086C}"/>
              </a:ext>
            </a:extLst>
          </p:cNvPr>
          <p:cNvGrpSpPr>
            <a:grpSpLocks/>
          </p:cNvGrpSpPr>
          <p:nvPr/>
        </p:nvGrpSpPr>
        <p:grpSpPr bwMode="auto">
          <a:xfrm>
            <a:off x="1038225" y="3022600"/>
            <a:ext cx="1581150" cy="519113"/>
            <a:chOff x="483" y="2263"/>
            <a:chExt cx="1173" cy="370"/>
          </a:xfrm>
        </p:grpSpPr>
        <p:sp>
          <p:nvSpPr>
            <p:cNvPr id="24591" name="Line 15">
              <a:extLst>
                <a:ext uri="{FF2B5EF4-FFF2-40B4-BE49-F238E27FC236}">
                  <a16:creationId xmlns:a16="http://schemas.microsoft.com/office/drawing/2014/main" id="{107C58A0-B7BB-B38D-6655-2BC2AECA8E06}"/>
                </a:ext>
              </a:extLst>
            </p:cNvPr>
            <p:cNvSpPr>
              <a:spLocks noChangeShapeType="1"/>
            </p:cNvSpPr>
            <p:nvPr/>
          </p:nvSpPr>
          <p:spPr bwMode="auto">
            <a:xfrm>
              <a:off x="900" y="2520"/>
              <a:ext cx="756" cy="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2" name="Rectangle 16">
              <a:extLst>
                <a:ext uri="{FF2B5EF4-FFF2-40B4-BE49-F238E27FC236}">
                  <a16:creationId xmlns:a16="http://schemas.microsoft.com/office/drawing/2014/main" id="{CCA7D76D-6825-8AE8-4B43-0D85737E56AA}"/>
                </a:ext>
              </a:extLst>
            </p:cNvPr>
            <p:cNvSpPr>
              <a:spLocks noChangeArrowheads="1"/>
            </p:cNvSpPr>
            <p:nvPr/>
          </p:nvSpPr>
          <p:spPr bwMode="auto">
            <a:xfrm>
              <a:off x="483" y="2263"/>
              <a:ext cx="356" cy="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accent2"/>
                  </a:solidFill>
                  <a:ea typeface="楷体_GB2312" pitchFamily="49" charset="-122"/>
                </a:rPr>
                <a:t>I</a:t>
              </a:r>
              <a:r>
                <a:rPr lang="en-US" altLang="zh-CN" b="1" baseline="-25000">
                  <a:solidFill>
                    <a:schemeClr val="accent2"/>
                  </a:solidFill>
                  <a:ea typeface="楷体_GB2312" pitchFamily="49" charset="-122"/>
                </a:rPr>
                <a:t>B</a:t>
              </a:r>
              <a:endParaRPr lang="en-US" altLang="zh-CN" b="1">
                <a:solidFill>
                  <a:schemeClr val="accent2"/>
                </a:solidFill>
                <a:ea typeface="楷体_GB2312" pitchFamily="49" charset="-122"/>
              </a:endParaRPr>
            </a:p>
          </p:txBody>
        </p:sp>
      </p:grpSp>
      <p:grpSp>
        <p:nvGrpSpPr>
          <p:cNvPr id="5" name="Group 17">
            <a:extLst>
              <a:ext uri="{FF2B5EF4-FFF2-40B4-BE49-F238E27FC236}">
                <a16:creationId xmlns:a16="http://schemas.microsoft.com/office/drawing/2014/main" id="{4243730C-762B-B1B0-642D-409567A24B91}"/>
              </a:ext>
            </a:extLst>
          </p:cNvPr>
          <p:cNvGrpSpPr>
            <a:grpSpLocks/>
          </p:cNvGrpSpPr>
          <p:nvPr/>
        </p:nvGrpSpPr>
        <p:grpSpPr bwMode="auto">
          <a:xfrm>
            <a:off x="2197100" y="3381375"/>
            <a:ext cx="758825" cy="1674813"/>
            <a:chOff x="1368" y="2484"/>
            <a:chExt cx="478" cy="1574"/>
          </a:xfrm>
        </p:grpSpPr>
        <p:sp>
          <p:nvSpPr>
            <p:cNvPr id="24594" name="Line 18">
              <a:extLst>
                <a:ext uri="{FF2B5EF4-FFF2-40B4-BE49-F238E27FC236}">
                  <a16:creationId xmlns:a16="http://schemas.microsoft.com/office/drawing/2014/main" id="{233DB635-B997-E2E0-D042-B56FEDECB158}"/>
                </a:ext>
              </a:extLst>
            </p:cNvPr>
            <p:cNvSpPr>
              <a:spLocks noChangeShapeType="1"/>
            </p:cNvSpPr>
            <p:nvPr/>
          </p:nvSpPr>
          <p:spPr bwMode="auto">
            <a:xfrm>
              <a:off x="1572" y="2484"/>
              <a:ext cx="0" cy="108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595" name="Rectangle 19">
              <a:extLst>
                <a:ext uri="{FF2B5EF4-FFF2-40B4-BE49-F238E27FC236}">
                  <a16:creationId xmlns:a16="http://schemas.microsoft.com/office/drawing/2014/main" id="{A97CE884-0CCF-123A-700C-858DF3233C3C}"/>
                </a:ext>
              </a:extLst>
            </p:cNvPr>
            <p:cNvSpPr>
              <a:spLocks noChangeArrowheads="1"/>
            </p:cNvSpPr>
            <p:nvPr/>
          </p:nvSpPr>
          <p:spPr bwMode="auto">
            <a:xfrm>
              <a:off x="1368" y="3570"/>
              <a:ext cx="478" cy="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accent2"/>
                  </a:solidFill>
                  <a:ea typeface="楷体_GB2312" pitchFamily="49" charset="-122"/>
                </a:rPr>
                <a:t>U</a:t>
              </a:r>
              <a:r>
                <a:rPr lang="en-US" altLang="zh-CN" b="1" i="0" baseline="-25000">
                  <a:solidFill>
                    <a:schemeClr val="accent2"/>
                  </a:solidFill>
                  <a:ea typeface="楷体_GB2312" pitchFamily="49" charset="-122"/>
                </a:rPr>
                <a:t>BE</a:t>
              </a:r>
            </a:p>
          </p:txBody>
        </p:sp>
      </p:grpSp>
      <p:grpSp>
        <p:nvGrpSpPr>
          <p:cNvPr id="6" name="Group 20">
            <a:extLst>
              <a:ext uri="{FF2B5EF4-FFF2-40B4-BE49-F238E27FC236}">
                <a16:creationId xmlns:a16="http://schemas.microsoft.com/office/drawing/2014/main" id="{216AFF61-AA14-E7FB-E136-096495C95382}"/>
              </a:ext>
            </a:extLst>
          </p:cNvPr>
          <p:cNvGrpSpPr>
            <a:grpSpLocks/>
          </p:cNvGrpSpPr>
          <p:nvPr/>
        </p:nvGrpSpPr>
        <p:grpSpPr bwMode="auto">
          <a:xfrm>
            <a:off x="5419725" y="1663700"/>
            <a:ext cx="3656013" cy="3016250"/>
            <a:chOff x="3264" y="1330"/>
            <a:chExt cx="2025" cy="2255"/>
          </a:xfrm>
        </p:grpSpPr>
        <p:sp>
          <p:nvSpPr>
            <p:cNvPr id="24597" name="Text Box 21">
              <a:extLst>
                <a:ext uri="{FF2B5EF4-FFF2-40B4-BE49-F238E27FC236}">
                  <a16:creationId xmlns:a16="http://schemas.microsoft.com/office/drawing/2014/main" id="{C73C9DC1-737E-F19C-088B-58A80B0F2C54}"/>
                </a:ext>
              </a:extLst>
            </p:cNvPr>
            <p:cNvSpPr txBox="1">
              <a:spLocks noChangeArrowheads="1"/>
            </p:cNvSpPr>
            <p:nvPr/>
          </p:nvSpPr>
          <p:spPr bwMode="auto">
            <a:xfrm>
              <a:off x="3315" y="1330"/>
              <a:ext cx="1154"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24598" name="Text Box 22">
              <a:extLst>
                <a:ext uri="{FF2B5EF4-FFF2-40B4-BE49-F238E27FC236}">
                  <a16:creationId xmlns:a16="http://schemas.microsoft.com/office/drawing/2014/main" id="{47B47C7E-CC3F-93EC-6463-DDDF5F48AA25}"/>
                </a:ext>
              </a:extLst>
            </p:cNvPr>
            <p:cNvSpPr txBox="1">
              <a:spLocks noChangeArrowheads="1"/>
            </p:cNvSpPr>
            <p:nvPr/>
          </p:nvSpPr>
          <p:spPr bwMode="auto">
            <a:xfrm>
              <a:off x="4861" y="3197"/>
              <a:ext cx="428"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CE</a:t>
              </a:r>
              <a:endParaRPr lang="en-US" altLang="zh-CN" b="1" i="0">
                <a:solidFill>
                  <a:schemeClr val="tx1"/>
                </a:solidFill>
                <a:ea typeface="楷体_GB2312" pitchFamily="49" charset="-122"/>
              </a:endParaRPr>
            </a:p>
          </p:txBody>
        </p:sp>
        <p:grpSp>
          <p:nvGrpSpPr>
            <p:cNvPr id="24599" name="Group 23">
              <a:extLst>
                <a:ext uri="{FF2B5EF4-FFF2-40B4-BE49-F238E27FC236}">
                  <a16:creationId xmlns:a16="http://schemas.microsoft.com/office/drawing/2014/main" id="{89E24BB2-D523-4845-9011-0670C640230F}"/>
                </a:ext>
              </a:extLst>
            </p:cNvPr>
            <p:cNvGrpSpPr>
              <a:grpSpLocks/>
            </p:cNvGrpSpPr>
            <p:nvPr/>
          </p:nvGrpSpPr>
          <p:grpSpPr bwMode="auto">
            <a:xfrm>
              <a:off x="3264" y="1585"/>
              <a:ext cx="1584" cy="1896"/>
              <a:chOff x="3180" y="1585"/>
              <a:chExt cx="1584" cy="1896"/>
            </a:xfrm>
          </p:grpSpPr>
          <p:sp>
            <p:nvSpPr>
              <p:cNvPr id="24600" name="Line 24">
                <a:extLst>
                  <a:ext uri="{FF2B5EF4-FFF2-40B4-BE49-F238E27FC236}">
                    <a16:creationId xmlns:a16="http://schemas.microsoft.com/office/drawing/2014/main" id="{05F6B15E-7A2D-5BC1-842C-B303E4CF3B56}"/>
                  </a:ext>
                </a:extLst>
              </p:cNvPr>
              <p:cNvSpPr>
                <a:spLocks noChangeShapeType="1"/>
              </p:cNvSpPr>
              <p:nvPr/>
            </p:nvSpPr>
            <p:spPr bwMode="auto">
              <a:xfrm flipV="1">
                <a:off x="3180" y="3481"/>
                <a:ext cx="1584" cy="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grpSp>
            <p:nvGrpSpPr>
              <p:cNvPr id="24601" name="Group 25">
                <a:extLst>
                  <a:ext uri="{FF2B5EF4-FFF2-40B4-BE49-F238E27FC236}">
                    <a16:creationId xmlns:a16="http://schemas.microsoft.com/office/drawing/2014/main" id="{C5EEC4AA-C3F8-105C-1123-02FA1DE88568}"/>
                  </a:ext>
                </a:extLst>
              </p:cNvPr>
              <p:cNvGrpSpPr>
                <a:grpSpLocks/>
              </p:cNvGrpSpPr>
              <p:nvPr/>
            </p:nvGrpSpPr>
            <p:grpSpPr bwMode="auto">
              <a:xfrm>
                <a:off x="3181" y="1585"/>
                <a:ext cx="1288" cy="1896"/>
                <a:chOff x="3181" y="1753"/>
                <a:chExt cx="1288" cy="1896"/>
              </a:xfrm>
            </p:grpSpPr>
            <p:sp>
              <p:nvSpPr>
                <p:cNvPr id="24602" name="Line 26">
                  <a:extLst>
                    <a:ext uri="{FF2B5EF4-FFF2-40B4-BE49-F238E27FC236}">
                      <a16:creationId xmlns:a16="http://schemas.microsoft.com/office/drawing/2014/main" id="{57228869-5188-B3FB-8973-9B45522E9199}"/>
                    </a:ext>
                  </a:extLst>
                </p:cNvPr>
                <p:cNvSpPr>
                  <a:spLocks noChangeShapeType="1"/>
                </p:cNvSpPr>
                <p:nvPr/>
              </p:nvSpPr>
              <p:spPr bwMode="auto">
                <a:xfrm flipH="1" flipV="1">
                  <a:off x="3192" y="1753"/>
                  <a:ext cx="0" cy="1896"/>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grpSp>
              <p:nvGrpSpPr>
                <p:cNvPr id="24603" name="Group 27">
                  <a:extLst>
                    <a:ext uri="{FF2B5EF4-FFF2-40B4-BE49-F238E27FC236}">
                      <a16:creationId xmlns:a16="http://schemas.microsoft.com/office/drawing/2014/main" id="{5BCEAF25-3AC5-54CC-D9F1-173136511F55}"/>
                    </a:ext>
                  </a:extLst>
                </p:cNvPr>
                <p:cNvGrpSpPr>
                  <a:grpSpLocks/>
                </p:cNvGrpSpPr>
                <p:nvPr/>
              </p:nvGrpSpPr>
              <p:grpSpPr bwMode="auto">
                <a:xfrm>
                  <a:off x="3181" y="2028"/>
                  <a:ext cx="1288" cy="1609"/>
                  <a:chOff x="3181" y="1260"/>
                  <a:chExt cx="2387" cy="2377"/>
                </a:xfrm>
              </p:grpSpPr>
              <p:sp>
                <p:nvSpPr>
                  <p:cNvPr id="24604" name="Freeform 28">
                    <a:extLst>
                      <a:ext uri="{FF2B5EF4-FFF2-40B4-BE49-F238E27FC236}">
                        <a16:creationId xmlns:a16="http://schemas.microsoft.com/office/drawing/2014/main" id="{E4B96BCE-8F50-FDE3-6513-4EC3B0EB7FE9}"/>
                      </a:ext>
                    </a:extLst>
                  </p:cNvPr>
                  <p:cNvSpPr>
                    <a:spLocks noChangeArrowheads="1"/>
                  </p:cNvSpPr>
                  <p:nvPr/>
                </p:nvSpPr>
                <p:spPr bwMode="auto">
                  <a:xfrm>
                    <a:off x="3181" y="3505"/>
                    <a:ext cx="2387" cy="131"/>
                  </a:xfrm>
                  <a:custGeom>
                    <a:avLst/>
                    <a:gdLst>
                      <a:gd name="T0" fmla="*/ 19 w 2387"/>
                      <a:gd name="T1" fmla="*/ 131 h 131"/>
                      <a:gd name="T2" fmla="*/ 69 w 2387"/>
                      <a:gd name="T3" fmla="*/ 95 h 131"/>
                      <a:gd name="T4" fmla="*/ 431 w 2387"/>
                      <a:gd name="T5" fmla="*/ 24 h 131"/>
                      <a:gd name="T6" fmla="*/ 2387 w 2387"/>
                      <a:gd name="T7" fmla="*/ 0 h 131"/>
                    </a:gdLst>
                    <a:ahLst/>
                    <a:cxnLst>
                      <a:cxn ang="0">
                        <a:pos x="T0" y="T1"/>
                      </a:cxn>
                      <a:cxn ang="0">
                        <a:pos x="T2" y="T3"/>
                      </a:cxn>
                      <a:cxn ang="0">
                        <a:pos x="T4" y="T5"/>
                      </a:cxn>
                      <a:cxn ang="0">
                        <a:pos x="T6" y="T7"/>
                      </a:cxn>
                    </a:cxnLst>
                    <a:rect l="0" t="0" r="r" b="b"/>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605" name="Freeform 29">
                    <a:extLst>
                      <a:ext uri="{FF2B5EF4-FFF2-40B4-BE49-F238E27FC236}">
                        <a16:creationId xmlns:a16="http://schemas.microsoft.com/office/drawing/2014/main" id="{E6EF7FAB-90BC-F5C4-F413-B47433911BD8}"/>
                      </a:ext>
                    </a:extLst>
                  </p:cNvPr>
                  <p:cNvSpPr>
                    <a:spLocks noChangeArrowheads="1"/>
                  </p:cNvSpPr>
                  <p:nvPr/>
                </p:nvSpPr>
                <p:spPr bwMode="auto">
                  <a:xfrm>
                    <a:off x="3200" y="3133"/>
                    <a:ext cx="2308" cy="504"/>
                  </a:xfrm>
                  <a:custGeom>
                    <a:avLst/>
                    <a:gdLst>
                      <a:gd name="T0" fmla="*/ 0 w 2308"/>
                      <a:gd name="T1" fmla="*/ 504 h 504"/>
                      <a:gd name="T2" fmla="*/ 15 w 2308"/>
                      <a:gd name="T3" fmla="*/ 314 h 504"/>
                      <a:gd name="T4" fmla="*/ 52 w 2308"/>
                      <a:gd name="T5" fmla="*/ 276 h 504"/>
                      <a:gd name="T6" fmla="*/ 172 w 2308"/>
                      <a:gd name="T7" fmla="*/ 156 h 504"/>
                      <a:gd name="T8" fmla="*/ 340 w 2308"/>
                      <a:gd name="T9" fmla="*/ 72 h 504"/>
                      <a:gd name="T10" fmla="*/ 748 w 2308"/>
                      <a:gd name="T11" fmla="*/ 48 h 504"/>
                      <a:gd name="T12" fmla="*/ 2308 w 2308"/>
                      <a:gd name="T13" fmla="*/ 0 h 504"/>
                    </a:gdLst>
                    <a:ahLst/>
                    <a:cxnLst>
                      <a:cxn ang="0">
                        <a:pos x="T0" y="T1"/>
                      </a:cxn>
                      <a:cxn ang="0">
                        <a:pos x="T2" y="T3"/>
                      </a:cxn>
                      <a:cxn ang="0">
                        <a:pos x="T4" y="T5"/>
                      </a:cxn>
                      <a:cxn ang="0">
                        <a:pos x="T6" y="T7"/>
                      </a:cxn>
                      <a:cxn ang="0">
                        <a:pos x="T8" y="T9"/>
                      </a:cxn>
                      <a:cxn ang="0">
                        <a:pos x="T10" y="T11"/>
                      </a:cxn>
                      <a:cxn ang="0">
                        <a:pos x="T12" y="T13"/>
                      </a:cxn>
                    </a:cxnLst>
                    <a:rect l="0" t="0" r="r" b="b"/>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606" name="Freeform 30">
                    <a:extLst>
                      <a:ext uri="{FF2B5EF4-FFF2-40B4-BE49-F238E27FC236}">
                        <a16:creationId xmlns:a16="http://schemas.microsoft.com/office/drawing/2014/main" id="{52082425-C129-23BC-5159-21EEA4028835}"/>
                      </a:ext>
                    </a:extLst>
                  </p:cNvPr>
                  <p:cNvSpPr>
                    <a:spLocks noChangeArrowheads="1"/>
                  </p:cNvSpPr>
                  <p:nvPr/>
                </p:nvSpPr>
                <p:spPr bwMode="auto">
                  <a:xfrm>
                    <a:off x="3197" y="2689"/>
                    <a:ext cx="2299" cy="948"/>
                  </a:xfrm>
                  <a:custGeom>
                    <a:avLst/>
                    <a:gdLst>
                      <a:gd name="T0" fmla="*/ 0 w 2299"/>
                      <a:gd name="T1" fmla="*/ 948 h 948"/>
                      <a:gd name="T2" fmla="*/ 55 w 2299"/>
                      <a:gd name="T3" fmla="*/ 408 h 948"/>
                      <a:gd name="T4" fmla="*/ 211 w 2299"/>
                      <a:gd name="T5" fmla="*/ 156 h 948"/>
                      <a:gd name="T6" fmla="*/ 413 w 2299"/>
                      <a:gd name="T7" fmla="*/ 69 h 948"/>
                      <a:gd name="T8" fmla="*/ 1207 w 2299"/>
                      <a:gd name="T9" fmla="*/ 12 h 948"/>
                      <a:gd name="T10" fmla="*/ 2299 w 2299"/>
                      <a:gd name="T11" fmla="*/ 0 h 948"/>
                    </a:gdLst>
                    <a:ahLst/>
                    <a:cxnLst>
                      <a:cxn ang="0">
                        <a:pos x="T0" y="T1"/>
                      </a:cxn>
                      <a:cxn ang="0">
                        <a:pos x="T2" y="T3"/>
                      </a:cxn>
                      <a:cxn ang="0">
                        <a:pos x="T4" y="T5"/>
                      </a:cxn>
                      <a:cxn ang="0">
                        <a:pos x="T6" y="T7"/>
                      </a:cxn>
                      <a:cxn ang="0">
                        <a:pos x="T8" y="T9"/>
                      </a:cxn>
                      <a:cxn ang="0">
                        <a:pos x="T10" y="T11"/>
                      </a:cxn>
                    </a:cxnLst>
                    <a:rect l="0" t="0" r="r" b="b"/>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607" name="Freeform 31">
                    <a:extLst>
                      <a:ext uri="{FF2B5EF4-FFF2-40B4-BE49-F238E27FC236}">
                        <a16:creationId xmlns:a16="http://schemas.microsoft.com/office/drawing/2014/main" id="{AE138C72-25F2-89C0-DAFF-1B4674B7987D}"/>
                      </a:ext>
                    </a:extLst>
                  </p:cNvPr>
                  <p:cNvSpPr>
                    <a:spLocks noChangeArrowheads="1"/>
                  </p:cNvSpPr>
                  <p:nvPr/>
                </p:nvSpPr>
                <p:spPr bwMode="auto">
                  <a:xfrm>
                    <a:off x="3200" y="2221"/>
                    <a:ext cx="2260" cy="1380"/>
                  </a:xfrm>
                  <a:custGeom>
                    <a:avLst/>
                    <a:gdLst>
                      <a:gd name="T0" fmla="*/ 0 w 2260"/>
                      <a:gd name="T1" fmla="*/ 1380 h 1380"/>
                      <a:gd name="T2" fmla="*/ 73 w 2260"/>
                      <a:gd name="T3" fmla="*/ 525 h 1380"/>
                      <a:gd name="T4" fmla="*/ 155 w 2260"/>
                      <a:gd name="T5" fmla="*/ 157 h 1380"/>
                      <a:gd name="T6" fmla="*/ 483 w 2260"/>
                      <a:gd name="T7" fmla="*/ 50 h 1380"/>
                      <a:gd name="T8" fmla="*/ 2260 w 2260"/>
                      <a:gd name="T9" fmla="*/ 0 h 1380"/>
                    </a:gdLst>
                    <a:ahLst/>
                    <a:cxnLst>
                      <a:cxn ang="0">
                        <a:pos x="T0" y="T1"/>
                      </a:cxn>
                      <a:cxn ang="0">
                        <a:pos x="T2" y="T3"/>
                      </a:cxn>
                      <a:cxn ang="0">
                        <a:pos x="T4" y="T5"/>
                      </a:cxn>
                      <a:cxn ang="0">
                        <a:pos x="T6" y="T7"/>
                      </a:cxn>
                      <a:cxn ang="0">
                        <a:pos x="T8" y="T9"/>
                      </a:cxn>
                    </a:cxnLst>
                    <a:rect l="0" t="0" r="r" b="b"/>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608" name="Freeform 32">
                    <a:extLst>
                      <a:ext uri="{FF2B5EF4-FFF2-40B4-BE49-F238E27FC236}">
                        <a16:creationId xmlns:a16="http://schemas.microsoft.com/office/drawing/2014/main" id="{243E4594-3EC3-7897-E16A-E9FE17FDEDA7}"/>
                      </a:ext>
                    </a:extLst>
                  </p:cNvPr>
                  <p:cNvSpPr>
                    <a:spLocks noChangeArrowheads="1"/>
                  </p:cNvSpPr>
                  <p:nvPr/>
                </p:nvSpPr>
                <p:spPr bwMode="auto">
                  <a:xfrm>
                    <a:off x="3200" y="1813"/>
                    <a:ext cx="2224" cy="1788"/>
                  </a:xfrm>
                  <a:custGeom>
                    <a:avLst/>
                    <a:gdLst>
                      <a:gd name="T0" fmla="*/ 0 w 2224"/>
                      <a:gd name="T1" fmla="*/ 1788 h 1788"/>
                      <a:gd name="T2" fmla="*/ 89 w 2224"/>
                      <a:gd name="T3" fmla="*/ 754 h 1788"/>
                      <a:gd name="T4" fmla="*/ 112 w 2224"/>
                      <a:gd name="T5" fmla="*/ 312 h 1788"/>
                      <a:gd name="T6" fmla="*/ 209 w 2224"/>
                      <a:gd name="T7" fmla="*/ 125 h 1788"/>
                      <a:gd name="T8" fmla="*/ 640 w 2224"/>
                      <a:gd name="T9" fmla="*/ 36 h 1788"/>
                      <a:gd name="T10" fmla="*/ 2224 w 2224"/>
                      <a:gd name="T11" fmla="*/ 0 h 1788"/>
                    </a:gdLst>
                    <a:ahLst/>
                    <a:cxnLst>
                      <a:cxn ang="0">
                        <a:pos x="T0" y="T1"/>
                      </a:cxn>
                      <a:cxn ang="0">
                        <a:pos x="T2" y="T3"/>
                      </a:cxn>
                      <a:cxn ang="0">
                        <a:pos x="T4" y="T5"/>
                      </a:cxn>
                      <a:cxn ang="0">
                        <a:pos x="T6" y="T7"/>
                      </a:cxn>
                      <a:cxn ang="0">
                        <a:pos x="T8" y="T9"/>
                      </a:cxn>
                      <a:cxn ang="0">
                        <a:pos x="T10" y="T11"/>
                      </a:cxn>
                    </a:cxnLst>
                    <a:rect l="0" t="0" r="r" b="b"/>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4609" name="Freeform 33">
                    <a:extLst>
                      <a:ext uri="{FF2B5EF4-FFF2-40B4-BE49-F238E27FC236}">
                        <a16:creationId xmlns:a16="http://schemas.microsoft.com/office/drawing/2014/main" id="{9D7BE1B0-8BC3-0A1D-38DC-022D41B9561E}"/>
                      </a:ext>
                    </a:extLst>
                  </p:cNvPr>
                  <p:cNvSpPr>
                    <a:spLocks noChangeArrowheads="1"/>
                  </p:cNvSpPr>
                  <p:nvPr/>
                </p:nvSpPr>
                <p:spPr bwMode="auto">
                  <a:xfrm>
                    <a:off x="3200" y="1260"/>
                    <a:ext cx="2212" cy="2377"/>
                  </a:xfrm>
                  <a:custGeom>
                    <a:avLst/>
                    <a:gdLst>
                      <a:gd name="T0" fmla="*/ 0 w 2212"/>
                      <a:gd name="T1" fmla="*/ 2377 h 2377"/>
                      <a:gd name="T2" fmla="*/ 93 w 2212"/>
                      <a:gd name="T3" fmla="*/ 1248 h 2377"/>
                      <a:gd name="T4" fmla="*/ 186 w 2212"/>
                      <a:gd name="T5" fmla="*/ 369 h 2377"/>
                      <a:gd name="T6" fmla="*/ 532 w 2212"/>
                      <a:gd name="T7" fmla="*/ 61 h 2377"/>
                      <a:gd name="T8" fmla="*/ 2212 w 2212"/>
                      <a:gd name="T9" fmla="*/ 1 h 2377"/>
                    </a:gdLst>
                    <a:ahLst/>
                    <a:cxnLst>
                      <a:cxn ang="0">
                        <a:pos x="T0" y="T1"/>
                      </a:cxn>
                      <a:cxn ang="0">
                        <a:pos x="T2" y="T3"/>
                      </a:cxn>
                      <a:cxn ang="0">
                        <a:pos x="T4" y="T5"/>
                      </a:cxn>
                      <a:cxn ang="0">
                        <a:pos x="T6" y="T7"/>
                      </a:cxn>
                      <a:cxn ang="0">
                        <a:pos x="T8" y="T9"/>
                      </a:cxn>
                    </a:cxnLst>
                    <a:rect l="0" t="0" r="r" b="b"/>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grpSp>
      <p:grpSp>
        <p:nvGrpSpPr>
          <p:cNvPr id="10" name="Group 34">
            <a:extLst>
              <a:ext uri="{FF2B5EF4-FFF2-40B4-BE49-F238E27FC236}">
                <a16:creationId xmlns:a16="http://schemas.microsoft.com/office/drawing/2014/main" id="{5C7499DF-E38C-0E3C-3C3A-66C9B5E9BAC7}"/>
              </a:ext>
            </a:extLst>
          </p:cNvPr>
          <p:cNvGrpSpPr>
            <a:grpSpLocks/>
          </p:cNvGrpSpPr>
          <p:nvPr/>
        </p:nvGrpSpPr>
        <p:grpSpPr bwMode="auto">
          <a:xfrm>
            <a:off x="6408738" y="2801938"/>
            <a:ext cx="657225" cy="534987"/>
            <a:chOff x="1512" y="2258"/>
            <a:chExt cx="413" cy="382"/>
          </a:xfrm>
        </p:grpSpPr>
        <p:sp>
          <p:nvSpPr>
            <p:cNvPr id="24611" name="Oval 35">
              <a:extLst>
                <a:ext uri="{FF2B5EF4-FFF2-40B4-BE49-F238E27FC236}">
                  <a16:creationId xmlns:a16="http://schemas.microsoft.com/office/drawing/2014/main" id="{72C8EFFC-04E7-87C7-9572-4026D2D64FD9}"/>
                </a:ext>
              </a:extLst>
            </p:cNvPr>
            <p:cNvSpPr>
              <a:spLocks noChangeArrowheads="1"/>
            </p:cNvSpPr>
            <p:nvPr/>
          </p:nvSpPr>
          <p:spPr bwMode="auto">
            <a:xfrm>
              <a:off x="1512" y="2556"/>
              <a:ext cx="72" cy="84"/>
            </a:xfrm>
            <a:prstGeom prst="ellipse">
              <a:avLst/>
            </a:prstGeom>
            <a:solidFill>
              <a:srgbClr val="FF3300"/>
            </a:solidFill>
            <a:ln w="38100">
              <a:solidFill>
                <a:srgbClr val="FF3300"/>
              </a:solidFill>
              <a:round/>
              <a:headEnd/>
              <a:tailEnd/>
            </a:ln>
          </p:spPr>
          <p:txBody>
            <a:bodyPr wrap="none" lIns="90000" tIns="46800" rIns="90000" bIns="46800" anchor="ctr">
              <a:spAutoFit/>
            </a:bodyPr>
            <a:lstStyle/>
            <a:p>
              <a:pPr>
                <a:spcBef>
                  <a:spcPct val="50000"/>
                </a:spcBef>
              </a:pPr>
              <a:endParaRPr lang="zh-CN" altLang="en-US"/>
            </a:p>
          </p:txBody>
        </p:sp>
        <p:sp>
          <p:nvSpPr>
            <p:cNvPr id="24612" name="Text Box 36">
              <a:extLst>
                <a:ext uri="{FF2B5EF4-FFF2-40B4-BE49-F238E27FC236}">
                  <a16:creationId xmlns:a16="http://schemas.microsoft.com/office/drawing/2014/main" id="{020D4E2A-E28B-D209-4997-C4EE95DE2A7A}"/>
                </a:ext>
              </a:extLst>
            </p:cNvPr>
            <p:cNvSpPr txBox="1">
              <a:spLocks noChangeArrowheads="1"/>
            </p:cNvSpPr>
            <p:nvPr/>
          </p:nvSpPr>
          <p:spPr bwMode="auto">
            <a:xfrm>
              <a:off x="1638" y="2258"/>
              <a:ext cx="287" cy="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Q</a:t>
              </a:r>
            </a:p>
          </p:txBody>
        </p:sp>
      </p:grpSp>
      <p:grpSp>
        <p:nvGrpSpPr>
          <p:cNvPr id="11" name="Group 37">
            <a:extLst>
              <a:ext uri="{FF2B5EF4-FFF2-40B4-BE49-F238E27FC236}">
                <a16:creationId xmlns:a16="http://schemas.microsoft.com/office/drawing/2014/main" id="{615F1CFF-639B-8A36-3A63-36761781C931}"/>
              </a:ext>
            </a:extLst>
          </p:cNvPr>
          <p:cNvGrpSpPr>
            <a:grpSpLocks/>
          </p:cNvGrpSpPr>
          <p:nvPr/>
        </p:nvGrpSpPr>
        <p:grpSpPr bwMode="auto">
          <a:xfrm>
            <a:off x="6235700" y="3246438"/>
            <a:ext cx="773113" cy="1781175"/>
            <a:chOff x="3920" y="2448"/>
            <a:chExt cx="487" cy="1571"/>
          </a:xfrm>
        </p:grpSpPr>
        <p:sp>
          <p:nvSpPr>
            <p:cNvPr id="24614" name="Line 38">
              <a:extLst>
                <a:ext uri="{FF2B5EF4-FFF2-40B4-BE49-F238E27FC236}">
                  <a16:creationId xmlns:a16="http://schemas.microsoft.com/office/drawing/2014/main" id="{95D130D2-B3AD-2805-42B5-1132D859EB46}"/>
                </a:ext>
              </a:extLst>
            </p:cNvPr>
            <p:cNvSpPr>
              <a:spLocks noChangeShapeType="1"/>
            </p:cNvSpPr>
            <p:nvPr/>
          </p:nvSpPr>
          <p:spPr bwMode="auto">
            <a:xfrm>
              <a:off x="4056" y="2448"/>
              <a:ext cx="0" cy="1164"/>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15" name="Rectangle 39">
              <a:extLst>
                <a:ext uri="{FF2B5EF4-FFF2-40B4-BE49-F238E27FC236}">
                  <a16:creationId xmlns:a16="http://schemas.microsoft.com/office/drawing/2014/main" id="{700E1F1B-4D5D-4C8F-C486-A6D3D0198908}"/>
                </a:ext>
              </a:extLst>
            </p:cNvPr>
            <p:cNvSpPr>
              <a:spLocks noChangeArrowheads="1"/>
            </p:cNvSpPr>
            <p:nvPr/>
          </p:nvSpPr>
          <p:spPr bwMode="auto">
            <a:xfrm>
              <a:off x="3920" y="3561"/>
              <a:ext cx="487"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accent2"/>
                  </a:solidFill>
                  <a:ea typeface="楷体_GB2312" pitchFamily="49" charset="-122"/>
                </a:rPr>
                <a:t>U</a:t>
              </a:r>
              <a:r>
                <a:rPr lang="en-US" altLang="zh-CN" b="1" i="0" baseline="-25000">
                  <a:solidFill>
                    <a:schemeClr val="accent2"/>
                  </a:solidFill>
                  <a:ea typeface="楷体_GB2312" pitchFamily="49" charset="-122"/>
                </a:rPr>
                <a:t>CE</a:t>
              </a:r>
            </a:p>
          </p:txBody>
        </p:sp>
      </p:grpSp>
      <p:grpSp>
        <p:nvGrpSpPr>
          <p:cNvPr id="12" name="Group 40">
            <a:extLst>
              <a:ext uri="{FF2B5EF4-FFF2-40B4-BE49-F238E27FC236}">
                <a16:creationId xmlns:a16="http://schemas.microsoft.com/office/drawing/2014/main" id="{78A473AB-23D8-E852-97A4-0DCCE0A7C4AB}"/>
              </a:ext>
            </a:extLst>
          </p:cNvPr>
          <p:cNvGrpSpPr>
            <a:grpSpLocks/>
          </p:cNvGrpSpPr>
          <p:nvPr/>
        </p:nvGrpSpPr>
        <p:grpSpPr bwMode="auto">
          <a:xfrm>
            <a:off x="4899025" y="3060700"/>
            <a:ext cx="1682750" cy="519113"/>
            <a:chOff x="2833" y="2372"/>
            <a:chExt cx="1295" cy="370"/>
          </a:xfrm>
        </p:grpSpPr>
        <p:sp>
          <p:nvSpPr>
            <p:cNvPr id="24617" name="Line 41">
              <a:extLst>
                <a:ext uri="{FF2B5EF4-FFF2-40B4-BE49-F238E27FC236}">
                  <a16:creationId xmlns:a16="http://schemas.microsoft.com/office/drawing/2014/main" id="{C8137221-8A24-E6DF-FD70-2710A1381F52}"/>
                </a:ext>
              </a:extLst>
            </p:cNvPr>
            <p:cNvSpPr>
              <a:spLocks noChangeShapeType="1"/>
            </p:cNvSpPr>
            <p:nvPr/>
          </p:nvSpPr>
          <p:spPr bwMode="auto">
            <a:xfrm>
              <a:off x="3288" y="2532"/>
              <a:ext cx="840" cy="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4618" name="Rectangle 42">
              <a:extLst>
                <a:ext uri="{FF2B5EF4-FFF2-40B4-BE49-F238E27FC236}">
                  <a16:creationId xmlns:a16="http://schemas.microsoft.com/office/drawing/2014/main" id="{70A99EC8-A9B6-753B-2861-34D438D6AC9B}"/>
                </a:ext>
              </a:extLst>
            </p:cNvPr>
            <p:cNvSpPr>
              <a:spLocks noChangeArrowheads="1"/>
            </p:cNvSpPr>
            <p:nvPr/>
          </p:nvSpPr>
          <p:spPr bwMode="auto">
            <a:xfrm>
              <a:off x="2833" y="2372"/>
              <a:ext cx="380" cy="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accent2"/>
                  </a:solidFill>
                  <a:ea typeface="楷体_GB2312" pitchFamily="49" charset="-122"/>
                </a:rPr>
                <a:t>I</a:t>
              </a:r>
              <a:r>
                <a:rPr lang="en-US" altLang="zh-CN" b="1" i="0" baseline="-25000">
                  <a:solidFill>
                    <a:schemeClr val="accent2"/>
                  </a:solidFill>
                  <a:ea typeface="楷体_GB2312" pitchFamily="49" charset="-122"/>
                </a:rPr>
                <a:t>C</a:t>
              </a:r>
            </a:p>
          </p:txBody>
        </p:sp>
      </p:grpSp>
      <p:sp>
        <p:nvSpPr>
          <p:cNvPr id="24619" name="AutoShape 43">
            <a:hlinkClick r:id="" action="ppaction://hlinkshowjump?jump=previousslide" highlightClick="1"/>
            <a:extLst>
              <a:ext uri="{FF2B5EF4-FFF2-40B4-BE49-F238E27FC236}">
                <a16:creationId xmlns:a16="http://schemas.microsoft.com/office/drawing/2014/main" id="{7B605A19-82B6-56C3-661C-DD0FF65276C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4620" name="AutoShape 44">
            <a:hlinkClick r:id="" action="ppaction://hlinkshowjump?jump=nextslide" highlightClick="1"/>
            <a:extLst>
              <a:ext uri="{FF2B5EF4-FFF2-40B4-BE49-F238E27FC236}">
                <a16:creationId xmlns:a16="http://schemas.microsoft.com/office/drawing/2014/main" id="{96858AC5-5910-E0BE-33A8-078DE03843B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4621" name="AutoShape 45">
            <a:hlinkClick r:id="" action="ppaction://hlinkshowjump?jump=firstslide" highlightClick="1"/>
            <a:extLst>
              <a:ext uri="{FF2B5EF4-FFF2-40B4-BE49-F238E27FC236}">
                <a16:creationId xmlns:a16="http://schemas.microsoft.com/office/drawing/2014/main" id="{AC6EABB0-F314-BF7B-F367-63474BF7F3B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74435"/>
                                        </p:tgtEl>
                                        <p:attrNameLst>
                                          <p:attrName>style.visibility</p:attrName>
                                        </p:attrNameLst>
                                      </p:cBhvr>
                                      <p:to>
                                        <p:strVal val="visible"/>
                                      </p:to>
                                    </p:set>
                                    <p:animEffect transition="in" filter="blinds(vertical)">
                                      <p:cBhvr>
                                        <p:cTn id="7" dur="500"/>
                                        <p:tgtEl>
                                          <p:spTgt spid="274435"/>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499"/>
                                          </p:stCondLst>
                                        </p:cTn>
                                        <p:tgtEl>
                                          <p:spTgt spid="3"/>
                                        </p:tgtEl>
                                        <p:attrNameLst>
                                          <p:attrName>style.visibility</p:attrName>
                                        </p:attrNameLst>
                                      </p:cBhvr>
                                      <p:to>
                                        <p:strVal val="visible"/>
                                      </p:to>
                                    </p:set>
                                  </p:childTnLst>
                                </p:cTn>
                              </p:par>
                            </p:childTnLst>
                          </p:cTn>
                        </p:par>
                        <p:par>
                          <p:cTn id="17" fill="hold" nodeType="afterGroup">
                            <p:stCondLst>
                              <p:cond delay="500"/>
                            </p:stCondLst>
                            <p:childTnLst>
                              <p:par>
                                <p:cTn id="18" presetID="22" presetClass="entr" presetSubtype="2" fill="hold" nodeType="after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wipe(right)">
                                      <p:cBhvr>
                                        <p:cTn id="20" dur="500"/>
                                        <p:tgtEl>
                                          <p:spTgt spid="4"/>
                                        </p:tgtEl>
                                      </p:cBhvr>
                                    </p:animEffect>
                                  </p:childTnLst>
                                </p:cTn>
                              </p:par>
                            </p:childTnLst>
                          </p:cTn>
                        </p:par>
                        <p:par>
                          <p:cTn id="21" fill="hold" nodeType="afterGroup">
                            <p:stCondLst>
                              <p:cond delay="1000"/>
                            </p:stCondLst>
                            <p:childTnLst>
                              <p:par>
                                <p:cTn id="22" presetID="22" presetClass="entr" presetSubtype="1" fill="hold"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500"/>
                                        <p:tgtEl>
                                          <p:spTgt spid="5"/>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nodeType="click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wipe(left)">
                                      <p:cBhvr>
                                        <p:cTn id="29" dur="500"/>
                                        <p:tgtEl>
                                          <p:spTgt spid="6"/>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 presetClass="entr" presetSubtype="0" fill="hold" nodeType="clickEffect">
                                  <p:stCondLst>
                                    <p:cond delay="0"/>
                                  </p:stCondLst>
                                  <p:childTnLst>
                                    <p:set>
                                      <p:cBhvr>
                                        <p:cTn id="33" dur="1" fill="hold">
                                          <p:stCondLst>
                                            <p:cond delay="499"/>
                                          </p:stCondLst>
                                        </p:cTn>
                                        <p:tgtEl>
                                          <p:spTgt spid="10"/>
                                        </p:tgtEl>
                                        <p:attrNameLst>
                                          <p:attrName>style.visibility</p:attrName>
                                        </p:attrNameLst>
                                      </p:cBhvr>
                                      <p:to>
                                        <p:strVal val="visible"/>
                                      </p:to>
                                    </p:set>
                                  </p:childTnLst>
                                </p:cTn>
                              </p:par>
                            </p:childTnLst>
                          </p:cTn>
                        </p:par>
                        <p:par>
                          <p:cTn id="34" fill="hold" nodeType="afterGroup">
                            <p:stCondLst>
                              <p:cond delay="500"/>
                            </p:stCondLst>
                            <p:childTnLst>
                              <p:par>
                                <p:cTn id="35" presetID="22" presetClass="entr" presetSubtype="2" fill="hold"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right)">
                                      <p:cBhvr>
                                        <p:cTn id="37" dur="500"/>
                                        <p:tgtEl>
                                          <p:spTgt spid="12"/>
                                        </p:tgtEl>
                                      </p:cBhvr>
                                    </p:animEffect>
                                  </p:childTnLst>
                                </p:cTn>
                              </p:par>
                            </p:childTnLst>
                          </p:cTn>
                        </p:par>
                        <p:par>
                          <p:cTn id="38" fill="hold" nodeType="afterGroup">
                            <p:stCondLst>
                              <p:cond delay="1000"/>
                            </p:stCondLst>
                            <p:childTnLst>
                              <p:par>
                                <p:cTn id="39" presetID="22" presetClass="entr" presetSubtype="1" fill="hold" nodeType="after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wipe(up)">
                                      <p:cBhvr>
                                        <p:cTn id="41" dur="500"/>
                                        <p:tgtEl>
                                          <p:spTgt spid="11"/>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74436"/>
                                        </p:tgtEl>
                                        <p:attrNameLst>
                                          <p:attrName>style.visibility</p:attrName>
                                        </p:attrNameLst>
                                      </p:cBhvr>
                                      <p:to>
                                        <p:strVal val="visible"/>
                                      </p:to>
                                    </p:set>
                                    <p:animEffect transition="in" filter="wipe(left)">
                                      <p:cBhvr>
                                        <p:cTn id="46" dur="500"/>
                                        <p:tgtEl>
                                          <p:spTgt spid="274436"/>
                                        </p:tgtEl>
                                      </p:cBhvr>
                                    </p:animEffect>
                                  </p:childTnLst>
                                  <p:subTnLst>
                                    <p:audio>
                                      <p:cMediaNode>
                                        <p:cTn display="0" masterRel="sameClick">
                                          <p:stCondLst>
                                            <p:cond evt="begin" delay="0">
                                              <p:tn val="44"/>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4435" grpId="0" bldLvl="0" animBg="1"/>
      <p:bldP spid="27443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C7080CD0-9650-00DD-89B6-E653EDD562E2}"/>
              </a:ext>
            </a:extLst>
          </p:cNvPr>
          <p:cNvGrpSpPr>
            <a:grpSpLocks/>
          </p:cNvGrpSpPr>
          <p:nvPr/>
        </p:nvGrpSpPr>
        <p:grpSpPr bwMode="auto">
          <a:xfrm>
            <a:off x="111125" y="4487863"/>
            <a:ext cx="1489075" cy="1281112"/>
            <a:chOff x="70" y="3115"/>
            <a:chExt cx="938" cy="807"/>
          </a:xfrm>
        </p:grpSpPr>
        <p:sp>
          <p:nvSpPr>
            <p:cNvPr id="25603" name="Text Box 3">
              <a:extLst>
                <a:ext uri="{FF2B5EF4-FFF2-40B4-BE49-F238E27FC236}">
                  <a16:creationId xmlns:a16="http://schemas.microsoft.com/office/drawing/2014/main" id="{65CA3123-3AEF-11F5-E8A2-723EA8D13BE6}"/>
                </a:ext>
              </a:extLst>
            </p:cNvPr>
            <p:cNvSpPr txBox="1">
              <a:spLocks noChangeArrowheads="1"/>
            </p:cNvSpPr>
            <p:nvPr/>
          </p:nvSpPr>
          <p:spPr bwMode="auto">
            <a:xfrm>
              <a:off x="70" y="3115"/>
              <a:ext cx="37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i</a:t>
              </a:r>
              <a:endParaRPr lang="en-US" altLang="zh-CN" b="1" i="0">
                <a:solidFill>
                  <a:schemeClr val="tx1"/>
                </a:solidFill>
                <a:ea typeface="楷体_GB2312" pitchFamily="49" charset="-122"/>
              </a:endParaRPr>
            </a:p>
          </p:txBody>
        </p:sp>
        <p:grpSp>
          <p:nvGrpSpPr>
            <p:cNvPr id="25604" name="Group 4">
              <a:extLst>
                <a:ext uri="{FF2B5EF4-FFF2-40B4-BE49-F238E27FC236}">
                  <a16:creationId xmlns:a16="http://schemas.microsoft.com/office/drawing/2014/main" id="{E38E4D72-DC9B-5DF8-9FA6-F5247B8999CB}"/>
                </a:ext>
              </a:extLst>
            </p:cNvPr>
            <p:cNvGrpSpPr>
              <a:grpSpLocks/>
            </p:cNvGrpSpPr>
            <p:nvPr/>
          </p:nvGrpSpPr>
          <p:grpSpPr bwMode="auto">
            <a:xfrm>
              <a:off x="158" y="3394"/>
              <a:ext cx="720" cy="528"/>
              <a:chOff x="158" y="3394"/>
              <a:chExt cx="720" cy="528"/>
            </a:xfrm>
          </p:grpSpPr>
          <p:sp>
            <p:nvSpPr>
              <p:cNvPr id="25605" name="Line 5">
                <a:extLst>
                  <a:ext uri="{FF2B5EF4-FFF2-40B4-BE49-F238E27FC236}">
                    <a16:creationId xmlns:a16="http://schemas.microsoft.com/office/drawing/2014/main" id="{F55691A3-245C-FA05-6E58-5B57518CE53F}"/>
                  </a:ext>
                </a:extLst>
              </p:cNvPr>
              <p:cNvSpPr>
                <a:spLocks noChangeShapeType="1"/>
              </p:cNvSpPr>
              <p:nvPr/>
            </p:nvSpPr>
            <p:spPr bwMode="auto">
              <a:xfrm flipV="1">
                <a:off x="158" y="3394"/>
                <a:ext cx="0" cy="528"/>
              </a:xfrm>
              <a:prstGeom prst="line">
                <a:avLst/>
              </a:prstGeom>
              <a:noFill/>
              <a:ln w="28575">
                <a:solidFill>
                  <a:schemeClr val="tx1"/>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5606" name="Line 6">
                <a:extLst>
                  <a:ext uri="{FF2B5EF4-FFF2-40B4-BE49-F238E27FC236}">
                    <a16:creationId xmlns:a16="http://schemas.microsoft.com/office/drawing/2014/main" id="{AE265055-49B0-3AAB-6983-F35830260588}"/>
                  </a:ext>
                </a:extLst>
              </p:cNvPr>
              <p:cNvSpPr>
                <a:spLocks noChangeShapeType="1"/>
              </p:cNvSpPr>
              <p:nvPr/>
            </p:nvSpPr>
            <p:spPr bwMode="auto">
              <a:xfrm>
                <a:off x="158" y="3682"/>
                <a:ext cx="720" cy="0"/>
              </a:xfrm>
              <a:prstGeom prst="line">
                <a:avLst/>
              </a:prstGeom>
              <a:noFill/>
              <a:ln w="28575">
                <a:solidFill>
                  <a:schemeClr val="tx1"/>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5607" name="Freeform 7">
                <a:extLst>
                  <a:ext uri="{FF2B5EF4-FFF2-40B4-BE49-F238E27FC236}">
                    <a16:creationId xmlns:a16="http://schemas.microsoft.com/office/drawing/2014/main" id="{B4A76FBB-D80C-5A83-A782-3EC6BF03181E}"/>
                  </a:ext>
                </a:extLst>
              </p:cNvPr>
              <p:cNvSpPr>
                <a:spLocks noChangeArrowheads="1"/>
              </p:cNvSpPr>
              <p:nvPr/>
            </p:nvSpPr>
            <p:spPr bwMode="auto">
              <a:xfrm>
                <a:off x="158" y="3538"/>
                <a:ext cx="576" cy="288"/>
              </a:xfrm>
              <a:custGeom>
                <a:avLst/>
                <a:gdLst>
                  <a:gd name="T0" fmla="*/ 0 w 576"/>
                  <a:gd name="T1" fmla="*/ 240 h 480"/>
                  <a:gd name="T2" fmla="*/ 144 w 576"/>
                  <a:gd name="T3" fmla="*/ 0 h 480"/>
                  <a:gd name="T4" fmla="*/ 288 w 576"/>
                  <a:gd name="T5" fmla="*/ 240 h 480"/>
                  <a:gd name="T6" fmla="*/ 440 w 576"/>
                  <a:gd name="T7" fmla="*/ 480 h 480"/>
                  <a:gd name="T8" fmla="*/ 576 w 576"/>
                  <a:gd name="T9" fmla="*/ 240 h 480"/>
                </a:gdLst>
                <a:ahLst/>
                <a:cxnLst>
                  <a:cxn ang="0">
                    <a:pos x="T0" y="T1"/>
                  </a:cxn>
                  <a:cxn ang="0">
                    <a:pos x="T2" y="T3"/>
                  </a:cxn>
                  <a:cxn ang="0">
                    <a:pos x="T4" y="T5"/>
                  </a:cxn>
                  <a:cxn ang="0">
                    <a:pos x="T6" y="T7"/>
                  </a:cxn>
                  <a:cxn ang="0">
                    <a:pos x="T8" y="T9"/>
                  </a:cxn>
                </a:cxnLst>
                <a:rect l="0" t="0" r="r" b="b"/>
                <a:pathLst>
                  <a:path w="576" h="480">
                    <a:moveTo>
                      <a:pt x="0" y="240"/>
                    </a:moveTo>
                    <a:cubicBezTo>
                      <a:pt x="48" y="120"/>
                      <a:pt x="96" y="0"/>
                      <a:pt x="144" y="0"/>
                    </a:cubicBezTo>
                    <a:cubicBezTo>
                      <a:pt x="192" y="0"/>
                      <a:pt x="239" y="160"/>
                      <a:pt x="288" y="240"/>
                    </a:cubicBezTo>
                    <a:cubicBezTo>
                      <a:pt x="337" y="320"/>
                      <a:pt x="392" y="480"/>
                      <a:pt x="440" y="480"/>
                    </a:cubicBezTo>
                    <a:cubicBezTo>
                      <a:pt x="488" y="480"/>
                      <a:pt x="548" y="290"/>
                      <a:pt x="576" y="240"/>
                    </a:cubicBez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25608" name="Rectangle 8">
              <a:extLst>
                <a:ext uri="{FF2B5EF4-FFF2-40B4-BE49-F238E27FC236}">
                  <a16:creationId xmlns:a16="http://schemas.microsoft.com/office/drawing/2014/main" id="{36ECEDFE-1A4F-6405-ABE3-3029DBAD36CC}"/>
                </a:ext>
              </a:extLst>
            </p:cNvPr>
            <p:cNvSpPr>
              <a:spLocks noChangeArrowheads="1"/>
            </p:cNvSpPr>
            <p:nvPr/>
          </p:nvSpPr>
          <p:spPr bwMode="auto">
            <a:xfrm>
              <a:off x="830" y="3538"/>
              <a:ext cx="1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tx1"/>
                  </a:solidFill>
                  <a:ea typeface="楷体_GB2312" pitchFamily="49" charset="-122"/>
                </a:rPr>
                <a:t>t</a:t>
              </a:r>
            </a:p>
          </p:txBody>
        </p:sp>
      </p:grpSp>
      <p:grpSp>
        <p:nvGrpSpPr>
          <p:cNvPr id="5" name="Group 9">
            <a:extLst>
              <a:ext uri="{FF2B5EF4-FFF2-40B4-BE49-F238E27FC236}">
                <a16:creationId xmlns:a16="http://schemas.microsoft.com/office/drawing/2014/main" id="{78D903BD-367F-AD61-B228-207D6EDE59C2}"/>
              </a:ext>
            </a:extLst>
          </p:cNvPr>
          <p:cNvGrpSpPr>
            <a:grpSpLocks/>
          </p:cNvGrpSpPr>
          <p:nvPr/>
        </p:nvGrpSpPr>
        <p:grpSpPr bwMode="auto">
          <a:xfrm>
            <a:off x="7543800" y="3703638"/>
            <a:ext cx="1511300" cy="1935162"/>
            <a:chOff x="4760" y="2568"/>
            <a:chExt cx="952" cy="1219"/>
          </a:xfrm>
        </p:grpSpPr>
        <p:sp>
          <p:nvSpPr>
            <p:cNvPr id="25610" name="Line 10">
              <a:extLst>
                <a:ext uri="{FF2B5EF4-FFF2-40B4-BE49-F238E27FC236}">
                  <a16:creationId xmlns:a16="http://schemas.microsoft.com/office/drawing/2014/main" id="{F729D399-CBEE-9AE0-A51C-DC0E34C2E663}"/>
                </a:ext>
              </a:extLst>
            </p:cNvPr>
            <p:cNvSpPr>
              <a:spLocks noChangeShapeType="1"/>
            </p:cNvSpPr>
            <p:nvPr/>
          </p:nvSpPr>
          <p:spPr bwMode="auto">
            <a:xfrm flipV="1">
              <a:off x="4848" y="2779"/>
              <a:ext cx="0" cy="1008"/>
            </a:xfrm>
            <a:prstGeom prst="line">
              <a:avLst/>
            </a:prstGeom>
            <a:noFill/>
            <a:ln w="28575">
              <a:solidFill>
                <a:schemeClr val="tx1"/>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5611" name="Line 11">
              <a:extLst>
                <a:ext uri="{FF2B5EF4-FFF2-40B4-BE49-F238E27FC236}">
                  <a16:creationId xmlns:a16="http://schemas.microsoft.com/office/drawing/2014/main" id="{4BE47EFF-4A11-D706-F5C2-38627C824519}"/>
                </a:ext>
              </a:extLst>
            </p:cNvPr>
            <p:cNvSpPr>
              <a:spLocks noChangeShapeType="1"/>
            </p:cNvSpPr>
            <p:nvPr/>
          </p:nvSpPr>
          <p:spPr bwMode="auto">
            <a:xfrm>
              <a:off x="4840" y="3355"/>
              <a:ext cx="720" cy="0"/>
            </a:xfrm>
            <a:prstGeom prst="line">
              <a:avLst/>
            </a:prstGeom>
            <a:noFill/>
            <a:ln w="28575">
              <a:solidFill>
                <a:schemeClr val="tx1"/>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5612" name="Text Box 12">
              <a:extLst>
                <a:ext uri="{FF2B5EF4-FFF2-40B4-BE49-F238E27FC236}">
                  <a16:creationId xmlns:a16="http://schemas.microsoft.com/office/drawing/2014/main" id="{579D85B6-F7A5-4A04-C865-8CDF5C6294C9}"/>
                </a:ext>
              </a:extLst>
            </p:cNvPr>
            <p:cNvSpPr txBox="1">
              <a:spLocks noChangeArrowheads="1"/>
            </p:cNvSpPr>
            <p:nvPr/>
          </p:nvSpPr>
          <p:spPr bwMode="auto">
            <a:xfrm>
              <a:off x="4760" y="2568"/>
              <a:ext cx="37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u</a:t>
              </a:r>
              <a:r>
                <a:rPr lang="en-US" altLang="zh-CN" b="1" baseline="-25000">
                  <a:solidFill>
                    <a:schemeClr val="tx1"/>
                  </a:solidFill>
                  <a:ea typeface="楷体_GB2312" pitchFamily="49" charset="-122"/>
                </a:rPr>
                <a:t>o</a:t>
              </a:r>
              <a:endParaRPr lang="en-US" altLang="zh-CN" sz="2400" b="1" i="0">
                <a:solidFill>
                  <a:schemeClr val="tx1"/>
                </a:solidFill>
                <a:ea typeface="楷体_GB2312" pitchFamily="49" charset="-122"/>
              </a:endParaRPr>
            </a:p>
          </p:txBody>
        </p:sp>
        <p:sp>
          <p:nvSpPr>
            <p:cNvPr id="25613" name="Freeform 13">
              <a:extLst>
                <a:ext uri="{FF2B5EF4-FFF2-40B4-BE49-F238E27FC236}">
                  <a16:creationId xmlns:a16="http://schemas.microsoft.com/office/drawing/2014/main" id="{12BF359F-2F3B-AB43-DA92-1C03ACF2D8F8}"/>
                </a:ext>
              </a:extLst>
            </p:cNvPr>
            <p:cNvSpPr>
              <a:spLocks noChangeArrowheads="1"/>
            </p:cNvSpPr>
            <p:nvPr/>
          </p:nvSpPr>
          <p:spPr bwMode="auto">
            <a:xfrm flipV="1">
              <a:off x="4840" y="2969"/>
              <a:ext cx="576" cy="754"/>
            </a:xfrm>
            <a:custGeom>
              <a:avLst/>
              <a:gdLst>
                <a:gd name="T0" fmla="*/ 0 w 576"/>
                <a:gd name="T1" fmla="*/ 240 h 480"/>
                <a:gd name="T2" fmla="*/ 144 w 576"/>
                <a:gd name="T3" fmla="*/ 0 h 480"/>
                <a:gd name="T4" fmla="*/ 288 w 576"/>
                <a:gd name="T5" fmla="*/ 240 h 480"/>
                <a:gd name="T6" fmla="*/ 440 w 576"/>
                <a:gd name="T7" fmla="*/ 480 h 480"/>
                <a:gd name="T8" fmla="*/ 576 w 576"/>
                <a:gd name="T9" fmla="*/ 240 h 480"/>
              </a:gdLst>
              <a:ahLst/>
              <a:cxnLst>
                <a:cxn ang="0">
                  <a:pos x="T0" y="T1"/>
                </a:cxn>
                <a:cxn ang="0">
                  <a:pos x="T2" y="T3"/>
                </a:cxn>
                <a:cxn ang="0">
                  <a:pos x="T4" y="T5"/>
                </a:cxn>
                <a:cxn ang="0">
                  <a:pos x="T6" y="T7"/>
                </a:cxn>
                <a:cxn ang="0">
                  <a:pos x="T8" y="T9"/>
                </a:cxn>
              </a:cxnLst>
              <a:rect l="0" t="0" r="r" b="b"/>
              <a:pathLst>
                <a:path w="576" h="480">
                  <a:moveTo>
                    <a:pt x="0" y="240"/>
                  </a:moveTo>
                  <a:cubicBezTo>
                    <a:pt x="48" y="120"/>
                    <a:pt x="96" y="0"/>
                    <a:pt x="144" y="0"/>
                  </a:cubicBezTo>
                  <a:cubicBezTo>
                    <a:pt x="192" y="0"/>
                    <a:pt x="239" y="160"/>
                    <a:pt x="288" y="240"/>
                  </a:cubicBezTo>
                  <a:cubicBezTo>
                    <a:pt x="337" y="320"/>
                    <a:pt x="392" y="480"/>
                    <a:pt x="440" y="480"/>
                  </a:cubicBezTo>
                  <a:cubicBezTo>
                    <a:pt x="488" y="480"/>
                    <a:pt x="548" y="290"/>
                    <a:pt x="576" y="240"/>
                  </a:cubicBez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5614" name="Rectangle 14">
              <a:extLst>
                <a:ext uri="{FF2B5EF4-FFF2-40B4-BE49-F238E27FC236}">
                  <a16:creationId xmlns:a16="http://schemas.microsoft.com/office/drawing/2014/main" id="{AE931F67-9414-F76C-A637-6E2CD3A903CF}"/>
                </a:ext>
              </a:extLst>
            </p:cNvPr>
            <p:cNvSpPr>
              <a:spLocks noChangeArrowheads="1"/>
            </p:cNvSpPr>
            <p:nvPr/>
          </p:nvSpPr>
          <p:spPr bwMode="auto">
            <a:xfrm>
              <a:off x="5534" y="3211"/>
              <a:ext cx="1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tx1"/>
                  </a:solidFill>
                  <a:ea typeface="楷体_GB2312" pitchFamily="49" charset="-122"/>
                </a:rPr>
                <a:t>t</a:t>
              </a:r>
            </a:p>
          </p:txBody>
        </p:sp>
      </p:grpSp>
      <p:sp>
        <p:nvSpPr>
          <p:cNvPr id="25615" name="Text Box 15">
            <a:extLst>
              <a:ext uri="{FF2B5EF4-FFF2-40B4-BE49-F238E27FC236}">
                <a16:creationId xmlns:a16="http://schemas.microsoft.com/office/drawing/2014/main" id="{D0BD28D4-AF35-CDB1-B8A4-2AF12301E72D}"/>
              </a:ext>
            </a:extLst>
          </p:cNvPr>
          <p:cNvSpPr txBox="1">
            <a:spLocks noChangeArrowheads="1"/>
          </p:cNvSpPr>
          <p:nvPr/>
        </p:nvSpPr>
        <p:spPr bwMode="auto">
          <a:xfrm>
            <a:off x="1676400" y="4335463"/>
            <a:ext cx="7493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i="0">
                <a:solidFill>
                  <a:schemeClr val="tx1"/>
                </a:solidFill>
                <a:ea typeface="楷体_GB2312" pitchFamily="49" charset="-122"/>
              </a:rPr>
              <a:t>u</a:t>
            </a:r>
            <a:r>
              <a:rPr lang="en-US" altLang="zh-CN" b="1" i="0" baseline="-25000">
                <a:solidFill>
                  <a:schemeClr val="tx1"/>
                </a:solidFill>
                <a:ea typeface="楷体_GB2312" pitchFamily="49" charset="-122"/>
              </a:rPr>
              <a:t>BE</a:t>
            </a:r>
            <a:endParaRPr lang="en-US" altLang="zh-CN" sz="2400" b="1" i="0">
              <a:solidFill>
                <a:schemeClr val="tx1"/>
              </a:solidFill>
              <a:ea typeface="楷体_GB2312" pitchFamily="49" charset="-122"/>
            </a:endParaRPr>
          </a:p>
        </p:txBody>
      </p:sp>
      <p:grpSp>
        <p:nvGrpSpPr>
          <p:cNvPr id="6" name="Group 16">
            <a:extLst>
              <a:ext uri="{FF2B5EF4-FFF2-40B4-BE49-F238E27FC236}">
                <a16:creationId xmlns:a16="http://schemas.microsoft.com/office/drawing/2014/main" id="{1CDC8DAD-7209-1F31-323F-3579D0B1440C}"/>
              </a:ext>
            </a:extLst>
          </p:cNvPr>
          <p:cNvGrpSpPr>
            <a:grpSpLocks/>
          </p:cNvGrpSpPr>
          <p:nvPr/>
        </p:nvGrpSpPr>
        <p:grpSpPr bwMode="auto">
          <a:xfrm>
            <a:off x="1676400" y="5181600"/>
            <a:ext cx="914400" cy="876300"/>
            <a:chOff x="1056" y="3552"/>
            <a:chExt cx="576" cy="552"/>
          </a:xfrm>
        </p:grpSpPr>
        <p:sp>
          <p:nvSpPr>
            <p:cNvPr id="25617" name="AutoShape 17" descr="宽上对角线">
              <a:extLst>
                <a:ext uri="{FF2B5EF4-FFF2-40B4-BE49-F238E27FC236}">
                  <a16:creationId xmlns:a16="http://schemas.microsoft.com/office/drawing/2014/main" id="{35BA9F0B-4F41-18D3-F9E0-AEC2043058EA}"/>
                </a:ext>
              </a:extLst>
            </p:cNvPr>
            <p:cNvSpPr>
              <a:spLocks noChangeArrowheads="1"/>
            </p:cNvSpPr>
            <p:nvPr/>
          </p:nvSpPr>
          <p:spPr bwMode="auto">
            <a:xfrm>
              <a:off x="1056" y="3682"/>
              <a:ext cx="576" cy="422"/>
            </a:xfrm>
            <a:prstGeom prst="flowChartProcess">
              <a:avLst/>
            </a:prstGeom>
            <a:pattFill prst="wdUpDiag">
              <a:fgClr>
                <a:srgbClr val="99FF99"/>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25618" name="Freeform 18" descr="宽上对角线">
              <a:extLst>
                <a:ext uri="{FF2B5EF4-FFF2-40B4-BE49-F238E27FC236}">
                  <a16:creationId xmlns:a16="http://schemas.microsoft.com/office/drawing/2014/main" id="{6154C477-9513-37E6-417C-1CA48CB91507}"/>
                </a:ext>
              </a:extLst>
            </p:cNvPr>
            <p:cNvSpPr>
              <a:spLocks noChangeArrowheads="1"/>
            </p:cNvSpPr>
            <p:nvPr/>
          </p:nvSpPr>
          <p:spPr bwMode="auto">
            <a:xfrm>
              <a:off x="1056" y="3552"/>
              <a:ext cx="288" cy="130"/>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pattFill prst="wdUpDiag">
              <a:fgClr>
                <a:srgbClr val="99FF99"/>
              </a:fgClr>
              <a:bgClr>
                <a:srgbClr val="FFFFFF"/>
              </a:bgClr>
            </a:pattFill>
            <a:ln w="38100">
              <a:solidFill>
                <a:srgbClr val="FF0000"/>
              </a:solidFill>
              <a:round/>
              <a:headEnd/>
              <a:tailEnd/>
            </a:ln>
          </p:spPr>
          <p:txBody>
            <a:bodyPr/>
            <a:lstStyle/>
            <a:p>
              <a:endParaRPr lang="zh-CN" altLang="en-US"/>
            </a:p>
          </p:txBody>
        </p:sp>
        <p:sp>
          <p:nvSpPr>
            <p:cNvPr id="25619" name="Freeform 19">
              <a:extLst>
                <a:ext uri="{FF2B5EF4-FFF2-40B4-BE49-F238E27FC236}">
                  <a16:creationId xmlns:a16="http://schemas.microsoft.com/office/drawing/2014/main" id="{19ACF217-A34B-3FF4-7E12-4E07C704D59B}"/>
                </a:ext>
              </a:extLst>
            </p:cNvPr>
            <p:cNvSpPr>
              <a:spLocks noChangeArrowheads="1"/>
            </p:cNvSpPr>
            <p:nvPr/>
          </p:nvSpPr>
          <p:spPr bwMode="auto">
            <a:xfrm flipV="1">
              <a:off x="1344" y="3682"/>
              <a:ext cx="288" cy="139"/>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solidFill>
              <a:srgbClr val="FFFFF3"/>
            </a:solidFill>
            <a:ln w="38100">
              <a:solidFill>
                <a:srgbClr val="FF0000"/>
              </a:solidFill>
              <a:round/>
              <a:headEnd/>
              <a:tailEnd/>
            </a:ln>
          </p:spPr>
          <p:txBody>
            <a:bodyPr/>
            <a:lstStyle/>
            <a:p>
              <a:endParaRPr lang="zh-CN" altLang="en-US"/>
            </a:p>
          </p:txBody>
        </p:sp>
      </p:grpSp>
      <p:sp>
        <p:nvSpPr>
          <p:cNvPr id="25620" name="Line 20">
            <a:extLst>
              <a:ext uri="{FF2B5EF4-FFF2-40B4-BE49-F238E27FC236}">
                <a16:creationId xmlns:a16="http://schemas.microsoft.com/office/drawing/2014/main" id="{5DFB493C-B352-B955-C9D1-F16D4AB66DDE}"/>
              </a:ext>
            </a:extLst>
          </p:cNvPr>
          <p:cNvSpPr>
            <a:spLocks noChangeShapeType="1"/>
          </p:cNvSpPr>
          <p:nvPr/>
        </p:nvSpPr>
        <p:spPr bwMode="auto">
          <a:xfrm flipV="1">
            <a:off x="1676400" y="5402263"/>
            <a:ext cx="1066800"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21" name="Line 21">
            <a:extLst>
              <a:ext uri="{FF2B5EF4-FFF2-40B4-BE49-F238E27FC236}">
                <a16:creationId xmlns:a16="http://schemas.microsoft.com/office/drawing/2014/main" id="{F44671EE-0383-C216-9418-2FB486E87BA1}"/>
              </a:ext>
            </a:extLst>
          </p:cNvPr>
          <p:cNvSpPr>
            <a:spLocks noChangeShapeType="1"/>
          </p:cNvSpPr>
          <p:nvPr/>
        </p:nvSpPr>
        <p:spPr bwMode="auto">
          <a:xfrm flipH="1" flipV="1">
            <a:off x="1676400" y="4792663"/>
            <a:ext cx="0" cy="125730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5622" name="Line 22">
            <a:extLst>
              <a:ext uri="{FF2B5EF4-FFF2-40B4-BE49-F238E27FC236}">
                <a16:creationId xmlns:a16="http://schemas.microsoft.com/office/drawing/2014/main" id="{0C0D1074-3F5F-1F4A-372B-83A9D98C331C}"/>
              </a:ext>
            </a:extLst>
          </p:cNvPr>
          <p:cNvSpPr>
            <a:spLocks noChangeShapeType="1"/>
          </p:cNvSpPr>
          <p:nvPr/>
        </p:nvSpPr>
        <p:spPr bwMode="auto">
          <a:xfrm>
            <a:off x="1676400" y="6049963"/>
            <a:ext cx="1143000"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5623" name="Rectangle 23">
            <a:extLst>
              <a:ext uri="{FF2B5EF4-FFF2-40B4-BE49-F238E27FC236}">
                <a16:creationId xmlns:a16="http://schemas.microsoft.com/office/drawing/2014/main" id="{5D84B4D3-A44D-3B71-982D-CE244FD63D1F}"/>
              </a:ext>
            </a:extLst>
          </p:cNvPr>
          <p:cNvSpPr>
            <a:spLocks noChangeArrowheads="1"/>
          </p:cNvSpPr>
          <p:nvPr/>
        </p:nvSpPr>
        <p:spPr bwMode="auto">
          <a:xfrm>
            <a:off x="2779713" y="5808663"/>
            <a:ext cx="2825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tx1"/>
                </a:solidFill>
                <a:ea typeface="楷体_GB2312" pitchFamily="49" charset="-122"/>
              </a:rPr>
              <a:t>t</a:t>
            </a:r>
          </a:p>
        </p:txBody>
      </p:sp>
      <p:sp>
        <p:nvSpPr>
          <p:cNvPr id="25624" name="Line 24">
            <a:extLst>
              <a:ext uri="{FF2B5EF4-FFF2-40B4-BE49-F238E27FC236}">
                <a16:creationId xmlns:a16="http://schemas.microsoft.com/office/drawing/2014/main" id="{B72DFA9A-1CFB-DC56-2E11-9062A430EAD9}"/>
              </a:ext>
            </a:extLst>
          </p:cNvPr>
          <p:cNvSpPr>
            <a:spLocks noChangeShapeType="1"/>
          </p:cNvSpPr>
          <p:nvPr/>
        </p:nvSpPr>
        <p:spPr bwMode="auto">
          <a:xfrm>
            <a:off x="2667000" y="5402263"/>
            <a:ext cx="0" cy="677862"/>
          </a:xfrm>
          <a:prstGeom prst="line">
            <a:avLst/>
          </a:prstGeom>
          <a:noFill/>
          <a:ln w="28575">
            <a:solidFill>
              <a:schemeClr val="tx1"/>
            </a:solidFill>
            <a:round/>
            <a:headEnd type="triangle" w="med"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5625" name="Rectangle 25">
            <a:extLst>
              <a:ext uri="{FF2B5EF4-FFF2-40B4-BE49-F238E27FC236}">
                <a16:creationId xmlns:a16="http://schemas.microsoft.com/office/drawing/2014/main" id="{2AAA001A-ADA2-FB5F-900C-DFBAF3F357FE}"/>
              </a:ext>
            </a:extLst>
          </p:cNvPr>
          <p:cNvSpPr>
            <a:spLocks noChangeArrowheads="1"/>
          </p:cNvSpPr>
          <p:nvPr/>
        </p:nvSpPr>
        <p:spPr bwMode="auto">
          <a:xfrm>
            <a:off x="2590800" y="5478463"/>
            <a:ext cx="6746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25626" name="Rectangle 26">
            <a:extLst>
              <a:ext uri="{FF2B5EF4-FFF2-40B4-BE49-F238E27FC236}">
                <a16:creationId xmlns:a16="http://schemas.microsoft.com/office/drawing/2014/main" id="{0FFB4EA4-C328-539E-8640-6A95933A3D48}"/>
              </a:ext>
            </a:extLst>
          </p:cNvPr>
          <p:cNvSpPr>
            <a:spLocks noChangeArrowheads="1"/>
          </p:cNvSpPr>
          <p:nvPr/>
        </p:nvSpPr>
        <p:spPr bwMode="auto">
          <a:xfrm>
            <a:off x="4365625" y="6110288"/>
            <a:ext cx="2825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tx1"/>
                </a:solidFill>
                <a:ea typeface="楷体_GB2312" pitchFamily="49" charset="-122"/>
              </a:rPr>
              <a:t>t</a:t>
            </a:r>
          </a:p>
        </p:txBody>
      </p:sp>
      <p:grpSp>
        <p:nvGrpSpPr>
          <p:cNvPr id="7" name="Group 27">
            <a:extLst>
              <a:ext uri="{FF2B5EF4-FFF2-40B4-BE49-F238E27FC236}">
                <a16:creationId xmlns:a16="http://schemas.microsoft.com/office/drawing/2014/main" id="{705F0CCD-C7B4-C1CE-B7FD-C310C2DBFFD6}"/>
              </a:ext>
            </a:extLst>
          </p:cNvPr>
          <p:cNvGrpSpPr>
            <a:grpSpLocks/>
          </p:cNvGrpSpPr>
          <p:nvPr/>
        </p:nvGrpSpPr>
        <p:grpSpPr bwMode="auto">
          <a:xfrm>
            <a:off x="3200400" y="5181600"/>
            <a:ext cx="914400" cy="914400"/>
            <a:chOff x="2016" y="3552"/>
            <a:chExt cx="576" cy="576"/>
          </a:xfrm>
        </p:grpSpPr>
        <p:sp>
          <p:nvSpPr>
            <p:cNvPr id="25628" name="AutoShape 28" descr="宽上对角线">
              <a:extLst>
                <a:ext uri="{FF2B5EF4-FFF2-40B4-BE49-F238E27FC236}">
                  <a16:creationId xmlns:a16="http://schemas.microsoft.com/office/drawing/2014/main" id="{D83C49DE-6CA5-9C55-EC64-1BED4C6E3E9D}"/>
                </a:ext>
              </a:extLst>
            </p:cNvPr>
            <p:cNvSpPr>
              <a:spLocks noChangeArrowheads="1"/>
            </p:cNvSpPr>
            <p:nvPr/>
          </p:nvSpPr>
          <p:spPr bwMode="auto">
            <a:xfrm>
              <a:off x="2016" y="3698"/>
              <a:ext cx="576" cy="430"/>
            </a:xfrm>
            <a:prstGeom prst="flowChartProcess">
              <a:avLst/>
            </a:prstGeom>
            <a:pattFill prst="wdUpDiag">
              <a:fgClr>
                <a:srgbClr val="99FF99"/>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25629" name="Freeform 29" descr="宽上对角线">
              <a:extLst>
                <a:ext uri="{FF2B5EF4-FFF2-40B4-BE49-F238E27FC236}">
                  <a16:creationId xmlns:a16="http://schemas.microsoft.com/office/drawing/2014/main" id="{A154C03E-7C9F-4DFC-DD5C-155FEE4A823E}"/>
                </a:ext>
              </a:extLst>
            </p:cNvPr>
            <p:cNvSpPr>
              <a:spLocks noChangeArrowheads="1"/>
            </p:cNvSpPr>
            <p:nvPr/>
          </p:nvSpPr>
          <p:spPr bwMode="auto">
            <a:xfrm>
              <a:off x="2016" y="3552"/>
              <a:ext cx="288" cy="146"/>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pattFill prst="wdUpDiag">
              <a:fgClr>
                <a:srgbClr val="99FF99"/>
              </a:fgClr>
              <a:bgClr>
                <a:srgbClr val="FFFFFF"/>
              </a:bgClr>
            </a:pattFill>
            <a:ln w="38100">
              <a:solidFill>
                <a:srgbClr val="FF0000"/>
              </a:solidFill>
              <a:round/>
              <a:headEnd/>
              <a:tailEnd/>
            </a:ln>
          </p:spPr>
          <p:txBody>
            <a:bodyPr/>
            <a:lstStyle/>
            <a:p>
              <a:endParaRPr lang="zh-CN" altLang="en-US"/>
            </a:p>
          </p:txBody>
        </p:sp>
        <p:sp>
          <p:nvSpPr>
            <p:cNvPr id="25630" name="Freeform 30">
              <a:extLst>
                <a:ext uri="{FF2B5EF4-FFF2-40B4-BE49-F238E27FC236}">
                  <a16:creationId xmlns:a16="http://schemas.microsoft.com/office/drawing/2014/main" id="{7219C134-5CBE-A038-319A-BD4D8878461B}"/>
                </a:ext>
              </a:extLst>
            </p:cNvPr>
            <p:cNvSpPr>
              <a:spLocks noChangeArrowheads="1"/>
            </p:cNvSpPr>
            <p:nvPr/>
          </p:nvSpPr>
          <p:spPr bwMode="auto">
            <a:xfrm flipV="1">
              <a:off x="2304" y="3689"/>
              <a:ext cx="288" cy="137"/>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solidFill>
              <a:srgbClr val="FFFFF3"/>
            </a:solidFill>
            <a:ln w="38100">
              <a:solidFill>
                <a:srgbClr val="FF0000"/>
              </a:solidFill>
              <a:round/>
              <a:headEnd/>
              <a:tailEnd/>
            </a:ln>
          </p:spPr>
          <p:txBody>
            <a:bodyPr/>
            <a:lstStyle/>
            <a:p>
              <a:endParaRPr lang="zh-CN" altLang="en-US"/>
            </a:p>
          </p:txBody>
        </p:sp>
      </p:grpSp>
      <p:sp>
        <p:nvSpPr>
          <p:cNvPr id="25631" name="Text Box 31">
            <a:extLst>
              <a:ext uri="{FF2B5EF4-FFF2-40B4-BE49-F238E27FC236}">
                <a16:creationId xmlns:a16="http://schemas.microsoft.com/office/drawing/2014/main" id="{44FCEAE1-8915-22D6-D162-7DFDF096E878}"/>
              </a:ext>
            </a:extLst>
          </p:cNvPr>
          <p:cNvSpPr txBox="1">
            <a:spLocks noChangeArrowheads="1"/>
          </p:cNvSpPr>
          <p:nvPr/>
        </p:nvSpPr>
        <p:spPr bwMode="auto">
          <a:xfrm>
            <a:off x="3048000" y="4448175"/>
            <a:ext cx="7493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25632" name="Line 32">
            <a:extLst>
              <a:ext uri="{FF2B5EF4-FFF2-40B4-BE49-F238E27FC236}">
                <a16:creationId xmlns:a16="http://schemas.microsoft.com/office/drawing/2014/main" id="{FA5C38BC-1547-8067-5FC5-103A889F958A}"/>
              </a:ext>
            </a:extLst>
          </p:cNvPr>
          <p:cNvSpPr>
            <a:spLocks noChangeShapeType="1"/>
          </p:cNvSpPr>
          <p:nvPr/>
        </p:nvSpPr>
        <p:spPr bwMode="auto">
          <a:xfrm flipV="1">
            <a:off x="3200400" y="5424488"/>
            <a:ext cx="1066800"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33" name="Line 33">
            <a:extLst>
              <a:ext uri="{FF2B5EF4-FFF2-40B4-BE49-F238E27FC236}">
                <a16:creationId xmlns:a16="http://schemas.microsoft.com/office/drawing/2014/main" id="{7C34AF84-C25D-2416-EA5A-15072A1F7027}"/>
              </a:ext>
            </a:extLst>
          </p:cNvPr>
          <p:cNvSpPr>
            <a:spLocks noChangeShapeType="1"/>
          </p:cNvSpPr>
          <p:nvPr/>
        </p:nvSpPr>
        <p:spPr bwMode="auto">
          <a:xfrm flipH="1" flipV="1">
            <a:off x="3200400" y="4814888"/>
            <a:ext cx="0" cy="129540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5634" name="Line 34">
            <a:extLst>
              <a:ext uri="{FF2B5EF4-FFF2-40B4-BE49-F238E27FC236}">
                <a16:creationId xmlns:a16="http://schemas.microsoft.com/office/drawing/2014/main" id="{9CE56371-E06C-E030-27B7-7B726532B902}"/>
              </a:ext>
            </a:extLst>
          </p:cNvPr>
          <p:cNvSpPr>
            <a:spLocks noChangeShapeType="1"/>
          </p:cNvSpPr>
          <p:nvPr/>
        </p:nvSpPr>
        <p:spPr bwMode="auto">
          <a:xfrm>
            <a:off x="3200400" y="6110288"/>
            <a:ext cx="1143000"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grpSp>
        <p:nvGrpSpPr>
          <p:cNvPr id="25635" name="Group 35">
            <a:extLst>
              <a:ext uri="{FF2B5EF4-FFF2-40B4-BE49-F238E27FC236}">
                <a16:creationId xmlns:a16="http://schemas.microsoft.com/office/drawing/2014/main" id="{D95CBE4B-9E3A-4E45-4112-AE7DF7C40389}"/>
              </a:ext>
            </a:extLst>
          </p:cNvPr>
          <p:cNvGrpSpPr>
            <a:grpSpLocks/>
          </p:cNvGrpSpPr>
          <p:nvPr/>
        </p:nvGrpSpPr>
        <p:grpSpPr bwMode="auto">
          <a:xfrm>
            <a:off x="4165600" y="5402263"/>
            <a:ext cx="482600" cy="685800"/>
            <a:chOff x="2624" y="3456"/>
            <a:chExt cx="304" cy="432"/>
          </a:xfrm>
        </p:grpSpPr>
        <p:sp>
          <p:nvSpPr>
            <p:cNvPr id="25636" name="Line 36">
              <a:extLst>
                <a:ext uri="{FF2B5EF4-FFF2-40B4-BE49-F238E27FC236}">
                  <a16:creationId xmlns:a16="http://schemas.microsoft.com/office/drawing/2014/main" id="{8266D151-5A38-519F-9B86-EED159500EE5}"/>
                </a:ext>
              </a:extLst>
            </p:cNvPr>
            <p:cNvSpPr>
              <a:spLocks noChangeShapeType="1"/>
            </p:cNvSpPr>
            <p:nvPr/>
          </p:nvSpPr>
          <p:spPr bwMode="auto">
            <a:xfrm flipH="1">
              <a:off x="2640" y="3456"/>
              <a:ext cx="0" cy="432"/>
            </a:xfrm>
            <a:prstGeom prst="line">
              <a:avLst/>
            </a:prstGeom>
            <a:noFill/>
            <a:ln w="28575">
              <a:solidFill>
                <a:schemeClr val="tx1"/>
              </a:solidFill>
              <a:round/>
              <a:headEnd type="triangle" w="med"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5637" name="Rectangle 37">
              <a:extLst>
                <a:ext uri="{FF2B5EF4-FFF2-40B4-BE49-F238E27FC236}">
                  <a16:creationId xmlns:a16="http://schemas.microsoft.com/office/drawing/2014/main" id="{04E71F80-3A59-B7E7-3158-527BF5517638}"/>
                </a:ext>
              </a:extLst>
            </p:cNvPr>
            <p:cNvSpPr>
              <a:spLocks noChangeArrowheads="1"/>
            </p:cNvSpPr>
            <p:nvPr/>
          </p:nvSpPr>
          <p:spPr bwMode="auto">
            <a:xfrm>
              <a:off x="2624" y="3465"/>
              <a:ext cx="30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p>
          </p:txBody>
        </p:sp>
      </p:grpSp>
      <p:sp>
        <p:nvSpPr>
          <p:cNvPr id="25638" name="Text Box 38">
            <a:extLst>
              <a:ext uri="{FF2B5EF4-FFF2-40B4-BE49-F238E27FC236}">
                <a16:creationId xmlns:a16="http://schemas.microsoft.com/office/drawing/2014/main" id="{35797E54-D36D-8719-EABA-D2F8C308F7BA}"/>
              </a:ext>
            </a:extLst>
          </p:cNvPr>
          <p:cNvSpPr txBox="1">
            <a:spLocks noChangeArrowheads="1"/>
          </p:cNvSpPr>
          <p:nvPr/>
        </p:nvSpPr>
        <p:spPr bwMode="auto">
          <a:xfrm>
            <a:off x="6096000" y="3657600"/>
            <a:ext cx="9144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u</a:t>
            </a:r>
            <a:r>
              <a:rPr lang="en-US" altLang="zh-CN" sz="3200" b="1" baseline="-25000">
                <a:solidFill>
                  <a:schemeClr val="tx1"/>
                </a:solidFill>
                <a:ea typeface="楷体_GB2312" pitchFamily="49" charset="-122"/>
              </a:rPr>
              <a:t>CE</a:t>
            </a:r>
            <a:endParaRPr lang="en-US" altLang="zh-CN" sz="3200" b="1" i="0">
              <a:solidFill>
                <a:schemeClr val="tx1"/>
              </a:solidFill>
              <a:ea typeface="楷体_GB2312" pitchFamily="49" charset="-122"/>
            </a:endParaRPr>
          </a:p>
        </p:txBody>
      </p:sp>
      <p:sp>
        <p:nvSpPr>
          <p:cNvPr id="25639" name="Rectangle 39">
            <a:extLst>
              <a:ext uri="{FF2B5EF4-FFF2-40B4-BE49-F238E27FC236}">
                <a16:creationId xmlns:a16="http://schemas.microsoft.com/office/drawing/2014/main" id="{A46F5720-3CD1-93B4-068F-33210FEE9062}"/>
              </a:ext>
            </a:extLst>
          </p:cNvPr>
          <p:cNvSpPr>
            <a:spLocks noChangeArrowheads="1"/>
          </p:cNvSpPr>
          <p:nvPr/>
        </p:nvSpPr>
        <p:spPr bwMode="auto">
          <a:xfrm>
            <a:off x="7337425" y="5881688"/>
            <a:ext cx="28257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tx1"/>
                </a:solidFill>
                <a:ea typeface="楷体_GB2312" pitchFamily="49" charset="-122"/>
              </a:rPr>
              <a:t>t</a:t>
            </a:r>
          </a:p>
        </p:txBody>
      </p:sp>
      <p:grpSp>
        <p:nvGrpSpPr>
          <p:cNvPr id="25640" name="Group 40">
            <a:extLst>
              <a:ext uri="{FF2B5EF4-FFF2-40B4-BE49-F238E27FC236}">
                <a16:creationId xmlns:a16="http://schemas.microsoft.com/office/drawing/2014/main" id="{8A20F02C-04F7-A607-0379-58D2E52AC2B6}"/>
              </a:ext>
            </a:extLst>
          </p:cNvPr>
          <p:cNvGrpSpPr>
            <a:grpSpLocks/>
          </p:cNvGrpSpPr>
          <p:nvPr/>
        </p:nvGrpSpPr>
        <p:grpSpPr bwMode="auto">
          <a:xfrm>
            <a:off x="7239000" y="4953000"/>
            <a:ext cx="776288" cy="1219200"/>
            <a:chOff x="1680" y="3120"/>
            <a:chExt cx="489" cy="768"/>
          </a:xfrm>
        </p:grpSpPr>
        <p:sp>
          <p:nvSpPr>
            <p:cNvPr id="25641" name="Line 41">
              <a:extLst>
                <a:ext uri="{FF2B5EF4-FFF2-40B4-BE49-F238E27FC236}">
                  <a16:creationId xmlns:a16="http://schemas.microsoft.com/office/drawing/2014/main" id="{697C100C-9E59-F4AD-5118-A9F35BB8EDA7}"/>
                </a:ext>
              </a:extLst>
            </p:cNvPr>
            <p:cNvSpPr>
              <a:spLocks noChangeShapeType="1"/>
            </p:cNvSpPr>
            <p:nvPr/>
          </p:nvSpPr>
          <p:spPr bwMode="auto">
            <a:xfrm>
              <a:off x="1680" y="3120"/>
              <a:ext cx="0" cy="768"/>
            </a:xfrm>
            <a:prstGeom prst="line">
              <a:avLst/>
            </a:prstGeom>
            <a:noFill/>
            <a:ln w="28575">
              <a:solidFill>
                <a:schemeClr val="tx1"/>
              </a:solidFill>
              <a:round/>
              <a:headEnd type="triangle" w="med"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5642" name="Rectangle 42">
              <a:extLst>
                <a:ext uri="{FF2B5EF4-FFF2-40B4-BE49-F238E27FC236}">
                  <a16:creationId xmlns:a16="http://schemas.microsoft.com/office/drawing/2014/main" id="{5B17C2A2-1027-2D4B-C71E-397FFA720603}"/>
                </a:ext>
              </a:extLst>
            </p:cNvPr>
            <p:cNvSpPr>
              <a:spLocks noChangeArrowheads="1"/>
            </p:cNvSpPr>
            <p:nvPr/>
          </p:nvSpPr>
          <p:spPr bwMode="auto">
            <a:xfrm>
              <a:off x="1680" y="3360"/>
              <a:ext cx="48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CE</a:t>
              </a:r>
            </a:p>
          </p:txBody>
        </p:sp>
      </p:grpSp>
      <p:sp>
        <p:nvSpPr>
          <p:cNvPr id="25643" name="Text Box 43">
            <a:extLst>
              <a:ext uri="{FF2B5EF4-FFF2-40B4-BE49-F238E27FC236}">
                <a16:creationId xmlns:a16="http://schemas.microsoft.com/office/drawing/2014/main" id="{C8BA1DBF-4419-C4E5-4AD3-61AA5A8C655C}"/>
              </a:ext>
            </a:extLst>
          </p:cNvPr>
          <p:cNvSpPr txBox="1">
            <a:spLocks noChangeArrowheads="1"/>
          </p:cNvSpPr>
          <p:nvPr/>
        </p:nvSpPr>
        <p:spPr bwMode="auto">
          <a:xfrm>
            <a:off x="563563" y="3900488"/>
            <a:ext cx="4084637"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i="0">
                <a:solidFill>
                  <a:schemeClr val="tx2"/>
                </a:solidFill>
                <a:ea typeface="宋体" panose="02010600030101010101" pitchFamily="2" charset="-122"/>
              </a:rPr>
              <a:t>无输入信号</a:t>
            </a:r>
            <a:r>
              <a:rPr lang="en-US" altLang="zh-CN" b="1" i="0">
                <a:solidFill>
                  <a:srgbClr val="FF0000"/>
                </a:solidFill>
                <a:ea typeface="宋体" panose="02010600030101010101" pitchFamily="2" charset="-122"/>
              </a:rPr>
              <a:t>(</a:t>
            </a: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i</a:t>
            </a:r>
            <a:r>
              <a:rPr lang="en-US" altLang="zh-CN" b="1">
                <a:solidFill>
                  <a:srgbClr val="FF0000"/>
                </a:solidFill>
                <a:ea typeface="宋体" panose="02010600030101010101" pitchFamily="2" charset="-122"/>
              </a:rPr>
              <a:t> </a:t>
            </a:r>
            <a:r>
              <a:rPr lang="en-US" altLang="zh-CN" b="1" i="0">
                <a:solidFill>
                  <a:srgbClr val="FF0000"/>
                </a:solidFill>
                <a:ea typeface="宋体" panose="02010600030101010101" pitchFamily="2" charset="-122"/>
              </a:rPr>
              <a:t>= 0)</a:t>
            </a:r>
            <a:r>
              <a:rPr lang="zh-CN" altLang="en-US" b="1" i="0">
                <a:solidFill>
                  <a:schemeClr val="tx2"/>
                </a:solidFill>
                <a:ea typeface="宋体" panose="02010600030101010101" pitchFamily="2" charset="-122"/>
              </a:rPr>
              <a:t>时</a:t>
            </a:r>
            <a:r>
              <a:rPr lang="en-US" altLang="zh-CN" b="1" i="0">
                <a:solidFill>
                  <a:schemeClr val="tx2"/>
                </a:solidFill>
                <a:ea typeface="宋体" panose="02010600030101010101" pitchFamily="2" charset="-122"/>
              </a:rPr>
              <a:t>:</a:t>
            </a:r>
          </a:p>
        </p:txBody>
      </p:sp>
      <p:grpSp>
        <p:nvGrpSpPr>
          <p:cNvPr id="10" name="Group 45">
            <a:extLst>
              <a:ext uri="{FF2B5EF4-FFF2-40B4-BE49-F238E27FC236}">
                <a16:creationId xmlns:a16="http://schemas.microsoft.com/office/drawing/2014/main" id="{D15D9864-C17E-93B8-5A00-C6734B5399E9}"/>
              </a:ext>
            </a:extLst>
          </p:cNvPr>
          <p:cNvGrpSpPr>
            <a:grpSpLocks/>
          </p:cNvGrpSpPr>
          <p:nvPr/>
        </p:nvGrpSpPr>
        <p:grpSpPr bwMode="auto">
          <a:xfrm>
            <a:off x="6248400" y="4329113"/>
            <a:ext cx="914400" cy="1812925"/>
            <a:chOff x="2976" y="2962"/>
            <a:chExt cx="576" cy="1142"/>
          </a:xfrm>
        </p:grpSpPr>
        <p:sp>
          <p:nvSpPr>
            <p:cNvPr id="25645" name="AutoShape 46" descr="宽上对角线">
              <a:extLst>
                <a:ext uri="{FF2B5EF4-FFF2-40B4-BE49-F238E27FC236}">
                  <a16:creationId xmlns:a16="http://schemas.microsoft.com/office/drawing/2014/main" id="{A8ED0D2F-3777-4230-93A9-C39C446F4BDA}"/>
                </a:ext>
              </a:extLst>
            </p:cNvPr>
            <p:cNvSpPr>
              <a:spLocks noChangeArrowheads="1"/>
            </p:cNvSpPr>
            <p:nvPr/>
          </p:nvSpPr>
          <p:spPr bwMode="auto">
            <a:xfrm>
              <a:off x="2976" y="3351"/>
              <a:ext cx="576" cy="753"/>
            </a:xfrm>
            <a:prstGeom prst="flowChartProcess">
              <a:avLst/>
            </a:prstGeom>
            <a:pattFill prst="wdUpDiag">
              <a:fgClr>
                <a:srgbClr val="99FF99"/>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25646" name="Freeform 47" descr="宽上对角线">
              <a:extLst>
                <a:ext uri="{FF2B5EF4-FFF2-40B4-BE49-F238E27FC236}">
                  <a16:creationId xmlns:a16="http://schemas.microsoft.com/office/drawing/2014/main" id="{F9B6888B-CB42-D575-904F-4E8BF7EB0E77}"/>
                </a:ext>
              </a:extLst>
            </p:cNvPr>
            <p:cNvSpPr>
              <a:spLocks noChangeArrowheads="1"/>
            </p:cNvSpPr>
            <p:nvPr/>
          </p:nvSpPr>
          <p:spPr bwMode="auto">
            <a:xfrm>
              <a:off x="2976" y="2962"/>
              <a:ext cx="288" cy="389"/>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pattFill prst="wdUpDiag">
              <a:fgClr>
                <a:srgbClr val="99FF99"/>
              </a:fgClr>
              <a:bgClr>
                <a:srgbClr val="FFFFFF"/>
              </a:bgClr>
            </a:pattFill>
            <a:ln w="38100">
              <a:solidFill>
                <a:srgbClr val="FF0000"/>
              </a:solidFill>
              <a:round/>
              <a:headEnd/>
              <a:tailEnd/>
            </a:ln>
          </p:spPr>
          <p:txBody>
            <a:bodyPr/>
            <a:lstStyle/>
            <a:p>
              <a:endParaRPr lang="zh-CN" altLang="en-US"/>
            </a:p>
          </p:txBody>
        </p:sp>
        <p:sp>
          <p:nvSpPr>
            <p:cNvPr id="25647" name="Freeform 48">
              <a:extLst>
                <a:ext uri="{FF2B5EF4-FFF2-40B4-BE49-F238E27FC236}">
                  <a16:creationId xmlns:a16="http://schemas.microsoft.com/office/drawing/2014/main" id="{6FA2038C-9B5A-C20A-5735-DCE8A967E51E}"/>
                </a:ext>
              </a:extLst>
            </p:cNvPr>
            <p:cNvSpPr>
              <a:spLocks noChangeArrowheads="1"/>
            </p:cNvSpPr>
            <p:nvPr/>
          </p:nvSpPr>
          <p:spPr bwMode="auto">
            <a:xfrm flipV="1">
              <a:off x="3264" y="3351"/>
              <a:ext cx="288" cy="389"/>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solidFill>
              <a:srgbClr val="D8E3F0"/>
            </a:solidFill>
            <a:ln w="38100">
              <a:solidFill>
                <a:srgbClr val="FF0000"/>
              </a:solidFill>
              <a:round/>
              <a:headEnd/>
              <a:tailEnd/>
            </a:ln>
          </p:spPr>
          <p:txBody>
            <a:bodyPr/>
            <a:lstStyle/>
            <a:p>
              <a:endParaRPr lang="zh-CN" altLang="en-US"/>
            </a:p>
          </p:txBody>
        </p:sp>
      </p:grpSp>
      <p:sp>
        <p:nvSpPr>
          <p:cNvPr id="275505" name="Text Box 49">
            <a:extLst>
              <a:ext uri="{FF2B5EF4-FFF2-40B4-BE49-F238E27FC236}">
                <a16:creationId xmlns:a16="http://schemas.microsoft.com/office/drawing/2014/main" id="{16C2A1B0-CEAC-70E3-195E-9CB925B4C044}"/>
              </a:ext>
            </a:extLst>
          </p:cNvPr>
          <p:cNvSpPr txBox="1">
            <a:spLocks noChangeArrowheads="1"/>
          </p:cNvSpPr>
          <p:nvPr/>
        </p:nvSpPr>
        <p:spPr bwMode="auto">
          <a:xfrm>
            <a:off x="6248400" y="5189538"/>
            <a:ext cx="114300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sz="6600" b="1" i="0">
                <a:ea typeface="宋体" panose="02010600030101010101" pitchFamily="2" charset="-122"/>
              </a:rPr>
              <a:t>？</a:t>
            </a:r>
          </a:p>
        </p:txBody>
      </p:sp>
      <p:sp>
        <p:nvSpPr>
          <p:cNvPr id="275508" name="Text Box 52">
            <a:extLst>
              <a:ext uri="{FF2B5EF4-FFF2-40B4-BE49-F238E27FC236}">
                <a16:creationId xmlns:a16="http://schemas.microsoft.com/office/drawing/2014/main" id="{FC628D29-D3C0-AE23-D90F-C92CCB4664F8}"/>
              </a:ext>
            </a:extLst>
          </p:cNvPr>
          <p:cNvSpPr txBox="1">
            <a:spLocks noChangeArrowheads="1"/>
          </p:cNvSpPr>
          <p:nvPr/>
        </p:nvSpPr>
        <p:spPr bwMode="auto">
          <a:xfrm>
            <a:off x="563563" y="3879850"/>
            <a:ext cx="3733800" cy="519113"/>
          </a:xfrm>
          <a:prstGeom prst="rect">
            <a:avLst/>
          </a:prstGeom>
          <a:solidFill>
            <a:srgbClr val="F6FAE6"/>
          </a:solidFill>
          <a:ln w="9525">
            <a:noFill/>
            <a:miter lim="800000"/>
          </a:ln>
          <a:effectLst/>
        </p:spPr>
        <p:txBody>
          <a:bodyPr>
            <a:spAutoFit/>
          </a:bodyPr>
          <a:lstStyle/>
          <a:p>
            <a:pPr>
              <a:spcBef>
                <a:spcPct val="50000"/>
              </a:spcBef>
              <a:defRPr/>
            </a:pPr>
            <a:r>
              <a:rPr kumimoji="1" lang="zh-CN" altLang="en-US" b="1" i="0">
                <a:effectLst>
                  <a:outerShdw blurRad="38100" dist="38100" dir="2700000" algn="tl">
                    <a:srgbClr val="000000"/>
                  </a:outerShdw>
                </a:effectLst>
                <a:ea typeface="宋体" panose="02010600030101010101" pitchFamily="2" charset="-122"/>
                <a:cs typeface="+mn-cs"/>
              </a:rPr>
              <a:t>有输入信号</a:t>
            </a:r>
            <a:r>
              <a:rPr kumimoji="1" lang="en-US" altLang="zh-CN" b="1" i="0">
                <a:solidFill>
                  <a:srgbClr val="FF0000"/>
                </a:solidFill>
                <a:effectLst>
                  <a:outerShdw blurRad="38100" dist="38100" dir="2700000" algn="tl">
                    <a:srgbClr val="000000"/>
                  </a:outerShdw>
                </a:effectLst>
                <a:ea typeface="宋体" panose="02010600030101010101" pitchFamily="2" charset="-122"/>
                <a:cs typeface="+mn-cs"/>
              </a:rPr>
              <a:t>(</a:t>
            </a:r>
            <a:r>
              <a:rPr kumimoji="1" lang="en-US" altLang="zh-CN" b="1">
                <a:solidFill>
                  <a:srgbClr val="FF0000"/>
                </a:solidFill>
                <a:effectLst>
                  <a:outerShdw blurRad="38100" dist="38100" dir="2700000" algn="tl">
                    <a:srgbClr val="000000"/>
                  </a:outerShdw>
                </a:effectLst>
                <a:ea typeface="楷体_GB2312" pitchFamily="49" charset="-122"/>
                <a:cs typeface="+mn-cs"/>
              </a:rPr>
              <a:t>u</a:t>
            </a:r>
            <a:r>
              <a:rPr kumimoji="1" lang="en-US" altLang="zh-CN" b="1" baseline="-25000">
                <a:solidFill>
                  <a:srgbClr val="FF0000"/>
                </a:solidFill>
                <a:effectLst>
                  <a:outerShdw blurRad="38100" dist="38100" dir="2700000" algn="tl">
                    <a:srgbClr val="000000"/>
                  </a:outerShdw>
                </a:effectLst>
                <a:ea typeface="楷体_GB2312" pitchFamily="49" charset="-122"/>
                <a:cs typeface="+mn-cs"/>
              </a:rPr>
              <a:t>i</a:t>
            </a:r>
            <a:r>
              <a:rPr kumimoji="1" lang="en-US" altLang="zh-CN" b="1">
                <a:solidFill>
                  <a:srgbClr val="FF0000"/>
                </a:solidFill>
                <a:effectLst>
                  <a:outerShdw blurRad="38100" dist="38100" dir="2700000" algn="tl">
                    <a:srgbClr val="000000"/>
                  </a:outerShdw>
                </a:effectLst>
                <a:ea typeface="宋体" panose="02010600030101010101" pitchFamily="2" charset="-122"/>
                <a:cs typeface="+mn-cs"/>
              </a:rPr>
              <a:t> </a:t>
            </a:r>
            <a:r>
              <a:rPr kumimoji="1" lang="en-US" altLang="zh-CN" b="1" i="0">
                <a:solidFill>
                  <a:srgbClr val="FF0000"/>
                </a:solidFill>
                <a:effectLst>
                  <a:outerShdw blurRad="38100" dist="38100" dir="2700000" algn="tl">
                    <a:srgbClr val="000000"/>
                  </a:outerShdw>
                </a:effectLst>
                <a:ea typeface="宋体" panose="02010600030101010101" pitchFamily="2" charset="-122"/>
                <a:cs typeface="+mn-cs"/>
              </a:rPr>
              <a:t>≠ 0)</a:t>
            </a:r>
            <a:r>
              <a:rPr kumimoji="1" lang="zh-CN" altLang="en-US" b="1" i="0">
                <a:effectLst>
                  <a:outerShdw blurRad="38100" dist="38100" dir="2700000" algn="tl">
                    <a:srgbClr val="000000"/>
                  </a:outerShdw>
                </a:effectLst>
                <a:ea typeface="宋体" panose="02010600030101010101" pitchFamily="2" charset="-122"/>
                <a:cs typeface="+mn-cs"/>
              </a:rPr>
              <a:t>时</a:t>
            </a:r>
          </a:p>
        </p:txBody>
      </p:sp>
      <p:sp>
        <p:nvSpPr>
          <p:cNvPr id="275509" name="Rectangle 53">
            <a:extLst>
              <a:ext uri="{FF2B5EF4-FFF2-40B4-BE49-F238E27FC236}">
                <a16:creationId xmlns:a16="http://schemas.microsoft.com/office/drawing/2014/main" id="{59DE7AE5-37BA-E32E-BF49-649BE0C847C4}"/>
              </a:ext>
            </a:extLst>
          </p:cNvPr>
          <p:cNvSpPr>
            <a:spLocks noChangeArrowheads="1"/>
          </p:cNvSpPr>
          <p:nvPr/>
        </p:nvSpPr>
        <p:spPr bwMode="auto">
          <a:xfrm>
            <a:off x="563563" y="3865563"/>
            <a:ext cx="3513137" cy="519112"/>
          </a:xfrm>
          <a:prstGeom prst="rect">
            <a:avLst/>
          </a:prstGeom>
          <a:gradFill rotWithShape="0">
            <a:gsLst>
              <a:gs pos="0">
                <a:srgbClr val="FFCCCC"/>
              </a:gs>
              <a:gs pos="50000">
                <a:srgbClr val="FFFFFF"/>
              </a:gs>
              <a:gs pos="100000">
                <a:srgbClr val="FFCCCC"/>
              </a:gs>
            </a:gsLst>
            <a:lin ang="5400000" scaled="1"/>
          </a:gradFill>
          <a:ln w="9525">
            <a:noFill/>
            <a:miter lim="800000"/>
          </a:ln>
          <a:effectLst/>
        </p:spPr>
        <p:txBody>
          <a:bodyPr>
            <a:spAutoFit/>
          </a:bodyPr>
          <a:lstStyle/>
          <a:p>
            <a:pPr>
              <a:defRPr/>
            </a:pPr>
            <a:r>
              <a:rPr kumimoji="1" lang="en-US" altLang="zh-CN" b="1" dirty="0">
                <a:solidFill>
                  <a:srgbClr val="FF0000"/>
                </a:solidFill>
                <a:ea typeface="楷体_GB2312" pitchFamily="49" charset="-122"/>
                <a:cs typeface="+mn-cs"/>
              </a:rPr>
              <a:t> </a:t>
            </a:r>
            <a:r>
              <a:rPr kumimoji="1" lang="en-US" altLang="zh-CN" b="1" dirty="0" err="1">
                <a:solidFill>
                  <a:srgbClr val="0000FF"/>
                </a:solidFill>
                <a:effectLst>
                  <a:outerShdw blurRad="38100" dist="38100" dir="2700000" algn="tl">
                    <a:srgbClr val="000000"/>
                  </a:outerShdw>
                </a:effectLst>
                <a:ea typeface="楷体_GB2312" pitchFamily="49" charset="-122"/>
                <a:cs typeface="+mn-cs"/>
              </a:rPr>
              <a:t>u</a:t>
            </a:r>
            <a:r>
              <a:rPr kumimoji="1" lang="en-US" altLang="zh-CN" b="1" i="0" baseline="-25000" dirty="0" err="1">
                <a:solidFill>
                  <a:srgbClr val="0000FF"/>
                </a:solidFill>
                <a:effectLst>
                  <a:outerShdw blurRad="38100" dist="38100" dir="2700000" algn="tl">
                    <a:srgbClr val="000000"/>
                  </a:outerShdw>
                </a:effectLst>
                <a:ea typeface="楷体_GB2312" pitchFamily="49" charset="-122"/>
                <a:cs typeface="+mn-cs"/>
              </a:rPr>
              <a:t>CE</a:t>
            </a:r>
            <a:r>
              <a:rPr kumimoji="1" lang="en-US" altLang="zh-CN" b="1" i="0" baseline="-25000" dirty="0">
                <a:solidFill>
                  <a:srgbClr val="0000FF"/>
                </a:solidFill>
                <a:effectLst>
                  <a:outerShdw blurRad="38100" dist="38100" dir="2700000" algn="tl">
                    <a:srgbClr val="000000"/>
                  </a:outerShdw>
                </a:effectLst>
                <a:ea typeface="楷体_GB2312" pitchFamily="49" charset="-122"/>
                <a:cs typeface="+mn-cs"/>
              </a:rPr>
              <a:t> </a:t>
            </a:r>
            <a:r>
              <a:rPr kumimoji="1" lang="en-US" altLang="zh-CN" b="1" dirty="0">
                <a:solidFill>
                  <a:srgbClr val="0000FF"/>
                </a:solidFill>
                <a:effectLst>
                  <a:outerShdw blurRad="38100" dist="38100" dir="2700000" algn="tl">
                    <a:srgbClr val="000000"/>
                  </a:outerShdw>
                </a:effectLst>
                <a:ea typeface="楷体_GB2312" pitchFamily="49" charset="-122"/>
                <a:cs typeface="+mn-cs"/>
              </a:rPr>
              <a:t>= U</a:t>
            </a:r>
            <a:r>
              <a:rPr kumimoji="1" lang="en-US" altLang="zh-CN" b="1" i="0" baseline="-25000" dirty="0">
                <a:solidFill>
                  <a:srgbClr val="0000FF"/>
                </a:solidFill>
                <a:effectLst>
                  <a:outerShdw blurRad="38100" dist="38100" dir="2700000" algn="tl">
                    <a:srgbClr val="000000"/>
                  </a:outerShdw>
                </a:effectLst>
                <a:ea typeface="楷体_GB2312" pitchFamily="49" charset="-122"/>
                <a:cs typeface="+mn-cs"/>
              </a:rPr>
              <a:t>CC</a:t>
            </a:r>
            <a:r>
              <a:rPr kumimoji="1" lang="zh-CN" altLang="en-US" b="1" dirty="0">
                <a:solidFill>
                  <a:srgbClr val="0000FF"/>
                </a:solidFill>
                <a:effectLst>
                  <a:outerShdw blurRad="38100" dist="38100" dir="2700000" algn="tl">
                    <a:srgbClr val="000000"/>
                  </a:outerShdw>
                </a:effectLst>
                <a:ea typeface="楷体_GB2312" pitchFamily="49" charset="-122"/>
                <a:cs typeface="+mn-cs"/>
              </a:rPr>
              <a:t>－ </a:t>
            </a:r>
            <a:r>
              <a:rPr kumimoji="1" lang="en-US" altLang="zh-CN" b="1" dirty="0" err="1">
                <a:solidFill>
                  <a:srgbClr val="0000FF"/>
                </a:solidFill>
                <a:effectLst>
                  <a:outerShdw blurRad="38100" dist="38100" dir="2700000" algn="tl">
                    <a:srgbClr val="000000"/>
                  </a:outerShdw>
                </a:effectLst>
                <a:ea typeface="楷体_GB2312" pitchFamily="49" charset="-122"/>
                <a:cs typeface="+mn-cs"/>
              </a:rPr>
              <a:t>i</a:t>
            </a:r>
            <a:r>
              <a:rPr kumimoji="1" lang="en-US" altLang="zh-CN" b="1" i="0" baseline="-25000" dirty="0" err="1">
                <a:solidFill>
                  <a:srgbClr val="0000FF"/>
                </a:solidFill>
                <a:effectLst>
                  <a:outerShdw blurRad="38100" dist="38100" dir="2700000" algn="tl">
                    <a:srgbClr val="000000"/>
                  </a:outerShdw>
                </a:effectLst>
                <a:ea typeface="楷体_GB2312" pitchFamily="49" charset="-122"/>
                <a:cs typeface="+mn-cs"/>
              </a:rPr>
              <a:t>C</a:t>
            </a:r>
            <a:r>
              <a:rPr kumimoji="1" lang="en-US" altLang="zh-CN" b="1" baseline="-25000" dirty="0">
                <a:solidFill>
                  <a:srgbClr val="0000FF"/>
                </a:solidFill>
                <a:effectLst>
                  <a:outerShdw blurRad="38100" dist="38100" dir="2700000" algn="tl">
                    <a:srgbClr val="000000"/>
                  </a:outerShdw>
                </a:effectLst>
                <a:ea typeface="楷体_GB2312" pitchFamily="49" charset="-122"/>
                <a:cs typeface="+mn-cs"/>
              </a:rPr>
              <a:t> </a:t>
            </a:r>
            <a:r>
              <a:rPr kumimoji="1" lang="en-US" altLang="zh-CN" b="1" dirty="0">
                <a:solidFill>
                  <a:srgbClr val="0000FF"/>
                </a:solidFill>
                <a:effectLst>
                  <a:outerShdw blurRad="38100" dist="38100" dir="2700000" algn="tl">
                    <a:srgbClr val="000000"/>
                  </a:outerShdw>
                </a:effectLst>
                <a:ea typeface="楷体_GB2312" pitchFamily="49" charset="-122"/>
                <a:cs typeface="+mn-cs"/>
              </a:rPr>
              <a:t>R</a:t>
            </a:r>
            <a:r>
              <a:rPr kumimoji="1" lang="en-US" altLang="zh-CN" b="1" i="0" baseline="-25000" dirty="0">
                <a:solidFill>
                  <a:srgbClr val="0000FF"/>
                </a:solidFill>
                <a:effectLst>
                  <a:outerShdw blurRad="38100" dist="38100" dir="2700000" algn="tl">
                    <a:srgbClr val="000000"/>
                  </a:outerShdw>
                </a:effectLst>
                <a:ea typeface="楷体_GB2312" pitchFamily="49" charset="-122"/>
                <a:cs typeface="+mn-cs"/>
              </a:rPr>
              <a:t>C </a:t>
            </a:r>
            <a:endParaRPr kumimoji="1" lang="en-US" altLang="zh-CN" b="1" i="0" dirty="0">
              <a:solidFill>
                <a:srgbClr val="0000FF"/>
              </a:solidFill>
              <a:effectLst>
                <a:outerShdw blurRad="38100" dist="38100" dir="2700000" algn="tl">
                  <a:srgbClr val="000000"/>
                </a:outerShdw>
              </a:effectLst>
              <a:ea typeface="楷体_GB2312" pitchFamily="49" charset="-122"/>
              <a:cs typeface="+mn-cs"/>
            </a:endParaRPr>
          </a:p>
        </p:txBody>
      </p:sp>
      <p:grpSp>
        <p:nvGrpSpPr>
          <p:cNvPr id="11" name="Group 141">
            <a:extLst>
              <a:ext uri="{FF2B5EF4-FFF2-40B4-BE49-F238E27FC236}">
                <a16:creationId xmlns:a16="http://schemas.microsoft.com/office/drawing/2014/main" id="{8A99E109-6A6B-B6DE-DD1A-88114E819918}"/>
              </a:ext>
            </a:extLst>
          </p:cNvPr>
          <p:cNvGrpSpPr>
            <a:grpSpLocks/>
          </p:cNvGrpSpPr>
          <p:nvPr/>
        </p:nvGrpSpPr>
        <p:grpSpPr bwMode="auto">
          <a:xfrm>
            <a:off x="6286500" y="4303713"/>
            <a:ext cx="914400" cy="1862137"/>
            <a:chOff x="6144" y="2544"/>
            <a:chExt cx="576" cy="1173"/>
          </a:xfrm>
        </p:grpSpPr>
        <p:sp>
          <p:nvSpPr>
            <p:cNvPr id="25652" name="AutoShape 56" descr="宽上对角线">
              <a:extLst>
                <a:ext uri="{FF2B5EF4-FFF2-40B4-BE49-F238E27FC236}">
                  <a16:creationId xmlns:a16="http://schemas.microsoft.com/office/drawing/2014/main" id="{719ABA2B-45C0-D03E-A6D9-E884D9A02A67}"/>
                </a:ext>
              </a:extLst>
            </p:cNvPr>
            <p:cNvSpPr>
              <a:spLocks noChangeArrowheads="1"/>
            </p:cNvSpPr>
            <p:nvPr/>
          </p:nvSpPr>
          <p:spPr bwMode="auto">
            <a:xfrm>
              <a:off x="6144" y="2978"/>
              <a:ext cx="576" cy="739"/>
            </a:xfrm>
            <a:prstGeom prst="flowChartProcess">
              <a:avLst/>
            </a:prstGeom>
            <a:pattFill prst="wdUpDiag">
              <a:fgClr>
                <a:srgbClr val="99FF99"/>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25653" name="Freeform 57" descr="宽上对角线">
              <a:extLst>
                <a:ext uri="{FF2B5EF4-FFF2-40B4-BE49-F238E27FC236}">
                  <a16:creationId xmlns:a16="http://schemas.microsoft.com/office/drawing/2014/main" id="{89BEA36F-C4A5-89EA-59BA-D20DC359AFFF}"/>
                </a:ext>
              </a:extLst>
            </p:cNvPr>
            <p:cNvSpPr>
              <a:spLocks noChangeArrowheads="1"/>
            </p:cNvSpPr>
            <p:nvPr/>
          </p:nvSpPr>
          <p:spPr bwMode="auto">
            <a:xfrm>
              <a:off x="6432" y="2609"/>
              <a:ext cx="288" cy="375"/>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pattFill prst="wdUpDiag">
              <a:fgClr>
                <a:srgbClr val="99FF99"/>
              </a:fgClr>
              <a:bgClr>
                <a:srgbClr val="FFFFFF"/>
              </a:bgClr>
            </a:pattFill>
            <a:ln w="38100">
              <a:solidFill>
                <a:srgbClr val="FF0000"/>
              </a:solidFill>
              <a:round/>
              <a:headEnd/>
              <a:tailEnd/>
            </a:ln>
          </p:spPr>
          <p:txBody>
            <a:bodyPr/>
            <a:lstStyle/>
            <a:p>
              <a:endParaRPr lang="zh-CN" altLang="en-US"/>
            </a:p>
          </p:txBody>
        </p:sp>
        <p:sp>
          <p:nvSpPr>
            <p:cNvPr id="25654" name="Freeform 58">
              <a:extLst>
                <a:ext uri="{FF2B5EF4-FFF2-40B4-BE49-F238E27FC236}">
                  <a16:creationId xmlns:a16="http://schemas.microsoft.com/office/drawing/2014/main" id="{4EBC6D15-18FD-18C5-A3C5-2AC1BC6C8F20}"/>
                </a:ext>
              </a:extLst>
            </p:cNvPr>
            <p:cNvSpPr>
              <a:spLocks noChangeArrowheads="1"/>
            </p:cNvSpPr>
            <p:nvPr/>
          </p:nvSpPr>
          <p:spPr bwMode="auto">
            <a:xfrm flipV="1">
              <a:off x="6144" y="2970"/>
              <a:ext cx="288" cy="374"/>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solidFill>
              <a:schemeClr val="bg1"/>
            </a:solidFill>
            <a:ln w="38100">
              <a:solidFill>
                <a:srgbClr val="FF0000"/>
              </a:solidFill>
              <a:round/>
              <a:headEnd/>
              <a:tailEnd/>
            </a:ln>
          </p:spPr>
          <p:txBody>
            <a:bodyPr/>
            <a:lstStyle/>
            <a:p>
              <a:endParaRPr lang="zh-CN" altLang="en-US"/>
            </a:p>
          </p:txBody>
        </p:sp>
        <p:sp>
          <p:nvSpPr>
            <p:cNvPr id="25655" name="Rectangle 59">
              <a:extLst>
                <a:ext uri="{FF2B5EF4-FFF2-40B4-BE49-F238E27FC236}">
                  <a16:creationId xmlns:a16="http://schemas.microsoft.com/office/drawing/2014/main" id="{0D44C20D-2748-A15B-BF6B-F7F212ADDAB9}"/>
                </a:ext>
              </a:extLst>
            </p:cNvPr>
            <p:cNvSpPr>
              <a:spLocks noChangeArrowheads="1"/>
            </p:cNvSpPr>
            <p:nvPr/>
          </p:nvSpPr>
          <p:spPr bwMode="auto">
            <a:xfrm>
              <a:off x="6144" y="2544"/>
              <a:ext cx="288" cy="415"/>
            </a:xfrm>
            <a:prstGeom prst="rect">
              <a:avLst/>
            </a:prstGeom>
            <a:solidFill>
              <a:schemeClr val="bg1"/>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grpSp>
      <p:sp>
        <p:nvSpPr>
          <p:cNvPr id="25656" name="Line 60">
            <a:extLst>
              <a:ext uri="{FF2B5EF4-FFF2-40B4-BE49-F238E27FC236}">
                <a16:creationId xmlns:a16="http://schemas.microsoft.com/office/drawing/2014/main" id="{1E60FA42-B805-2878-A178-29259A0F9BBC}"/>
              </a:ext>
            </a:extLst>
          </p:cNvPr>
          <p:cNvSpPr>
            <a:spLocks noChangeShapeType="1"/>
          </p:cNvSpPr>
          <p:nvPr/>
        </p:nvSpPr>
        <p:spPr bwMode="auto">
          <a:xfrm flipV="1">
            <a:off x="6248400" y="4953000"/>
            <a:ext cx="1066800"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57" name="Line 61">
            <a:extLst>
              <a:ext uri="{FF2B5EF4-FFF2-40B4-BE49-F238E27FC236}">
                <a16:creationId xmlns:a16="http://schemas.microsoft.com/office/drawing/2014/main" id="{593D3BCF-ECC1-0F47-5FE8-FA7A1330046E}"/>
              </a:ext>
            </a:extLst>
          </p:cNvPr>
          <p:cNvSpPr>
            <a:spLocks noChangeShapeType="1"/>
          </p:cNvSpPr>
          <p:nvPr/>
        </p:nvSpPr>
        <p:spPr bwMode="auto">
          <a:xfrm>
            <a:off x="6248400" y="6134100"/>
            <a:ext cx="1143000"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5658" name="Line 62">
            <a:extLst>
              <a:ext uri="{FF2B5EF4-FFF2-40B4-BE49-F238E27FC236}">
                <a16:creationId xmlns:a16="http://schemas.microsoft.com/office/drawing/2014/main" id="{67F3B9E5-E7FD-12B3-82D7-19D95BC3D2AE}"/>
              </a:ext>
            </a:extLst>
          </p:cNvPr>
          <p:cNvSpPr>
            <a:spLocks noChangeShapeType="1"/>
          </p:cNvSpPr>
          <p:nvPr/>
        </p:nvSpPr>
        <p:spPr bwMode="auto">
          <a:xfrm flipH="1" flipV="1">
            <a:off x="6248400" y="4114800"/>
            <a:ext cx="0" cy="201930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grpSp>
        <p:nvGrpSpPr>
          <p:cNvPr id="12" name="Group 67">
            <a:extLst>
              <a:ext uri="{FF2B5EF4-FFF2-40B4-BE49-F238E27FC236}">
                <a16:creationId xmlns:a16="http://schemas.microsoft.com/office/drawing/2014/main" id="{46C972A5-8BCE-FB58-B5F2-D8AA170E60C6}"/>
              </a:ext>
            </a:extLst>
          </p:cNvPr>
          <p:cNvGrpSpPr>
            <a:grpSpLocks/>
          </p:cNvGrpSpPr>
          <p:nvPr/>
        </p:nvGrpSpPr>
        <p:grpSpPr bwMode="auto">
          <a:xfrm>
            <a:off x="4724400" y="4343400"/>
            <a:ext cx="914400" cy="1812925"/>
            <a:chOff x="3888" y="2967"/>
            <a:chExt cx="576" cy="1142"/>
          </a:xfrm>
        </p:grpSpPr>
        <p:sp>
          <p:nvSpPr>
            <p:cNvPr id="25660" name="AutoShape 68" descr="宽上对角线">
              <a:extLst>
                <a:ext uri="{FF2B5EF4-FFF2-40B4-BE49-F238E27FC236}">
                  <a16:creationId xmlns:a16="http://schemas.microsoft.com/office/drawing/2014/main" id="{6A48107B-AB81-944F-6CD4-40526E3A3BF9}"/>
                </a:ext>
              </a:extLst>
            </p:cNvPr>
            <p:cNvSpPr>
              <a:spLocks noChangeArrowheads="1"/>
            </p:cNvSpPr>
            <p:nvPr/>
          </p:nvSpPr>
          <p:spPr bwMode="auto">
            <a:xfrm>
              <a:off x="3888" y="3356"/>
              <a:ext cx="576" cy="753"/>
            </a:xfrm>
            <a:prstGeom prst="flowChartProcess">
              <a:avLst/>
            </a:prstGeom>
            <a:pattFill prst="wdUpDiag">
              <a:fgClr>
                <a:srgbClr val="99FF99"/>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grpSp>
          <p:nvGrpSpPr>
            <p:cNvPr id="25661" name="Group 69">
              <a:extLst>
                <a:ext uri="{FF2B5EF4-FFF2-40B4-BE49-F238E27FC236}">
                  <a16:creationId xmlns:a16="http://schemas.microsoft.com/office/drawing/2014/main" id="{6B680BF7-D04E-C245-469E-97316D4ED468}"/>
                </a:ext>
              </a:extLst>
            </p:cNvPr>
            <p:cNvGrpSpPr>
              <a:grpSpLocks/>
            </p:cNvGrpSpPr>
            <p:nvPr/>
          </p:nvGrpSpPr>
          <p:grpSpPr bwMode="auto">
            <a:xfrm>
              <a:off x="3888" y="2967"/>
              <a:ext cx="576" cy="778"/>
              <a:chOff x="3888" y="2967"/>
              <a:chExt cx="576" cy="778"/>
            </a:xfrm>
          </p:grpSpPr>
          <p:sp>
            <p:nvSpPr>
              <p:cNvPr id="25662" name="Freeform 70" descr="宽上对角线">
                <a:extLst>
                  <a:ext uri="{FF2B5EF4-FFF2-40B4-BE49-F238E27FC236}">
                    <a16:creationId xmlns:a16="http://schemas.microsoft.com/office/drawing/2014/main" id="{C4E76674-DE40-5CE4-FA3D-B9A906F14648}"/>
                  </a:ext>
                </a:extLst>
              </p:cNvPr>
              <p:cNvSpPr>
                <a:spLocks noChangeArrowheads="1"/>
              </p:cNvSpPr>
              <p:nvPr/>
            </p:nvSpPr>
            <p:spPr bwMode="auto">
              <a:xfrm>
                <a:off x="3888" y="2967"/>
                <a:ext cx="288" cy="389"/>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pattFill prst="wdUpDiag">
                <a:fgClr>
                  <a:srgbClr val="99FF99"/>
                </a:fgClr>
                <a:bgClr>
                  <a:srgbClr val="FFFFFF"/>
                </a:bgClr>
              </a:pattFill>
              <a:ln w="38100">
                <a:solidFill>
                  <a:srgbClr val="FF0000"/>
                </a:solidFill>
                <a:round/>
                <a:headEnd/>
                <a:tailEnd/>
              </a:ln>
            </p:spPr>
            <p:txBody>
              <a:bodyPr/>
              <a:lstStyle/>
              <a:p>
                <a:endParaRPr lang="zh-CN" altLang="en-US"/>
              </a:p>
            </p:txBody>
          </p:sp>
          <p:sp>
            <p:nvSpPr>
              <p:cNvPr id="25663" name="Freeform 71">
                <a:extLst>
                  <a:ext uri="{FF2B5EF4-FFF2-40B4-BE49-F238E27FC236}">
                    <a16:creationId xmlns:a16="http://schemas.microsoft.com/office/drawing/2014/main" id="{AB6F9014-0202-C1E3-407A-379552CC2163}"/>
                  </a:ext>
                </a:extLst>
              </p:cNvPr>
              <p:cNvSpPr>
                <a:spLocks noChangeArrowheads="1"/>
              </p:cNvSpPr>
              <p:nvPr/>
            </p:nvSpPr>
            <p:spPr bwMode="auto">
              <a:xfrm flipV="1">
                <a:off x="4176" y="3356"/>
                <a:ext cx="288" cy="389"/>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solidFill>
                <a:srgbClr val="D4E7F8"/>
              </a:solidFill>
              <a:ln w="38100">
                <a:solidFill>
                  <a:srgbClr val="FF0000"/>
                </a:solidFill>
                <a:round/>
                <a:headEnd/>
                <a:tailEnd/>
              </a:ln>
            </p:spPr>
            <p:txBody>
              <a:bodyPr/>
              <a:lstStyle/>
              <a:p>
                <a:endParaRPr lang="zh-CN" altLang="en-US"/>
              </a:p>
            </p:txBody>
          </p:sp>
        </p:grpSp>
      </p:grpSp>
      <p:grpSp>
        <p:nvGrpSpPr>
          <p:cNvPr id="25664" name="Group 72">
            <a:extLst>
              <a:ext uri="{FF2B5EF4-FFF2-40B4-BE49-F238E27FC236}">
                <a16:creationId xmlns:a16="http://schemas.microsoft.com/office/drawing/2014/main" id="{B9CF8288-0819-DC79-EB40-3767582AA24A}"/>
              </a:ext>
            </a:extLst>
          </p:cNvPr>
          <p:cNvGrpSpPr>
            <a:grpSpLocks/>
          </p:cNvGrpSpPr>
          <p:nvPr/>
        </p:nvGrpSpPr>
        <p:grpSpPr bwMode="auto">
          <a:xfrm>
            <a:off x="4572000" y="3779838"/>
            <a:ext cx="1524000" cy="2651125"/>
            <a:chOff x="2880" y="2362"/>
            <a:chExt cx="960" cy="1670"/>
          </a:xfrm>
        </p:grpSpPr>
        <p:sp>
          <p:nvSpPr>
            <p:cNvPr id="25665" name="Text Box 73">
              <a:extLst>
                <a:ext uri="{FF2B5EF4-FFF2-40B4-BE49-F238E27FC236}">
                  <a16:creationId xmlns:a16="http://schemas.microsoft.com/office/drawing/2014/main" id="{CDCA6F19-F49A-3399-5C83-341EA5DFCF26}"/>
                </a:ext>
              </a:extLst>
            </p:cNvPr>
            <p:cNvSpPr txBox="1">
              <a:spLocks noChangeArrowheads="1"/>
            </p:cNvSpPr>
            <p:nvPr/>
          </p:nvSpPr>
          <p:spPr bwMode="auto">
            <a:xfrm>
              <a:off x="2880" y="2362"/>
              <a:ext cx="4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chemeClr val="tx1"/>
                  </a:solidFill>
                  <a:ea typeface="楷体_GB2312" pitchFamily="49" charset="-122"/>
                </a:rPr>
                <a:t>i</a:t>
              </a:r>
              <a:r>
                <a:rPr lang="en-US" altLang="zh-CN" sz="3200" b="1" baseline="-25000">
                  <a:solidFill>
                    <a:schemeClr val="tx1"/>
                  </a:solidFill>
                  <a:ea typeface="楷体_GB2312" pitchFamily="49" charset="-122"/>
                </a:rPr>
                <a:t>C</a:t>
              </a:r>
              <a:endParaRPr lang="en-US" altLang="zh-CN" sz="3200" b="1" i="0">
                <a:solidFill>
                  <a:schemeClr val="tx1"/>
                </a:solidFill>
                <a:ea typeface="楷体_GB2312" pitchFamily="49" charset="-122"/>
              </a:endParaRPr>
            </a:p>
          </p:txBody>
        </p:sp>
        <p:sp>
          <p:nvSpPr>
            <p:cNvPr id="25666" name="Line 74">
              <a:extLst>
                <a:ext uri="{FF2B5EF4-FFF2-40B4-BE49-F238E27FC236}">
                  <a16:creationId xmlns:a16="http://schemas.microsoft.com/office/drawing/2014/main" id="{3ADAB9CB-1DA8-A3AD-E04E-57D7FA3E5B70}"/>
                </a:ext>
              </a:extLst>
            </p:cNvPr>
            <p:cNvSpPr>
              <a:spLocks noChangeShapeType="1"/>
            </p:cNvSpPr>
            <p:nvPr/>
          </p:nvSpPr>
          <p:spPr bwMode="auto">
            <a:xfrm flipV="1">
              <a:off x="2976" y="3120"/>
              <a:ext cx="672"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67" name="Line 75">
              <a:extLst>
                <a:ext uri="{FF2B5EF4-FFF2-40B4-BE49-F238E27FC236}">
                  <a16:creationId xmlns:a16="http://schemas.microsoft.com/office/drawing/2014/main" id="{97F451C6-0AA0-E0E8-FAF7-24BCC4AE452D}"/>
                </a:ext>
              </a:extLst>
            </p:cNvPr>
            <p:cNvSpPr>
              <a:spLocks noChangeShapeType="1"/>
            </p:cNvSpPr>
            <p:nvPr/>
          </p:nvSpPr>
          <p:spPr bwMode="auto">
            <a:xfrm flipH="1" flipV="1">
              <a:off x="2976" y="2592"/>
              <a:ext cx="0" cy="1272"/>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5668" name="Line 76">
              <a:extLst>
                <a:ext uri="{FF2B5EF4-FFF2-40B4-BE49-F238E27FC236}">
                  <a16:creationId xmlns:a16="http://schemas.microsoft.com/office/drawing/2014/main" id="{E15C2364-7260-8E08-9360-5357C546EAFC}"/>
                </a:ext>
              </a:extLst>
            </p:cNvPr>
            <p:cNvSpPr>
              <a:spLocks noChangeShapeType="1"/>
            </p:cNvSpPr>
            <p:nvPr/>
          </p:nvSpPr>
          <p:spPr bwMode="auto">
            <a:xfrm>
              <a:off x="2976" y="3864"/>
              <a:ext cx="720"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5669" name="Rectangle 77">
              <a:extLst>
                <a:ext uri="{FF2B5EF4-FFF2-40B4-BE49-F238E27FC236}">
                  <a16:creationId xmlns:a16="http://schemas.microsoft.com/office/drawing/2014/main" id="{32EFB7F6-DDF5-C587-290E-06E5243555F3}"/>
                </a:ext>
              </a:extLst>
            </p:cNvPr>
            <p:cNvSpPr>
              <a:spLocks noChangeArrowheads="1"/>
            </p:cNvSpPr>
            <p:nvPr/>
          </p:nvSpPr>
          <p:spPr bwMode="auto">
            <a:xfrm>
              <a:off x="3662" y="3705"/>
              <a:ext cx="1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tx1"/>
                  </a:solidFill>
                  <a:ea typeface="楷体_GB2312" pitchFamily="49" charset="-122"/>
                </a:rPr>
                <a:t>t</a:t>
              </a:r>
            </a:p>
          </p:txBody>
        </p:sp>
      </p:grpSp>
      <p:grpSp>
        <p:nvGrpSpPr>
          <p:cNvPr id="25670" name="Group 78">
            <a:extLst>
              <a:ext uri="{FF2B5EF4-FFF2-40B4-BE49-F238E27FC236}">
                <a16:creationId xmlns:a16="http://schemas.microsoft.com/office/drawing/2014/main" id="{5D243E25-5162-0EF9-9695-E8AE02A972E5}"/>
              </a:ext>
            </a:extLst>
          </p:cNvPr>
          <p:cNvGrpSpPr>
            <a:grpSpLocks/>
          </p:cNvGrpSpPr>
          <p:nvPr/>
        </p:nvGrpSpPr>
        <p:grpSpPr bwMode="auto">
          <a:xfrm>
            <a:off x="5751513" y="4953000"/>
            <a:ext cx="496887" cy="1219200"/>
            <a:chOff x="1680" y="3120"/>
            <a:chExt cx="313" cy="768"/>
          </a:xfrm>
        </p:grpSpPr>
        <p:sp>
          <p:nvSpPr>
            <p:cNvPr id="25671" name="Line 79">
              <a:extLst>
                <a:ext uri="{FF2B5EF4-FFF2-40B4-BE49-F238E27FC236}">
                  <a16:creationId xmlns:a16="http://schemas.microsoft.com/office/drawing/2014/main" id="{F67840F9-3DAE-BB54-4F40-58F1153BACF9}"/>
                </a:ext>
              </a:extLst>
            </p:cNvPr>
            <p:cNvSpPr>
              <a:spLocks noChangeShapeType="1"/>
            </p:cNvSpPr>
            <p:nvPr/>
          </p:nvSpPr>
          <p:spPr bwMode="auto">
            <a:xfrm>
              <a:off x="1680" y="3120"/>
              <a:ext cx="0" cy="768"/>
            </a:xfrm>
            <a:prstGeom prst="line">
              <a:avLst/>
            </a:prstGeom>
            <a:noFill/>
            <a:ln w="28575">
              <a:solidFill>
                <a:schemeClr val="tx1"/>
              </a:solidFill>
              <a:round/>
              <a:headEnd type="triangle" w="med"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5672" name="Rectangle 80">
              <a:extLst>
                <a:ext uri="{FF2B5EF4-FFF2-40B4-BE49-F238E27FC236}">
                  <a16:creationId xmlns:a16="http://schemas.microsoft.com/office/drawing/2014/main" id="{B7C78AB0-F583-CC2E-4011-89494547415E}"/>
                </a:ext>
              </a:extLst>
            </p:cNvPr>
            <p:cNvSpPr>
              <a:spLocks noChangeArrowheads="1"/>
            </p:cNvSpPr>
            <p:nvPr/>
          </p:nvSpPr>
          <p:spPr bwMode="auto">
            <a:xfrm>
              <a:off x="1680" y="3360"/>
              <a:ext cx="31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a:t>
              </a:r>
            </a:p>
          </p:txBody>
        </p:sp>
      </p:grpSp>
      <p:sp>
        <p:nvSpPr>
          <p:cNvPr id="275537" name="Rectangle 81">
            <a:extLst>
              <a:ext uri="{FF2B5EF4-FFF2-40B4-BE49-F238E27FC236}">
                <a16:creationId xmlns:a16="http://schemas.microsoft.com/office/drawing/2014/main" id="{D5B1D5CD-C382-29F3-C36C-ACFBCA9FA130}"/>
              </a:ext>
            </a:extLst>
          </p:cNvPr>
          <p:cNvSpPr>
            <a:spLocks noGrp="1" noChangeArrowheads="1"/>
          </p:cNvSpPr>
          <p:nvPr>
            <p:ph type="title"/>
          </p:nvPr>
        </p:nvSpPr>
        <p:spPr>
          <a:xfrm>
            <a:off x="77788" y="250825"/>
            <a:ext cx="7508875" cy="612775"/>
          </a:xfrm>
        </p:spPr>
        <p:txBody>
          <a:bodyPr/>
          <a:lstStyle/>
          <a:p>
            <a:pPr eaLnBrk="1" hangingPunct="1">
              <a:defRPr/>
            </a:pPr>
            <a:r>
              <a:rPr kumimoji="1" lang="en-US" altLang="zh-CN" sz="3200" b="1">
                <a:solidFill>
                  <a:srgbClr val="000099"/>
                </a:solidFill>
                <a:effectLst>
                  <a:outerShdw blurRad="38100" dist="38100" dir="2700000" algn="tl">
                    <a:srgbClr val="C0C0C0"/>
                  </a:outerShdw>
                </a:effectLst>
              </a:rPr>
              <a:t>10.1.3.</a:t>
            </a:r>
            <a:r>
              <a:rPr kumimoji="1" lang="en-US" altLang="zh-CN" sz="3200" b="1">
                <a:solidFill>
                  <a:srgbClr val="000099"/>
                </a:solidFill>
                <a:effectLst>
                  <a:outerShdw blurRad="38100" dist="38100" dir="2700000" algn="tl">
                    <a:srgbClr val="C0C0C0"/>
                  </a:outerShdw>
                </a:effectLst>
                <a:latin typeface="宋体" panose="02010600030101010101" pitchFamily="2" charset="-122"/>
              </a:rPr>
              <a:t> </a:t>
            </a:r>
            <a:r>
              <a:rPr kumimoji="1" lang="zh-CN" altLang="en-US" sz="3200" b="1">
                <a:solidFill>
                  <a:srgbClr val="000099"/>
                </a:solidFill>
                <a:effectLst>
                  <a:outerShdw blurRad="38100" dist="38100" dir="2700000" algn="tl">
                    <a:srgbClr val="C0C0C0"/>
                  </a:outerShdw>
                </a:effectLst>
                <a:latin typeface="宋体" panose="02010600030101010101" pitchFamily="2" charset="-122"/>
              </a:rPr>
              <a:t>共射放大电路的电压放大作用</a:t>
            </a:r>
          </a:p>
        </p:txBody>
      </p:sp>
      <p:grpSp>
        <p:nvGrpSpPr>
          <p:cNvPr id="25674" name="Group 82">
            <a:extLst>
              <a:ext uri="{FF2B5EF4-FFF2-40B4-BE49-F238E27FC236}">
                <a16:creationId xmlns:a16="http://schemas.microsoft.com/office/drawing/2014/main" id="{B96C10E5-C686-4178-8C51-B68011210C7A}"/>
              </a:ext>
            </a:extLst>
          </p:cNvPr>
          <p:cNvGrpSpPr>
            <a:grpSpLocks/>
          </p:cNvGrpSpPr>
          <p:nvPr/>
        </p:nvGrpSpPr>
        <p:grpSpPr bwMode="auto">
          <a:xfrm>
            <a:off x="1471613" y="688975"/>
            <a:ext cx="4340225" cy="3055938"/>
            <a:chOff x="927" y="434"/>
            <a:chExt cx="2734" cy="1925"/>
          </a:xfrm>
        </p:grpSpPr>
        <p:sp>
          <p:nvSpPr>
            <p:cNvPr id="25675" name="Line 83">
              <a:extLst>
                <a:ext uri="{FF2B5EF4-FFF2-40B4-BE49-F238E27FC236}">
                  <a16:creationId xmlns:a16="http://schemas.microsoft.com/office/drawing/2014/main" id="{59566249-7025-474F-36B7-99C5FB755369}"/>
                </a:ext>
              </a:extLst>
            </p:cNvPr>
            <p:cNvSpPr>
              <a:spLocks noChangeShapeType="1"/>
            </p:cNvSpPr>
            <p:nvPr/>
          </p:nvSpPr>
          <p:spPr bwMode="auto">
            <a:xfrm flipH="1" flipV="1">
              <a:off x="2408" y="565"/>
              <a:ext cx="0" cy="141"/>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5676" name="Line 84">
              <a:extLst>
                <a:ext uri="{FF2B5EF4-FFF2-40B4-BE49-F238E27FC236}">
                  <a16:creationId xmlns:a16="http://schemas.microsoft.com/office/drawing/2014/main" id="{81F860C8-C1D5-CBF9-A314-2C40A4351BCF}"/>
                </a:ext>
              </a:extLst>
            </p:cNvPr>
            <p:cNvSpPr>
              <a:spLocks noChangeShapeType="1"/>
            </p:cNvSpPr>
            <p:nvPr/>
          </p:nvSpPr>
          <p:spPr bwMode="auto">
            <a:xfrm flipV="1">
              <a:off x="1751" y="578"/>
              <a:ext cx="135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77" name="Rectangle 85">
              <a:extLst>
                <a:ext uri="{FF2B5EF4-FFF2-40B4-BE49-F238E27FC236}">
                  <a16:creationId xmlns:a16="http://schemas.microsoft.com/office/drawing/2014/main" id="{DE7A1FB6-C0E2-C368-8082-08DD62256FE0}"/>
                </a:ext>
              </a:extLst>
            </p:cNvPr>
            <p:cNvSpPr>
              <a:spLocks noChangeArrowheads="1"/>
            </p:cNvSpPr>
            <p:nvPr/>
          </p:nvSpPr>
          <p:spPr bwMode="auto">
            <a:xfrm>
              <a:off x="3115" y="434"/>
              <a:ext cx="546"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CC</a:t>
              </a:r>
            </a:p>
          </p:txBody>
        </p:sp>
        <p:sp>
          <p:nvSpPr>
            <p:cNvPr id="25678" name="Line 86">
              <a:extLst>
                <a:ext uri="{FF2B5EF4-FFF2-40B4-BE49-F238E27FC236}">
                  <a16:creationId xmlns:a16="http://schemas.microsoft.com/office/drawing/2014/main" id="{6E957320-E14B-F4A9-20F8-8EE9C3065369}"/>
                </a:ext>
              </a:extLst>
            </p:cNvPr>
            <p:cNvSpPr>
              <a:spLocks noChangeShapeType="1"/>
            </p:cNvSpPr>
            <p:nvPr/>
          </p:nvSpPr>
          <p:spPr bwMode="auto">
            <a:xfrm flipV="1">
              <a:off x="1751" y="1111"/>
              <a:ext cx="0" cy="33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79" name="Line 87">
              <a:extLst>
                <a:ext uri="{FF2B5EF4-FFF2-40B4-BE49-F238E27FC236}">
                  <a16:creationId xmlns:a16="http://schemas.microsoft.com/office/drawing/2014/main" id="{4C4C02B3-85F0-9A96-87B9-70A797E3FC76}"/>
                </a:ext>
              </a:extLst>
            </p:cNvPr>
            <p:cNvSpPr>
              <a:spLocks noChangeShapeType="1"/>
            </p:cNvSpPr>
            <p:nvPr/>
          </p:nvSpPr>
          <p:spPr bwMode="auto">
            <a:xfrm rot="16200000" flipH="1">
              <a:off x="1613" y="694"/>
              <a:ext cx="26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5680" name="Line 88">
              <a:extLst>
                <a:ext uri="{FF2B5EF4-FFF2-40B4-BE49-F238E27FC236}">
                  <a16:creationId xmlns:a16="http://schemas.microsoft.com/office/drawing/2014/main" id="{7F2DADC9-90B3-AF4A-4F7D-62432B894418}"/>
                </a:ext>
              </a:extLst>
            </p:cNvPr>
            <p:cNvSpPr>
              <a:spLocks noChangeShapeType="1"/>
            </p:cNvSpPr>
            <p:nvPr/>
          </p:nvSpPr>
          <p:spPr bwMode="auto">
            <a:xfrm>
              <a:off x="2264" y="1341"/>
              <a:ext cx="0" cy="2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5681" name="Line 89">
              <a:extLst>
                <a:ext uri="{FF2B5EF4-FFF2-40B4-BE49-F238E27FC236}">
                  <a16:creationId xmlns:a16="http://schemas.microsoft.com/office/drawing/2014/main" id="{AFFEAB98-8143-1CA3-CA34-329FDE9F2FAC}"/>
                </a:ext>
              </a:extLst>
            </p:cNvPr>
            <p:cNvSpPr>
              <a:spLocks noChangeShapeType="1"/>
            </p:cNvSpPr>
            <p:nvPr/>
          </p:nvSpPr>
          <p:spPr bwMode="auto">
            <a:xfrm>
              <a:off x="2264" y="1452"/>
              <a:ext cx="137" cy="115"/>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25682" name="Line 90">
              <a:extLst>
                <a:ext uri="{FF2B5EF4-FFF2-40B4-BE49-F238E27FC236}">
                  <a16:creationId xmlns:a16="http://schemas.microsoft.com/office/drawing/2014/main" id="{88439D21-96C3-5118-B3E8-4E45748A3E35}"/>
                </a:ext>
              </a:extLst>
            </p:cNvPr>
            <p:cNvSpPr>
              <a:spLocks noChangeShapeType="1"/>
            </p:cNvSpPr>
            <p:nvPr/>
          </p:nvSpPr>
          <p:spPr bwMode="auto">
            <a:xfrm flipV="1">
              <a:off x="2264" y="1344"/>
              <a:ext cx="137" cy="10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5683" name="Line 91">
              <a:extLst>
                <a:ext uri="{FF2B5EF4-FFF2-40B4-BE49-F238E27FC236}">
                  <a16:creationId xmlns:a16="http://schemas.microsoft.com/office/drawing/2014/main" id="{FBFAAC3C-7B50-8DCE-A63D-B8459D0E811A}"/>
                </a:ext>
              </a:extLst>
            </p:cNvPr>
            <p:cNvSpPr>
              <a:spLocks noChangeShapeType="1"/>
            </p:cNvSpPr>
            <p:nvPr/>
          </p:nvSpPr>
          <p:spPr bwMode="auto">
            <a:xfrm>
              <a:off x="2398" y="963"/>
              <a:ext cx="5" cy="38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5684" name="Line 92">
              <a:extLst>
                <a:ext uri="{FF2B5EF4-FFF2-40B4-BE49-F238E27FC236}">
                  <a16:creationId xmlns:a16="http://schemas.microsoft.com/office/drawing/2014/main" id="{C7082B6C-151F-C65F-3691-93443832F5C5}"/>
                </a:ext>
              </a:extLst>
            </p:cNvPr>
            <p:cNvSpPr>
              <a:spLocks noChangeShapeType="1"/>
            </p:cNvSpPr>
            <p:nvPr/>
          </p:nvSpPr>
          <p:spPr bwMode="auto">
            <a:xfrm>
              <a:off x="2393" y="1559"/>
              <a:ext cx="0" cy="698"/>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5685" name="Line 93">
              <a:extLst>
                <a:ext uri="{FF2B5EF4-FFF2-40B4-BE49-F238E27FC236}">
                  <a16:creationId xmlns:a16="http://schemas.microsoft.com/office/drawing/2014/main" id="{3BAB8BD2-6A79-FE46-6435-4D97D1E3B761}"/>
                </a:ext>
              </a:extLst>
            </p:cNvPr>
            <p:cNvSpPr>
              <a:spLocks noChangeShapeType="1"/>
            </p:cNvSpPr>
            <p:nvPr/>
          </p:nvSpPr>
          <p:spPr bwMode="auto">
            <a:xfrm flipV="1">
              <a:off x="1077" y="2251"/>
              <a:ext cx="1993"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5686" name="Text Box 94">
              <a:extLst>
                <a:ext uri="{FF2B5EF4-FFF2-40B4-BE49-F238E27FC236}">
                  <a16:creationId xmlns:a16="http://schemas.microsoft.com/office/drawing/2014/main" id="{A84B6073-CC49-51CD-CF6A-688234DD66E4}"/>
                </a:ext>
              </a:extLst>
            </p:cNvPr>
            <p:cNvSpPr txBox="1">
              <a:spLocks noChangeArrowheads="1"/>
            </p:cNvSpPr>
            <p:nvPr/>
          </p:nvSpPr>
          <p:spPr bwMode="auto">
            <a:xfrm>
              <a:off x="1412" y="805"/>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25687" name="Rectangle 95">
              <a:extLst>
                <a:ext uri="{FF2B5EF4-FFF2-40B4-BE49-F238E27FC236}">
                  <a16:creationId xmlns:a16="http://schemas.microsoft.com/office/drawing/2014/main" id="{FA39EFAD-E997-27DA-0682-75B41A595CFC}"/>
                </a:ext>
              </a:extLst>
            </p:cNvPr>
            <p:cNvSpPr>
              <a:spLocks noChangeArrowheads="1"/>
            </p:cNvSpPr>
            <p:nvPr/>
          </p:nvSpPr>
          <p:spPr bwMode="auto">
            <a:xfrm>
              <a:off x="2357" y="707"/>
              <a:ext cx="92" cy="251"/>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5688" name="Rectangle 96">
              <a:extLst>
                <a:ext uri="{FF2B5EF4-FFF2-40B4-BE49-F238E27FC236}">
                  <a16:creationId xmlns:a16="http://schemas.microsoft.com/office/drawing/2014/main" id="{89C29F36-19FF-624E-3F96-E921168437D7}"/>
                </a:ext>
              </a:extLst>
            </p:cNvPr>
            <p:cNvSpPr>
              <a:spLocks noChangeArrowheads="1"/>
            </p:cNvSpPr>
            <p:nvPr/>
          </p:nvSpPr>
          <p:spPr bwMode="auto">
            <a:xfrm>
              <a:off x="1704" y="845"/>
              <a:ext cx="92" cy="252"/>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25689" name="Group 97">
              <a:extLst>
                <a:ext uri="{FF2B5EF4-FFF2-40B4-BE49-F238E27FC236}">
                  <a16:creationId xmlns:a16="http://schemas.microsoft.com/office/drawing/2014/main" id="{A92F06BB-46E1-0C71-003D-C088D1759C0E}"/>
                </a:ext>
              </a:extLst>
            </p:cNvPr>
            <p:cNvGrpSpPr>
              <a:grpSpLocks/>
            </p:cNvGrpSpPr>
            <p:nvPr/>
          </p:nvGrpSpPr>
          <p:grpSpPr bwMode="auto">
            <a:xfrm>
              <a:off x="1415" y="1349"/>
              <a:ext cx="67" cy="202"/>
              <a:chOff x="3454" y="2018"/>
              <a:chExt cx="96" cy="328"/>
            </a:xfrm>
          </p:grpSpPr>
          <p:sp>
            <p:nvSpPr>
              <p:cNvPr id="25690" name="Line 98">
                <a:extLst>
                  <a:ext uri="{FF2B5EF4-FFF2-40B4-BE49-F238E27FC236}">
                    <a16:creationId xmlns:a16="http://schemas.microsoft.com/office/drawing/2014/main" id="{6EA3D902-DAEE-AE44-7361-4CA91699B827}"/>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91" name="Line 99">
                <a:extLst>
                  <a:ext uri="{FF2B5EF4-FFF2-40B4-BE49-F238E27FC236}">
                    <a16:creationId xmlns:a16="http://schemas.microsoft.com/office/drawing/2014/main" id="{CDFE7591-E17E-12CF-2358-5ADC5B8BA51F}"/>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692" name="Line 100">
              <a:extLst>
                <a:ext uri="{FF2B5EF4-FFF2-40B4-BE49-F238E27FC236}">
                  <a16:creationId xmlns:a16="http://schemas.microsoft.com/office/drawing/2014/main" id="{618D7469-7C09-3AB0-5FAB-FEE9EE0369E6}"/>
                </a:ext>
              </a:extLst>
            </p:cNvPr>
            <p:cNvSpPr>
              <a:spLocks noChangeShapeType="1"/>
            </p:cNvSpPr>
            <p:nvPr/>
          </p:nvSpPr>
          <p:spPr bwMode="auto">
            <a:xfrm flipV="1">
              <a:off x="1077" y="1452"/>
              <a:ext cx="3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5693" name="Group 101">
              <a:extLst>
                <a:ext uri="{FF2B5EF4-FFF2-40B4-BE49-F238E27FC236}">
                  <a16:creationId xmlns:a16="http://schemas.microsoft.com/office/drawing/2014/main" id="{21D37BE9-A092-03A5-9170-0DC3DED6903D}"/>
                </a:ext>
              </a:extLst>
            </p:cNvPr>
            <p:cNvGrpSpPr>
              <a:grpSpLocks/>
            </p:cNvGrpSpPr>
            <p:nvPr/>
          </p:nvGrpSpPr>
          <p:grpSpPr bwMode="auto">
            <a:xfrm flipH="1">
              <a:off x="2711" y="998"/>
              <a:ext cx="67" cy="202"/>
              <a:chOff x="3454" y="2018"/>
              <a:chExt cx="96" cy="328"/>
            </a:xfrm>
          </p:grpSpPr>
          <p:sp>
            <p:nvSpPr>
              <p:cNvPr id="25694" name="Line 102">
                <a:extLst>
                  <a:ext uri="{FF2B5EF4-FFF2-40B4-BE49-F238E27FC236}">
                    <a16:creationId xmlns:a16="http://schemas.microsoft.com/office/drawing/2014/main" id="{15CAB2DF-8AF0-F1AB-01CC-BD84B9B346D1}"/>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95" name="Line 103">
                <a:extLst>
                  <a:ext uri="{FF2B5EF4-FFF2-40B4-BE49-F238E27FC236}">
                    <a16:creationId xmlns:a16="http://schemas.microsoft.com/office/drawing/2014/main" id="{0E1C5889-8F07-E7EF-9176-1241DA64A745}"/>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696" name="Line 104">
              <a:extLst>
                <a:ext uri="{FF2B5EF4-FFF2-40B4-BE49-F238E27FC236}">
                  <a16:creationId xmlns:a16="http://schemas.microsoft.com/office/drawing/2014/main" id="{7E675AF4-80EC-4246-C858-CB319E7D2862}"/>
                </a:ext>
              </a:extLst>
            </p:cNvPr>
            <p:cNvSpPr>
              <a:spLocks noChangeShapeType="1"/>
            </p:cNvSpPr>
            <p:nvPr/>
          </p:nvSpPr>
          <p:spPr bwMode="auto">
            <a:xfrm flipH="1">
              <a:off x="2778" y="1086"/>
              <a:ext cx="29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97" name="Line 105">
              <a:extLst>
                <a:ext uri="{FF2B5EF4-FFF2-40B4-BE49-F238E27FC236}">
                  <a16:creationId xmlns:a16="http://schemas.microsoft.com/office/drawing/2014/main" id="{6953AE79-8E28-2EDC-BAFA-650858CAE9E9}"/>
                </a:ext>
              </a:extLst>
            </p:cNvPr>
            <p:cNvSpPr>
              <a:spLocks noChangeShapeType="1"/>
            </p:cNvSpPr>
            <p:nvPr/>
          </p:nvSpPr>
          <p:spPr bwMode="auto">
            <a:xfrm flipV="1">
              <a:off x="2385" y="1087"/>
              <a:ext cx="33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698" name="Text Box 106">
              <a:extLst>
                <a:ext uri="{FF2B5EF4-FFF2-40B4-BE49-F238E27FC236}">
                  <a16:creationId xmlns:a16="http://schemas.microsoft.com/office/drawing/2014/main" id="{EA8526E0-24F3-6E75-C8D9-5A914478C673}"/>
                </a:ext>
              </a:extLst>
            </p:cNvPr>
            <p:cNvSpPr txBox="1">
              <a:spLocks noChangeArrowheads="1"/>
            </p:cNvSpPr>
            <p:nvPr/>
          </p:nvSpPr>
          <p:spPr bwMode="auto">
            <a:xfrm>
              <a:off x="2043" y="664"/>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25699" name="Text Box 107">
              <a:extLst>
                <a:ext uri="{FF2B5EF4-FFF2-40B4-BE49-F238E27FC236}">
                  <a16:creationId xmlns:a16="http://schemas.microsoft.com/office/drawing/2014/main" id="{3C140C15-1964-1A04-4A1D-DCF9544379EA}"/>
                </a:ext>
              </a:extLst>
            </p:cNvPr>
            <p:cNvSpPr txBox="1">
              <a:spLocks noChangeArrowheads="1"/>
            </p:cNvSpPr>
            <p:nvPr/>
          </p:nvSpPr>
          <p:spPr bwMode="auto">
            <a:xfrm>
              <a:off x="1319" y="1077"/>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25700" name="Text Box 108">
              <a:extLst>
                <a:ext uri="{FF2B5EF4-FFF2-40B4-BE49-F238E27FC236}">
                  <a16:creationId xmlns:a16="http://schemas.microsoft.com/office/drawing/2014/main" id="{BF71D8EB-1EC3-8A99-4650-01C39841D096}"/>
                </a:ext>
              </a:extLst>
            </p:cNvPr>
            <p:cNvSpPr txBox="1">
              <a:spLocks noChangeArrowheads="1"/>
            </p:cNvSpPr>
            <p:nvPr/>
          </p:nvSpPr>
          <p:spPr bwMode="auto">
            <a:xfrm>
              <a:off x="2627" y="759"/>
              <a:ext cx="30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25701" name="Text Box 109">
              <a:extLst>
                <a:ext uri="{FF2B5EF4-FFF2-40B4-BE49-F238E27FC236}">
                  <a16:creationId xmlns:a16="http://schemas.microsoft.com/office/drawing/2014/main" id="{68FFAD62-108D-3238-FF53-E32AC8E5C7C3}"/>
                </a:ext>
              </a:extLst>
            </p:cNvPr>
            <p:cNvSpPr txBox="1">
              <a:spLocks noChangeArrowheads="1"/>
            </p:cNvSpPr>
            <p:nvPr/>
          </p:nvSpPr>
          <p:spPr bwMode="auto">
            <a:xfrm>
              <a:off x="2299" y="1314"/>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25702" name="Text Box 110">
              <a:extLst>
                <a:ext uri="{FF2B5EF4-FFF2-40B4-BE49-F238E27FC236}">
                  <a16:creationId xmlns:a16="http://schemas.microsoft.com/office/drawing/2014/main" id="{62D67DFD-4651-194F-94D9-C4BB9040C7D6}"/>
                </a:ext>
              </a:extLst>
            </p:cNvPr>
            <p:cNvSpPr txBox="1">
              <a:spLocks noChangeArrowheads="1"/>
            </p:cNvSpPr>
            <p:nvPr/>
          </p:nvSpPr>
          <p:spPr bwMode="auto">
            <a:xfrm>
              <a:off x="1470" y="1256"/>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25703" name="Text Box 111">
              <a:extLst>
                <a:ext uri="{FF2B5EF4-FFF2-40B4-BE49-F238E27FC236}">
                  <a16:creationId xmlns:a16="http://schemas.microsoft.com/office/drawing/2014/main" id="{E3D46627-DE53-DE74-976A-B9D2625F89F5}"/>
                </a:ext>
              </a:extLst>
            </p:cNvPr>
            <p:cNvSpPr txBox="1">
              <a:spLocks noChangeArrowheads="1"/>
            </p:cNvSpPr>
            <p:nvPr/>
          </p:nvSpPr>
          <p:spPr bwMode="auto">
            <a:xfrm>
              <a:off x="2526" y="891"/>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25704" name="Line 112">
              <a:extLst>
                <a:ext uri="{FF2B5EF4-FFF2-40B4-BE49-F238E27FC236}">
                  <a16:creationId xmlns:a16="http://schemas.microsoft.com/office/drawing/2014/main" id="{445AA5E8-B3FD-3B5B-C1D8-F035B8EAB587}"/>
                </a:ext>
              </a:extLst>
            </p:cNvPr>
            <p:cNvSpPr>
              <a:spLocks noChangeShapeType="1"/>
            </p:cNvSpPr>
            <p:nvPr/>
          </p:nvSpPr>
          <p:spPr bwMode="auto">
            <a:xfrm flipV="1">
              <a:off x="1475" y="1455"/>
              <a:ext cx="79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705" name="Rectangle 113">
              <a:extLst>
                <a:ext uri="{FF2B5EF4-FFF2-40B4-BE49-F238E27FC236}">
                  <a16:creationId xmlns:a16="http://schemas.microsoft.com/office/drawing/2014/main" id="{7518F71D-8962-62B5-EAED-A06419A6ECC0}"/>
                </a:ext>
              </a:extLst>
            </p:cNvPr>
            <p:cNvSpPr>
              <a:spLocks noChangeArrowheads="1"/>
            </p:cNvSpPr>
            <p:nvPr/>
          </p:nvSpPr>
          <p:spPr bwMode="auto">
            <a:xfrm>
              <a:off x="927" y="1689"/>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i</a:t>
              </a:r>
            </a:p>
          </p:txBody>
        </p:sp>
        <p:sp>
          <p:nvSpPr>
            <p:cNvPr id="25706" name="Rectangle 114">
              <a:extLst>
                <a:ext uri="{FF2B5EF4-FFF2-40B4-BE49-F238E27FC236}">
                  <a16:creationId xmlns:a16="http://schemas.microsoft.com/office/drawing/2014/main" id="{A200B970-A1B0-3596-2B75-50DB33477B50}"/>
                </a:ext>
              </a:extLst>
            </p:cNvPr>
            <p:cNvSpPr>
              <a:spLocks noChangeArrowheads="1"/>
            </p:cNvSpPr>
            <p:nvPr/>
          </p:nvSpPr>
          <p:spPr bwMode="auto">
            <a:xfrm>
              <a:off x="1029" y="1415"/>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5707" name="Rectangle 115">
              <a:extLst>
                <a:ext uri="{FF2B5EF4-FFF2-40B4-BE49-F238E27FC236}">
                  <a16:creationId xmlns:a16="http://schemas.microsoft.com/office/drawing/2014/main" id="{E42EC456-F412-254A-0712-1AC17F130BBF}"/>
                </a:ext>
              </a:extLst>
            </p:cNvPr>
            <p:cNvSpPr>
              <a:spLocks noChangeArrowheads="1"/>
            </p:cNvSpPr>
            <p:nvPr/>
          </p:nvSpPr>
          <p:spPr bwMode="auto">
            <a:xfrm>
              <a:off x="1022" y="2001"/>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5708" name="Rectangle 116">
              <a:extLst>
                <a:ext uri="{FF2B5EF4-FFF2-40B4-BE49-F238E27FC236}">
                  <a16:creationId xmlns:a16="http://schemas.microsoft.com/office/drawing/2014/main" id="{1D936CF4-B948-7F02-2520-F24B0AEA7222}"/>
                </a:ext>
              </a:extLst>
            </p:cNvPr>
            <p:cNvSpPr>
              <a:spLocks noChangeArrowheads="1"/>
            </p:cNvSpPr>
            <p:nvPr/>
          </p:nvSpPr>
          <p:spPr bwMode="auto">
            <a:xfrm>
              <a:off x="2962" y="1522"/>
              <a:ext cx="28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o</a:t>
              </a:r>
            </a:p>
          </p:txBody>
        </p:sp>
        <p:sp>
          <p:nvSpPr>
            <p:cNvPr id="25709" name="Rectangle 117">
              <a:extLst>
                <a:ext uri="{FF2B5EF4-FFF2-40B4-BE49-F238E27FC236}">
                  <a16:creationId xmlns:a16="http://schemas.microsoft.com/office/drawing/2014/main" id="{EA8787C9-E0A1-EA4B-48AB-8E3FB1878593}"/>
                </a:ext>
              </a:extLst>
            </p:cNvPr>
            <p:cNvSpPr>
              <a:spLocks noChangeArrowheads="1"/>
            </p:cNvSpPr>
            <p:nvPr/>
          </p:nvSpPr>
          <p:spPr bwMode="auto">
            <a:xfrm>
              <a:off x="2977" y="105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75574" name="Rectangle 118">
              <a:extLst>
                <a:ext uri="{FF2B5EF4-FFF2-40B4-BE49-F238E27FC236}">
                  <a16:creationId xmlns:a16="http://schemas.microsoft.com/office/drawing/2014/main" id="{551D3288-7346-98C9-0CEE-94F48C292C39}"/>
                </a:ext>
              </a:extLst>
            </p:cNvPr>
            <p:cNvSpPr>
              <a:spLocks noChangeArrowheads="1"/>
            </p:cNvSpPr>
            <p:nvPr/>
          </p:nvSpPr>
          <p:spPr bwMode="auto">
            <a:xfrm>
              <a:off x="2943" y="1980"/>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5711" name="Text Box 119">
              <a:extLst>
                <a:ext uri="{FF2B5EF4-FFF2-40B4-BE49-F238E27FC236}">
                  <a16:creationId xmlns:a16="http://schemas.microsoft.com/office/drawing/2014/main" id="{D1393EA7-D8A9-645C-7FCE-FAE9F042F2B5}"/>
                </a:ext>
              </a:extLst>
            </p:cNvPr>
            <p:cNvSpPr txBox="1">
              <a:spLocks noChangeArrowheads="1"/>
            </p:cNvSpPr>
            <p:nvPr/>
          </p:nvSpPr>
          <p:spPr bwMode="auto">
            <a:xfrm>
              <a:off x="2041" y="1396"/>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5712" name="Text Box 120">
              <a:extLst>
                <a:ext uri="{FF2B5EF4-FFF2-40B4-BE49-F238E27FC236}">
                  <a16:creationId xmlns:a16="http://schemas.microsoft.com/office/drawing/2014/main" id="{A2B52DAD-DBED-0B11-A828-04D0B8ADE1CA}"/>
                </a:ext>
              </a:extLst>
            </p:cNvPr>
            <p:cNvSpPr txBox="1">
              <a:spLocks noChangeArrowheads="1"/>
            </p:cNvSpPr>
            <p:nvPr/>
          </p:nvSpPr>
          <p:spPr bwMode="auto">
            <a:xfrm>
              <a:off x="2484" y="1107"/>
              <a:ext cx="3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75577" name="Rectangle 121">
              <a:extLst>
                <a:ext uri="{FF2B5EF4-FFF2-40B4-BE49-F238E27FC236}">
                  <a16:creationId xmlns:a16="http://schemas.microsoft.com/office/drawing/2014/main" id="{4516C0A9-FDA3-B453-C002-248BB7B5A650}"/>
                </a:ext>
              </a:extLst>
            </p:cNvPr>
            <p:cNvSpPr>
              <a:spLocks noChangeArrowheads="1"/>
            </p:cNvSpPr>
            <p:nvPr/>
          </p:nvSpPr>
          <p:spPr bwMode="auto">
            <a:xfrm>
              <a:off x="2193" y="1647"/>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5714" name="Rectangle 122">
              <a:extLst>
                <a:ext uri="{FF2B5EF4-FFF2-40B4-BE49-F238E27FC236}">
                  <a16:creationId xmlns:a16="http://schemas.microsoft.com/office/drawing/2014/main" id="{DA9CB0AE-8309-95DE-2648-F8ABFD57A910}"/>
                </a:ext>
              </a:extLst>
            </p:cNvPr>
            <p:cNvSpPr>
              <a:spLocks noChangeArrowheads="1"/>
            </p:cNvSpPr>
            <p:nvPr/>
          </p:nvSpPr>
          <p:spPr bwMode="auto">
            <a:xfrm>
              <a:off x="1962" y="1488"/>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25715" name="Rectangle 123">
              <a:extLst>
                <a:ext uri="{FF2B5EF4-FFF2-40B4-BE49-F238E27FC236}">
                  <a16:creationId xmlns:a16="http://schemas.microsoft.com/office/drawing/2014/main" id="{AC161F04-AD69-3BBF-BACF-0F1F5CBDD27D}"/>
                </a:ext>
              </a:extLst>
            </p:cNvPr>
            <p:cNvSpPr>
              <a:spLocks noChangeArrowheads="1"/>
            </p:cNvSpPr>
            <p:nvPr/>
          </p:nvSpPr>
          <p:spPr bwMode="auto">
            <a:xfrm>
              <a:off x="2404" y="1311"/>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275580" name="Rectangle 124">
              <a:extLst>
                <a:ext uri="{FF2B5EF4-FFF2-40B4-BE49-F238E27FC236}">
                  <a16:creationId xmlns:a16="http://schemas.microsoft.com/office/drawing/2014/main" id="{1908314F-2282-1EAC-676A-9A6343784190}"/>
                </a:ext>
              </a:extLst>
            </p:cNvPr>
            <p:cNvSpPr>
              <a:spLocks noChangeArrowheads="1"/>
            </p:cNvSpPr>
            <p:nvPr/>
          </p:nvSpPr>
          <p:spPr bwMode="auto">
            <a:xfrm>
              <a:off x="2479" y="1546"/>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25717" name="Line 125">
              <a:extLst>
                <a:ext uri="{FF2B5EF4-FFF2-40B4-BE49-F238E27FC236}">
                  <a16:creationId xmlns:a16="http://schemas.microsoft.com/office/drawing/2014/main" id="{B1A94D8F-2934-DC38-0050-09B657D4B5B7}"/>
                </a:ext>
              </a:extLst>
            </p:cNvPr>
            <p:cNvSpPr>
              <a:spLocks noChangeShapeType="1"/>
            </p:cNvSpPr>
            <p:nvPr/>
          </p:nvSpPr>
          <p:spPr bwMode="auto">
            <a:xfrm>
              <a:off x="2338" y="1080"/>
              <a:ext cx="2" cy="261"/>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5718" name="Rectangle 126">
              <a:extLst>
                <a:ext uri="{FF2B5EF4-FFF2-40B4-BE49-F238E27FC236}">
                  <a16:creationId xmlns:a16="http://schemas.microsoft.com/office/drawing/2014/main" id="{E5402FCD-9EC0-E84D-D7DF-D0BAC1940039}"/>
                </a:ext>
              </a:extLst>
            </p:cNvPr>
            <p:cNvSpPr>
              <a:spLocks noChangeArrowheads="1"/>
            </p:cNvSpPr>
            <p:nvPr/>
          </p:nvSpPr>
          <p:spPr bwMode="auto">
            <a:xfrm>
              <a:off x="1986" y="1020"/>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25719" name="Line 127">
              <a:extLst>
                <a:ext uri="{FF2B5EF4-FFF2-40B4-BE49-F238E27FC236}">
                  <a16:creationId xmlns:a16="http://schemas.microsoft.com/office/drawing/2014/main" id="{C2C2765B-0148-8B23-DB12-AFAC4F4CD78B}"/>
                </a:ext>
              </a:extLst>
            </p:cNvPr>
            <p:cNvSpPr>
              <a:spLocks noChangeShapeType="1"/>
            </p:cNvSpPr>
            <p:nvPr/>
          </p:nvSpPr>
          <p:spPr bwMode="auto">
            <a:xfrm>
              <a:off x="1833" y="1406"/>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5720" name="Rectangle 128">
              <a:extLst>
                <a:ext uri="{FF2B5EF4-FFF2-40B4-BE49-F238E27FC236}">
                  <a16:creationId xmlns:a16="http://schemas.microsoft.com/office/drawing/2014/main" id="{6906D262-A238-287A-5B6E-3DED64FBC6B6}"/>
                </a:ext>
              </a:extLst>
            </p:cNvPr>
            <p:cNvSpPr>
              <a:spLocks noChangeArrowheads="1"/>
            </p:cNvSpPr>
            <p:nvPr/>
          </p:nvSpPr>
          <p:spPr bwMode="auto">
            <a:xfrm>
              <a:off x="1778" y="109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25721" name="Line 129">
              <a:extLst>
                <a:ext uri="{FF2B5EF4-FFF2-40B4-BE49-F238E27FC236}">
                  <a16:creationId xmlns:a16="http://schemas.microsoft.com/office/drawing/2014/main" id="{F0A829D5-7807-06E2-1454-C38908D789F4}"/>
                </a:ext>
              </a:extLst>
            </p:cNvPr>
            <p:cNvSpPr>
              <a:spLocks noChangeShapeType="1"/>
            </p:cNvSpPr>
            <p:nvPr/>
          </p:nvSpPr>
          <p:spPr bwMode="auto">
            <a:xfrm flipH="1">
              <a:off x="2440" y="1864"/>
              <a:ext cx="0" cy="261"/>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5722" name="Rectangle 130">
              <a:extLst>
                <a:ext uri="{FF2B5EF4-FFF2-40B4-BE49-F238E27FC236}">
                  <a16:creationId xmlns:a16="http://schemas.microsoft.com/office/drawing/2014/main" id="{625C98F7-22F7-C42B-1917-7D6EFEF5BC22}"/>
                </a:ext>
              </a:extLst>
            </p:cNvPr>
            <p:cNvSpPr>
              <a:spLocks noChangeArrowheads="1"/>
            </p:cNvSpPr>
            <p:nvPr/>
          </p:nvSpPr>
          <p:spPr bwMode="auto">
            <a:xfrm>
              <a:off x="2327" y="1820"/>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E</a:t>
              </a:r>
            </a:p>
          </p:txBody>
        </p:sp>
        <p:sp>
          <p:nvSpPr>
            <p:cNvPr id="25723" name="Oval 131">
              <a:extLst>
                <a:ext uri="{FF2B5EF4-FFF2-40B4-BE49-F238E27FC236}">
                  <a16:creationId xmlns:a16="http://schemas.microsoft.com/office/drawing/2014/main" id="{6F4D19CC-ED55-1375-A5BD-0DC40093EAFB}"/>
                </a:ext>
              </a:extLst>
            </p:cNvPr>
            <p:cNvSpPr>
              <a:spLocks noChangeArrowheads="1"/>
            </p:cNvSpPr>
            <p:nvPr/>
          </p:nvSpPr>
          <p:spPr bwMode="auto">
            <a:xfrm>
              <a:off x="3085" y="560"/>
              <a:ext cx="56" cy="4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25724" name="Group 132">
              <a:extLst>
                <a:ext uri="{FF2B5EF4-FFF2-40B4-BE49-F238E27FC236}">
                  <a16:creationId xmlns:a16="http://schemas.microsoft.com/office/drawing/2014/main" id="{C403F59D-BFBD-411C-914D-81083C993E2B}"/>
                </a:ext>
              </a:extLst>
            </p:cNvPr>
            <p:cNvGrpSpPr>
              <a:grpSpLocks/>
            </p:cNvGrpSpPr>
            <p:nvPr/>
          </p:nvGrpSpPr>
          <p:grpSpPr bwMode="auto">
            <a:xfrm>
              <a:off x="2305" y="2232"/>
              <a:ext cx="189" cy="127"/>
              <a:chOff x="2898" y="3648"/>
              <a:chExt cx="204" cy="240"/>
            </a:xfrm>
          </p:grpSpPr>
          <p:grpSp>
            <p:nvGrpSpPr>
              <p:cNvPr id="25725" name="Group 133">
                <a:extLst>
                  <a:ext uri="{FF2B5EF4-FFF2-40B4-BE49-F238E27FC236}">
                    <a16:creationId xmlns:a16="http://schemas.microsoft.com/office/drawing/2014/main" id="{ECCF33C4-DE48-AF4A-02AB-66C8F3505DA1}"/>
                  </a:ext>
                </a:extLst>
              </p:cNvPr>
              <p:cNvGrpSpPr>
                <a:grpSpLocks/>
              </p:cNvGrpSpPr>
              <p:nvPr/>
            </p:nvGrpSpPr>
            <p:grpSpPr bwMode="auto">
              <a:xfrm>
                <a:off x="2898" y="3684"/>
                <a:ext cx="204" cy="204"/>
                <a:chOff x="2898" y="3684"/>
                <a:chExt cx="204" cy="204"/>
              </a:xfrm>
            </p:grpSpPr>
            <p:sp>
              <p:nvSpPr>
                <p:cNvPr id="25726" name="Line 134">
                  <a:extLst>
                    <a:ext uri="{FF2B5EF4-FFF2-40B4-BE49-F238E27FC236}">
                      <a16:creationId xmlns:a16="http://schemas.microsoft.com/office/drawing/2014/main" id="{9A527463-1B6F-1563-90E8-167DCE69A13F}"/>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5727" name="Line 135">
                  <a:extLst>
                    <a:ext uri="{FF2B5EF4-FFF2-40B4-BE49-F238E27FC236}">
                      <a16:creationId xmlns:a16="http://schemas.microsoft.com/office/drawing/2014/main" id="{069A16F0-38D3-4267-4AA3-B0CB85224072}"/>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5728" name="Oval 136">
                <a:extLst>
                  <a:ext uri="{FF2B5EF4-FFF2-40B4-BE49-F238E27FC236}">
                    <a16:creationId xmlns:a16="http://schemas.microsoft.com/office/drawing/2014/main" id="{42277E0E-C02D-63FD-9223-6BF0A7E24BC9}"/>
                  </a:ext>
                </a:extLst>
              </p:cNvPr>
              <p:cNvSpPr>
                <a:spLocks noChangeArrowheads="1"/>
              </p:cNvSpPr>
              <p:nvPr/>
            </p:nvSpPr>
            <p:spPr bwMode="auto">
              <a:xfrm>
                <a:off x="2976"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grpSp>
      <p:sp>
        <p:nvSpPr>
          <p:cNvPr id="25729" name="AutoShape 137">
            <a:hlinkClick r:id="" action="ppaction://hlinkshowjump?jump=previousslide" highlightClick="1"/>
            <a:extLst>
              <a:ext uri="{FF2B5EF4-FFF2-40B4-BE49-F238E27FC236}">
                <a16:creationId xmlns:a16="http://schemas.microsoft.com/office/drawing/2014/main" id="{F21A212E-AD41-7B1D-1474-1DE4ECACB413}"/>
              </a:ext>
            </a:extLst>
          </p:cNvPr>
          <p:cNvSpPr>
            <a:spLocks noChangeArrowheads="1"/>
          </p:cNvSpPr>
          <p:nvPr/>
        </p:nvSpPr>
        <p:spPr bwMode="auto">
          <a:xfrm>
            <a:off x="6738938" y="6400800"/>
            <a:ext cx="576262"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5730" name="AutoShape 138">
            <a:hlinkClick r:id="" action="ppaction://hlinkshowjump?jump=nextslide" highlightClick="1"/>
            <a:extLst>
              <a:ext uri="{FF2B5EF4-FFF2-40B4-BE49-F238E27FC236}">
                <a16:creationId xmlns:a16="http://schemas.microsoft.com/office/drawing/2014/main" id="{CB748F6E-4A33-953A-1950-E0F71D643443}"/>
              </a:ext>
            </a:extLst>
          </p:cNvPr>
          <p:cNvSpPr>
            <a:spLocks noChangeArrowheads="1"/>
          </p:cNvSpPr>
          <p:nvPr/>
        </p:nvSpPr>
        <p:spPr bwMode="auto">
          <a:xfrm>
            <a:off x="7315200" y="6400800"/>
            <a:ext cx="576263"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5731" name="AutoShape 139">
            <a:hlinkClick r:id="" action="ppaction://hlinkshowjump?jump=firstslide" highlightClick="1"/>
            <a:extLst>
              <a:ext uri="{FF2B5EF4-FFF2-40B4-BE49-F238E27FC236}">
                <a16:creationId xmlns:a16="http://schemas.microsoft.com/office/drawing/2014/main" id="{960C71EA-3DBD-C880-CAB7-3BC63230049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292898" name="Object 34">
            <a:extLst>
              <a:ext uri="{FF2B5EF4-FFF2-40B4-BE49-F238E27FC236}">
                <a16:creationId xmlns:a16="http://schemas.microsoft.com/office/drawing/2014/main" id="{67366A48-D4FC-F9B4-2361-AAC013FA084E}"/>
              </a:ext>
            </a:extLst>
          </p:cNvPr>
          <p:cNvGraphicFramePr>
            <a:graphicFrameLocks/>
          </p:cNvGraphicFramePr>
          <p:nvPr/>
        </p:nvGraphicFramePr>
        <p:xfrm>
          <a:off x="5372100" y="2376488"/>
          <a:ext cx="3306763" cy="563562"/>
        </p:xfrm>
        <a:graphic>
          <a:graphicData uri="http://schemas.openxmlformats.org/presentationml/2006/ole">
            <mc:AlternateContent xmlns:mc="http://schemas.openxmlformats.org/markup-compatibility/2006">
              <mc:Choice xmlns:v="urn:schemas-microsoft-com:vml" Requires="v">
                <p:oleObj r:id="rId4" imgW="1333500" imgH="228600" progId="Equation.3">
                  <p:embed/>
                </p:oleObj>
              </mc:Choice>
              <mc:Fallback>
                <p:oleObj r:id="rId4" imgW="1333500" imgH="228600" progId="Equation.3">
                  <p:embed/>
                  <p:pic>
                    <p:nvPicPr>
                      <p:cNvPr id="0" name="Object 34"/>
                      <p:cNvPicPr preferRelativeResize="0">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372100" y="2376488"/>
                        <a:ext cx="3306763"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 name="Object 34">
            <a:extLst>
              <a:ext uri="{FF2B5EF4-FFF2-40B4-BE49-F238E27FC236}">
                <a16:creationId xmlns:a16="http://schemas.microsoft.com/office/drawing/2014/main" id="{74D200A6-EE80-1B4F-35E9-9417AA71AFD9}"/>
              </a:ext>
            </a:extLst>
          </p:cNvPr>
          <p:cNvGraphicFramePr>
            <a:graphicFrameLocks/>
          </p:cNvGraphicFramePr>
          <p:nvPr/>
        </p:nvGraphicFramePr>
        <p:xfrm>
          <a:off x="5816600" y="3087688"/>
          <a:ext cx="1387475" cy="563562"/>
        </p:xfrm>
        <a:graphic>
          <a:graphicData uri="http://schemas.openxmlformats.org/presentationml/2006/ole">
            <mc:AlternateContent xmlns:mc="http://schemas.openxmlformats.org/markup-compatibility/2006">
              <mc:Choice xmlns:v="urn:schemas-microsoft-com:vml" Requires="v">
                <p:oleObj r:id="rId6" imgW="558800" imgH="228600" progId="Equation.3">
                  <p:embed/>
                </p:oleObj>
              </mc:Choice>
              <mc:Fallback>
                <p:oleObj r:id="rId6" imgW="558800" imgH="228600" progId="Equation.3">
                  <p:embed/>
                  <p:pic>
                    <p:nvPicPr>
                      <p:cNvPr id="0" name="Object 34"/>
                      <p:cNvPicPr preferRelativeResize="0">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816600" y="3087688"/>
                        <a:ext cx="1387475"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3" presetClass="entr" presetSubtype="10" fill="hold" grpId="0" nodeType="afterEffect">
                                  <p:stCondLst>
                                    <p:cond delay="0"/>
                                  </p:stCondLst>
                                  <p:childTnLst>
                                    <p:set>
                                      <p:cBhvr>
                                        <p:cTn id="10" dur="1" fill="hold">
                                          <p:stCondLst>
                                            <p:cond delay="0"/>
                                          </p:stCondLst>
                                        </p:cTn>
                                        <p:tgtEl>
                                          <p:spTgt spid="275508"/>
                                        </p:tgtEl>
                                        <p:attrNameLst>
                                          <p:attrName>style.visibility</p:attrName>
                                        </p:attrNameLst>
                                      </p:cBhvr>
                                      <p:to>
                                        <p:strVal val="visible"/>
                                      </p:to>
                                    </p:set>
                                    <p:animEffect transition="in" filter="blinds(horizontal)">
                                      <p:cBhvr>
                                        <p:cTn id="11" dur="500"/>
                                        <p:tgtEl>
                                          <p:spTgt spid="27550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wipe(left)">
                                      <p:cBhvr>
                                        <p:cTn id="21" dur="500"/>
                                        <p:tgtEl>
                                          <p:spTgt spid="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292898"/>
                                        </p:tgtEl>
                                        <p:attrNameLst>
                                          <p:attrName>style.visibility</p:attrName>
                                        </p:attrNameLst>
                                      </p:cBhvr>
                                      <p:to>
                                        <p:strVal val="visible"/>
                                      </p:to>
                                    </p:set>
                                    <p:animEffect transition="in" filter="wipe(left)">
                                      <p:cBhvr>
                                        <p:cTn id="26" dur="500"/>
                                        <p:tgtEl>
                                          <p:spTgt spid="29289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wipe(left)">
                                      <p:cBhvr>
                                        <p:cTn id="36" dur="500"/>
                                        <p:tgtEl>
                                          <p:spTgt spid="12"/>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10"/>
                                        </p:tgtEl>
                                        <p:attrNameLst>
                                          <p:attrName>style.visibility</p:attrName>
                                        </p:attrNameLst>
                                      </p:cBhvr>
                                      <p:to>
                                        <p:strVal val="visible"/>
                                      </p:to>
                                    </p:set>
                                    <p:animEffect transition="in" filter="wipe(left)">
                                      <p:cBhvr>
                                        <p:cTn id="41" dur="500"/>
                                        <p:tgtEl>
                                          <p:spTgt spid="10"/>
                                        </p:tgtEl>
                                      </p:cBhvr>
                                    </p:animEffect>
                                  </p:childTnLst>
                                </p:cTn>
                              </p:par>
                            </p:childTnLst>
                          </p:cTn>
                        </p:par>
                        <p:par>
                          <p:cTn id="42" fill="hold" nodeType="afterGroup">
                            <p:stCondLst>
                              <p:cond delay="500"/>
                            </p:stCondLst>
                            <p:childTnLst>
                              <p:par>
                                <p:cTn id="43" presetID="4" presetClass="entr" presetSubtype="16" fill="hold" grpId="0" nodeType="afterEffect">
                                  <p:stCondLst>
                                    <p:cond delay="0"/>
                                  </p:stCondLst>
                                  <p:childTnLst>
                                    <p:set>
                                      <p:cBhvr>
                                        <p:cTn id="44" dur="1" fill="hold">
                                          <p:stCondLst>
                                            <p:cond delay="0"/>
                                          </p:stCondLst>
                                        </p:cTn>
                                        <p:tgtEl>
                                          <p:spTgt spid="275505"/>
                                        </p:tgtEl>
                                        <p:attrNameLst>
                                          <p:attrName>style.visibility</p:attrName>
                                        </p:attrNameLst>
                                      </p:cBhvr>
                                      <p:to>
                                        <p:strVal val="visible"/>
                                      </p:to>
                                    </p:set>
                                    <p:animEffect transition="in" filter="box(in)">
                                      <p:cBhvr>
                                        <p:cTn id="45" dur="500"/>
                                        <p:tgtEl>
                                          <p:spTgt spid="275505"/>
                                        </p:tgtEl>
                                      </p:cBhvr>
                                    </p:animEffect>
                                  </p:childTnLst>
                                  <p:subTnLst>
                                    <p:set>
                                      <p:cBhvr override="childStyle">
                                        <p:cTn dur="1" fill="hold" display="0" masterRel="nextClick" afterEffect="1"/>
                                        <p:tgtEl>
                                          <p:spTgt spid="275505"/>
                                        </p:tgtEl>
                                        <p:attrNameLst>
                                          <p:attrName>style.visibility</p:attrName>
                                        </p:attrNameLst>
                                      </p:cBhvr>
                                      <p:to>
                                        <p:strVal val="hidden"/>
                                      </p:to>
                                    </p:set>
                                  </p:subTnLst>
                                </p:cTn>
                              </p:par>
                            </p:childTnLst>
                          </p:cTn>
                        </p:par>
                      </p:childTnLst>
                    </p:cTn>
                  </p:par>
                  <p:par>
                    <p:cTn id="46" fill="hold" nodeType="clickPar">
                      <p:stCondLst>
                        <p:cond delay="indefinite"/>
                      </p:stCondLst>
                      <p:childTnLst>
                        <p:par>
                          <p:cTn id="47" fill="hold" nodeType="withGroup">
                            <p:stCondLst>
                              <p:cond delay="0"/>
                            </p:stCondLst>
                            <p:childTnLst>
                              <p:par>
                                <p:cTn id="48" presetID="3" presetClass="entr" presetSubtype="5" fill="hold" grpId="0" nodeType="clickEffect">
                                  <p:stCondLst>
                                    <p:cond delay="0"/>
                                  </p:stCondLst>
                                  <p:childTnLst>
                                    <p:set>
                                      <p:cBhvr>
                                        <p:cTn id="49" dur="1" fill="hold">
                                          <p:stCondLst>
                                            <p:cond delay="0"/>
                                          </p:stCondLst>
                                        </p:cTn>
                                        <p:tgtEl>
                                          <p:spTgt spid="275509"/>
                                        </p:tgtEl>
                                        <p:attrNameLst>
                                          <p:attrName>style.visibility</p:attrName>
                                        </p:attrNameLst>
                                      </p:cBhvr>
                                      <p:to>
                                        <p:strVal val="visible"/>
                                      </p:to>
                                    </p:set>
                                    <p:animEffect transition="in" filter="blinds(vertical)">
                                      <p:cBhvr>
                                        <p:cTn id="50" dur="500"/>
                                        <p:tgtEl>
                                          <p:spTgt spid="275509"/>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wipe(left)">
                                      <p:cBhvr>
                                        <p:cTn id="55" dur="500"/>
                                        <p:tgtEl>
                                          <p:spTgt spid="11"/>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nodeType="click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left)">
                                      <p:cBhvr>
                                        <p:cTn id="6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5505" grpId="0"/>
      <p:bldP spid="275508" grpId="0" animBg="1"/>
      <p:bldP spid="275509"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89474" name="Rectangle 2">
            <a:extLst>
              <a:ext uri="{FF2B5EF4-FFF2-40B4-BE49-F238E27FC236}">
                <a16:creationId xmlns:a16="http://schemas.microsoft.com/office/drawing/2014/main" id="{87AB3F79-64E7-0115-EF45-7C25015395B3}"/>
              </a:ext>
            </a:extLst>
          </p:cNvPr>
          <p:cNvSpPr>
            <a:spLocks noGrp="1" noChangeArrowheads="1"/>
          </p:cNvSpPr>
          <p:nvPr>
            <p:ph type="title"/>
          </p:nvPr>
        </p:nvSpPr>
        <p:spPr>
          <a:xfrm>
            <a:off x="533400" y="228600"/>
            <a:ext cx="1652588" cy="685800"/>
          </a:xfrm>
        </p:spPr>
        <p:txBody>
          <a:bodyPr/>
          <a:lstStyle/>
          <a:p>
            <a:pPr algn="l" eaLnBrk="1" hangingPunct="1">
              <a:defRPr/>
            </a:pPr>
            <a:r>
              <a:rPr kumimoji="1" lang="zh-CN" altLang="en-US" sz="3200" b="1">
                <a:solidFill>
                  <a:srgbClr val="6600FF"/>
                </a:solidFill>
                <a:effectLst>
                  <a:outerShdw blurRad="38100" dist="38100" dir="2700000" algn="tl">
                    <a:srgbClr val="C0C0C0"/>
                  </a:outerShdw>
                </a:effectLst>
              </a:rPr>
              <a:t>结论：</a:t>
            </a:r>
          </a:p>
        </p:txBody>
      </p:sp>
      <p:sp>
        <p:nvSpPr>
          <p:cNvPr id="489475" name="Rectangle 3">
            <a:extLst>
              <a:ext uri="{FF2B5EF4-FFF2-40B4-BE49-F238E27FC236}">
                <a16:creationId xmlns:a16="http://schemas.microsoft.com/office/drawing/2014/main" id="{4BDEB4F9-7652-0214-5B87-200EB31808AF}"/>
              </a:ext>
            </a:extLst>
          </p:cNvPr>
          <p:cNvSpPr>
            <a:spLocks noChangeArrowheads="1"/>
          </p:cNvSpPr>
          <p:nvPr/>
        </p:nvSpPr>
        <p:spPr bwMode="auto">
          <a:xfrm>
            <a:off x="381000" y="152400"/>
            <a:ext cx="1600200" cy="609600"/>
          </a:xfrm>
          <a:prstGeom prst="rect">
            <a:avLst/>
          </a:prstGeom>
          <a:noFill/>
          <a:ln w="9525">
            <a:noFill/>
            <a:miter lim="800000"/>
          </a:ln>
          <a:effectLst/>
        </p:spPr>
        <p:txBody>
          <a:bodyPr anchor="ctr"/>
          <a:lstStyle/>
          <a:p>
            <a:pPr>
              <a:defRPr/>
            </a:pPr>
            <a:endParaRPr kumimoji="1" lang="zh-CN" altLang="zh-CN" sz="4400" b="1" i="0">
              <a:solidFill>
                <a:srgbClr val="0000FF"/>
              </a:solidFill>
              <a:effectLst>
                <a:outerShdw blurRad="38100" dist="38100" dir="2700000" algn="tl">
                  <a:srgbClr val="C0C0C0"/>
                </a:outerShdw>
              </a:effectLst>
              <a:ea typeface="楷体_GB2312" pitchFamily="49" charset="-122"/>
              <a:cs typeface="+mn-cs"/>
            </a:endParaRPr>
          </a:p>
        </p:txBody>
      </p:sp>
      <p:sp>
        <p:nvSpPr>
          <p:cNvPr id="489476" name="Text Box 4" descr="40%">
            <a:extLst>
              <a:ext uri="{FF2B5EF4-FFF2-40B4-BE49-F238E27FC236}">
                <a16:creationId xmlns:a16="http://schemas.microsoft.com/office/drawing/2014/main" id="{48986786-AF13-39BF-FDA6-72923A12E829}"/>
              </a:ext>
            </a:extLst>
          </p:cNvPr>
          <p:cNvSpPr txBox="1">
            <a:spLocks noChangeArrowheads="1"/>
          </p:cNvSpPr>
          <p:nvPr/>
        </p:nvSpPr>
        <p:spPr bwMode="auto">
          <a:xfrm>
            <a:off x="609600" y="796925"/>
            <a:ext cx="7772400" cy="1031875"/>
          </a:xfrm>
          <a:prstGeom prst="rect">
            <a:avLst/>
          </a:prstGeom>
          <a:noFill/>
          <a:ln w="9525">
            <a:noFill/>
            <a:miter lim="800000"/>
          </a:ln>
          <a:effectLst/>
        </p:spPr>
        <p:txBody>
          <a:bodyPr>
            <a:spAutoFit/>
          </a:bodyPr>
          <a:lstStyle/>
          <a:p>
            <a:pPr>
              <a:lnSpc>
                <a:spcPct val="110000"/>
              </a:lnSpc>
              <a:defRPr/>
            </a:pPr>
            <a:r>
              <a:rPr kumimoji="1" lang="en-US" altLang="zh-CN" b="1" i="0" dirty="0">
                <a:solidFill>
                  <a:schemeClr val="tx1"/>
                </a:solidFill>
                <a:effectLst>
                  <a:outerShdw blurRad="38100" dist="38100" dir="2700000" algn="tl">
                    <a:srgbClr val="C0C0C0"/>
                  </a:outerShdw>
                </a:effectLst>
                <a:ea typeface="宋体" panose="02010600030101010101" pitchFamily="2" charset="-122"/>
                <a:cs typeface="+mn-cs"/>
              </a:rPr>
              <a:t>1</a:t>
            </a: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）无输入信号电压时，三极管各电极都是恒定</a:t>
            </a:r>
          </a:p>
          <a:p>
            <a:pPr>
              <a:lnSpc>
                <a:spcPct val="110000"/>
              </a:lnSpc>
              <a:defRPr/>
            </a:pP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      的电压和电流</a:t>
            </a:r>
            <a:r>
              <a:rPr kumimoji="1" lang="en-US" altLang="zh-CN"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I</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B</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U</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BE</a:t>
            </a:r>
            <a:r>
              <a:rPr kumimoji="1" lang="zh-CN" altLang="zh-CN"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和</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I</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C</a:t>
            </a: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U</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CE</a:t>
            </a:r>
            <a:r>
              <a:rPr kumimoji="1" lang="en-US" altLang="zh-CN" b="1" i="0" dirty="0">
                <a:solidFill>
                  <a:schemeClr val="tx1"/>
                </a:solidFill>
                <a:effectLst>
                  <a:outerShdw blurRad="38100" dist="38100" dir="2700000" algn="tl">
                    <a:srgbClr val="C0C0C0"/>
                  </a:outerShdw>
                </a:effectLst>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a:t>
            </a:r>
          </a:p>
        </p:txBody>
      </p:sp>
      <p:sp>
        <p:nvSpPr>
          <p:cNvPr id="489477" name="Text Box 5">
            <a:extLst>
              <a:ext uri="{FF2B5EF4-FFF2-40B4-BE49-F238E27FC236}">
                <a16:creationId xmlns:a16="http://schemas.microsoft.com/office/drawing/2014/main" id="{E762A3A7-689B-81DF-CCBD-61689C916D1E}"/>
              </a:ext>
            </a:extLst>
          </p:cNvPr>
          <p:cNvSpPr txBox="1">
            <a:spLocks noChangeArrowheads="1"/>
          </p:cNvSpPr>
          <p:nvPr/>
        </p:nvSpPr>
        <p:spPr bwMode="auto">
          <a:xfrm>
            <a:off x="742950" y="5181600"/>
            <a:ext cx="7924800" cy="984250"/>
          </a:xfrm>
          <a:prstGeom prst="rect">
            <a:avLst/>
          </a:prstGeom>
          <a:noFill/>
          <a:ln w="38100">
            <a:noFill/>
            <a:miter lim="800000"/>
          </a:ln>
          <a:effectLst/>
        </p:spPr>
        <p:txBody>
          <a:bodyPr lIns="90000" tIns="46800" rIns="90000" bIns="46800" anchor="ctr">
            <a:spAutoFit/>
          </a:bodyPr>
          <a:lstStyle/>
          <a:p>
            <a:pPr>
              <a:lnSpc>
                <a:spcPct val="110000"/>
              </a:lnSpc>
              <a:defRPr/>
            </a:pPr>
            <a:r>
              <a:rPr kumimoji="1" lang="en-US" altLang="zh-CN" b="1" i="0" dirty="0">
                <a:solidFill>
                  <a:schemeClr val="tx1"/>
                </a:solidFill>
                <a:latin typeface="宋体" panose="02010600030101010101" pitchFamily="2" charset="-122"/>
                <a:ea typeface="宋体" panose="02010600030101010101" pitchFamily="2" charset="-122"/>
                <a:cs typeface="+mn-cs"/>
              </a:rPr>
              <a:t>   </a:t>
            </a:r>
            <a:r>
              <a:rPr kumimoji="1" lang="en-US" altLang="zh-CN"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I</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B</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U</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BE</a:t>
            </a:r>
            <a:r>
              <a:rPr kumimoji="1" lang="en-US" altLang="zh-CN"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zh-CN" b="1" i="0" dirty="0">
                <a:solidFill>
                  <a:schemeClr val="tx1"/>
                </a:solidFill>
                <a:latin typeface="宋体" panose="02010600030101010101" pitchFamily="2" charset="-122"/>
                <a:ea typeface="宋体" panose="02010600030101010101" pitchFamily="2" charset="-122"/>
                <a:cs typeface="+mn-cs"/>
              </a:rPr>
              <a:t>和</a:t>
            </a:r>
            <a:r>
              <a:rPr kumimoji="1" lang="en-US" altLang="zh-CN"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I</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C</a:t>
            </a: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U</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CE</a:t>
            </a:r>
            <a:r>
              <a:rPr kumimoji="1" lang="en-US" altLang="zh-CN"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b="1" i="0" dirty="0">
                <a:solidFill>
                  <a:schemeClr val="tx1"/>
                </a:solidFill>
                <a:latin typeface="宋体" panose="02010600030101010101" pitchFamily="2" charset="-122"/>
                <a:ea typeface="宋体" panose="02010600030101010101" pitchFamily="2" charset="-122"/>
                <a:cs typeface="+mn-cs"/>
              </a:rPr>
              <a:t>分别对应于输入、输出特性曲线上的一个点称为静态工作点。</a:t>
            </a:r>
          </a:p>
        </p:txBody>
      </p:sp>
      <p:grpSp>
        <p:nvGrpSpPr>
          <p:cNvPr id="27654" name="Group 6">
            <a:extLst>
              <a:ext uri="{FF2B5EF4-FFF2-40B4-BE49-F238E27FC236}">
                <a16:creationId xmlns:a16="http://schemas.microsoft.com/office/drawing/2014/main" id="{EEB4CD0F-002C-00FE-6468-A56AE870478A}"/>
              </a:ext>
            </a:extLst>
          </p:cNvPr>
          <p:cNvGrpSpPr>
            <a:grpSpLocks/>
          </p:cNvGrpSpPr>
          <p:nvPr/>
        </p:nvGrpSpPr>
        <p:grpSpPr bwMode="auto">
          <a:xfrm>
            <a:off x="1544638" y="1806575"/>
            <a:ext cx="2916237" cy="2770188"/>
            <a:chOff x="617" y="1366"/>
            <a:chExt cx="1838" cy="2126"/>
          </a:xfrm>
        </p:grpSpPr>
        <p:sp>
          <p:nvSpPr>
            <p:cNvPr id="27655" name="Line 7">
              <a:extLst>
                <a:ext uri="{FF2B5EF4-FFF2-40B4-BE49-F238E27FC236}">
                  <a16:creationId xmlns:a16="http://schemas.microsoft.com/office/drawing/2014/main" id="{99DFB3D0-63AC-C72E-88EB-E079CA57E1E5}"/>
                </a:ext>
              </a:extLst>
            </p:cNvPr>
            <p:cNvSpPr>
              <a:spLocks noChangeShapeType="1"/>
            </p:cNvSpPr>
            <p:nvPr/>
          </p:nvSpPr>
          <p:spPr bwMode="auto">
            <a:xfrm flipV="1">
              <a:off x="972" y="1754"/>
              <a:ext cx="0" cy="1738"/>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27656" name="Line 8">
              <a:extLst>
                <a:ext uri="{FF2B5EF4-FFF2-40B4-BE49-F238E27FC236}">
                  <a16:creationId xmlns:a16="http://schemas.microsoft.com/office/drawing/2014/main" id="{D5F69CC0-48B9-17B8-4C3B-62EEBE0B426A}"/>
                </a:ext>
              </a:extLst>
            </p:cNvPr>
            <p:cNvSpPr>
              <a:spLocks noChangeShapeType="1"/>
            </p:cNvSpPr>
            <p:nvPr/>
          </p:nvSpPr>
          <p:spPr bwMode="auto">
            <a:xfrm flipV="1">
              <a:off x="972" y="3468"/>
              <a:ext cx="1032" cy="12"/>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27657" name="Text Box 9">
              <a:extLst>
                <a:ext uri="{FF2B5EF4-FFF2-40B4-BE49-F238E27FC236}">
                  <a16:creationId xmlns:a16="http://schemas.microsoft.com/office/drawing/2014/main" id="{272C6D45-7BA8-52FF-798F-918FFE18890B}"/>
                </a:ext>
              </a:extLst>
            </p:cNvPr>
            <p:cNvSpPr txBox="1">
              <a:spLocks noChangeArrowheads="1"/>
            </p:cNvSpPr>
            <p:nvPr/>
          </p:nvSpPr>
          <p:spPr bwMode="auto">
            <a:xfrm>
              <a:off x="617" y="1366"/>
              <a:ext cx="866"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sp>
          <p:nvSpPr>
            <p:cNvPr id="27658" name="Text Box 10">
              <a:extLst>
                <a:ext uri="{FF2B5EF4-FFF2-40B4-BE49-F238E27FC236}">
                  <a16:creationId xmlns:a16="http://schemas.microsoft.com/office/drawing/2014/main" id="{7EB6C4B5-D6A4-20BA-8DAC-071CA6E55A2E}"/>
                </a:ext>
              </a:extLst>
            </p:cNvPr>
            <p:cNvSpPr txBox="1">
              <a:spLocks noChangeArrowheads="1"/>
            </p:cNvSpPr>
            <p:nvPr/>
          </p:nvSpPr>
          <p:spPr bwMode="auto">
            <a:xfrm>
              <a:off x="1977" y="2994"/>
              <a:ext cx="478"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BE</a:t>
              </a:r>
              <a:endParaRPr lang="en-US" altLang="zh-CN" b="1" i="0">
                <a:solidFill>
                  <a:schemeClr val="tx1"/>
                </a:solidFill>
                <a:ea typeface="楷体_GB2312" pitchFamily="49" charset="-122"/>
              </a:endParaRPr>
            </a:p>
          </p:txBody>
        </p:sp>
        <p:sp>
          <p:nvSpPr>
            <p:cNvPr id="27659" name="Freeform 11">
              <a:extLst>
                <a:ext uri="{FF2B5EF4-FFF2-40B4-BE49-F238E27FC236}">
                  <a16:creationId xmlns:a16="http://schemas.microsoft.com/office/drawing/2014/main" id="{5880BC59-F440-4AA6-4763-31EF41317D0D}"/>
                </a:ext>
              </a:extLst>
            </p:cNvPr>
            <p:cNvSpPr>
              <a:spLocks noChangeArrowheads="1"/>
            </p:cNvSpPr>
            <p:nvPr/>
          </p:nvSpPr>
          <p:spPr bwMode="auto">
            <a:xfrm>
              <a:off x="972" y="1968"/>
              <a:ext cx="672" cy="1498"/>
            </a:xfrm>
            <a:custGeom>
              <a:avLst/>
              <a:gdLst>
                <a:gd name="T0" fmla="*/ 0 w 1344"/>
                <a:gd name="T1" fmla="*/ 2280 h 2280"/>
                <a:gd name="T2" fmla="*/ 456 w 1344"/>
                <a:gd name="T3" fmla="*/ 2256 h 2280"/>
                <a:gd name="T4" fmla="*/ 648 w 1344"/>
                <a:gd name="T5" fmla="*/ 2220 h 2280"/>
                <a:gd name="T6" fmla="*/ 900 w 1344"/>
                <a:gd name="T7" fmla="*/ 1968 h 2280"/>
                <a:gd name="T8" fmla="*/ 1080 w 1344"/>
                <a:gd name="T9" fmla="*/ 1308 h 2280"/>
                <a:gd name="T10" fmla="*/ 1344 w 1344"/>
                <a:gd name="T11" fmla="*/ 0 h 2280"/>
              </a:gdLst>
              <a:ahLst/>
              <a:cxnLst>
                <a:cxn ang="0">
                  <a:pos x="T0" y="T1"/>
                </a:cxn>
                <a:cxn ang="0">
                  <a:pos x="T2" y="T3"/>
                </a:cxn>
                <a:cxn ang="0">
                  <a:pos x="T4" y="T5"/>
                </a:cxn>
                <a:cxn ang="0">
                  <a:pos x="T6" y="T7"/>
                </a:cxn>
                <a:cxn ang="0">
                  <a:pos x="T8" y="T9"/>
                </a:cxn>
                <a:cxn ang="0">
                  <a:pos x="T10" y="T11"/>
                </a:cxn>
              </a:cxnLst>
              <a:rect l="0" t="0" r="r" b="b"/>
              <a:pathLst>
                <a:path w="1344" h="2280">
                  <a:moveTo>
                    <a:pt x="0" y="2280"/>
                  </a:moveTo>
                  <a:cubicBezTo>
                    <a:pt x="174" y="2273"/>
                    <a:pt x="348" y="2266"/>
                    <a:pt x="456" y="2256"/>
                  </a:cubicBezTo>
                  <a:cubicBezTo>
                    <a:pt x="564" y="2246"/>
                    <a:pt x="574" y="2268"/>
                    <a:pt x="648" y="2220"/>
                  </a:cubicBezTo>
                  <a:cubicBezTo>
                    <a:pt x="722" y="2172"/>
                    <a:pt x="828" y="2120"/>
                    <a:pt x="900" y="1968"/>
                  </a:cubicBezTo>
                  <a:cubicBezTo>
                    <a:pt x="972" y="1816"/>
                    <a:pt x="1006" y="1636"/>
                    <a:pt x="1080" y="1308"/>
                  </a:cubicBezTo>
                  <a:cubicBezTo>
                    <a:pt x="1154" y="980"/>
                    <a:pt x="1289" y="272"/>
                    <a:pt x="1344"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27660" name="Group 12">
            <a:extLst>
              <a:ext uri="{FF2B5EF4-FFF2-40B4-BE49-F238E27FC236}">
                <a16:creationId xmlns:a16="http://schemas.microsoft.com/office/drawing/2014/main" id="{9024D25F-22E3-1C1B-12A8-FEA27F90D96C}"/>
              </a:ext>
            </a:extLst>
          </p:cNvPr>
          <p:cNvGrpSpPr>
            <a:grpSpLocks/>
          </p:cNvGrpSpPr>
          <p:nvPr/>
        </p:nvGrpSpPr>
        <p:grpSpPr bwMode="auto">
          <a:xfrm>
            <a:off x="2935288" y="2927350"/>
            <a:ext cx="655637" cy="534988"/>
            <a:chOff x="1512" y="2258"/>
            <a:chExt cx="413" cy="382"/>
          </a:xfrm>
        </p:grpSpPr>
        <p:sp>
          <p:nvSpPr>
            <p:cNvPr id="27661" name="Oval 13">
              <a:extLst>
                <a:ext uri="{FF2B5EF4-FFF2-40B4-BE49-F238E27FC236}">
                  <a16:creationId xmlns:a16="http://schemas.microsoft.com/office/drawing/2014/main" id="{1C8802A3-8D37-C627-7149-140CD1FE701F}"/>
                </a:ext>
              </a:extLst>
            </p:cNvPr>
            <p:cNvSpPr>
              <a:spLocks noChangeArrowheads="1"/>
            </p:cNvSpPr>
            <p:nvPr/>
          </p:nvSpPr>
          <p:spPr bwMode="auto">
            <a:xfrm>
              <a:off x="1512" y="2556"/>
              <a:ext cx="72" cy="84"/>
            </a:xfrm>
            <a:prstGeom prst="ellipse">
              <a:avLst/>
            </a:prstGeom>
            <a:solidFill>
              <a:srgbClr val="FF3300"/>
            </a:solidFill>
            <a:ln w="38100">
              <a:solidFill>
                <a:srgbClr val="FF3300"/>
              </a:solidFill>
              <a:round/>
              <a:headEnd/>
              <a:tailEnd/>
            </a:ln>
          </p:spPr>
          <p:txBody>
            <a:bodyPr wrap="none" lIns="90000" tIns="46800" rIns="90000" bIns="46800" anchor="ctr">
              <a:spAutoFit/>
            </a:bodyPr>
            <a:lstStyle/>
            <a:p>
              <a:pPr>
                <a:spcBef>
                  <a:spcPct val="50000"/>
                </a:spcBef>
              </a:pPr>
              <a:endParaRPr lang="zh-CN" altLang="en-US"/>
            </a:p>
          </p:txBody>
        </p:sp>
        <p:sp>
          <p:nvSpPr>
            <p:cNvPr id="489486" name="Text Box 14">
              <a:extLst>
                <a:ext uri="{FF2B5EF4-FFF2-40B4-BE49-F238E27FC236}">
                  <a16:creationId xmlns:a16="http://schemas.microsoft.com/office/drawing/2014/main" id="{907ED3BF-72F3-EC15-50DE-37D8A60933AB}"/>
                </a:ext>
              </a:extLst>
            </p:cNvPr>
            <p:cNvSpPr txBox="1">
              <a:spLocks noChangeArrowheads="1"/>
            </p:cNvSpPr>
            <p:nvPr/>
          </p:nvSpPr>
          <p:spPr bwMode="auto">
            <a:xfrm>
              <a:off x="1637" y="2258"/>
              <a:ext cx="288" cy="370"/>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rgbClr val="CC0000"/>
                  </a:solidFill>
                  <a:effectLst>
                    <a:outerShdw blurRad="38100" dist="38100" dir="2700000">
                      <a:srgbClr val="000000"/>
                    </a:outerShdw>
                  </a:effectLst>
                  <a:ea typeface="楷体_GB2312" pitchFamily="49" charset="-122"/>
                  <a:cs typeface="+mn-cs"/>
                </a:rPr>
                <a:t>Q</a:t>
              </a:r>
              <a:endParaRPr lang="en-US" altLang="zh-CN" b="1" i="0" noProof="1">
                <a:solidFill>
                  <a:srgbClr val="CC0000"/>
                </a:solidFill>
                <a:effectLst>
                  <a:outerShdw blurRad="38100" dist="38100" dir="2700000">
                    <a:srgbClr val="000000"/>
                  </a:outerShdw>
                </a:effectLst>
                <a:ea typeface="楷体_GB2312" pitchFamily="49" charset="-122"/>
              </a:endParaRPr>
            </a:p>
          </p:txBody>
        </p:sp>
      </p:grpSp>
      <p:grpSp>
        <p:nvGrpSpPr>
          <p:cNvPr id="27663" name="Group 15">
            <a:extLst>
              <a:ext uri="{FF2B5EF4-FFF2-40B4-BE49-F238E27FC236}">
                <a16:creationId xmlns:a16="http://schemas.microsoft.com/office/drawing/2014/main" id="{B47617E7-9285-94A9-8D8F-30EA518E6D7B}"/>
              </a:ext>
            </a:extLst>
          </p:cNvPr>
          <p:cNvGrpSpPr>
            <a:grpSpLocks/>
          </p:cNvGrpSpPr>
          <p:nvPr/>
        </p:nvGrpSpPr>
        <p:grpSpPr bwMode="auto">
          <a:xfrm>
            <a:off x="1573213" y="3041650"/>
            <a:ext cx="1581150" cy="519113"/>
            <a:chOff x="483" y="2263"/>
            <a:chExt cx="1173" cy="370"/>
          </a:xfrm>
        </p:grpSpPr>
        <p:sp>
          <p:nvSpPr>
            <p:cNvPr id="27664" name="Line 16">
              <a:extLst>
                <a:ext uri="{FF2B5EF4-FFF2-40B4-BE49-F238E27FC236}">
                  <a16:creationId xmlns:a16="http://schemas.microsoft.com/office/drawing/2014/main" id="{D6F4A033-514B-3823-B604-CBA40D3E67B7}"/>
                </a:ext>
              </a:extLst>
            </p:cNvPr>
            <p:cNvSpPr>
              <a:spLocks noChangeShapeType="1"/>
            </p:cNvSpPr>
            <p:nvPr/>
          </p:nvSpPr>
          <p:spPr bwMode="auto">
            <a:xfrm>
              <a:off x="900" y="2520"/>
              <a:ext cx="756" cy="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9489" name="Rectangle 17">
              <a:extLst>
                <a:ext uri="{FF2B5EF4-FFF2-40B4-BE49-F238E27FC236}">
                  <a16:creationId xmlns:a16="http://schemas.microsoft.com/office/drawing/2014/main" id="{8995204A-FE98-542C-710A-05E5F5319B23}"/>
                </a:ext>
              </a:extLst>
            </p:cNvPr>
            <p:cNvSpPr>
              <a:spLocks noChangeArrowheads="1"/>
            </p:cNvSpPr>
            <p:nvPr/>
          </p:nvSpPr>
          <p:spPr bwMode="auto">
            <a:xfrm>
              <a:off x="483" y="2263"/>
              <a:ext cx="356" cy="370"/>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a:solidFill>
                    <a:srgbClr val="CC0000"/>
                  </a:solidFill>
                  <a:effectLst>
                    <a:outerShdw blurRad="38100" dist="38100" dir="2700000" algn="tl">
                      <a:srgbClr val="C0C0C0"/>
                    </a:outerShdw>
                  </a:effectLst>
                  <a:ea typeface="楷体_GB2312" pitchFamily="49" charset="-122"/>
                  <a:cs typeface="+mn-cs"/>
                </a:rPr>
                <a:t>I</a:t>
              </a:r>
              <a:r>
                <a:rPr kumimoji="1" lang="en-US" altLang="zh-CN" b="1" i="0" baseline="-25000">
                  <a:solidFill>
                    <a:srgbClr val="CC0000"/>
                  </a:solidFill>
                  <a:effectLst>
                    <a:outerShdw blurRad="38100" dist="38100" dir="2700000" algn="tl">
                      <a:srgbClr val="C0C0C0"/>
                    </a:outerShdw>
                  </a:effectLst>
                  <a:ea typeface="楷体_GB2312" pitchFamily="49" charset="-122"/>
                  <a:cs typeface="+mn-cs"/>
                </a:rPr>
                <a:t>B</a:t>
              </a:r>
              <a:endParaRPr kumimoji="1" lang="en-US" altLang="zh-CN" b="1" i="0">
                <a:solidFill>
                  <a:srgbClr val="CC0000"/>
                </a:solidFill>
                <a:effectLst>
                  <a:outerShdw blurRad="38100" dist="38100" dir="2700000" algn="tl">
                    <a:srgbClr val="C0C0C0"/>
                  </a:outerShdw>
                </a:effectLst>
                <a:ea typeface="楷体_GB2312" pitchFamily="49" charset="-122"/>
                <a:cs typeface="+mn-cs"/>
              </a:endParaRPr>
            </a:p>
          </p:txBody>
        </p:sp>
      </p:grpSp>
      <p:grpSp>
        <p:nvGrpSpPr>
          <p:cNvPr id="27666" name="Group 18">
            <a:extLst>
              <a:ext uri="{FF2B5EF4-FFF2-40B4-BE49-F238E27FC236}">
                <a16:creationId xmlns:a16="http://schemas.microsoft.com/office/drawing/2014/main" id="{0825C853-2ADC-F0C7-4697-409B6D09E82E}"/>
              </a:ext>
            </a:extLst>
          </p:cNvPr>
          <p:cNvGrpSpPr>
            <a:grpSpLocks/>
          </p:cNvGrpSpPr>
          <p:nvPr/>
        </p:nvGrpSpPr>
        <p:grpSpPr bwMode="auto">
          <a:xfrm>
            <a:off x="2732088" y="3400425"/>
            <a:ext cx="758825" cy="1674813"/>
            <a:chOff x="1368" y="2484"/>
            <a:chExt cx="478" cy="1574"/>
          </a:xfrm>
        </p:grpSpPr>
        <p:sp>
          <p:nvSpPr>
            <p:cNvPr id="27667" name="Line 19">
              <a:extLst>
                <a:ext uri="{FF2B5EF4-FFF2-40B4-BE49-F238E27FC236}">
                  <a16:creationId xmlns:a16="http://schemas.microsoft.com/office/drawing/2014/main" id="{B3DE82BD-283A-94D9-C1DE-FC111DB20741}"/>
                </a:ext>
              </a:extLst>
            </p:cNvPr>
            <p:cNvSpPr>
              <a:spLocks noChangeShapeType="1"/>
            </p:cNvSpPr>
            <p:nvPr/>
          </p:nvSpPr>
          <p:spPr bwMode="auto">
            <a:xfrm>
              <a:off x="1572" y="2484"/>
              <a:ext cx="0" cy="108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9492" name="Rectangle 20">
              <a:extLst>
                <a:ext uri="{FF2B5EF4-FFF2-40B4-BE49-F238E27FC236}">
                  <a16:creationId xmlns:a16="http://schemas.microsoft.com/office/drawing/2014/main" id="{D6001A4B-ADC7-BEE9-2BF1-A5FF7F172925}"/>
                </a:ext>
              </a:extLst>
            </p:cNvPr>
            <p:cNvSpPr>
              <a:spLocks noChangeArrowheads="1"/>
            </p:cNvSpPr>
            <p:nvPr/>
          </p:nvSpPr>
          <p:spPr bwMode="auto">
            <a:xfrm>
              <a:off x="1368" y="3570"/>
              <a:ext cx="478" cy="4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a:solidFill>
                    <a:srgbClr val="CC0000"/>
                  </a:solidFill>
                  <a:effectLst>
                    <a:outerShdw blurRad="38100" dist="38100" dir="2700000" algn="tl">
                      <a:srgbClr val="C0C0C0"/>
                    </a:outerShdw>
                  </a:effectLst>
                  <a:ea typeface="楷体_GB2312" pitchFamily="49" charset="-122"/>
                  <a:cs typeface="+mn-cs"/>
                </a:rPr>
                <a:t>U</a:t>
              </a:r>
              <a:r>
                <a:rPr kumimoji="1" lang="en-US" altLang="zh-CN" b="1" i="0" baseline="-25000">
                  <a:solidFill>
                    <a:srgbClr val="CC0000"/>
                  </a:solidFill>
                  <a:effectLst>
                    <a:outerShdw blurRad="38100" dist="38100" dir="2700000" algn="tl">
                      <a:srgbClr val="C0C0C0"/>
                    </a:outerShdw>
                  </a:effectLst>
                  <a:ea typeface="楷体_GB2312" pitchFamily="49" charset="-122"/>
                  <a:cs typeface="+mn-cs"/>
                </a:rPr>
                <a:t>BE</a:t>
              </a:r>
            </a:p>
          </p:txBody>
        </p:sp>
      </p:grpSp>
      <p:grpSp>
        <p:nvGrpSpPr>
          <p:cNvPr id="27669" name="Group 21">
            <a:extLst>
              <a:ext uri="{FF2B5EF4-FFF2-40B4-BE49-F238E27FC236}">
                <a16:creationId xmlns:a16="http://schemas.microsoft.com/office/drawing/2014/main" id="{DFDB79C5-960C-CF41-17CD-C605DBDF1D9E}"/>
              </a:ext>
            </a:extLst>
          </p:cNvPr>
          <p:cNvGrpSpPr>
            <a:grpSpLocks/>
          </p:cNvGrpSpPr>
          <p:nvPr/>
        </p:nvGrpSpPr>
        <p:grpSpPr bwMode="auto">
          <a:xfrm>
            <a:off x="5391150" y="1706563"/>
            <a:ext cx="3694113" cy="3046412"/>
            <a:chOff x="3264" y="1330"/>
            <a:chExt cx="2046" cy="2278"/>
          </a:xfrm>
        </p:grpSpPr>
        <p:sp>
          <p:nvSpPr>
            <p:cNvPr id="27670" name="Text Box 22">
              <a:extLst>
                <a:ext uri="{FF2B5EF4-FFF2-40B4-BE49-F238E27FC236}">
                  <a16:creationId xmlns:a16="http://schemas.microsoft.com/office/drawing/2014/main" id="{10014EA4-46EF-426B-32AF-5A22B6C9FA5C}"/>
                </a:ext>
              </a:extLst>
            </p:cNvPr>
            <p:cNvSpPr txBox="1">
              <a:spLocks noChangeArrowheads="1"/>
            </p:cNvSpPr>
            <p:nvPr/>
          </p:nvSpPr>
          <p:spPr bwMode="auto">
            <a:xfrm>
              <a:off x="3315" y="1330"/>
              <a:ext cx="1154" cy="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27671" name="Text Box 23">
              <a:extLst>
                <a:ext uri="{FF2B5EF4-FFF2-40B4-BE49-F238E27FC236}">
                  <a16:creationId xmlns:a16="http://schemas.microsoft.com/office/drawing/2014/main" id="{CEC7291F-1A49-10A2-685C-A06A4987B7F4}"/>
                </a:ext>
              </a:extLst>
            </p:cNvPr>
            <p:cNvSpPr txBox="1">
              <a:spLocks noChangeArrowheads="1"/>
            </p:cNvSpPr>
            <p:nvPr/>
          </p:nvSpPr>
          <p:spPr bwMode="auto">
            <a:xfrm>
              <a:off x="4842" y="3175"/>
              <a:ext cx="468" cy="4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3200" b="1" i="0">
                  <a:solidFill>
                    <a:schemeClr val="tx1"/>
                  </a:solidFill>
                  <a:ea typeface="楷体_GB2312" pitchFamily="49" charset="-122"/>
                </a:rPr>
                <a:t>U</a:t>
              </a:r>
              <a:r>
                <a:rPr lang="en-US" altLang="zh-CN" sz="3200" b="1" i="0" baseline="-25000">
                  <a:solidFill>
                    <a:schemeClr val="tx1"/>
                  </a:solidFill>
                  <a:ea typeface="楷体_GB2312" pitchFamily="49" charset="-122"/>
                </a:rPr>
                <a:t>CE</a:t>
              </a:r>
              <a:endParaRPr lang="en-US" altLang="zh-CN" sz="3200" b="1" i="0">
                <a:solidFill>
                  <a:schemeClr val="tx1"/>
                </a:solidFill>
                <a:ea typeface="楷体_GB2312" pitchFamily="49" charset="-122"/>
              </a:endParaRPr>
            </a:p>
          </p:txBody>
        </p:sp>
        <p:grpSp>
          <p:nvGrpSpPr>
            <p:cNvPr id="27672" name="Group 24">
              <a:extLst>
                <a:ext uri="{FF2B5EF4-FFF2-40B4-BE49-F238E27FC236}">
                  <a16:creationId xmlns:a16="http://schemas.microsoft.com/office/drawing/2014/main" id="{D8FF927C-2463-6084-445D-3787AB5043C1}"/>
                </a:ext>
              </a:extLst>
            </p:cNvPr>
            <p:cNvGrpSpPr>
              <a:grpSpLocks/>
            </p:cNvGrpSpPr>
            <p:nvPr/>
          </p:nvGrpSpPr>
          <p:grpSpPr bwMode="auto">
            <a:xfrm>
              <a:off x="3264" y="1585"/>
              <a:ext cx="1584" cy="1896"/>
              <a:chOff x="3180" y="1585"/>
              <a:chExt cx="1584" cy="1896"/>
            </a:xfrm>
          </p:grpSpPr>
          <p:sp>
            <p:nvSpPr>
              <p:cNvPr id="27673" name="Line 25">
                <a:extLst>
                  <a:ext uri="{FF2B5EF4-FFF2-40B4-BE49-F238E27FC236}">
                    <a16:creationId xmlns:a16="http://schemas.microsoft.com/office/drawing/2014/main" id="{F272726E-B769-D1FE-20D9-4B5FB4E2828F}"/>
                  </a:ext>
                </a:extLst>
              </p:cNvPr>
              <p:cNvSpPr>
                <a:spLocks noChangeShapeType="1"/>
              </p:cNvSpPr>
              <p:nvPr/>
            </p:nvSpPr>
            <p:spPr bwMode="auto">
              <a:xfrm flipV="1">
                <a:off x="3180" y="3481"/>
                <a:ext cx="1584" cy="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grpSp>
            <p:nvGrpSpPr>
              <p:cNvPr id="27674" name="Group 26">
                <a:extLst>
                  <a:ext uri="{FF2B5EF4-FFF2-40B4-BE49-F238E27FC236}">
                    <a16:creationId xmlns:a16="http://schemas.microsoft.com/office/drawing/2014/main" id="{197D2D4B-B4AD-FE4C-0E6C-A320908CED54}"/>
                  </a:ext>
                </a:extLst>
              </p:cNvPr>
              <p:cNvGrpSpPr>
                <a:grpSpLocks/>
              </p:cNvGrpSpPr>
              <p:nvPr/>
            </p:nvGrpSpPr>
            <p:grpSpPr bwMode="auto">
              <a:xfrm>
                <a:off x="3181" y="1585"/>
                <a:ext cx="1288" cy="1896"/>
                <a:chOff x="3181" y="1753"/>
                <a:chExt cx="1288" cy="1896"/>
              </a:xfrm>
            </p:grpSpPr>
            <p:sp>
              <p:nvSpPr>
                <p:cNvPr id="27675" name="Line 27">
                  <a:extLst>
                    <a:ext uri="{FF2B5EF4-FFF2-40B4-BE49-F238E27FC236}">
                      <a16:creationId xmlns:a16="http://schemas.microsoft.com/office/drawing/2014/main" id="{7C07F6BB-76F2-B2A0-6712-C38C39CB1140}"/>
                    </a:ext>
                  </a:extLst>
                </p:cNvPr>
                <p:cNvSpPr>
                  <a:spLocks noChangeShapeType="1"/>
                </p:cNvSpPr>
                <p:nvPr/>
              </p:nvSpPr>
              <p:spPr bwMode="auto">
                <a:xfrm flipH="1" flipV="1">
                  <a:off x="3192" y="1753"/>
                  <a:ext cx="0" cy="1896"/>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grpSp>
              <p:nvGrpSpPr>
                <p:cNvPr id="27676" name="Group 28">
                  <a:extLst>
                    <a:ext uri="{FF2B5EF4-FFF2-40B4-BE49-F238E27FC236}">
                      <a16:creationId xmlns:a16="http://schemas.microsoft.com/office/drawing/2014/main" id="{8CA99599-CDD5-993F-4823-818D3E6E816B}"/>
                    </a:ext>
                  </a:extLst>
                </p:cNvPr>
                <p:cNvGrpSpPr>
                  <a:grpSpLocks/>
                </p:cNvGrpSpPr>
                <p:nvPr/>
              </p:nvGrpSpPr>
              <p:grpSpPr bwMode="auto">
                <a:xfrm>
                  <a:off x="3181" y="2028"/>
                  <a:ext cx="1288" cy="1609"/>
                  <a:chOff x="3181" y="1260"/>
                  <a:chExt cx="2387" cy="2377"/>
                </a:xfrm>
              </p:grpSpPr>
              <p:sp>
                <p:nvSpPr>
                  <p:cNvPr id="27677" name="Freeform 29">
                    <a:extLst>
                      <a:ext uri="{FF2B5EF4-FFF2-40B4-BE49-F238E27FC236}">
                        <a16:creationId xmlns:a16="http://schemas.microsoft.com/office/drawing/2014/main" id="{B2EAA4CA-6488-AB7F-9770-B1A85ABC6DFF}"/>
                      </a:ext>
                    </a:extLst>
                  </p:cNvPr>
                  <p:cNvSpPr>
                    <a:spLocks noChangeArrowheads="1"/>
                  </p:cNvSpPr>
                  <p:nvPr/>
                </p:nvSpPr>
                <p:spPr bwMode="auto">
                  <a:xfrm>
                    <a:off x="3181" y="3505"/>
                    <a:ext cx="2387" cy="131"/>
                  </a:xfrm>
                  <a:custGeom>
                    <a:avLst/>
                    <a:gdLst>
                      <a:gd name="T0" fmla="*/ 19 w 2387"/>
                      <a:gd name="T1" fmla="*/ 131 h 131"/>
                      <a:gd name="T2" fmla="*/ 69 w 2387"/>
                      <a:gd name="T3" fmla="*/ 95 h 131"/>
                      <a:gd name="T4" fmla="*/ 431 w 2387"/>
                      <a:gd name="T5" fmla="*/ 24 h 131"/>
                      <a:gd name="T6" fmla="*/ 2387 w 2387"/>
                      <a:gd name="T7" fmla="*/ 0 h 131"/>
                    </a:gdLst>
                    <a:ahLst/>
                    <a:cxnLst>
                      <a:cxn ang="0">
                        <a:pos x="T0" y="T1"/>
                      </a:cxn>
                      <a:cxn ang="0">
                        <a:pos x="T2" y="T3"/>
                      </a:cxn>
                      <a:cxn ang="0">
                        <a:pos x="T4" y="T5"/>
                      </a:cxn>
                      <a:cxn ang="0">
                        <a:pos x="T6" y="T7"/>
                      </a:cxn>
                    </a:cxnLst>
                    <a:rect l="0" t="0" r="r" b="b"/>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78" name="Freeform 30">
                    <a:extLst>
                      <a:ext uri="{FF2B5EF4-FFF2-40B4-BE49-F238E27FC236}">
                        <a16:creationId xmlns:a16="http://schemas.microsoft.com/office/drawing/2014/main" id="{F727F05C-DC54-3BA3-DB6B-B2A3F8B6F612}"/>
                      </a:ext>
                    </a:extLst>
                  </p:cNvPr>
                  <p:cNvSpPr>
                    <a:spLocks noChangeArrowheads="1"/>
                  </p:cNvSpPr>
                  <p:nvPr/>
                </p:nvSpPr>
                <p:spPr bwMode="auto">
                  <a:xfrm>
                    <a:off x="3200" y="3133"/>
                    <a:ext cx="2308" cy="504"/>
                  </a:xfrm>
                  <a:custGeom>
                    <a:avLst/>
                    <a:gdLst>
                      <a:gd name="T0" fmla="*/ 0 w 2308"/>
                      <a:gd name="T1" fmla="*/ 504 h 504"/>
                      <a:gd name="T2" fmla="*/ 15 w 2308"/>
                      <a:gd name="T3" fmla="*/ 314 h 504"/>
                      <a:gd name="T4" fmla="*/ 52 w 2308"/>
                      <a:gd name="T5" fmla="*/ 276 h 504"/>
                      <a:gd name="T6" fmla="*/ 172 w 2308"/>
                      <a:gd name="T7" fmla="*/ 156 h 504"/>
                      <a:gd name="T8" fmla="*/ 340 w 2308"/>
                      <a:gd name="T9" fmla="*/ 72 h 504"/>
                      <a:gd name="T10" fmla="*/ 748 w 2308"/>
                      <a:gd name="T11" fmla="*/ 48 h 504"/>
                      <a:gd name="T12" fmla="*/ 2308 w 2308"/>
                      <a:gd name="T13" fmla="*/ 0 h 504"/>
                    </a:gdLst>
                    <a:ahLst/>
                    <a:cxnLst>
                      <a:cxn ang="0">
                        <a:pos x="T0" y="T1"/>
                      </a:cxn>
                      <a:cxn ang="0">
                        <a:pos x="T2" y="T3"/>
                      </a:cxn>
                      <a:cxn ang="0">
                        <a:pos x="T4" y="T5"/>
                      </a:cxn>
                      <a:cxn ang="0">
                        <a:pos x="T6" y="T7"/>
                      </a:cxn>
                      <a:cxn ang="0">
                        <a:pos x="T8" y="T9"/>
                      </a:cxn>
                      <a:cxn ang="0">
                        <a:pos x="T10" y="T11"/>
                      </a:cxn>
                      <a:cxn ang="0">
                        <a:pos x="T12" y="T13"/>
                      </a:cxn>
                    </a:cxnLst>
                    <a:rect l="0" t="0" r="r" b="b"/>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79" name="Freeform 31">
                    <a:extLst>
                      <a:ext uri="{FF2B5EF4-FFF2-40B4-BE49-F238E27FC236}">
                        <a16:creationId xmlns:a16="http://schemas.microsoft.com/office/drawing/2014/main" id="{45B18E02-0EF4-7BD7-73E0-78CE56E4CC8F}"/>
                      </a:ext>
                    </a:extLst>
                  </p:cNvPr>
                  <p:cNvSpPr>
                    <a:spLocks noChangeArrowheads="1"/>
                  </p:cNvSpPr>
                  <p:nvPr/>
                </p:nvSpPr>
                <p:spPr bwMode="auto">
                  <a:xfrm>
                    <a:off x="3197" y="2689"/>
                    <a:ext cx="2299" cy="948"/>
                  </a:xfrm>
                  <a:custGeom>
                    <a:avLst/>
                    <a:gdLst>
                      <a:gd name="T0" fmla="*/ 0 w 2299"/>
                      <a:gd name="T1" fmla="*/ 948 h 948"/>
                      <a:gd name="T2" fmla="*/ 55 w 2299"/>
                      <a:gd name="T3" fmla="*/ 408 h 948"/>
                      <a:gd name="T4" fmla="*/ 211 w 2299"/>
                      <a:gd name="T5" fmla="*/ 156 h 948"/>
                      <a:gd name="T6" fmla="*/ 413 w 2299"/>
                      <a:gd name="T7" fmla="*/ 69 h 948"/>
                      <a:gd name="T8" fmla="*/ 1207 w 2299"/>
                      <a:gd name="T9" fmla="*/ 12 h 948"/>
                      <a:gd name="T10" fmla="*/ 2299 w 2299"/>
                      <a:gd name="T11" fmla="*/ 0 h 948"/>
                    </a:gdLst>
                    <a:ahLst/>
                    <a:cxnLst>
                      <a:cxn ang="0">
                        <a:pos x="T0" y="T1"/>
                      </a:cxn>
                      <a:cxn ang="0">
                        <a:pos x="T2" y="T3"/>
                      </a:cxn>
                      <a:cxn ang="0">
                        <a:pos x="T4" y="T5"/>
                      </a:cxn>
                      <a:cxn ang="0">
                        <a:pos x="T6" y="T7"/>
                      </a:cxn>
                      <a:cxn ang="0">
                        <a:pos x="T8" y="T9"/>
                      </a:cxn>
                      <a:cxn ang="0">
                        <a:pos x="T10" y="T11"/>
                      </a:cxn>
                    </a:cxnLst>
                    <a:rect l="0" t="0" r="r" b="b"/>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80" name="Freeform 32">
                    <a:extLst>
                      <a:ext uri="{FF2B5EF4-FFF2-40B4-BE49-F238E27FC236}">
                        <a16:creationId xmlns:a16="http://schemas.microsoft.com/office/drawing/2014/main" id="{2E135327-0676-DB06-85AD-741F5DDDFE38}"/>
                      </a:ext>
                    </a:extLst>
                  </p:cNvPr>
                  <p:cNvSpPr>
                    <a:spLocks noChangeArrowheads="1"/>
                  </p:cNvSpPr>
                  <p:nvPr/>
                </p:nvSpPr>
                <p:spPr bwMode="auto">
                  <a:xfrm>
                    <a:off x="3200" y="2221"/>
                    <a:ext cx="2260" cy="1380"/>
                  </a:xfrm>
                  <a:custGeom>
                    <a:avLst/>
                    <a:gdLst>
                      <a:gd name="T0" fmla="*/ 0 w 2260"/>
                      <a:gd name="T1" fmla="*/ 1380 h 1380"/>
                      <a:gd name="T2" fmla="*/ 73 w 2260"/>
                      <a:gd name="T3" fmla="*/ 525 h 1380"/>
                      <a:gd name="T4" fmla="*/ 155 w 2260"/>
                      <a:gd name="T5" fmla="*/ 157 h 1380"/>
                      <a:gd name="T6" fmla="*/ 483 w 2260"/>
                      <a:gd name="T7" fmla="*/ 50 h 1380"/>
                      <a:gd name="T8" fmla="*/ 2260 w 2260"/>
                      <a:gd name="T9" fmla="*/ 0 h 1380"/>
                    </a:gdLst>
                    <a:ahLst/>
                    <a:cxnLst>
                      <a:cxn ang="0">
                        <a:pos x="T0" y="T1"/>
                      </a:cxn>
                      <a:cxn ang="0">
                        <a:pos x="T2" y="T3"/>
                      </a:cxn>
                      <a:cxn ang="0">
                        <a:pos x="T4" y="T5"/>
                      </a:cxn>
                      <a:cxn ang="0">
                        <a:pos x="T6" y="T7"/>
                      </a:cxn>
                      <a:cxn ang="0">
                        <a:pos x="T8" y="T9"/>
                      </a:cxn>
                    </a:cxnLst>
                    <a:rect l="0" t="0" r="r" b="b"/>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81" name="Freeform 33">
                    <a:extLst>
                      <a:ext uri="{FF2B5EF4-FFF2-40B4-BE49-F238E27FC236}">
                        <a16:creationId xmlns:a16="http://schemas.microsoft.com/office/drawing/2014/main" id="{76BE2C54-8173-EC39-8246-5BF104F528D8}"/>
                      </a:ext>
                    </a:extLst>
                  </p:cNvPr>
                  <p:cNvSpPr>
                    <a:spLocks noChangeArrowheads="1"/>
                  </p:cNvSpPr>
                  <p:nvPr/>
                </p:nvSpPr>
                <p:spPr bwMode="auto">
                  <a:xfrm>
                    <a:off x="3200" y="1813"/>
                    <a:ext cx="2224" cy="1788"/>
                  </a:xfrm>
                  <a:custGeom>
                    <a:avLst/>
                    <a:gdLst>
                      <a:gd name="T0" fmla="*/ 0 w 2224"/>
                      <a:gd name="T1" fmla="*/ 1788 h 1788"/>
                      <a:gd name="T2" fmla="*/ 89 w 2224"/>
                      <a:gd name="T3" fmla="*/ 754 h 1788"/>
                      <a:gd name="T4" fmla="*/ 112 w 2224"/>
                      <a:gd name="T5" fmla="*/ 312 h 1788"/>
                      <a:gd name="T6" fmla="*/ 209 w 2224"/>
                      <a:gd name="T7" fmla="*/ 125 h 1788"/>
                      <a:gd name="T8" fmla="*/ 640 w 2224"/>
                      <a:gd name="T9" fmla="*/ 36 h 1788"/>
                      <a:gd name="T10" fmla="*/ 2224 w 2224"/>
                      <a:gd name="T11" fmla="*/ 0 h 1788"/>
                    </a:gdLst>
                    <a:ahLst/>
                    <a:cxnLst>
                      <a:cxn ang="0">
                        <a:pos x="T0" y="T1"/>
                      </a:cxn>
                      <a:cxn ang="0">
                        <a:pos x="T2" y="T3"/>
                      </a:cxn>
                      <a:cxn ang="0">
                        <a:pos x="T4" y="T5"/>
                      </a:cxn>
                      <a:cxn ang="0">
                        <a:pos x="T6" y="T7"/>
                      </a:cxn>
                      <a:cxn ang="0">
                        <a:pos x="T8" y="T9"/>
                      </a:cxn>
                      <a:cxn ang="0">
                        <a:pos x="T10" y="T11"/>
                      </a:cxn>
                    </a:cxnLst>
                    <a:rect l="0" t="0" r="r" b="b"/>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7682" name="Freeform 34">
                    <a:extLst>
                      <a:ext uri="{FF2B5EF4-FFF2-40B4-BE49-F238E27FC236}">
                        <a16:creationId xmlns:a16="http://schemas.microsoft.com/office/drawing/2014/main" id="{FA46084E-668C-6CFE-1C44-F891F3D21CD4}"/>
                      </a:ext>
                    </a:extLst>
                  </p:cNvPr>
                  <p:cNvSpPr>
                    <a:spLocks noChangeArrowheads="1"/>
                  </p:cNvSpPr>
                  <p:nvPr/>
                </p:nvSpPr>
                <p:spPr bwMode="auto">
                  <a:xfrm>
                    <a:off x="3200" y="1260"/>
                    <a:ext cx="2212" cy="2377"/>
                  </a:xfrm>
                  <a:custGeom>
                    <a:avLst/>
                    <a:gdLst>
                      <a:gd name="T0" fmla="*/ 0 w 2212"/>
                      <a:gd name="T1" fmla="*/ 2377 h 2377"/>
                      <a:gd name="T2" fmla="*/ 93 w 2212"/>
                      <a:gd name="T3" fmla="*/ 1248 h 2377"/>
                      <a:gd name="T4" fmla="*/ 186 w 2212"/>
                      <a:gd name="T5" fmla="*/ 369 h 2377"/>
                      <a:gd name="T6" fmla="*/ 532 w 2212"/>
                      <a:gd name="T7" fmla="*/ 61 h 2377"/>
                      <a:gd name="T8" fmla="*/ 2212 w 2212"/>
                      <a:gd name="T9" fmla="*/ 1 h 2377"/>
                    </a:gdLst>
                    <a:ahLst/>
                    <a:cxnLst>
                      <a:cxn ang="0">
                        <a:pos x="T0" y="T1"/>
                      </a:cxn>
                      <a:cxn ang="0">
                        <a:pos x="T2" y="T3"/>
                      </a:cxn>
                      <a:cxn ang="0">
                        <a:pos x="T4" y="T5"/>
                      </a:cxn>
                      <a:cxn ang="0">
                        <a:pos x="T6" y="T7"/>
                      </a:cxn>
                      <a:cxn ang="0">
                        <a:pos x="T8" y="T9"/>
                      </a:cxn>
                    </a:cxnLst>
                    <a:rect l="0" t="0" r="r" b="b"/>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grpSp>
      <p:grpSp>
        <p:nvGrpSpPr>
          <p:cNvPr id="27683" name="Group 35">
            <a:extLst>
              <a:ext uri="{FF2B5EF4-FFF2-40B4-BE49-F238E27FC236}">
                <a16:creationId xmlns:a16="http://schemas.microsoft.com/office/drawing/2014/main" id="{08A8FF37-FCAB-0C96-57E8-B1E5DFC44CDB}"/>
              </a:ext>
            </a:extLst>
          </p:cNvPr>
          <p:cNvGrpSpPr>
            <a:grpSpLocks/>
          </p:cNvGrpSpPr>
          <p:nvPr/>
        </p:nvGrpSpPr>
        <p:grpSpPr bwMode="auto">
          <a:xfrm>
            <a:off x="6375400" y="2895600"/>
            <a:ext cx="558800" cy="519113"/>
            <a:chOff x="1512" y="2227"/>
            <a:chExt cx="457" cy="434"/>
          </a:xfrm>
        </p:grpSpPr>
        <p:sp>
          <p:nvSpPr>
            <p:cNvPr id="27684" name="Oval 36">
              <a:extLst>
                <a:ext uri="{FF2B5EF4-FFF2-40B4-BE49-F238E27FC236}">
                  <a16:creationId xmlns:a16="http://schemas.microsoft.com/office/drawing/2014/main" id="{FBA04533-51BB-2B48-6F29-A5159A0DC4D3}"/>
                </a:ext>
              </a:extLst>
            </p:cNvPr>
            <p:cNvSpPr>
              <a:spLocks noChangeArrowheads="1"/>
            </p:cNvSpPr>
            <p:nvPr/>
          </p:nvSpPr>
          <p:spPr bwMode="auto">
            <a:xfrm>
              <a:off x="1512" y="2556"/>
              <a:ext cx="72" cy="84"/>
            </a:xfrm>
            <a:prstGeom prst="ellipse">
              <a:avLst/>
            </a:prstGeom>
            <a:solidFill>
              <a:srgbClr val="FF3300"/>
            </a:solidFill>
            <a:ln w="38100">
              <a:solidFill>
                <a:srgbClr val="FF3300"/>
              </a:solidFill>
              <a:round/>
              <a:headEnd/>
              <a:tailEnd/>
            </a:ln>
          </p:spPr>
          <p:txBody>
            <a:bodyPr wrap="none" lIns="90000" tIns="46800" rIns="90000" bIns="46800" anchor="ctr">
              <a:spAutoFit/>
            </a:bodyPr>
            <a:lstStyle/>
            <a:p>
              <a:pPr>
                <a:spcBef>
                  <a:spcPct val="50000"/>
                </a:spcBef>
              </a:pPr>
              <a:endParaRPr lang="zh-CN" altLang="en-US"/>
            </a:p>
          </p:txBody>
        </p:sp>
        <p:sp>
          <p:nvSpPr>
            <p:cNvPr id="27685" name="Text Box 37">
              <a:extLst>
                <a:ext uri="{FF2B5EF4-FFF2-40B4-BE49-F238E27FC236}">
                  <a16:creationId xmlns:a16="http://schemas.microsoft.com/office/drawing/2014/main" id="{D35B6580-C2C9-9A8E-591C-261452431160}"/>
                </a:ext>
              </a:extLst>
            </p:cNvPr>
            <p:cNvSpPr txBox="1">
              <a:spLocks noChangeArrowheads="1"/>
            </p:cNvSpPr>
            <p:nvPr/>
          </p:nvSpPr>
          <p:spPr bwMode="auto">
            <a:xfrm>
              <a:off x="1595" y="2227"/>
              <a:ext cx="374" cy="4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CC0000"/>
                  </a:solidFill>
                  <a:ea typeface="楷体_GB2312" pitchFamily="49" charset="-122"/>
                </a:rPr>
                <a:t>Q</a:t>
              </a:r>
            </a:p>
          </p:txBody>
        </p:sp>
      </p:grpSp>
      <p:grpSp>
        <p:nvGrpSpPr>
          <p:cNvPr id="27686" name="Group 38">
            <a:extLst>
              <a:ext uri="{FF2B5EF4-FFF2-40B4-BE49-F238E27FC236}">
                <a16:creationId xmlns:a16="http://schemas.microsoft.com/office/drawing/2014/main" id="{1CD9A70A-A10A-7E4C-7511-EB794BCF5AFF}"/>
              </a:ext>
            </a:extLst>
          </p:cNvPr>
          <p:cNvGrpSpPr>
            <a:grpSpLocks/>
          </p:cNvGrpSpPr>
          <p:nvPr/>
        </p:nvGrpSpPr>
        <p:grpSpPr bwMode="auto">
          <a:xfrm>
            <a:off x="6207125" y="3289300"/>
            <a:ext cx="773113" cy="1781175"/>
            <a:chOff x="3920" y="2448"/>
            <a:chExt cx="487" cy="1571"/>
          </a:xfrm>
        </p:grpSpPr>
        <p:sp>
          <p:nvSpPr>
            <p:cNvPr id="27687" name="Line 39">
              <a:extLst>
                <a:ext uri="{FF2B5EF4-FFF2-40B4-BE49-F238E27FC236}">
                  <a16:creationId xmlns:a16="http://schemas.microsoft.com/office/drawing/2014/main" id="{2DB21D0F-0B7B-9731-83B3-8F5F05AE1C68}"/>
                </a:ext>
              </a:extLst>
            </p:cNvPr>
            <p:cNvSpPr>
              <a:spLocks noChangeShapeType="1"/>
            </p:cNvSpPr>
            <p:nvPr/>
          </p:nvSpPr>
          <p:spPr bwMode="auto">
            <a:xfrm>
              <a:off x="4056" y="2448"/>
              <a:ext cx="0" cy="1164"/>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9512" name="Rectangle 40">
              <a:extLst>
                <a:ext uri="{FF2B5EF4-FFF2-40B4-BE49-F238E27FC236}">
                  <a16:creationId xmlns:a16="http://schemas.microsoft.com/office/drawing/2014/main" id="{E941771F-FF7D-16B6-AA56-AE0EE42625DD}"/>
                </a:ext>
              </a:extLst>
            </p:cNvPr>
            <p:cNvSpPr>
              <a:spLocks noChangeArrowheads="1"/>
            </p:cNvSpPr>
            <p:nvPr/>
          </p:nvSpPr>
          <p:spPr bwMode="auto">
            <a:xfrm>
              <a:off x="3920" y="3561"/>
              <a:ext cx="487" cy="45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a:solidFill>
                    <a:srgbClr val="CC0000"/>
                  </a:solidFill>
                  <a:effectLst>
                    <a:outerShdw blurRad="38100" dist="38100" dir="2700000" algn="tl">
                      <a:srgbClr val="C0C0C0"/>
                    </a:outerShdw>
                  </a:effectLst>
                  <a:ea typeface="楷体_GB2312" pitchFamily="49" charset="-122"/>
                  <a:cs typeface="+mn-cs"/>
                </a:rPr>
                <a:t>U</a:t>
              </a:r>
              <a:r>
                <a:rPr kumimoji="1" lang="en-US" altLang="zh-CN" b="1" i="0" baseline="-25000">
                  <a:solidFill>
                    <a:srgbClr val="CC0000"/>
                  </a:solidFill>
                  <a:effectLst>
                    <a:outerShdw blurRad="38100" dist="38100" dir="2700000" algn="tl">
                      <a:srgbClr val="C0C0C0"/>
                    </a:outerShdw>
                  </a:effectLst>
                  <a:ea typeface="楷体_GB2312" pitchFamily="49" charset="-122"/>
                  <a:cs typeface="+mn-cs"/>
                </a:rPr>
                <a:t>CE</a:t>
              </a:r>
            </a:p>
          </p:txBody>
        </p:sp>
      </p:grpSp>
      <p:grpSp>
        <p:nvGrpSpPr>
          <p:cNvPr id="27689" name="Group 41">
            <a:extLst>
              <a:ext uri="{FF2B5EF4-FFF2-40B4-BE49-F238E27FC236}">
                <a16:creationId xmlns:a16="http://schemas.microsoft.com/office/drawing/2014/main" id="{06AE1052-D260-1C11-4292-12BBB8BEBBC7}"/>
              </a:ext>
            </a:extLst>
          </p:cNvPr>
          <p:cNvGrpSpPr>
            <a:grpSpLocks/>
          </p:cNvGrpSpPr>
          <p:nvPr/>
        </p:nvGrpSpPr>
        <p:grpSpPr bwMode="auto">
          <a:xfrm>
            <a:off x="4870450" y="3103563"/>
            <a:ext cx="1682750" cy="519112"/>
            <a:chOff x="2833" y="2372"/>
            <a:chExt cx="1295" cy="370"/>
          </a:xfrm>
        </p:grpSpPr>
        <p:sp>
          <p:nvSpPr>
            <p:cNvPr id="27690" name="Line 42">
              <a:extLst>
                <a:ext uri="{FF2B5EF4-FFF2-40B4-BE49-F238E27FC236}">
                  <a16:creationId xmlns:a16="http://schemas.microsoft.com/office/drawing/2014/main" id="{540A7CCF-7A5C-77CF-88FF-A0B3E9F59929}"/>
                </a:ext>
              </a:extLst>
            </p:cNvPr>
            <p:cNvSpPr>
              <a:spLocks noChangeShapeType="1"/>
            </p:cNvSpPr>
            <p:nvPr/>
          </p:nvSpPr>
          <p:spPr bwMode="auto">
            <a:xfrm>
              <a:off x="3288" y="2532"/>
              <a:ext cx="840" cy="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7691" name="Rectangle 43">
              <a:extLst>
                <a:ext uri="{FF2B5EF4-FFF2-40B4-BE49-F238E27FC236}">
                  <a16:creationId xmlns:a16="http://schemas.microsoft.com/office/drawing/2014/main" id="{5230290B-F402-EF7B-A21D-5589463000D6}"/>
                </a:ext>
              </a:extLst>
            </p:cNvPr>
            <p:cNvSpPr>
              <a:spLocks noChangeArrowheads="1"/>
            </p:cNvSpPr>
            <p:nvPr/>
          </p:nvSpPr>
          <p:spPr bwMode="auto">
            <a:xfrm>
              <a:off x="2833" y="2372"/>
              <a:ext cx="380" cy="3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rgbClr val="CC0000"/>
                  </a:solidFill>
                  <a:ea typeface="楷体_GB2312" pitchFamily="49" charset="-122"/>
                </a:rPr>
                <a:t>I</a:t>
              </a:r>
              <a:r>
                <a:rPr lang="en-US" altLang="zh-CN" b="1" i="0" baseline="-25000">
                  <a:solidFill>
                    <a:srgbClr val="CC0000"/>
                  </a:solidFill>
                  <a:ea typeface="楷体_GB2312" pitchFamily="49" charset="-122"/>
                </a:rPr>
                <a:t>C</a:t>
              </a:r>
            </a:p>
          </p:txBody>
        </p:sp>
      </p:grpSp>
      <p:sp>
        <p:nvSpPr>
          <p:cNvPr id="27692" name="AutoShape 47">
            <a:hlinkClick r:id="" action="ppaction://hlinkshowjump?jump=previousslide" highlightClick="1"/>
            <a:extLst>
              <a:ext uri="{FF2B5EF4-FFF2-40B4-BE49-F238E27FC236}">
                <a16:creationId xmlns:a16="http://schemas.microsoft.com/office/drawing/2014/main" id="{B7A645FF-681A-9FBA-AC8E-F2892A303411}"/>
              </a:ext>
            </a:extLst>
          </p:cNvPr>
          <p:cNvSpPr>
            <a:spLocks noChangeArrowheads="1"/>
          </p:cNvSpPr>
          <p:nvPr/>
        </p:nvSpPr>
        <p:spPr bwMode="auto">
          <a:xfrm>
            <a:off x="6738938" y="6400800"/>
            <a:ext cx="576262"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7693" name="AutoShape 48">
            <a:hlinkClick r:id="" action="ppaction://hlinkshowjump?jump=nextslide" highlightClick="1"/>
            <a:extLst>
              <a:ext uri="{FF2B5EF4-FFF2-40B4-BE49-F238E27FC236}">
                <a16:creationId xmlns:a16="http://schemas.microsoft.com/office/drawing/2014/main" id="{35904200-39A0-71E2-7407-03C738916EBB}"/>
              </a:ext>
            </a:extLst>
          </p:cNvPr>
          <p:cNvSpPr>
            <a:spLocks noChangeArrowheads="1"/>
          </p:cNvSpPr>
          <p:nvPr/>
        </p:nvSpPr>
        <p:spPr bwMode="auto">
          <a:xfrm>
            <a:off x="7315200" y="6400800"/>
            <a:ext cx="576263"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7694" name="AutoShape 49">
            <a:hlinkClick r:id="" action="ppaction://hlinkshowjump?jump=firstslide" highlightClick="1"/>
            <a:extLst>
              <a:ext uri="{FF2B5EF4-FFF2-40B4-BE49-F238E27FC236}">
                <a16:creationId xmlns:a16="http://schemas.microsoft.com/office/drawing/2014/main" id="{2D2763A4-EE10-BEC3-9BE3-0BB8B25F7E9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7506" name="Rectangle 2">
            <a:extLst>
              <a:ext uri="{FF2B5EF4-FFF2-40B4-BE49-F238E27FC236}">
                <a16:creationId xmlns:a16="http://schemas.microsoft.com/office/drawing/2014/main" id="{3E318F7F-FEB8-0285-476D-9465065EBA46}"/>
              </a:ext>
            </a:extLst>
          </p:cNvPr>
          <p:cNvSpPr>
            <a:spLocks noChangeArrowheads="1"/>
          </p:cNvSpPr>
          <p:nvPr/>
        </p:nvSpPr>
        <p:spPr bwMode="auto">
          <a:xfrm>
            <a:off x="609600" y="414338"/>
            <a:ext cx="8001000" cy="1801812"/>
          </a:xfrm>
          <a:prstGeom prst="rect">
            <a:avLst/>
          </a:prstGeom>
          <a:noFill/>
          <a:ln w="9525">
            <a:noFill/>
            <a:miter lim="800000"/>
          </a:ln>
          <a:effectLst/>
        </p:spPr>
        <p:txBody>
          <a:bodyPr>
            <a:spAutoFit/>
          </a:bodyPr>
          <a:lstStyle/>
          <a:p>
            <a:pPr>
              <a:lnSpc>
                <a:spcPct val="120000"/>
              </a:lnSpc>
              <a:spcBef>
                <a:spcPct val="20000"/>
              </a:spcBef>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2) </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加上输入信号电压后，各电极电流和电压的大</a:t>
            </a:r>
          </a:p>
          <a:p>
            <a:pPr>
              <a:lnSpc>
                <a:spcPct val="120000"/>
              </a:lnSpc>
              <a:spcBef>
                <a:spcPct val="20000"/>
              </a:spcBef>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    小均发生了变化，都在直流量的基础上叠加了</a:t>
            </a:r>
          </a:p>
          <a:p>
            <a:pPr>
              <a:lnSpc>
                <a:spcPct val="120000"/>
              </a:lnSpc>
              <a:spcBef>
                <a:spcPct val="20000"/>
              </a:spcBef>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    一个交流量，但方向始终不变。</a:t>
            </a:r>
          </a:p>
        </p:txBody>
      </p:sp>
      <p:grpSp>
        <p:nvGrpSpPr>
          <p:cNvPr id="2" name="Group 3">
            <a:extLst>
              <a:ext uri="{FF2B5EF4-FFF2-40B4-BE49-F238E27FC236}">
                <a16:creationId xmlns:a16="http://schemas.microsoft.com/office/drawing/2014/main" id="{8EC5D23D-4495-93CB-63FD-80F6AF5B305D}"/>
              </a:ext>
            </a:extLst>
          </p:cNvPr>
          <p:cNvGrpSpPr>
            <a:grpSpLocks/>
          </p:cNvGrpSpPr>
          <p:nvPr/>
        </p:nvGrpSpPr>
        <p:grpSpPr bwMode="auto">
          <a:xfrm>
            <a:off x="777875" y="3575050"/>
            <a:ext cx="1279525" cy="1812925"/>
            <a:chOff x="538" y="2314"/>
            <a:chExt cx="806" cy="1142"/>
          </a:xfrm>
        </p:grpSpPr>
        <p:grpSp>
          <p:nvGrpSpPr>
            <p:cNvPr id="28676" name="Group 4">
              <a:extLst>
                <a:ext uri="{FF2B5EF4-FFF2-40B4-BE49-F238E27FC236}">
                  <a16:creationId xmlns:a16="http://schemas.microsoft.com/office/drawing/2014/main" id="{B96D2AE4-F49C-AFEB-2B14-D2D03C053603}"/>
                </a:ext>
              </a:extLst>
            </p:cNvPr>
            <p:cNvGrpSpPr>
              <a:grpSpLocks/>
            </p:cNvGrpSpPr>
            <p:nvPr/>
          </p:nvGrpSpPr>
          <p:grpSpPr bwMode="auto">
            <a:xfrm>
              <a:off x="538" y="2314"/>
              <a:ext cx="806" cy="1142"/>
              <a:chOff x="538" y="2314"/>
              <a:chExt cx="806" cy="1142"/>
            </a:xfrm>
          </p:grpSpPr>
          <p:sp>
            <p:nvSpPr>
              <p:cNvPr id="28677" name="AutoShape 5" descr="宽上对角线">
                <a:extLst>
                  <a:ext uri="{FF2B5EF4-FFF2-40B4-BE49-F238E27FC236}">
                    <a16:creationId xmlns:a16="http://schemas.microsoft.com/office/drawing/2014/main" id="{B0A9AE52-FA09-64D4-3202-3CEF75FA4CD5}"/>
                  </a:ext>
                </a:extLst>
              </p:cNvPr>
              <p:cNvSpPr>
                <a:spLocks noChangeArrowheads="1"/>
              </p:cNvSpPr>
              <p:nvPr/>
            </p:nvSpPr>
            <p:spPr bwMode="auto">
              <a:xfrm>
                <a:off x="538" y="2703"/>
                <a:ext cx="806" cy="753"/>
              </a:xfrm>
              <a:prstGeom prst="flowChartProcess">
                <a:avLst/>
              </a:prstGeom>
              <a:pattFill prst="wdUpDiag">
                <a:fgClr>
                  <a:srgbClr val="99FF99"/>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spcBef>
                    <a:spcPct val="50000"/>
                  </a:spcBef>
                </a:pPr>
                <a:endParaRPr lang="zh-CN" altLang="en-US"/>
              </a:p>
            </p:txBody>
          </p:sp>
          <p:sp>
            <p:nvSpPr>
              <p:cNvPr id="28678" name="Freeform 6" descr="宽上对角线">
                <a:extLst>
                  <a:ext uri="{FF2B5EF4-FFF2-40B4-BE49-F238E27FC236}">
                    <a16:creationId xmlns:a16="http://schemas.microsoft.com/office/drawing/2014/main" id="{34F0CF41-1E70-C496-B491-8416423AC3B6}"/>
                  </a:ext>
                </a:extLst>
              </p:cNvPr>
              <p:cNvSpPr>
                <a:spLocks noChangeArrowheads="1"/>
              </p:cNvSpPr>
              <p:nvPr/>
            </p:nvSpPr>
            <p:spPr bwMode="auto">
              <a:xfrm>
                <a:off x="538" y="2314"/>
                <a:ext cx="403" cy="389"/>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pattFill prst="wdUpDiag">
                <a:fgClr>
                  <a:srgbClr val="99FF99"/>
                </a:fgClr>
                <a:bgClr>
                  <a:srgbClr val="FFFFFF"/>
                </a:bgClr>
              </a:pattFill>
              <a:ln w="38100">
                <a:solidFill>
                  <a:srgbClr val="FF0000"/>
                </a:solidFill>
                <a:round/>
                <a:headEnd/>
                <a:tailEnd/>
              </a:ln>
            </p:spPr>
            <p:txBody>
              <a:bodyPr/>
              <a:lstStyle/>
              <a:p>
                <a:endParaRPr lang="zh-CN" altLang="en-US"/>
              </a:p>
            </p:txBody>
          </p:sp>
        </p:grpSp>
        <p:sp>
          <p:nvSpPr>
            <p:cNvPr id="28679" name="Freeform 7">
              <a:extLst>
                <a:ext uri="{FF2B5EF4-FFF2-40B4-BE49-F238E27FC236}">
                  <a16:creationId xmlns:a16="http://schemas.microsoft.com/office/drawing/2014/main" id="{22D004B0-4311-E9CF-E581-32FDC6DB7E51}"/>
                </a:ext>
              </a:extLst>
            </p:cNvPr>
            <p:cNvSpPr>
              <a:spLocks noChangeArrowheads="1"/>
            </p:cNvSpPr>
            <p:nvPr/>
          </p:nvSpPr>
          <p:spPr bwMode="auto">
            <a:xfrm flipV="1">
              <a:off x="941" y="2688"/>
              <a:ext cx="403" cy="389"/>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solidFill>
              <a:srgbClr val="D8E3F0"/>
            </a:solidFill>
            <a:ln w="38100">
              <a:solidFill>
                <a:srgbClr val="FF0000"/>
              </a:solidFill>
              <a:round/>
              <a:headEnd/>
              <a:tailEnd/>
            </a:ln>
          </p:spPr>
          <p:txBody>
            <a:bodyPr/>
            <a:lstStyle/>
            <a:p>
              <a:endParaRPr lang="zh-CN" altLang="en-US"/>
            </a:p>
          </p:txBody>
        </p:sp>
      </p:grpSp>
      <p:grpSp>
        <p:nvGrpSpPr>
          <p:cNvPr id="4" name="Group 8">
            <a:extLst>
              <a:ext uri="{FF2B5EF4-FFF2-40B4-BE49-F238E27FC236}">
                <a16:creationId xmlns:a16="http://schemas.microsoft.com/office/drawing/2014/main" id="{BA328AC0-C1B5-5937-8D0C-61ED9724E10B}"/>
              </a:ext>
            </a:extLst>
          </p:cNvPr>
          <p:cNvGrpSpPr>
            <a:grpSpLocks/>
          </p:cNvGrpSpPr>
          <p:nvPr/>
        </p:nvGrpSpPr>
        <p:grpSpPr bwMode="auto">
          <a:xfrm>
            <a:off x="533400" y="3025775"/>
            <a:ext cx="2020888" cy="2620963"/>
            <a:chOff x="384" y="1968"/>
            <a:chExt cx="1273" cy="1651"/>
          </a:xfrm>
        </p:grpSpPr>
        <p:sp>
          <p:nvSpPr>
            <p:cNvPr id="28681" name="Text Box 9">
              <a:extLst>
                <a:ext uri="{FF2B5EF4-FFF2-40B4-BE49-F238E27FC236}">
                  <a16:creationId xmlns:a16="http://schemas.microsoft.com/office/drawing/2014/main" id="{8F2EB529-E6D0-2537-6EA5-C3C978E2D450}"/>
                </a:ext>
              </a:extLst>
            </p:cNvPr>
            <p:cNvSpPr txBox="1">
              <a:spLocks noChangeArrowheads="1"/>
            </p:cNvSpPr>
            <p:nvPr/>
          </p:nvSpPr>
          <p:spPr bwMode="auto">
            <a:xfrm>
              <a:off x="384" y="1968"/>
              <a:ext cx="66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a:t>
              </a:r>
              <a:endParaRPr lang="en-US" altLang="zh-CN" b="1" i="0">
                <a:solidFill>
                  <a:srgbClr val="FF0000"/>
                </a:solidFill>
                <a:ea typeface="楷体_GB2312" pitchFamily="49" charset="-122"/>
              </a:endParaRPr>
            </a:p>
          </p:txBody>
        </p:sp>
        <p:sp>
          <p:nvSpPr>
            <p:cNvPr id="28682" name="Line 10">
              <a:extLst>
                <a:ext uri="{FF2B5EF4-FFF2-40B4-BE49-F238E27FC236}">
                  <a16:creationId xmlns:a16="http://schemas.microsoft.com/office/drawing/2014/main" id="{3266BDB9-DAF6-BA64-56C1-B38F9BEA8AEA}"/>
                </a:ext>
              </a:extLst>
            </p:cNvPr>
            <p:cNvSpPr>
              <a:spLocks noChangeShapeType="1"/>
            </p:cNvSpPr>
            <p:nvPr/>
          </p:nvSpPr>
          <p:spPr bwMode="auto">
            <a:xfrm flipH="1" flipV="1">
              <a:off x="518" y="2179"/>
              <a:ext cx="0" cy="1272"/>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8683" name="Line 11">
              <a:extLst>
                <a:ext uri="{FF2B5EF4-FFF2-40B4-BE49-F238E27FC236}">
                  <a16:creationId xmlns:a16="http://schemas.microsoft.com/office/drawing/2014/main" id="{E5DB8488-ED0B-9B78-C9CD-3478428332C6}"/>
                </a:ext>
              </a:extLst>
            </p:cNvPr>
            <p:cNvSpPr>
              <a:spLocks noChangeShapeType="1"/>
            </p:cNvSpPr>
            <p:nvPr/>
          </p:nvSpPr>
          <p:spPr bwMode="auto">
            <a:xfrm>
              <a:off x="518" y="3451"/>
              <a:ext cx="1009"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8684" name="Rectangle 12">
              <a:extLst>
                <a:ext uri="{FF2B5EF4-FFF2-40B4-BE49-F238E27FC236}">
                  <a16:creationId xmlns:a16="http://schemas.microsoft.com/office/drawing/2014/main" id="{7C2BD56C-C84A-2289-356D-D4D4A37E34BC}"/>
                </a:ext>
              </a:extLst>
            </p:cNvPr>
            <p:cNvSpPr>
              <a:spLocks noChangeArrowheads="1"/>
            </p:cNvSpPr>
            <p:nvPr/>
          </p:nvSpPr>
          <p:spPr bwMode="auto">
            <a:xfrm>
              <a:off x="1479" y="3292"/>
              <a:ext cx="1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ea typeface="楷体_GB2312" pitchFamily="49" charset="-122"/>
                </a:rPr>
                <a:t>t</a:t>
              </a:r>
            </a:p>
          </p:txBody>
        </p:sp>
      </p:grpSp>
      <p:sp>
        <p:nvSpPr>
          <p:cNvPr id="277517" name="AutoShape 13">
            <a:extLst>
              <a:ext uri="{FF2B5EF4-FFF2-40B4-BE49-F238E27FC236}">
                <a16:creationId xmlns:a16="http://schemas.microsoft.com/office/drawing/2014/main" id="{3DD7B386-3BA1-3C24-A68F-4A4D5066B5DE}"/>
              </a:ext>
            </a:extLst>
          </p:cNvPr>
          <p:cNvSpPr>
            <a:spLocks noChangeArrowheads="1"/>
          </p:cNvSpPr>
          <p:nvPr/>
        </p:nvSpPr>
        <p:spPr bwMode="auto">
          <a:xfrm>
            <a:off x="2667000" y="4016375"/>
            <a:ext cx="838200" cy="457200"/>
          </a:xfrm>
          <a:prstGeom prst="notchedRightArrow">
            <a:avLst>
              <a:gd name="adj1" fmla="val 50000"/>
              <a:gd name="adj2" fmla="val 45791"/>
            </a:avLst>
          </a:prstGeom>
          <a:gradFill rotWithShape="0">
            <a:gsLst>
              <a:gs pos="0">
                <a:srgbClr val="FFFFCC"/>
              </a:gs>
              <a:gs pos="100000">
                <a:srgbClr val="FF3300"/>
              </a:gs>
            </a:gsLst>
            <a:lin ang="0" scaled="1"/>
          </a:gradFill>
          <a:ln w="9525">
            <a:solidFill>
              <a:schemeClr val="tx1"/>
            </a:solidFill>
            <a:miter lim="800000"/>
            <a:headEnd/>
            <a:tailEnd/>
          </a:ln>
        </p:spPr>
        <p:txBody>
          <a:bodyPr wrap="none" anchor="ctr"/>
          <a:lstStyle/>
          <a:p>
            <a:pPr>
              <a:spcBef>
                <a:spcPct val="50000"/>
              </a:spcBef>
            </a:pPr>
            <a:endParaRPr lang="zh-CN" altLang="en-US"/>
          </a:p>
        </p:txBody>
      </p:sp>
      <p:grpSp>
        <p:nvGrpSpPr>
          <p:cNvPr id="5" name="Group 14">
            <a:extLst>
              <a:ext uri="{FF2B5EF4-FFF2-40B4-BE49-F238E27FC236}">
                <a16:creationId xmlns:a16="http://schemas.microsoft.com/office/drawing/2014/main" id="{598D0977-6C97-A809-EAF7-8BA4CFAFADD0}"/>
              </a:ext>
            </a:extLst>
          </p:cNvPr>
          <p:cNvGrpSpPr>
            <a:grpSpLocks/>
          </p:cNvGrpSpPr>
          <p:nvPr/>
        </p:nvGrpSpPr>
        <p:grpSpPr bwMode="auto">
          <a:xfrm>
            <a:off x="3657600" y="3025775"/>
            <a:ext cx="2020888" cy="2620963"/>
            <a:chOff x="2256" y="1968"/>
            <a:chExt cx="1273" cy="1651"/>
          </a:xfrm>
        </p:grpSpPr>
        <p:grpSp>
          <p:nvGrpSpPr>
            <p:cNvPr id="28687" name="Group 15">
              <a:extLst>
                <a:ext uri="{FF2B5EF4-FFF2-40B4-BE49-F238E27FC236}">
                  <a16:creationId xmlns:a16="http://schemas.microsoft.com/office/drawing/2014/main" id="{EE49C515-7442-C528-C61C-2F417ECC2CFF}"/>
                </a:ext>
              </a:extLst>
            </p:cNvPr>
            <p:cNvGrpSpPr>
              <a:grpSpLocks/>
            </p:cNvGrpSpPr>
            <p:nvPr/>
          </p:nvGrpSpPr>
          <p:grpSpPr bwMode="auto">
            <a:xfrm>
              <a:off x="2256" y="1968"/>
              <a:ext cx="1273" cy="1651"/>
              <a:chOff x="2880" y="2381"/>
              <a:chExt cx="909" cy="1651"/>
            </a:xfrm>
          </p:grpSpPr>
          <p:sp>
            <p:nvSpPr>
              <p:cNvPr id="28688" name="Text Box 16">
                <a:extLst>
                  <a:ext uri="{FF2B5EF4-FFF2-40B4-BE49-F238E27FC236}">
                    <a16:creationId xmlns:a16="http://schemas.microsoft.com/office/drawing/2014/main" id="{902B9F50-1986-D25B-398B-0E8FE79F7C7F}"/>
                  </a:ext>
                </a:extLst>
              </p:cNvPr>
              <p:cNvSpPr txBox="1">
                <a:spLocks noChangeArrowheads="1"/>
              </p:cNvSpPr>
              <p:nvPr/>
            </p:nvSpPr>
            <p:spPr bwMode="auto">
              <a:xfrm>
                <a:off x="2880" y="2381"/>
                <a:ext cx="4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a:t>
                </a:r>
                <a:endParaRPr lang="en-US" altLang="zh-CN" b="1" i="0">
                  <a:solidFill>
                    <a:srgbClr val="FF0000"/>
                  </a:solidFill>
                  <a:ea typeface="楷体_GB2312" pitchFamily="49" charset="-122"/>
                </a:endParaRPr>
              </a:p>
            </p:txBody>
          </p:sp>
          <p:sp>
            <p:nvSpPr>
              <p:cNvPr id="28689" name="Line 17">
                <a:extLst>
                  <a:ext uri="{FF2B5EF4-FFF2-40B4-BE49-F238E27FC236}">
                    <a16:creationId xmlns:a16="http://schemas.microsoft.com/office/drawing/2014/main" id="{D9C581D8-0F6A-0D6A-A1A8-9E4305E42F4B}"/>
                  </a:ext>
                </a:extLst>
              </p:cNvPr>
              <p:cNvSpPr>
                <a:spLocks noChangeShapeType="1"/>
              </p:cNvSpPr>
              <p:nvPr/>
            </p:nvSpPr>
            <p:spPr bwMode="auto">
              <a:xfrm flipV="1">
                <a:off x="2976" y="3120"/>
                <a:ext cx="672" cy="0"/>
              </a:xfrm>
              <a:prstGeom prst="line">
                <a:avLst/>
              </a:prstGeom>
              <a:noFill/>
              <a:ln w="28575">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690" name="Line 18">
                <a:extLst>
                  <a:ext uri="{FF2B5EF4-FFF2-40B4-BE49-F238E27FC236}">
                    <a16:creationId xmlns:a16="http://schemas.microsoft.com/office/drawing/2014/main" id="{E809D45C-1E0C-3130-4674-B1AC5D23C8B9}"/>
                  </a:ext>
                </a:extLst>
              </p:cNvPr>
              <p:cNvSpPr>
                <a:spLocks noChangeShapeType="1"/>
              </p:cNvSpPr>
              <p:nvPr/>
            </p:nvSpPr>
            <p:spPr bwMode="auto">
              <a:xfrm flipH="1" flipV="1">
                <a:off x="2976" y="2592"/>
                <a:ext cx="0" cy="1272"/>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8691" name="Line 19">
                <a:extLst>
                  <a:ext uri="{FF2B5EF4-FFF2-40B4-BE49-F238E27FC236}">
                    <a16:creationId xmlns:a16="http://schemas.microsoft.com/office/drawing/2014/main" id="{24CA39B0-1090-DAF4-2D6C-754202F0AED3}"/>
                  </a:ext>
                </a:extLst>
              </p:cNvPr>
              <p:cNvSpPr>
                <a:spLocks noChangeShapeType="1"/>
              </p:cNvSpPr>
              <p:nvPr/>
            </p:nvSpPr>
            <p:spPr bwMode="auto">
              <a:xfrm>
                <a:off x="2976" y="3864"/>
                <a:ext cx="720"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8692" name="Rectangle 20">
                <a:extLst>
                  <a:ext uri="{FF2B5EF4-FFF2-40B4-BE49-F238E27FC236}">
                    <a16:creationId xmlns:a16="http://schemas.microsoft.com/office/drawing/2014/main" id="{A69596E1-FA57-FD8E-BECC-34949C80232A}"/>
                  </a:ext>
                </a:extLst>
              </p:cNvPr>
              <p:cNvSpPr>
                <a:spLocks noChangeArrowheads="1"/>
              </p:cNvSpPr>
              <p:nvPr/>
            </p:nvSpPr>
            <p:spPr bwMode="auto">
              <a:xfrm>
                <a:off x="3662" y="3705"/>
                <a:ext cx="12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ea typeface="楷体_GB2312" pitchFamily="49" charset="-122"/>
                  </a:rPr>
                  <a:t>t</a:t>
                </a:r>
              </a:p>
            </p:txBody>
          </p:sp>
        </p:grpSp>
        <p:grpSp>
          <p:nvGrpSpPr>
            <p:cNvPr id="28693" name="Group 21">
              <a:extLst>
                <a:ext uri="{FF2B5EF4-FFF2-40B4-BE49-F238E27FC236}">
                  <a16:creationId xmlns:a16="http://schemas.microsoft.com/office/drawing/2014/main" id="{68071934-6B5B-3F3A-740F-9E5C89AA84FD}"/>
                </a:ext>
              </a:extLst>
            </p:cNvPr>
            <p:cNvGrpSpPr>
              <a:grpSpLocks/>
            </p:cNvGrpSpPr>
            <p:nvPr/>
          </p:nvGrpSpPr>
          <p:grpSpPr bwMode="auto">
            <a:xfrm>
              <a:off x="3168" y="2688"/>
              <a:ext cx="313" cy="768"/>
              <a:chOff x="1680" y="3120"/>
              <a:chExt cx="313" cy="768"/>
            </a:xfrm>
          </p:grpSpPr>
          <p:sp>
            <p:nvSpPr>
              <p:cNvPr id="28694" name="Line 22">
                <a:extLst>
                  <a:ext uri="{FF2B5EF4-FFF2-40B4-BE49-F238E27FC236}">
                    <a16:creationId xmlns:a16="http://schemas.microsoft.com/office/drawing/2014/main" id="{34B060E6-3B53-7B94-8BF6-8DD3570E6366}"/>
                  </a:ext>
                </a:extLst>
              </p:cNvPr>
              <p:cNvSpPr>
                <a:spLocks noChangeShapeType="1"/>
              </p:cNvSpPr>
              <p:nvPr/>
            </p:nvSpPr>
            <p:spPr bwMode="auto">
              <a:xfrm>
                <a:off x="1680" y="3120"/>
                <a:ext cx="0" cy="768"/>
              </a:xfrm>
              <a:prstGeom prst="line">
                <a:avLst/>
              </a:prstGeom>
              <a:noFill/>
              <a:ln w="28575">
                <a:solidFill>
                  <a:schemeClr val="tx1"/>
                </a:solidFill>
                <a:round/>
                <a:headEnd type="triangle" w="med" len="me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8695" name="Rectangle 23">
                <a:extLst>
                  <a:ext uri="{FF2B5EF4-FFF2-40B4-BE49-F238E27FC236}">
                    <a16:creationId xmlns:a16="http://schemas.microsoft.com/office/drawing/2014/main" id="{431FA5DE-8DE3-36AA-4F7D-9B2F851C1115}"/>
                  </a:ext>
                </a:extLst>
              </p:cNvPr>
              <p:cNvSpPr>
                <a:spLocks noChangeArrowheads="1"/>
              </p:cNvSpPr>
              <p:nvPr/>
            </p:nvSpPr>
            <p:spPr bwMode="auto">
              <a:xfrm>
                <a:off x="1680" y="3360"/>
                <a:ext cx="31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a:t>
                </a:r>
              </a:p>
            </p:txBody>
          </p:sp>
        </p:grpSp>
      </p:grpSp>
      <p:sp>
        <p:nvSpPr>
          <p:cNvPr id="277528" name="Text Box 24">
            <a:extLst>
              <a:ext uri="{FF2B5EF4-FFF2-40B4-BE49-F238E27FC236}">
                <a16:creationId xmlns:a16="http://schemas.microsoft.com/office/drawing/2014/main" id="{2FB179DB-B073-6BFB-2EB6-1CBD01EA88FA}"/>
              </a:ext>
            </a:extLst>
          </p:cNvPr>
          <p:cNvSpPr txBox="1">
            <a:spLocks noChangeArrowheads="1"/>
          </p:cNvSpPr>
          <p:nvPr/>
        </p:nvSpPr>
        <p:spPr bwMode="auto">
          <a:xfrm>
            <a:off x="5638800" y="3787775"/>
            <a:ext cx="8382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chemeClr val="tx1"/>
                </a:solidFill>
                <a:ea typeface="宋体" panose="02010600030101010101" pitchFamily="2" charset="-122"/>
              </a:rPr>
              <a:t>+</a:t>
            </a:r>
          </a:p>
        </p:txBody>
      </p:sp>
      <p:sp>
        <p:nvSpPr>
          <p:cNvPr id="277529" name="AutoShape 25">
            <a:extLst>
              <a:ext uri="{FF2B5EF4-FFF2-40B4-BE49-F238E27FC236}">
                <a16:creationId xmlns:a16="http://schemas.microsoft.com/office/drawing/2014/main" id="{7F7DBD8B-5B0A-5B3C-69DD-8EAB88762119}"/>
              </a:ext>
            </a:extLst>
          </p:cNvPr>
          <p:cNvSpPr>
            <a:spLocks noChangeArrowheads="1"/>
          </p:cNvSpPr>
          <p:nvPr/>
        </p:nvSpPr>
        <p:spPr bwMode="auto">
          <a:xfrm>
            <a:off x="1447800" y="3025775"/>
            <a:ext cx="2133600" cy="609600"/>
          </a:xfrm>
          <a:prstGeom prst="wedgeRoundRectCallout">
            <a:avLst>
              <a:gd name="adj1" fmla="val -55282"/>
              <a:gd name="adj2" fmla="val 125000"/>
              <a:gd name="adj3" fmla="val 16667"/>
            </a:avLst>
          </a:prstGeom>
          <a:gradFill rotWithShape="0">
            <a:gsLst>
              <a:gs pos="0">
                <a:schemeClr val="bg1"/>
              </a:gs>
              <a:gs pos="50000">
                <a:srgbClr val="FFCC99"/>
              </a:gs>
              <a:gs pos="100000">
                <a:schemeClr val="bg1"/>
              </a:gs>
            </a:gsLst>
            <a:lin ang="5400000" scaled="1"/>
          </a:gradFill>
          <a:ln w="28575">
            <a:solidFill>
              <a:srgbClr val="FF3300"/>
            </a:solidFill>
            <a:miter lim="800000"/>
          </a:ln>
          <a:effectLst/>
        </p:spPr>
        <p:txBody>
          <a:bodyPr wrap="none" anchor="ctr"/>
          <a:lstStyle/>
          <a:p>
            <a:pPr algn="ctr">
              <a:defRPr/>
            </a:pPr>
            <a:r>
              <a:rPr kumimoji="1" lang="zh-CN" altLang="en-US" b="1" i="0">
                <a:solidFill>
                  <a:schemeClr val="tx1"/>
                </a:solidFill>
                <a:ea typeface="宋体" panose="02010600030101010101" pitchFamily="2" charset="-122"/>
                <a:cs typeface="+mn-cs"/>
              </a:rPr>
              <a:t>集电极电流</a:t>
            </a:r>
          </a:p>
        </p:txBody>
      </p:sp>
      <p:sp>
        <p:nvSpPr>
          <p:cNvPr id="277530" name="AutoShape 26">
            <a:extLst>
              <a:ext uri="{FF2B5EF4-FFF2-40B4-BE49-F238E27FC236}">
                <a16:creationId xmlns:a16="http://schemas.microsoft.com/office/drawing/2014/main" id="{5A6780E0-96DE-EAD7-48A6-3A8A52D893F0}"/>
              </a:ext>
            </a:extLst>
          </p:cNvPr>
          <p:cNvSpPr>
            <a:spLocks noChangeArrowheads="1"/>
          </p:cNvSpPr>
          <p:nvPr/>
        </p:nvSpPr>
        <p:spPr bwMode="auto">
          <a:xfrm>
            <a:off x="4648200" y="2492375"/>
            <a:ext cx="1828800" cy="609600"/>
          </a:xfrm>
          <a:prstGeom prst="wedgeRoundRectCallout">
            <a:avLst>
              <a:gd name="adj1" fmla="val -41231"/>
              <a:gd name="adj2" fmla="val 233074"/>
              <a:gd name="adj3" fmla="val 16667"/>
            </a:avLst>
          </a:prstGeom>
          <a:gradFill rotWithShape="1">
            <a:gsLst>
              <a:gs pos="0">
                <a:schemeClr val="bg1"/>
              </a:gs>
              <a:gs pos="50000">
                <a:srgbClr val="FFFF99"/>
              </a:gs>
              <a:gs pos="100000">
                <a:schemeClr val="bg1"/>
              </a:gs>
            </a:gsLst>
            <a:lin ang="5400000" scaled="1"/>
          </a:gradFill>
          <a:ln w="28575">
            <a:solidFill>
              <a:srgbClr val="339966"/>
            </a:solidFill>
            <a:miter lim="800000"/>
          </a:ln>
          <a:effectLst/>
        </p:spPr>
        <p:txBody>
          <a:bodyPr wrap="none" anchor="ctr"/>
          <a:lstStyle/>
          <a:p>
            <a:pPr algn="ctr">
              <a:defRPr/>
            </a:pPr>
            <a:r>
              <a:rPr kumimoji="1" lang="zh-CN" altLang="en-US" b="1" i="0">
                <a:solidFill>
                  <a:srgbClr val="0000FF"/>
                </a:solidFill>
                <a:effectLst>
                  <a:outerShdw blurRad="38100" dist="38100" dir="2700000" algn="tl">
                    <a:srgbClr val="000000"/>
                  </a:outerShdw>
                </a:effectLst>
                <a:ea typeface="宋体" panose="02010600030101010101" pitchFamily="2" charset="-122"/>
                <a:cs typeface="+mn-cs"/>
              </a:rPr>
              <a:t>直流分量</a:t>
            </a:r>
          </a:p>
        </p:txBody>
      </p:sp>
      <p:sp>
        <p:nvSpPr>
          <p:cNvPr id="277531" name="AutoShape 27">
            <a:extLst>
              <a:ext uri="{FF2B5EF4-FFF2-40B4-BE49-F238E27FC236}">
                <a16:creationId xmlns:a16="http://schemas.microsoft.com/office/drawing/2014/main" id="{0967D8B0-A31C-108D-8B4A-3CEA7C0D7942}"/>
              </a:ext>
            </a:extLst>
          </p:cNvPr>
          <p:cNvSpPr>
            <a:spLocks noChangeArrowheads="1"/>
          </p:cNvSpPr>
          <p:nvPr/>
        </p:nvSpPr>
        <p:spPr bwMode="auto">
          <a:xfrm>
            <a:off x="6858000" y="2339975"/>
            <a:ext cx="1828800" cy="609600"/>
          </a:xfrm>
          <a:prstGeom prst="wedgeRoundRectCallout">
            <a:avLst>
              <a:gd name="adj1" fmla="val -44356"/>
              <a:gd name="adj2" fmla="val 169532"/>
              <a:gd name="adj3" fmla="val 16667"/>
            </a:avLst>
          </a:prstGeom>
          <a:gradFill rotWithShape="1">
            <a:gsLst>
              <a:gs pos="0">
                <a:schemeClr val="bg1"/>
              </a:gs>
              <a:gs pos="50000">
                <a:srgbClr val="CCFFFF"/>
              </a:gs>
              <a:gs pos="100000">
                <a:schemeClr val="bg1"/>
              </a:gs>
            </a:gsLst>
            <a:lin ang="5400000" scaled="1"/>
          </a:gradFill>
          <a:ln w="28575">
            <a:solidFill>
              <a:srgbClr val="FF0000"/>
            </a:solidFill>
            <a:miter lim="800000"/>
          </a:ln>
          <a:effectLst/>
        </p:spPr>
        <p:txBody>
          <a:bodyPr wrap="none" anchor="ctr"/>
          <a:lstStyle/>
          <a:p>
            <a:pPr algn="ctr">
              <a:defRPr/>
            </a:pPr>
            <a:r>
              <a:rPr kumimoji="1" lang="zh-CN" altLang="en-US" b="1" i="0">
                <a:solidFill>
                  <a:schemeClr val="tx1"/>
                </a:solidFill>
                <a:effectLst>
                  <a:outerShdw blurRad="38100" dist="38100" dir="2700000" algn="tl">
                    <a:srgbClr val="FFFFFF"/>
                  </a:outerShdw>
                </a:effectLst>
                <a:ea typeface="宋体" panose="02010600030101010101" pitchFamily="2" charset="-122"/>
                <a:cs typeface="+mn-cs"/>
              </a:rPr>
              <a:t>交流分量</a:t>
            </a:r>
          </a:p>
        </p:txBody>
      </p:sp>
      <p:sp>
        <p:nvSpPr>
          <p:cNvPr id="277532" name="AutoShape 28">
            <a:extLst>
              <a:ext uri="{FF2B5EF4-FFF2-40B4-BE49-F238E27FC236}">
                <a16:creationId xmlns:a16="http://schemas.microsoft.com/office/drawing/2014/main" id="{B8E65F96-3A3B-7375-15B6-229094D1924B}"/>
              </a:ext>
            </a:extLst>
          </p:cNvPr>
          <p:cNvSpPr>
            <a:spLocks noChangeArrowheads="1"/>
          </p:cNvSpPr>
          <p:nvPr/>
        </p:nvSpPr>
        <p:spPr bwMode="auto">
          <a:xfrm>
            <a:off x="3352800" y="5616575"/>
            <a:ext cx="1828800" cy="609600"/>
          </a:xfrm>
          <a:prstGeom prst="wedgeRoundRectCallout">
            <a:avLst>
              <a:gd name="adj1" fmla="val 17361"/>
              <a:gd name="adj2" fmla="val -207292"/>
              <a:gd name="adj3" fmla="val 16667"/>
            </a:avLst>
          </a:prstGeom>
          <a:gradFill rotWithShape="1">
            <a:gsLst>
              <a:gs pos="0">
                <a:srgbClr val="FFFFFF"/>
              </a:gs>
              <a:gs pos="50000">
                <a:srgbClr val="FFFF99"/>
              </a:gs>
              <a:gs pos="100000">
                <a:srgbClr val="FFFFFF"/>
              </a:gs>
            </a:gsLst>
            <a:lin ang="5400000" scaled="1"/>
          </a:gradFill>
          <a:ln w="28575">
            <a:solidFill>
              <a:srgbClr val="006600"/>
            </a:solidFill>
            <a:miter lim="800000"/>
          </a:ln>
          <a:effectLst/>
        </p:spPr>
        <p:txBody>
          <a:bodyPr wrap="none" anchor="ctr"/>
          <a:lstStyle/>
          <a:p>
            <a:pPr algn="ctr">
              <a:defRPr/>
            </a:pPr>
            <a:r>
              <a:rPr kumimoji="1" lang="zh-CN" altLang="en-US" b="1" i="0">
                <a:solidFill>
                  <a:srgbClr val="0000FF"/>
                </a:solidFill>
                <a:effectLst>
                  <a:outerShdw blurRad="38100" dist="38100" dir="2700000" algn="tl">
                    <a:srgbClr val="000000"/>
                  </a:outerShdw>
                </a:effectLst>
                <a:ea typeface="宋体" panose="02010600030101010101" pitchFamily="2" charset="-122"/>
                <a:cs typeface="+mn-cs"/>
              </a:rPr>
              <a:t>静态分析</a:t>
            </a:r>
          </a:p>
        </p:txBody>
      </p:sp>
      <p:sp>
        <p:nvSpPr>
          <p:cNvPr id="277533" name="AutoShape 29">
            <a:extLst>
              <a:ext uri="{FF2B5EF4-FFF2-40B4-BE49-F238E27FC236}">
                <a16:creationId xmlns:a16="http://schemas.microsoft.com/office/drawing/2014/main" id="{1D59BC6A-72F8-5336-F87B-BC8AED811BB1}"/>
              </a:ext>
            </a:extLst>
          </p:cNvPr>
          <p:cNvSpPr>
            <a:spLocks noChangeArrowheads="1"/>
          </p:cNvSpPr>
          <p:nvPr/>
        </p:nvSpPr>
        <p:spPr bwMode="auto">
          <a:xfrm>
            <a:off x="6172200" y="5540375"/>
            <a:ext cx="1828800" cy="609600"/>
          </a:xfrm>
          <a:prstGeom prst="wedgeRoundRectCallout">
            <a:avLst>
              <a:gd name="adj1" fmla="val 18056"/>
              <a:gd name="adj2" fmla="val -168491"/>
              <a:gd name="adj3" fmla="val 16667"/>
            </a:avLst>
          </a:prstGeom>
          <a:gradFill rotWithShape="1">
            <a:gsLst>
              <a:gs pos="0">
                <a:srgbClr val="FFFFFF"/>
              </a:gs>
              <a:gs pos="50000">
                <a:srgbClr val="99CCFF"/>
              </a:gs>
              <a:gs pos="100000">
                <a:srgbClr val="FFFFFF"/>
              </a:gs>
            </a:gsLst>
            <a:lin ang="5400000" scaled="1"/>
          </a:gradFill>
          <a:ln w="28575">
            <a:solidFill>
              <a:srgbClr val="FF0000"/>
            </a:solidFill>
            <a:miter lim="800000"/>
          </a:ln>
          <a:effectLst/>
        </p:spPr>
        <p:txBody>
          <a:bodyPr wrap="none" anchor="ctr"/>
          <a:lstStyle/>
          <a:p>
            <a:pPr algn="ctr">
              <a:defRPr/>
            </a:pPr>
            <a:r>
              <a:rPr kumimoji="1" lang="zh-CN" altLang="en-US" b="1" i="0">
                <a:solidFill>
                  <a:schemeClr val="tx1"/>
                </a:solidFill>
                <a:effectLst>
                  <a:outerShdw blurRad="38100" dist="38100" dir="2700000" algn="tl">
                    <a:srgbClr val="FFFFFF"/>
                  </a:outerShdw>
                </a:effectLst>
                <a:ea typeface="宋体" panose="02010600030101010101" pitchFamily="2" charset="-122"/>
                <a:cs typeface="+mn-cs"/>
              </a:rPr>
              <a:t>动态分析</a:t>
            </a:r>
          </a:p>
        </p:txBody>
      </p:sp>
      <p:grpSp>
        <p:nvGrpSpPr>
          <p:cNvPr id="8" name="Group 31">
            <a:extLst>
              <a:ext uri="{FF2B5EF4-FFF2-40B4-BE49-F238E27FC236}">
                <a16:creationId xmlns:a16="http://schemas.microsoft.com/office/drawing/2014/main" id="{4C7FFED7-5659-3196-2DE0-506EB322D386}"/>
              </a:ext>
            </a:extLst>
          </p:cNvPr>
          <p:cNvGrpSpPr>
            <a:grpSpLocks/>
          </p:cNvGrpSpPr>
          <p:nvPr/>
        </p:nvGrpSpPr>
        <p:grpSpPr bwMode="auto">
          <a:xfrm>
            <a:off x="6248400" y="3025775"/>
            <a:ext cx="2187575" cy="1784350"/>
            <a:chOff x="3984" y="1968"/>
            <a:chExt cx="1378" cy="1124"/>
          </a:xfrm>
        </p:grpSpPr>
        <p:sp>
          <p:nvSpPr>
            <p:cNvPr id="28703" name="Freeform 32" descr="宽上对角线">
              <a:extLst>
                <a:ext uri="{FF2B5EF4-FFF2-40B4-BE49-F238E27FC236}">
                  <a16:creationId xmlns:a16="http://schemas.microsoft.com/office/drawing/2014/main" id="{B4E1FE3D-2F9F-56CC-65F0-1E2641D8D5CF}"/>
                </a:ext>
              </a:extLst>
            </p:cNvPr>
            <p:cNvSpPr>
              <a:spLocks noChangeArrowheads="1"/>
            </p:cNvSpPr>
            <p:nvPr/>
          </p:nvSpPr>
          <p:spPr bwMode="auto">
            <a:xfrm>
              <a:off x="4128" y="2314"/>
              <a:ext cx="403" cy="389"/>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04" name="Freeform 33">
              <a:extLst>
                <a:ext uri="{FF2B5EF4-FFF2-40B4-BE49-F238E27FC236}">
                  <a16:creationId xmlns:a16="http://schemas.microsoft.com/office/drawing/2014/main" id="{FEF749C9-D808-C3B0-39B3-D896DA8A7227}"/>
                </a:ext>
              </a:extLst>
            </p:cNvPr>
            <p:cNvSpPr>
              <a:spLocks noChangeArrowheads="1"/>
            </p:cNvSpPr>
            <p:nvPr/>
          </p:nvSpPr>
          <p:spPr bwMode="auto">
            <a:xfrm flipV="1">
              <a:off x="4531" y="2703"/>
              <a:ext cx="403" cy="389"/>
            </a:xfrm>
            <a:custGeom>
              <a:avLst/>
              <a:gdLst>
                <a:gd name="T0" fmla="*/ 0 w 288"/>
                <a:gd name="T1" fmla="*/ 248 h 248"/>
                <a:gd name="T2" fmla="*/ 152 w 288"/>
                <a:gd name="T3" fmla="*/ 0 h 248"/>
                <a:gd name="T4" fmla="*/ 288 w 288"/>
                <a:gd name="T5" fmla="*/ 248 h 248"/>
              </a:gdLst>
              <a:ahLst/>
              <a:cxnLst>
                <a:cxn ang="0">
                  <a:pos x="T0" y="T1"/>
                </a:cxn>
                <a:cxn ang="0">
                  <a:pos x="T2" y="T3"/>
                </a:cxn>
                <a:cxn ang="0">
                  <a:pos x="T4" y="T5"/>
                </a:cxn>
              </a:cxnLst>
              <a:rect l="0" t="0" r="r" b="b"/>
              <a:pathLst>
                <a:path w="288" h="248">
                  <a:moveTo>
                    <a:pt x="0" y="248"/>
                  </a:moveTo>
                  <a:cubicBezTo>
                    <a:pt x="25" y="207"/>
                    <a:pt x="104" y="0"/>
                    <a:pt x="152" y="0"/>
                  </a:cubicBezTo>
                  <a:cubicBezTo>
                    <a:pt x="200" y="0"/>
                    <a:pt x="260" y="196"/>
                    <a:pt x="288" y="248"/>
                  </a:cubicBezTo>
                </a:path>
              </a:pathLst>
            </a:cu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8705" name="Text Box 34">
              <a:extLst>
                <a:ext uri="{FF2B5EF4-FFF2-40B4-BE49-F238E27FC236}">
                  <a16:creationId xmlns:a16="http://schemas.microsoft.com/office/drawing/2014/main" id="{2AF59E89-D9E4-FC51-F435-AFEC5F6DFD26}"/>
                </a:ext>
              </a:extLst>
            </p:cNvPr>
            <p:cNvSpPr txBox="1">
              <a:spLocks noChangeArrowheads="1"/>
            </p:cNvSpPr>
            <p:nvPr/>
          </p:nvSpPr>
          <p:spPr bwMode="auto">
            <a:xfrm>
              <a:off x="3984" y="1968"/>
              <a:ext cx="66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a:t>
              </a:r>
              <a:endParaRPr lang="en-US" altLang="zh-CN" b="1" i="0">
                <a:solidFill>
                  <a:srgbClr val="FF0000"/>
                </a:solidFill>
                <a:ea typeface="楷体_GB2312" pitchFamily="49" charset="-122"/>
              </a:endParaRPr>
            </a:p>
          </p:txBody>
        </p:sp>
        <p:sp>
          <p:nvSpPr>
            <p:cNvPr id="28706" name="Line 35">
              <a:extLst>
                <a:ext uri="{FF2B5EF4-FFF2-40B4-BE49-F238E27FC236}">
                  <a16:creationId xmlns:a16="http://schemas.microsoft.com/office/drawing/2014/main" id="{1994FEAE-7EA4-7428-48EC-2548384B5FA8}"/>
                </a:ext>
              </a:extLst>
            </p:cNvPr>
            <p:cNvSpPr>
              <a:spLocks noChangeShapeType="1"/>
            </p:cNvSpPr>
            <p:nvPr/>
          </p:nvSpPr>
          <p:spPr bwMode="auto">
            <a:xfrm flipH="1" flipV="1">
              <a:off x="4128" y="2160"/>
              <a:ext cx="0" cy="864"/>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8707" name="Line 36">
              <a:extLst>
                <a:ext uri="{FF2B5EF4-FFF2-40B4-BE49-F238E27FC236}">
                  <a16:creationId xmlns:a16="http://schemas.microsoft.com/office/drawing/2014/main" id="{86AB0B1B-76AC-9CEA-EE20-89C6A8943B66}"/>
                </a:ext>
              </a:extLst>
            </p:cNvPr>
            <p:cNvSpPr>
              <a:spLocks noChangeShapeType="1"/>
            </p:cNvSpPr>
            <p:nvPr/>
          </p:nvSpPr>
          <p:spPr bwMode="auto">
            <a:xfrm>
              <a:off x="4127" y="2688"/>
              <a:ext cx="1009"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8708" name="Rectangle 37">
              <a:extLst>
                <a:ext uri="{FF2B5EF4-FFF2-40B4-BE49-F238E27FC236}">
                  <a16:creationId xmlns:a16="http://schemas.microsoft.com/office/drawing/2014/main" id="{247849CE-11D9-853E-7ECD-438A3D6A9E47}"/>
                </a:ext>
              </a:extLst>
            </p:cNvPr>
            <p:cNvSpPr>
              <a:spLocks noChangeArrowheads="1"/>
            </p:cNvSpPr>
            <p:nvPr/>
          </p:nvSpPr>
          <p:spPr bwMode="auto">
            <a:xfrm>
              <a:off x="5184" y="2544"/>
              <a:ext cx="1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ea typeface="楷体_GB2312" pitchFamily="49" charset="-122"/>
                </a:rPr>
                <a:t>t</a:t>
              </a:r>
            </a:p>
          </p:txBody>
        </p:sp>
        <p:sp>
          <p:nvSpPr>
            <p:cNvPr id="28709" name="Rectangle 38">
              <a:extLst>
                <a:ext uri="{FF2B5EF4-FFF2-40B4-BE49-F238E27FC236}">
                  <a16:creationId xmlns:a16="http://schemas.microsoft.com/office/drawing/2014/main" id="{FC31516A-94D5-1347-A4A0-9A485FA8ED38}"/>
                </a:ext>
              </a:extLst>
            </p:cNvPr>
            <p:cNvSpPr>
              <a:spLocks noChangeArrowheads="1"/>
            </p:cNvSpPr>
            <p:nvPr/>
          </p:nvSpPr>
          <p:spPr bwMode="auto">
            <a:xfrm>
              <a:off x="4464" y="2256"/>
              <a:ext cx="24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a:t>
              </a:r>
            </a:p>
          </p:txBody>
        </p:sp>
      </p:grpSp>
      <p:sp>
        <p:nvSpPr>
          <p:cNvPr id="28710" name="AutoShape 40">
            <a:hlinkClick r:id="" action="ppaction://hlinkshowjump?jump=previousslide" highlightClick="1"/>
            <a:extLst>
              <a:ext uri="{FF2B5EF4-FFF2-40B4-BE49-F238E27FC236}">
                <a16:creationId xmlns:a16="http://schemas.microsoft.com/office/drawing/2014/main" id="{40211062-B2C5-2775-F336-7B9CE5BD09D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8711" name="AutoShape 41">
            <a:hlinkClick r:id="" action="ppaction://hlinkshowjump?jump=nextslide" highlightClick="1"/>
            <a:extLst>
              <a:ext uri="{FF2B5EF4-FFF2-40B4-BE49-F238E27FC236}">
                <a16:creationId xmlns:a16="http://schemas.microsoft.com/office/drawing/2014/main" id="{C2702280-6174-FA7B-1656-4FBBC32879A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8712" name="AutoShape 42">
            <a:hlinkClick r:id="" action="ppaction://hlinkshowjump?jump=firstslide" highlightClick="1"/>
            <a:extLst>
              <a:ext uri="{FF2B5EF4-FFF2-40B4-BE49-F238E27FC236}">
                <a16:creationId xmlns:a16="http://schemas.microsoft.com/office/drawing/2014/main" id="{F65DB3CF-2E57-3013-664E-3E2AECB78FA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7506"/>
                                        </p:tgtEl>
                                        <p:attrNameLst>
                                          <p:attrName>style.visibility</p:attrName>
                                        </p:attrNameLst>
                                      </p:cBhvr>
                                      <p:to>
                                        <p:strVal val="visible"/>
                                      </p:to>
                                    </p:set>
                                    <p:animEffect transition="in" filter="wipe(left)">
                                      <p:cBhvr>
                                        <p:cTn id="7" dur="500"/>
                                        <p:tgtEl>
                                          <p:spTgt spid="2775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ox(out)">
                                      <p:cBhvr>
                                        <p:cTn id="12" dur="500"/>
                                        <p:tgtEl>
                                          <p:spTgt spid="4"/>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grpId="0" nodeType="clickEffect">
                                  <p:stCondLst>
                                    <p:cond delay="0"/>
                                  </p:stCondLst>
                                  <p:childTnLst>
                                    <p:set>
                                      <p:cBhvr>
                                        <p:cTn id="20" dur="1" fill="hold">
                                          <p:stCondLst>
                                            <p:cond delay="0"/>
                                          </p:stCondLst>
                                        </p:cTn>
                                        <p:tgtEl>
                                          <p:spTgt spid="277529"/>
                                        </p:tgtEl>
                                        <p:attrNameLst>
                                          <p:attrName>style.visibility</p:attrName>
                                        </p:attrNameLst>
                                      </p:cBhvr>
                                      <p:to>
                                        <p:strVal val="visible"/>
                                      </p:to>
                                    </p:set>
                                    <p:animEffect transition="in" filter="wipe(up)">
                                      <p:cBhvr>
                                        <p:cTn id="21" dur="500"/>
                                        <p:tgtEl>
                                          <p:spTgt spid="27752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277517"/>
                                        </p:tgtEl>
                                        <p:attrNameLst>
                                          <p:attrName>style.visibility</p:attrName>
                                        </p:attrNameLst>
                                      </p:cBhvr>
                                      <p:to>
                                        <p:strVal val="visible"/>
                                      </p:to>
                                    </p:set>
                                    <p:animEffect transition="in" filter="wipe(left)">
                                      <p:cBhvr>
                                        <p:cTn id="26" dur="500"/>
                                        <p:tgtEl>
                                          <p:spTgt spid="27751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wipe(left)">
                                      <p:cBhvr>
                                        <p:cTn id="31" dur="500"/>
                                        <p:tgtEl>
                                          <p:spTgt spid="5"/>
                                        </p:tgtEl>
                                      </p:cBhvr>
                                    </p:animEffect>
                                  </p:childTnLst>
                                </p:cTn>
                              </p:par>
                            </p:childTnLst>
                          </p:cTn>
                        </p:par>
                        <p:par>
                          <p:cTn id="32" fill="hold" nodeType="afterGroup">
                            <p:stCondLst>
                              <p:cond delay="500"/>
                            </p:stCondLst>
                            <p:childTnLst>
                              <p:par>
                                <p:cTn id="33" presetID="22" presetClass="entr" presetSubtype="8" fill="hold" grpId="0" nodeType="afterEffect">
                                  <p:stCondLst>
                                    <p:cond delay="0"/>
                                  </p:stCondLst>
                                  <p:childTnLst>
                                    <p:set>
                                      <p:cBhvr>
                                        <p:cTn id="34" dur="1" fill="hold">
                                          <p:stCondLst>
                                            <p:cond delay="0"/>
                                          </p:stCondLst>
                                        </p:cTn>
                                        <p:tgtEl>
                                          <p:spTgt spid="277528"/>
                                        </p:tgtEl>
                                        <p:attrNameLst>
                                          <p:attrName>style.visibility</p:attrName>
                                        </p:attrNameLst>
                                      </p:cBhvr>
                                      <p:to>
                                        <p:strVal val="visible"/>
                                      </p:to>
                                    </p:set>
                                    <p:animEffect transition="in" filter="wipe(left)">
                                      <p:cBhvr>
                                        <p:cTn id="35" dur="500"/>
                                        <p:tgtEl>
                                          <p:spTgt spid="277528"/>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2" presetClass="entr" presetSubtype="8"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wipe(left)">
                                      <p:cBhvr>
                                        <p:cTn id="40" dur="500"/>
                                        <p:tgtEl>
                                          <p:spTgt spid="8"/>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1" fill="hold" grpId="0" nodeType="clickEffect">
                                  <p:stCondLst>
                                    <p:cond delay="0"/>
                                  </p:stCondLst>
                                  <p:childTnLst>
                                    <p:set>
                                      <p:cBhvr>
                                        <p:cTn id="44" dur="1" fill="hold">
                                          <p:stCondLst>
                                            <p:cond delay="0"/>
                                          </p:stCondLst>
                                        </p:cTn>
                                        <p:tgtEl>
                                          <p:spTgt spid="277530"/>
                                        </p:tgtEl>
                                        <p:attrNameLst>
                                          <p:attrName>style.visibility</p:attrName>
                                        </p:attrNameLst>
                                      </p:cBhvr>
                                      <p:to>
                                        <p:strVal val="visible"/>
                                      </p:to>
                                    </p:set>
                                    <p:animEffect transition="in" filter="wipe(up)">
                                      <p:cBhvr>
                                        <p:cTn id="45" dur="500"/>
                                        <p:tgtEl>
                                          <p:spTgt spid="27753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1" fill="hold" grpId="0" nodeType="clickEffect">
                                  <p:stCondLst>
                                    <p:cond delay="0"/>
                                  </p:stCondLst>
                                  <p:childTnLst>
                                    <p:set>
                                      <p:cBhvr>
                                        <p:cTn id="49" dur="1" fill="hold">
                                          <p:stCondLst>
                                            <p:cond delay="0"/>
                                          </p:stCondLst>
                                        </p:cTn>
                                        <p:tgtEl>
                                          <p:spTgt spid="277531"/>
                                        </p:tgtEl>
                                        <p:attrNameLst>
                                          <p:attrName>style.visibility</p:attrName>
                                        </p:attrNameLst>
                                      </p:cBhvr>
                                      <p:to>
                                        <p:strVal val="visible"/>
                                      </p:to>
                                    </p:set>
                                    <p:animEffect transition="in" filter="wipe(up)">
                                      <p:cBhvr>
                                        <p:cTn id="50" dur="500"/>
                                        <p:tgtEl>
                                          <p:spTgt spid="27753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277532"/>
                                        </p:tgtEl>
                                        <p:attrNameLst>
                                          <p:attrName>style.visibility</p:attrName>
                                        </p:attrNameLst>
                                      </p:cBhvr>
                                      <p:to>
                                        <p:strVal val="visible"/>
                                      </p:to>
                                    </p:set>
                                    <p:animEffect transition="in" filter="wipe(down)">
                                      <p:cBhvr>
                                        <p:cTn id="55" dur="500"/>
                                        <p:tgtEl>
                                          <p:spTgt spid="277532"/>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277533"/>
                                        </p:tgtEl>
                                        <p:attrNameLst>
                                          <p:attrName>style.visibility</p:attrName>
                                        </p:attrNameLst>
                                      </p:cBhvr>
                                      <p:to>
                                        <p:strVal val="visible"/>
                                      </p:to>
                                    </p:set>
                                    <p:animEffect transition="in" filter="wipe(down)">
                                      <p:cBhvr>
                                        <p:cTn id="60" dur="500"/>
                                        <p:tgtEl>
                                          <p:spTgt spid="2775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7506" grpId="0"/>
      <p:bldP spid="277517" grpId="0" animBg="1"/>
      <p:bldP spid="277528" grpId="0"/>
      <p:bldP spid="277529" grpId="0" animBg="1"/>
      <p:bldP spid="277530" grpId="0" animBg="1"/>
      <p:bldP spid="277531" grpId="0" animBg="1"/>
      <p:bldP spid="277532" grpId="0" animBg="1"/>
      <p:bldP spid="27753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62146" name="Rectangle 2">
            <a:extLst>
              <a:ext uri="{FF2B5EF4-FFF2-40B4-BE49-F238E27FC236}">
                <a16:creationId xmlns:a16="http://schemas.microsoft.com/office/drawing/2014/main" id="{CDCB5ED1-FA4F-6FA5-0AAB-4D01BAD9423B}"/>
              </a:ext>
            </a:extLst>
          </p:cNvPr>
          <p:cNvSpPr>
            <a:spLocks noGrp="1" noChangeArrowheads="1"/>
          </p:cNvSpPr>
          <p:nvPr>
            <p:ph type="subTitle" idx="1"/>
          </p:nvPr>
        </p:nvSpPr>
        <p:spPr>
          <a:xfrm>
            <a:off x="1066800" y="571500"/>
            <a:ext cx="6400800" cy="838200"/>
          </a:xfrm>
        </p:spPr>
        <p:txBody>
          <a:bodyPr/>
          <a:lstStyle/>
          <a:p>
            <a:pPr eaLnBrk="1" hangingPunct="1">
              <a:defRPr/>
            </a:pPr>
            <a:r>
              <a:rPr kumimoji="1" lang="zh-CN" altLang="en-US" sz="4400" b="1">
                <a:effectLst>
                  <a:outerShdw blurRad="38100" dist="38100" dir="2700000" algn="tl">
                    <a:srgbClr val="C0C0C0"/>
                  </a:outerShdw>
                </a:effectLst>
                <a:latin typeface="华文新魏" panose="02010800040101010101" pitchFamily="2" charset="-122"/>
                <a:ea typeface="华文新魏" panose="02010800040101010101" pitchFamily="2" charset="-122"/>
              </a:rPr>
              <a:t>第</a:t>
            </a:r>
            <a:r>
              <a:rPr kumimoji="1" lang="en-US" altLang="zh-CN" sz="4400" b="1">
                <a:effectLst>
                  <a:outerShdw blurRad="38100" dist="38100" dir="2700000" algn="tl">
                    <a:srgbClr val="C0C0C0"/>
                  </a:outerShdw>
                </a:effectLst>
                <a:ea typeface="华文新魏" panose="02010800040101010101" pitchFamily="2" charset="-122"/>
              </a:rPr>
              <a:t>10</a:t>
            </a:r>
            <a:r>
              <a:rPr kumimoji="1" lang="zh-CN" altLang="en-US" sz="4400" b="1">
                <a:effectLst>
                  <a:outerShdw blurRad="38100" dist="38100" dir="2700000" algn="tl">
                    <a:srgbClr val="C0C0C0"/>
                  </a:outerShdw>
                </a:effectLst>
                <a:latin typeface="华文新魏" panose="02010800040101010101" pitchFamily="2" charset="-122"/>
                <a:ea typeface="华文新魏" panose="02010800040101010101" pitchFamily="2" charset="-122"/>
              </a:rPr>
              <a:t>章  基本放大电路</a:t>
            </a:r>
          </a:p>
        </p:txBody>
      </p:sp>
      <p:sp>
        <p:nvSpPr>
          <p:cNvPr id="5123" name="Rectangle 3">
            <a:extLst>
              <a:ext uri="{FF2B5EF4-FFF2-40B4-BE49-F238E27FC236}">
                <a16:creationId xmlns:a16="http://schemas.microsoft.com/office/drawing/2014/main" id="{20C147F8-9D54-017F-EEC5-E1B4D283271E}"/>
              </a:ext>
            </a:extLst>
          </p:cNvPr>
          <p:cNvSpPr>
            <a:spLocks noChangeArrowheads="1"/>
          </p:cNvSpPr>
          <p:nvPr/>
        </p:nvSpPr>
        <p:spPr bwMode="auto">
          <a:xfrm>
            <a:off x="701675" y="323850"/>
            <a:ext cx="7696200"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a:endParaRPr lang="zh-CN" altLang="zh-CN" sz="4800" b="1" i="0">
              <a:solidFill>
                <a:schemeClr val="tx1"/>
              </a:solidFill>
              <a:latin typeface="楷体_GB2312" pitchFamily="49" charset="-122"/>
              <a:ea typeface="楷体_GB2312" pitchFamily="49" charset="-122"/>
            </a:endParaRPr>
          </a:p>
        </p:txBody>
      </p:sp>
      <p:sp>
        <p:nvSpPr>
          <p:cNvPr id="262148" name="Rectangle 4">
            <a:hlinkClick r:id="rId4" action="ppaction://hlinksldjump"/>
            <a:extLst>
              <a:ext uri="{FF2B5EF4-FFF2-40B4-BE49-F238E27FC236}">
                <a16:creationId xmlns:a16="http://schemas.microsoft.com/office/drawing/2014/main" id="{6423EA76-37A6-69DA-74AA-30CE28EAF738}"/>
              </a:ext>
            </a:extLst>
          </p:cNvPr>
          <p:cNvSpPr>
            <a:spLocks noChangeArrowheads="1"/>
          </p:cNvSpPr>
          <p:nvPr/>
        </p:nvSpPr>
        <p:spPr bwMode="auto">
          <a:xfrm>
            <a:off x="1778000" y="1501775"/>
            <a:ext cx="6934200" cy="585788"/>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sz="3200" b="1" i="0">
                <a:solidFill>
                  <a:srgbClr val="6600FF"/>
                </a:solidFill>
                <a:effectLst>
                  <a:outerShdw blurRad="38100" dist="38100" dir="2700000" algn="tl">
                    <a:srgbClr val="C0C0C0"/>
                  </a:outerShdw>
                </a:effectLst>
                <a:ea typeface="宋体" panose="02010600030101010101" pitchFamily="2" charset="-122"/>
                <a:cs typeface="+mn-cs"/>
              </a:rPr>
              <a:t>10.1</a:t>
            </a:r>
            <a:r>
              <a:rPr kumimoji="1" lang="en-US" altLang="zh-CN"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基本放大电路的组成</a:t>
            </a:r>
          </a:p>
        </p:txBody>
      </p:sp>
      <p:sp>
        <p:nvSpPr>
          <p:cNvPr id="262149" name="Rectangle 5">
            <a:hlinkClick r:id="rId5" action="ppaction://hlinksldjump"/>
            <a:extLst>
              <a:ext uri="{FF2B5EF4-FFF2-40B4-BE49-F238E27FC236}">
                <a16:creationId xmlns:a16="http://schemas.microsoft.com/office/drawing/2014/main" id="{357EA0E1-D949-CBA3-2A90-B2B76AEB6429}"/>
              </a:ext>
            </a:extLst>
          </p:cNvPr>
          <p:cNvSpPr>
            <a:spLocks noChangeArrowheads="1"/>
          </p:cNvSpPr>
          <p:nvPr/>
        </p:nvSpPr>
        <p:spPr bwMode="auto">
          <a:xfrm>
            <a:off x="1758950" y="2160588"/>
            <a:ext cx="5383213" cy="585787"/>
          </a:xfrm>
          <a:prstGeom prst="rect">
            <a:avLst/>
          </a:prstGeom>
          <a:noFill/>
          <a:ln w="38100">
            <a:noFill/>
            <a:miter lim="800000"/>
          </a:ln>
          <a:effectLst/>
        </p:spPr>
        <p:txBody>
          <a:bodyPr wrap="none" lIns="90000" tIns="46800" rIns="90000" bIns="46800" anchor="ctr">
            <a:spAutoFit/>
          </a:bodyPr>
          <a:lstStyle/>
          <a:p>
            <a:pPr>
              <a:spcBef>
                <a:spcPct val="50000"/>
              </a:spcBef>
              <a:defRPr/>
            </a:pPr>
            <a:r>
              <a:rPr kumimoji="1" lang="en-US" altLang="zh-CN" sz="3200" b="1" i="0">
                <a:solidFill>
                  <a:srgbClr val="6600FF"/>
                </a:solidFill>
                <a:effectLst>
                  <a:outerShdw blurRad="38100" dist="38100" dir="2700000" algn="tl">
                    <a:srgbClr val="C0C0C0"/>
                  </a:outerShdw>
                </a:effectLst>
                <a:ea typeface="宋体" panose="02010600030101010101" pitchFamily="2" charset="-122"/>
                <a:cs typeface="+mn-cs"/>
              </a:rPr>
              <a:t>10.2</a:t>
            </a:r>
            <a:r>
              <a:rPr kumimoji="1" lang="en-US" altLang="zh-CN"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放大电路的静动态分析</a:t>
            </a:r>
          </a:p>
        </p:txBody>
      </p:sp>
      <p:sp>
        <p:nvSpPr>
          <p:cNvPr id="262150" name="Rectangle 6">
            <a:hlinkClick r:id="rId6" action="ppaction://hlinksldjump"/>
            <a:extLst>
              <a:ext uri="{FF2B5EF4-FFF2-40B4-BE49-F238E27FC236}">
                <a16:creationId xmlns:a16="http://schemas.microsoft.com/office/drawing/2014/main" id="{D46364ED-52A1-C188-753C-B41D25360EAA}"/>
              </a:ext>
            </a:extLst>
          </p:cNvPr>
          <p:cNvSpPr>
            <a:spLocks noChangeArrowheads="1"/>
          </p:cNvSpPr>
          <p:nvPr/>
        </p:nvSpPr>
        <p:spPr bwMode="auto">
          <a:xfrm>
            <a:off x="1758950" y="2819400"/>
            <a:ext cx="4567238" cy="585788"/>
          </a:xfrm>
          <a:prstGeom prst="rect">
            <a:avLst/>
          </a:prstGeom>
          <a:noFill/>
          <a:ln w="38100">
            <a:noFill/>
            <a:miter lim="800000"/>
          </a:ln>
          <a:effectLst/>
        </p:spPr>
        <p:txBody>
          <a:bodyPr wrap="none" lIns="90000" tIns="46800" rIns="90000" bIns="46800" anchor="ctr">
            <a:spAutoFit/>
          </a:bodyPr>
          <a:lstStyle/>
          <a:p>
            <a:pPr>
              <a:spcBef>
                <a:spcPct val="50000"/>
              </a:spcBef>
              <a:defRPr/>
            </a:pPr>
            <a:r>
              <a:rPr kumimoji="1" lang="en-US" altLang="zh-CN" sz="3200" b="1" i="0">
                <a:solidFill>
                  <a:srgbClr val="6600FF"/>
                </a:solidFill>
                <a:effectLst>
                  <a:outerShdw blurRad="38100" dist="38100" dir="2700000" algn="tl">
                    <a:srgbClr val="C0C0C0"/>
                  </a:outerShdw>
                </a:effectLst>
                <a:ea typeface="宋体" panose="02010600030101010101" pitchFamily="2" charset="-122"/>
                <a:cs typeface="+mn-cs"/>
              </a:rPr>
              <a:t>10.3</a:t>
            </a:r>
            <a:r>
              <a:rPr kumimoji="1" lang="en-US" altLang="zh-CN"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静态工作点的稳定</a:t>
            </a:r>
          </a:p>
        </p:txBody>
      </p:sp>
      <p:sp>
        <p:nvSpPr>
          <p:cNvPr id="262153" name="Rectangle 9">
            <a:hlinkClick r:id="rId7" action="ppaction://hlinksldjump"/>
            <a:extLst>
              <a:ext uri="{FF2B5EF4-FFF2-40B4-BE49-F238E27FC236}">
                <a16:creationId xmlns:a16="http://schemas.microsoft.com/office/drawing/2014/main" id="{9FB8CBD1-2679-2C76-DA43-E035DB0E0A50}"/>
              </a:ext>
            </a:extLst>
          </p:cNvPr>
          <p:cNvSpPr>
            <a:spLocks noChangeArrowheads="1"/>
          </p:cNvSpPr>
          <p:nvPr/>
        </p:nvSpPr>
        <p:spPr bwMode="auto">
          <a:xfrm>
            <a:off x="1736725" y="3473450"/>
            <a:ext cx="3443288" cy="585788"/>
          </a:xfrm>
          <a:prstGeom prst="rect">
            <a:avLst/>
          </a:prstGeom>
          <a:noFill/>
          <a:ln w="38100">
            <a:noFill/>
            <a:miter lim="800000"/>
          </a:ln>
          <a:effectLst/>
        </p:spPr>
        <p:txBody>
          <a:bodyPr wrap="none" lIns="90000" tIns="46800" rIns="90000" bIns="46800" anchor="ctr">
            <a:spAutoFit/>
          </a:bodyPr>
          <a:lstStyle/>
          <a:p>
            <a:pPr>
              <a:spcBef>
                <a:spcPct val="50000"/>
              </a:spcBef>
              <a:defRPr/>
            </a:pPr>
            <a:r>
              <a:rPr kumimoji="1" lang="en-US" altLang="zh-CN" sz="3200" b="1" i="0">
                <a:solidFill>
                  <a:srgbClr val="6600FF"/>
                </a:solidFill>
                <a:effectLst>
                  <a:outerShdw blurRad="38100" dist="38100" dir="2700000" algn="tl">
                    <a:srgbClr val="C0C0C0"/>
                  </a:outerShdw>
                </a:effectLst>
                <a:ea typeface="宋体" panose="02010600030101010101" pitchFamily="2" charset="-122"/>
                <a:cs typeface="+mn-cs"/>
              </a:rPr>
              <a:t>10.4 </a:t>
            </a:r>
            <a:r>
              <a:rPr kumimoji="1" lang="en-US" altLang="zh-CN"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射极输出器</a:t>
            </a:r>
          </a:p>
        </p:txBody>
      </p:sp>
      <p:sp>
        <p:nvSpPr>
          <p:cNvPr id="5128" name="AutoShape 15">
            <a:hlinkClick r:id="" action="ppaction://hlinkshowjump?jump=previousslide" highlightClick="1"/>
            <a:extLst>
              <a:ext uri="{FF2B5EF4-FFF2-40B4-BE49-F238E27FC236}">
                <a16:creationId xmlns:a16="http://schemas.microsoft.com/office/drawing/2014/main" id="{73098B0F-00A6-A4E5-10FA-9B4D9C7B866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129" name="AutoShape 16">
            <a:hlinkClick r:id="" action="ppaction://hlinkshowjump?jump=nextslide" highlightClick="1"/>
            <a:extLst>
              <a:ext uri="{FF2B5EF4-FFF2-40B4-BE49-F238E27FC236}">
                <a16:creationId xmlns:a16="http://schemas.microsoft.com/office/drawing/2014/main" id="{9A1E7076-7843-7B7D-A14F-9F0A9226F7A7}"/>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130" name="AutoShape 17">
            <a:hlinkClick r:id="" action="ppaction://hlinkshowjump?jump=firstslide" highlightClick="1"/>
            <a:extLst>
              <a:ext uri="{FF2B5EF4-FFF2-40B4-BE49-F238E27FC236}">
                <a16:creationId xmlns:a16="http://schemas.microsoft.com/office/drawing/2014/main" id="{95685EDF-72BF-106F-77DC-9C253B05F29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90506" name="Rectangle 10">
            <a:hlinkClick r:id="rId8" action="ppaction://hlinksldjump"/>
            <a:extLst>
              <a:ext uri="{FF2B5EF4-FFF2-40B4-BE49-F238E27FC236}">
                <a16:creationId xmlns:a16="http://schemas.microsoft.com/office/drawing/2014/main" id="{A330620B-EC04-0733-B4EA-4D894E753059}"/>
              </a:ext>
            </a:extLst>
          </p:cNvPr>
          <p:cNvSpPr>
            <a:spLocks noChangeArrowheads="1"/>
          </p:cNvSpPr>
          <p:nvPr/>
        </p:nvSpPr>
        <p:spPr bwMode="auto">
          <a:xfrm>
            <a:off x="1736725" y="4824413"/>
            <a:ext cx="5870575" cy="584200"/>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sz="3200" b="1" i="0">
                <a:solidFill>
                  <a:srgbClr val="6600FF"/>
                </a:solidFill>
                <a:effectLst>
                  <a:outerShdw blurRad="38100" dist="38100" dir="2700000" algn="tl">
                    <a:srgbClr val="C0C0C0"/>
                  </a:outerShdw>
                </a:effectLst>
                <a:ea typeface="宋体" panose="02010600030101010101" pitchFamily="2" charset="-122"/>
                <a:cs typeface="+mn-cs"/>
              </a:rPr>
              <a:t>10.6</a:t>
            </a:r>
            <a:r>
              <a:rPr kumimoji="1" lang="en-US" altLang="zh-CN"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互补对称功率放大电路</a:t>
            </a:r>
          </a:p>
        </p:txBody>
      </p:sp>
      <p:sp>
        <p:nvSpPr>
          <p:cNvPr id="490507" name="Rectangle 11">
            <a:hlinkClick r:id="rId9" action="ppaction://hlinksldjump"/>
            <a:extLst>
              <a:ext uri="{FF2B5EF4-FFF2-40B4-BE49-F238E27FC236}">
                <a16:creationId xmlns:a16="http://schemas.microsoft.com/office/drawing/2014/main" id="{ADFC87CD-70FB-FDC0-478C-DA8440422254}"/>
              </a:ext>
            </a:extLst>
          </p:cNvPr>
          <p:cNvSpPr>
            <a:spLocks noChangeArrowheads="1"/>
          </p:cNvSpPr>
          <p:nvPr/>
        </p:nvSpPr>
        <p:spPr bwMode="auto">
          <a:xfrm>
            <a:off x="1736725" y="5589588"/>
            <a:ext cx="6594475" cy="584200"/>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sz="3200" b="1" i="0">
                <a:solidFill>
                  <a:srgbClr val="6600FF"/>
                </a:solidFill>
                <a:effectLst>
                  <a:outerShdw blurRad="38100" dist="38100" dir="2700000" algn="tl">
                    <a:srgbClr val="C0C0C0"/>
                  </a:outerShdw>
                </a:effectLst>
                <a:ea typeface="宋体" panose="02010600030101010101" pitchFamily="2" charset="-122"/>
                <a:cs typeface="+mn-cs"/>
              </a:rPr>
              <a:t>10.7</a:t>
            </a:r>
            <a:r>
              <a:rPr kumimoji="1" lang="en-US" altLang="zh-CN"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场效应管及其放大电路</a:t>
            </a:r>
          </a:p>
        </p:txBody>
      </p:sp>
      <p:sp>
        <p:nvSpPr>
          <p:cNvPr id="490510" name="Rectangle 14">
            <a:hlinkClick r:id="" action="ppaction://noaction"/>
            <a:extLst>
              <a:ext uri="{FF2B5EF4-FFF2-40B4-BE49-F238E27FC236}">
                <a16:creationId xmlns:a16="http://schemas.microsoft.com/office/drawing/2014/main" id="{83652436-9671-EF49-21BA-8DBA6A4EBC47}"/>
              </a:ext>
            </a:extLst>
          </p:cNvPr>
          <p:cNvSpPr>
            <a:spLocks noChangeArrowheads="1"/>
          </p:cNvSpPr>
          <p:nvPr/>
        </p:nvSpPr>
        <p:spPr bwMode="auto">
          <a:xfrm>
            <a:off x="1736725" y="4149725"/>
            <a:ext cx="4572000" cy="584200"/>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sz="3200" b="1" i="0">
                <a:solidFill>
                  <a:srgbClr val="6600FF"/>
                </a:solidFill>
                <a:effectLst>
                  <a:outerShdw blurRad="38100" dist="38100" dir="2700000" algn="tl">
                    <a:srgbClr val="C0C0C0"/>
                  </a:outerShdw>
                </a:effectLst>
                <a:ea typeface="宋体" panose="02010600030101010101" pitchFamily="2" charset="-122"/>
                <a:cs typeface="+mn-cs"/>
              </a:rPr>
              <a:t>10.5</a:t>
            </a:r>
            <a:r>
              <a:rPr kumimoji="1" lang="en-US" altLang="zh-CN"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32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差动放大电路</a:t>
            </a: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78530" name="Rectangle 2">
            <a:extLst>
              <a:ext uri="{FF2B5EF4-FFF2-40B4-BE49-F238E27FC236}">
                <a16:creationId xmlns:a16="http://schemas.microsoft.com/office/drawing/2014/main" id="{6F31089B-434E-184B-71EB-B89818F15A71}"/>
              </a:ext>
            </a:extLst>
          </p:cNvPr>
          <p:cNvSpPr>
            <a:spLocks noChangeArrowheads="1"/>
          </p:cNvSpPr>
          <p:nvPr/>
        </p:nvSpPr>
        <p:spPr bwMode="auto">
          <a:xfrm>
            <a:off x="728663" y="549275"/>
            <a:ext cx="7713662" cy="1203325"/>
          </a:xfrm>
          <a:prstGeom prst="rect">
            <a:avLst/>
          </a:prstGeom>
          <a:noFill/>
          <a:ln w="9525">
            <a:noFill/>
            <a:miter lim="800000"/>
          </a:ln>
          <a:effectLst/>
        </p:spPr>
        <p:txBody>
          <a:bodyPr wrap="none">
            <a:spAutoFit/>
          </a:bodyPr>
          <a:lstStyle/>
          <a:p>
            <a:pPr>
              <a:lnSpc>
                <a:spcPct val="130000"/>
              </a:lnSpc>
              <a:defRPr/>
            </a:pPr>
            <a:r>
              <a:rPr kumimoji="1" lang="en-US" altLang="zh-CN" b="1" i="0">
                <a:solidFill>
                  <a:srgbClr val="6600FF"/>
                </a:solidFill>
                <a:effectLst>
                  <a:outerShdw blurRad="38100" dist="38100" dir="2700000" algn="tl">
                    <a:srgbClr val="C0C0C0"/>
                  </a:outerShdw>
                </a:effectLst>
                <a:ea typeface="宋体" panose="02010600030101010101" pitchFamily="2" charset="-122"/>
                <a:cs typeface="+mn-cs"/>
              </a:rPr>
              <a:t>3) </a:t>
            </a:r>
            <a:r>
              <a:rPr kumimoji="1" lang="zh-CN" altLang="en-US" b="1" i="0">
                <a:solidFill>
                  <a:srgbClr val="6600FF"/>
                </a:solidFill>
                <a:effectLst>
                  <a:outerShdw blurRad="38100" dist="38100" dir="2700000" algn="tl">
                    <a:srgbClr val="C0C0C0"/>
                  </a:outerShdw>
                </a:effectLst>
                <a:ea typeface="宋体" panose="02010600030101010101" pitchFamily="2" charset="-122"/>
                <a:cs typeface="+mn-cs"/>
              </a:rPr>
              <a:t>若参数选取得当，输出电压可比输入电压大，</a:t>
            </a:r>
          </a:p>
          <a:p>
            <a:pPr>
              <a:lnSpc>
                <a:spcPct val="130000"/>
              </a:lnSpc>
              <a:defRPr/>
            </a:pPr>
            <a:r>
              <a:rPr kumimoji="1" lang="zh-CN" altLang="en-US" b="1" i="0">
                <a:solidFill>
                  <a:srgbClr val="6600FF"/>
                </a:solidFill>
                <a:effectLst>
                  <a:outerShdw blurRad="38100" dist="38100" dir="2700000" algn="tl">
                    <a:srgbClr val="C0C0C0"/>
                  </a:outerShdw>
                </a:effectLst>
                <a:ea typeface="宋体" panose="02010600030101010101" pitchFamily="2" charset="-122"/>
                <a:cs typeface="+mn-cs"/>
              </a:rPr>
              <a:t>    即电路具有电压放大作用。</a:t>
            </a:r>
          </a:p>
        </p:txBody>
      </p:sp>
      <p:sp>
        <p:nvSpPr>
          <p:cNvPr id="278531" name="Rectangle 3">
            <a:extLst>
              <a:ext uri="{FF2B5EF4-FFF2-40B4-BE49-F238E27FC236}">
                <a16:creationId xmlns:a16="http://schemas.microsoft.com/office/drawing/2014/main" id="{74589EA5-49EA-D145-A9CB-D25B56ABFB0D}"/>
              </a:ext>
            </a:extLst>
          </p:cNvPr>
          <p:cNvSpPr>
            <a:spLocks noChangeArrowheads="1"/>
          </p:cNvSpPr>
          <p:nvPr/>
        </p:nvSpPr>
        <p:spPr bwMode="auto">
          <a:xfrm>
            <a:off x="908050" y="4398963"/>
            <a:ext cx="7605713" cy="1212850"/>
          </a:xfrm>
          <a:prstGeom prst="rect">
            <a:avLst/>
          </a:prstGeom>
          <a:noFill/>
          <a:ln w="9525">
            <a:noFill/>
            <a:miter lim="800000"/>
          </a:ln>
          <a:effectLst/>
        </p:spPr>
        <p:txBody>
          <a:bodyPr wrap="none">
            <a:spAutoFit/>
          </a:bodyPr>
          <a:lstStyle/>
          <a:p>
            <a:pPr>
              <a:lnSpc>
                <a:spcPct val="130000"/>
              </a:lnSpc>
              <a:defRPr/>
            </a:pPr>
            <a:r>
              <a:rPr kumimoji="1" lang="en-US" altLang="zh-CN" b="1" i="0" dirty="0">
                <a:solidFill>
                  <a:srgbClr val="6600FF"/>
                </a:solidFill>
                <a:effectLst>
                  <a:outerShdw blurRad="38100" dist="38100" dir="2700000" algn="tl">
                    <a:srgbClr val="C0C0C0"/>
                  </a:outerShdw>
                </a:effectLst>
                <a:ea typeface="宋体" panose="02010600030101010101" pitchFamily="2" charset="-122"/>
                <a:cs typeface="+mn-cs"/>
              </a:rPr>
              <a:t>4) </a:t>
            </a:r>
            <a:r>
              <a:rPr kumimoji="1" lang="zh-CN" altLang="en-US" b="1" i="0" dirty="0">
                <a:solidFill>
                  <a:srgbClr val="6600FF"/>
                </a:solidFill>
                <a:effectLst>
                  <a:outerShdw blurRad="38100" dist="38100" dir="2700000" algn="tl">
                    <a:srgbClr val="C0C0C0"/>
                  </a:outerShdw>
                </a:effectLst>
                <a:ea typeface="宋体" panose="02010600030101010101" pitchFamily="2" charset="-122"/>
                <a:cs typeface="+mn-cs"/>
              </a:rPr>
              <a:t>输出电压与输入电压在相位上相差</a:t>
            </a:r>
            <a:r>
              <a:rPr kumimoji="1" lang="en-US" altLang="zh-CN" b="1" i="0" dirty="0">
                <a:solidFill>
                  <a:srgbClr val="6600FF"/>
                </a:solidFill>
                <a:effectLst>
                  <a:outerShdw blurRad="38100" dist="38100" dir="2700000" algn="tl">
                    <a:srgbClr val="C0C0C0"/>
                  </a:outerShdw>
                </a:effectLst>
                <a:ea typeface="宋体" panose="02010600030101010101" pitchFamily="2" charset="-122"/>
                <a:cs typeface="+mn-cs"/>
              </a:rPr>
              <a:t>180°,</a:t>
            </a:r>
            <a:r>
              <a:rPr kumimoji="1" lang="zh-CN" altLang="en-US" b="1" i="0" dirty="0">
                <a:solidFill>
                  <a:srgbClr val="6600FF"/>
                </a:solidFill>
                <a:effectLst>
                  <a:outerShdw blurRad="38100" dist="38100" dir="2700000" algn="tl">
                    <a:srgbClr val="C0C0C0"/>
                  </a:outerShdw>
                </a:effectLst>
                <a:ea typeface="宋体" panose="02010600030101010101" pitchFamily="2" charset="-122"/>
                <a:cs typeface="+mn-cs"/>
              </a:rPr>
              <a:t>即</a:t>
            </a:r>
          </a:p>
          <a:p>
            <a:pPr>
              <a:lnSpc>
                <a:spcPct val="130000"/>
              </a:lnSpc>
              <a:defRPr/>
            </a:pPr>
            <a:r>
              <a:rPr kumimoji="1" lang="zh-CN" altLang="en-US" b="1" i="0" dirty="0">
                <a:solidFill>
                  <a:srgbClr val="6600FF"/>
                </a:solidFill>
                <a:effectLst>
                  <a:outerShdw blurRad="38100" dist="38100" dir="2700000" algn="tl">
                    <a:srgbClr val="C0C0C0"/>
                  </a:outerShdw>
                </a:effectLst>
                <a:ea typeface="宋体" panose="02010600030101010101" pitchFamily="2" charset="-122"/>
                <a:cs typeface="+mn-cs"/>
              </a:rPr>
              <a:t>    共发射极电路具有反相作用。</a:t>
            </a:r>
          </a:p>
        </p:txBody>
      </p:sp>
      <p:grpSp>
        <p:nvGrpSpPr>
          <p:cNvPr id="2" name="Group 4">
            <a:extLst>
              <a:ext uri="{FF2B5EF4-FFF2-40B4-BE49-F238E27FC236}">
                <a16:creationId xmlns:a16="http://schemas.microsoft.com/office/drawing/2014/main" id="{C8AC9B46-0A3C-4E6D-1EB6-54DC126506D8}"/>
              </a:ext>
            </a:extLst>
          </p:cNvPr>
          <p:cNvGrpSpPr>
            <a:grpSpLocks/>
          </p:cNvGrpSpPr>
          <p:nvPr/>
        </p:nvGrpSpPr>
        <p:grpSpPr bwMode="auto">
          <a:xfrm>
            <a:off x="1738313" y="2549525"/>
            <a:ext cx="2466975" cy="1281113"/>
            <a:chOff x="873" y="1667"/>
            <a:chExt cx="1554" cy="807"/>
          </a:xfrm>
        </p:grpSpPr>
        <p:sp>
          <p:nvSpPr>
            <p:cNvPr id="29701" name="Text Box 5">
              <a:extLst>
                <a:ext uri="{FF2B5EF4-FFF2-40B4-BE49-F238E27FC236}">
                  <a16:creationId xmlns:a16="http://schemas.microsoft.com/office/drawing/2014/main" id="{10CE6EE2-290F-352D-6B60-72CA7B9CC8AF}"/>
                </a:ext>
              </a:extLst>
            </p:cNvPr>
            <p:cNvSpPr txBox="1">
              <a:spLocks noChangeArrowheads="1"/>
            </p:cNvSpPr>
            <p:nvPr/>
          </p:nvSpPr>
          <p:spPr bwMode="auto">
            <a:xfrm>
              <a:off x="873" y="1667"/>
              <a:ext cx="68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i</a:t>
              </a:r>
              <a:endParaRPr lang="en-US" altLang="zh-CN" b="1" i="0">
                <a:solidFill>
                  <a:srgbClr val="FF0000"/>
                </a:solidFill>
                <a:ea typeface="楷体_GB2312" pitchFamily="49" charset="-122"/>
              </a:endParaRPr>
            </a:p>
          </p:txBody>
        </p:sp>
        <p:grpSp>
          <p:nvGrpSpPr>
            <p:cNvPr id="29702" name="Group 6">
              <a:extLst>
                <a:ext uri="{FF2B5EF4-FFF2-40B4-BE49-F238E27FC236}">
                  <a16:creationId xmlns:a16="http://schemas.microsoft.com/office/drawing/2014/main" id="{3B2350BD-B848-8A14-A611-A447B94A3B86}"/>
                </a:ext>
              </a:extLst>
            </p:cNvPr>
            <p:cNvGrpSpPr>
              <a:grpSpLocks/>
            </p:cNvGrpSpPr>
            <p:nvPr/>
          </p:nvGrpSpPr>
          <p:grpSpPr bwMode="auto">
            <a:xfrm>
              <a:off x="1032" y="1946"/>
              <a:ext cx="1395" cy="528"/>
              <a:chOff x="1032" y="1946"/>
              <a:chExt cx="1395" cy="528"/>
            </a:xfrm>
          </p:grpSpPr>
          <p:sp>
            <p:nvSpPr>
              <p:cNvPr id="29703" name="Line 7">
                <a:extLst>
                  <a:ext uri="{FF2B5EF4-FFF2-40B4-BE49-F238E27FC236}">
                    <a16:creationId xmlns:a16="http://schemas.microsoft.com/office/drawing/2014/main" id="{78DF24DA-F727-50B1-21C1-F64CA433805D}"/>
                  </a:ext>
                </a:extLst>
              </p:cNvPr>
              <p:cNvSpPr>
                <a:spLocks noChangeShapeType="1"/>
              </p:cNvSpPr>
              <p:nvPr/>
            </p:nvSpPr>
            <p:spPr bwMode="auto">
              <a:xfrm flipV="1">
                <a:off x="1032" y="1946"/>
                <a:ext cx="0" cy="528"/>
              </a:xfrm>
              <a:prstGeom prst="line">
                <a:avLst/>
              </a:prstGeom>
              <a:noFill/>
              <a:ln w="28575">
                <a:solidFill>
                  <a:schemeClr val="tx1"/>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9704" name="Line 8">
                <a:extLst>
                  <a:ext uri="{FF2B5EF4-FFF2-40B4-BE49-F238E27FC236}">
                    <a16:creationId xmlns:a16="http://schemas.microsoft.com/office/drawing/2014/main" id="{FBC5FB47-772B-4004-EB96-FE9F58A885C9}"/>
                  </a:ext>
                </a:extLst>
              </p:cNvPr>
              <p:cNvSpPr>
                <a:spLocks noChangeShapeType="1"/>
              </p:cNvSpPr>
              <p:nvPr/>
            </p:nvSpPr>
            <p:spPr bwMode="auto">
              <a:xfrm>
                <a:off x="1032" y="2234"/>
                <a:ext cx="1303" cy="0"/>
              </a:xfrm>
              <a:prstGeom prst="line">
                <a:avLst/>
              </a:prstGeom>
              <a:noFill/>
              <a:ln w="28575">
                <a:solidFill>
                  <a:schemeClr val="tx1"/>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9705" name="Freeform 9">
                <a:extLst>
                  <a:ext uri="{FF2B5EF4-FFF2-40B4-BE49-F238E27FC236}">
                    <a16:creationId xmlns:a16="http://schemas.microsoft.com/office/drawing/2014/main" id="{B3CC6400-C047-3636-00EF-2F1905678906}"/>
                  </a:ext>
                </a:extLst>
              </p:cNvPr>
              <p:cNvSpPr>
                <a:spLocks noChangeArrowheads="1"/>
              </p:cNvSpPr>
              <p:nvPr/>
            </p:nvSpPr>
            <p:spPr bwMode="auto">
              <a:xfrm>
                <a:off x="1032" y="2090"/>
                <a:ext cx="1042" cy="288"/>
              </a:xfrm>
              <a:custGeom>
                <a:avLst/>
                <a:gdLst>
                  <a:gd name="T0" fmla="*/ 0 w 576"/>
                  <a:gd name="T1" fmla="*/ 240 h 480"/>
                  <a:gd name="T2" fmla="*/ 144 w 576"/>
                  <a:gd name="T3" fmla="*/ 0 h 480"/>
                  <a:gd name="T4" fmla="*/ 288 w 576"/>
                  <a:gd name="T5" fmla="*/ 240 h 480"/>
                  <a:gd name="T6" fmla="*/ 440 w 576"/>
                  <a:gd name="T7" fmla="*/ 480 h 480"/>
                  <a:gd name="T8" fmla="*/ 576 w 576"/>
                  <a:gd name="T9" fmla="*/ 240 h 480"/>
                </a:gdLst>
                <a:ahLst/>
                <a:cxnLst>
                  <a:cxn ang="0">
                    <a:pos x="T0" y="T1"/>
                  </a:cxn>
                  <a:cxn ang="0">
                    <a:pos x="T2" y="T3"/>
                  </a:cxn>
                  <a:cxn ang="0">
                    <a:pos x="T4" y="T5"/>
                  </a:cxn>
                  <a:cxn ang="0">
                    <a:pos x="T6" y="T7"/>
                  </a:cxn>
                  <a:cxn ang="0">
                    <a:pos x="T8" y="T9"/>
                  </a:cxn>
                </a:cxnLst>
                <a:rect l="0" t="0" r="r" b="b"/>
                <a:pathLst>
                  <a:path w="576" h="480">
                    <a:moveTo>
                      <a:pt x="0" y="240"/>
                    </a:moveTo>
                    <a:cubicBezTo>
                      <a:pt x="48" y="120"/>
                      <a:pt x="96" y="0"/>
                      <a:pt x="144" y="0"/>
                    </a:cubicBezTo>
                    <a:cubicBezTo>
                      <a:pt x="192" y="0"/>
                      <a:pt x="239" y="160"/>
                      <a:pt x="288" y="240"/>
                    </a:cubicBezTo>
                    <a:cubicBezTo>
                      <a:pt x="337" y="320"/>
                      <a:pt x="392" y="480"/>
                      <a:pt x="440" y="480"/>
                    </a:cubicBezTo>
                    <a:cubicBezTo>
                      <a:pt x="488" y="480"/>
                      <a:pt x="548" y="290"/>
                      <a:pt x="576" y="240"/>
                    </a:cubicBez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06" name="Rectangle 10">
                <a:extLst>
                  <a:ext uri="{FF2B5EF4-FFF2-40B4-BE49-F238E27FC236}">
                    <a16:creationId xmlns:a16="http://schemas.microsoft.com/office/drawing/2014/main" id="{9C573580-8FCE-CF8A-8BE4-B572EDDB6906}"/>
                  </a:ext>
                </a:extLst>
              </p:cNvPr>
              <p:cNvSpPr>
                <a:spLocks noChangeArrowheads="1"/>
              </p:cNvSpPr>
              <p:nvPr/>
            </p:nvSpPr>
            <p:spPr bwMode="auto">
              <a:xfrm>
                <a:off x="2248" y="2090"/>
                <a:ext cx="17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ea typeface="楷体_GB2312" pitchFamily="49" charset="-122"/>
                  </a:rPr>
                  <a:t>t</a:t>
                </a:r>
              </a:p>
            </p:txBody>
          </p:sp>
        </p:grpSp>
      </p:grpSp>
      <p:grpSp>
        <p:nvGrpSpPr>
          <p:cNvPr id="4" name="Group 11">
            <a:extLst>
              <a:ext uri="{FF2B5EF4-FFF2-40B4-BE49-F238E27FC236}">
                <a16:creationId xmlns:a16="http://schemas.microsoft.com/office/drawing/2014/main" id="{C911B3CC-66A1-9840-1705-861B2CAB9B4F}"/>
              </a:ext>
            </a:extLst>
          </p:cNvPr>
          <p:cNvGrpSpPr>
            <a:grpSpLocks/>
          </p:cNvGrpSpPr>
          <p:nvPr/>
        </p:nvGrpSpPr>
        <p:grpSpPr bwMode="auto">
          <a:xfrm>
            <a:off x="5484813" y="2214563"/>
            <a:ext cx="2549525" cy="1935162"/>
            <a:chOff x="3233" y="1456"/>
            <a:chExt cx="1606" cy="1219"/>
          </a:xfrm>
        </p:grpSpPr>
        <p:sp>
          <p:nvSpPr>
            <p:cNvPr id="29708" name="Line 12">
              <a:extLst>
                <a:ext uri="{FF2B5EF4-FFF2-40B4-BE49-F238E27FC236}">
                  <a16:creationId xmlns:a16="http://schemas.microsoft.com/office/drawing/2014/main" id="{6BCA44A9-ED20-543D-4982-9933612B7200}"/>
                </a:ext>
              </a:extLst>
            </p:cNvPr>
            <p:cNvSpPr>
              <a:spLocks noChangeShapeType="1"/>
            </p:cNvSpPr>
            <p:nvPr/>
          </p:nvSpPr>
          <p:spPr bwMode="auto">
            <a:xfrm flipV="1">
              <a:off x="3395" y="1667"/>
              <a:ext cx="0" cy="1008"/>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9709" name="Line 13">
              <a:extLst>
                <a:ext uri="{FF2B5EF4-FFF2-40B4-BE49-F238E27FC236}">
                  <a16:creationId xmlns:a16="http://schemas.microsoft.com/office/drawing/2014/main" id="{D5ADF1F1-C515-05EB-20B8-1B10E1B73F59}"/>
                </a:ext>
              </a:extLst>
            </p:cNvPr>
            <p:cNvSpPr>
              <a:spLocks noChangeShapeType="1"/>
            </p:cNvSpPr>
            <p:nvPr/>
          </p:nvSpPr>
          <p:spPr bwMode="auto">
            <a:xfrm>
              <a:off x="3381" y="2243"/>
              <a:ext cx="1328" cy="0"/>
            </a:xfrm>
            <a:prstGeom prst="line">
              <a:avLst/>
            </a:prstGeom>
            <a:noFill/>
            <a:ln w="28575">
              <a:solidFill>
                <a:schemeClr val="tx2"/>
              </a:solidFill>
              <a:round/>
              <a:headEnd/>
              <a:tailEnd type="arrow" w="sm" len="med"/>
            </a:ln>
            <a:extLst>
              <a:ext uri="{909E8E84-426E-40DD-AFC4-6F175D3DCCD1}">
                <a14:hiddenFill xmlns:a14="http://schemas.microsoft.com/office/drawing/2010/main">
                  <a:noFill/>
                </a14:hiddenFill>
              </a:ext>
            </a:extLst>
          </p:spPr>
          <p:txBody>
            <a:bodyPr/>
            <a:lstStyle/>
            <a:p>
              <a:endParaRPr lang="zh-CN" altLang="en-US"/>
            </a:p>
          </p:txBody>
        </p:sp>
        <p:sp>
          <p:nvSpPr>
            <p:cNvPr id="29710" name="Text Box 14">
              <a:extLst>
                <a:ext uri="{FF2B5EF4-FFF2-40B4-BE49-F238E27FC236}">
                  <a16:creationId xmlns:a16="http://schemas.microsoft.com/office/drawing/2014/main" id="{690068A7-5D0A-747C-C952-C49B66B718C0}"/>
                </a:ext>
              </a:extLst>
            </p:cNvPr>
            <p:cNvSpPr txBox="1">
              <a:spLocks noChangeArrowheads="1"/>
            </p:cNvSpPr>
            <p:nvPr/>
          </p:nvSpPr>
          <p:spPr bwMode="auto">
            <a:xfrm>
              <a:off x="3233" y="1456"/>
              <a:ext cx="69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txBody>
            <a:bodyPr anchor="ctr">
              <a:spAutoFit/>
            </a:bodyPr>
            <a:lstStyle/>
            <a:p>
              <a:pPr algn="ct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o</a:t>
              </a:r>
              <a:endParaRPr lang="en-US" altLang="zh-CN" b="1" i="0">
                <a:solidFill>
                  <a:srgbClr val="FF0000"/>
                </a:solidFill>
                <a:ea typeface="楷体_GB2312" pitchFamily="49" charset="-122"/>
              </a:endParaRPr>
            </a:p>
          </p:txBody>
        </p:sp>
        <p:sp>
          <p:nvSpPr>
            <p:cNvPr id="29711" name="Freeform 15">
              <a:extLst>
                <a:ext uri="{FF2B5EF4-FFF2-40B4-BE49-F238E27FC236}">
                  <a16:creationId xmlns:a16="http://schemas.microsoft.com/office/drawing/2014/main" id="{CB3C0DFF-B76B-F85C-5FE9-205C3039B716}"/>
                </a:ext>
              </a:extLst>
            </p:cNvPr>
            <p:cNvSpPr>
              <a:spLocks noChangeArrowheads="1"/>
            </p:cNvSpPr>
            <p:nvPr/>
          </p:nvSpPr>
          <p:spPr bwMode="auto">
            <a:xfrm flipV="1">
              <a:off x="3381" y="1857"/>
              <a:ext cx="1062" cy="754"/>
            </a:xfrm>
            <a:custGeom>
              <a:avLst/>
              <a:gdLst>
                <a:gd name="T0" fmla="*/ 0 w 576"/>
                <a:gd name="T1" fmla="*/ 240 h 480"/>
                <a:gd name="T2" fmla="*/ 144 w 576"/>
                <a:gd name="T3" fmla="*/ 0 h 480"/>
                <a:gd name="T4" fmla="*/ 288 w 576"/>
                <a:gd name="T5" fmla="*/ 240 h 480"/>
                <a:gd name="T6" fmla="*/ 440 w 576"/>
                <a:gd name="T7" fmla="*/ 480 h 480"/>
                <a:gd name="T8" fmla="*/ 576 w 576"/>
                <a:gd name="T9" fmla="*/ 240 h 480"/>
              </a:gdLst>
              <a:ahLst/>
              <a:cxnLst>
                <a:cxn ang="0">
                  <a:pos x="T0" y="T1"/>
                </a:cxn>
                <a:cxn ang="0">
                  <a:pos x="T2" y="T3"/>
                </a:cxn>
                <a:cxn ang="0">
                  <a:pos x="T4" y="T5"/>
                </a:cxn>
                <a:cxn ang="0">
                  <a:pos x="T6" y="T7"/>
                </a:cxn>
                <a:cxn ang="0">
                  <a:pos x="T8" y="T9"/>
                </a:cxn>
              </a:cxnLst>
              <a:rect l="0" t="0" r="r" b="b"/>
              <a:pathLst>
                <a:path w="576" h="480">
                  <a:moveTo>
                    <a:pt x="0" y="240"/>
                  </a:moveTo>
                  <a:cubicBezTo>
                    <a:pt x="48" y="120"/>
                    <a:pt x="96" y="0"/>
                    <a:pt x="144" y="0"/>
                  </a:cubicBezTo>
                  <a:cubicBezTo>
                    <a:pt x="192" y="0"/>
                    <a:pt x="239" y="160"/>
                    <a:pt x="288" y="240"/>
                  </a:cubicBezTo>
                  <a:cubicBezTo>
                    <a:pt x="337" y="320"/>
                    <a:pt x="392" y="480"/>
                    <a:pt x="440" y="480"/>
                  </a:cubicBezTo>
                  <a:cubicBezTo>
                    <a:pt x="488" y="480"/>
                    <a:pt x="548" y="290"/>
                    <a:pt x="576" y="240"/>
                  </a:cubicBezTo>
                </a:path>
              </a:pathLst>
            </a:cu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712" name="Rectangle 16">
              <a:extLst>
                <a:ext uri="{FF2B5EF4-FFF2-40B4-BE49-F238E27FC236}">
                  <a16:creationId xmlns:a16="http://schemas.microsoft.com/office/drawing/2014/main" id="{075819E4-33AC-6D3B-205A-E0670972E2D3}"/>
                </a:ext>
              </a:extLst>
            </p:cNvPr>
            <p:cNvSpPr>
              <a:spLocks noChangeArrowheads="1"/>
            </p:cNvSpPr>
            <p:nvPr/>
          </p:nvSpPr>
          <p:spPr bwMode="auto">
            <a:xfrm>
              <a:off x="4661" y="2099"/>
              <a:ext cx="17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rgbClr val="FF0000"/>
                  </a:solidFill>
                  <a:ea typeface="楷体_GB2312" pitchFamily="49" charset="-122"/>
                </a:rPr>
                <a:t>t</a:t>
              </a:r>
            </a:p>
          </p:txBody>
        </p:sp>
      </p:grpSp>
      <p:sp>
        <p:nvSpPr>
          <p:cNvPr id="29713" name="AutoShape 17">
            <a:hlinkClick r:id="" action="ppaction://hlinkshowjump?jump=previousslide" highlightClick="1"/>
            <a:extLst>
              <a:ext uri="{FF2B5EF4-FFF2-40B4-BE49-F238E27FC236}">
                <a16:creationId xmlns:a16="http://schemas.microsoft.com/office/drawing/2014/main" id="{5B1F9A17-83EF-7407-106F-95C7F6610ED3}"/>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9714" name="AutoShape 18">
            <a:hlinkClick r:id="" action="ppaction://hlinkshowjump?jump=nextslide" highlightClick="1"/>
            <a:extLst>
              <a:ext uri="{FF2B5EF4-FFF2-40B4-BE49-F238E27FC236}">
                <a16:creationId xmlns:a16="http://schemas.microsoft.com/office/drawing/2014/main" id="{8F1B9205-3004-EBAA-6A9F-F42C28A1F15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9715" name="AutoShape 19">
            <a:hlinkClick r:id="" action="ppaction://hlinkshowjump?jump=firstslide" highlightClick="1"/>
            <a:extLst>
              <a:ext uri="{FF2B5EF4-FFF2-40B4-BE49-F238E27FC236}">
                <a16:creationId xmlns:a16="http://schemas.microsoft.com/office/drawing/2014/main" id="{8FB4D9B3-B67A-36AB-A5C6-8046EEF5220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8531"/>
                                        </p:tgtEl>
                                        <p:attrNameLst>
                                          <p:attrName>style.visibility</p:attrName>
                                        </p:attrNameLst>
                                      </p:cBhvr>
                                      <p:to>
                                        <p:strVal val="visible"/>
                                      </p:to>
                                    </p:set>
                                    <p:animEffect transition="in" filter="wipe(left)">
                                      <p:cBhvr>
                                        <p:cTn id="17" dur="500"/>
                                        <p:tgtEl>
                                          <p:spTgt spid="278531"/>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8531" grpId="0"/>
    </p:bldLst>
  </p:timing>
</p:sld>
</file>

<file path=ppt/slides/slide2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79554" name="Rectangle 2">
            <a:extLst>
              <a:ext uri="{FF2B5EF4-FFF2-40B4-BE49-F238E27FC236}">
                <a16:creationId xmlns:a16="http://schemas.microsoft.com/office/drawing/2014/main" id="{D28A69B2-CE4A-8F26-FF6A-EC513CF4AAFA}"/>
              </a:ext>
            </a:extLst>
          </p:cNvPr>
          <p:cNvSpPr>
            <a:spLocks noGrp="1" noChangeArrowheads="1"/>
          </p:cNvSpPr>
          <p:nvPr>
            <p:ph type="title"/>
          </p:nvPr>
        </p:nvSpPr>
        <p:spPr>
          <a:xfrm>
            <a:off x="685800" y="593725"/>
            <a:ext cx="3760788" cy="533400"/>
          </a:xfrm>
        </p:spPr>
        <p:txBody>
          <a:bodyPr/>
          <a:lstStyle/>
          <a:p>
            <a:pPr algn="l" eaLnBrk="1" hangingPunct="1">
              <a:defRPr/>
            </a:pPr>
            <a:r>
              <a:rPr kumimoji="1" lang="en-US" altLang="zh-CN" sz="2800" b="1">
                <a:solidFill>
                  <a:schemeClr val="tx1"/>
                </a:solidFill>
                <a:effectLst>
                  <a:outerShdw blurRad="38100" dist="38100" dir="2700000" algn="tl">
                    <a:srgbClr val="C0C0C0"/>
                  </a:outerShdw>
                </a:effectLst>
              </a:rPr>
              <a:t>3.  </a:t>
            </a:r>
            <a:r>
              <a:rPr kumimoji="1" lang="zh-CN" altLang="en-US" sz="2800" b="1">
                <a:solidFill>
                  <a:schemeClr val="tx1"/>
                </a:solidFill>
                <a:effectLst>
                  <a:outerShdw blurRad="38100" dist="38100" dir="2700000" algn="tl">
                    <a:srgbClr val="C0C0C0"/>
                  </a:outerShdw>
                </a:effectLst>
              </a:rPr>
              <a:t>实现放大的条件 </a:t>
            </a:r>
          </a:p>
        </p:txBody>
      </p:sp>
      <p:sp>
        <p:nvSpPr>
          <p:cNvPr id="279555" name="Text Box 3">
            <a:extLst>
              <a:ext uri="{FF2B5EF4-FFF2-40B4-BE49-F238E27FC236}">
                <a16:creationId xmlns:a16="http://schemas.microsoft.com/office/drawing/2014/main" id="{C640E646-5411-F2C4-D5DD-9EEDB02CA9C4}"/>
              </a:ext>
            </a:extLst>
          </p:cNvPr>
          <p:cNvSpPr txBox="1">
            <a:spLocks noChangeArrowheads="1"/>
          </p:cNvSpPr>
          <p:nvPr/>
        </p:nvSpPr>
        <p:spPr bwMode="auto">
          <a:xfrm>
            <a:off x="730250" y="1341438"/>
            <a:ext cx="7981950" cy="4427537"/>
          </a:xfrm>
          <a:prstGeom prst="rect">
            <a:avLst/>
          </a:prstGeom>
          <a:noFill/>
          <a:ln w="38100">
            <a:noFill/>
            <a:miter lim="800000"/>
          </a:ln>
          <a:effectLst/>
        </p:spPr>
        <p:txBody>
          <a:bodyPr lIns="90000" tIns="46800" rIns="90000" bIns="46800" anchor="ctr">
            <a:spAutoFit/>
          </a:bodyPr>
          <a:lstStyle/>
          <a:p>
            <a:pPr marL="571500" indent="-571500">
              <a:spcBef>
                <a:spcPct val="20000"/>
              </a:spcBef>
              <a:defRPr/>
            </a:pP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1</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）晶体管必须工作在放大区。发射结正偏，集</a:t>
            </a:r>
          </a:p>
          <a:p>
            <a:pPr marL="571500" indent="-571500">
              <a:spcBef>
                <a:spcPct val="20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电结反偏。</a:t>
            </a:r>
          </a:p>
          <a:p>
            <a:pPr marL="571500" indent="-571500">
              <a:spcBef>
                <a:spcPct val="45000"/>
              </a:spcBef>
              <a:defRPr/>
            </a:pP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2</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）正确设置静态工作点，使整个波形处于放大</a:t>
            </a:r>
          </a:p>
          <a:p>
            <a:pPr marL="571500" indent="-571500">
              <a:spcBef>
                <a:spcPct val="20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区。</a:t>
            </a:r>
          </a:p>
          <a:p>
            <a:pPr marL="571500" indent="-571500">
              <a:spcBef>
                <a:spcPct val="45000"/>
              </a:spcBef>
              <a:defRPr/>
            </a:pP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3</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）输入回路将变化的电压转化成变化的基极电</a:t>
            </a:r>
          </a:p>
          <a:p>
            <a:pPr marL="571500" indent="-571500">
              <a:spcBef>
                <a:spcPct val="20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流。</a:t>
            </a:r>
          </a:p>
          <a:p>
            <a:pPr marL="571500" indent="-571500">
              <a:spcBef>
                <a:spcPct val="45000"/>
              </a:spcBef>
              <a:defRPr/>
            </a:pP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4</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）输出回路将变化的集电极电流转化成变化的</a:t>
            </a:r>
          </a:p>
          <a:p>
            <a:pPr marL="571500" indent="-571500">
              <a:spcBef>
                <a:spcPct val="20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集电极电压，经电容耦合只输出交流信号。</a:t>
            </a:r>
          </a:p>
        </p:txBody>
      </p:sp>
      <p:sp>
        <p:nvSpPr>
          <p:cNvPr id="30724" name="AutoShape 4">
            <a:hlinkClick r:id="" action="ppaction://hlinkshowjump?jump=previousslide" highlightClick="1"/>
            <a:extLst>
              <a:ext uri="{FF2B5EF4-FFF2-40B4-BE49-F238E27FC236}">
                <a16:creationId xmlns:a16="http://schemas.microsoft.com/office/drawing/2014/main" id="{BC6FCBC8-D55F-77F0-B485-F3BC3A8B58F1}"/>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0725" name="AutoShape 5">
            <a:hlinkClick r:id="" action="ppaction://hlinkshowjump?jump=nextslide" highlightClick="1"/>
            <a:extLst>
              <a:ext uri="{FF2B5EF4-FFF2-40B4-BE49-F238E27FC236}">
                <a16:creationId xmlns:a16="http://schemas.microsoft.com/office/drawing/2014/main" id="{2F4DE5BC-3197-EAC5-FD35-543F319489C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0726" name="AutoShape 6">
            <a:hlinkClick r:id="" action="ppaction://hlinkshowjump?jump=firstslide" highlightClick="1"/>
            <a:extLst>
              <a:ext uri="{FF2B5EF4-FFF2-40B4-BE49-F238E27FC236}">
                <a16:creationId xmlns:a16="http://schemas.microsoft.com/office/drawing/2014/main" id="{FA4665CC-A6F5-8D81-09A4-E18B1B7F68E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9555">
                                            <p:txEl>
                                              <p:pRg st="0" end="0"/>
                                            </p:txEl>
                                          </p:spTgt>
                                        </p:tgtEl>
                                        <p:attrNameLst>
                                          <p:attrName>style.visibility</p:attrName>
                                        </p:attrNameLst>
                                      </p:cBhvr>
                                      <p:to>
                                        <p:strVal val="visible"/>
                                      </p:to>
                                    </p:set>
                                    <p:animEffect transition="in" filter="wipe(left)">
                                      <p:cBhvr>
                                        <p:cTn id="7" dur="500"/>
                                        <p:tgtEl>
                                          <p:spTgt spid="27955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9555">
                                            <p:txEl>
                                              <p:pRg st="1" end="1"/>
                                            </p:txEl>
                                          </p:spTgt>
                                        </p:tgtEl>
                                        <p:attrNameLst>
                                          <p:attrName>style.visibility</p:attrName>
                                        </p:attrNameLst>
                                      </p:cBhvr>
                                      <p:to>
                                        <p:strVal val="visible"/>
                                      </p:to>
                                    </p:set>
                                    <p:animEffect transition="in" filter="wipe(left)">
                                      <p:cBhvr>
                                        <p:cTn id="12" dur="500"/>
                                        <p:tgtEl>
                                          <p:spTgt spid="279555">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9555">
                                            <p:txEl>
                                              <p:pRg st="2" end="2"/>
                                            </p:txEl>
                                          </p:spTgt>
                                        </p:tgtEl>
                                        <p:attrNameLst>
                                          <p:attrName>style.visibility</p:attrName>
                                        </p:attrNameLst>
                                      </p:cBhvr>
                                      <p:to>
                                        <p:strVal val="visible"/>
                                      </p:to>
                                    </p:set>
                                    <p:animEffect transition="in" filter="wipe(left)">
                                      <p:cBhvr>
                                        <p:cTn id="17" dur="500"/>
                                        <p:tgtEl>
                                          <p:spTgt spid="279555">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79555">
                                            <p:txEl>
                                              <p:pRg st="3" end="3"/>
                                            </p:txEl>
                                          </p:spTgt>
                                        </p:tgtEl>
                                        <p:attrNameLst>
                                          <p:attrName>style.visibility</p:attrName>
                                        </p:attrNameLst>
                                      </p:cBhvr>
                                      <p:to>
                                        <p:strVal val="visible"/>
                                      </p:to>
                                    </p:set>
                                    <p:animEffect transition="in" filter="wipe(left)">
                                      <p:cBhvr>
                                        <p:cTn id="22" dur="500"/>
                                        <p:tgtEl>
                                          <p:spTgt spid="279555">
                                            <p:txEl>
                                              <p:pRg st="3" end="3"/>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79555">
                                            <p:txEl>
                                              <p:pRg st="4" end="4"/>
                                            </p:txEl>
                                          </p:spTgt>
                                        </p:tgtEl>
                                        <p:attrNameLst>
                                          <p:attrName>style.visibility</p:attrName>
                                        </p:attrNameLst>
                                      </p:cBhvr>
                                      <p:to>
                                        <p:strVal val="visible"/>
                                      </p:to>
                                    </p:set>
                                    <p:animEffect transition="in" filter="wipe(left)">
                                      <p:cBhvr>
                                        <p:cTn id="27" dur="500"/>
                                        <p:tgtEl>
                                          <p:spTgt spid="279555">
                                            <p:txEl>
                                              <p:pRg st="4" end="4"/>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279555">
                                            <p:txEl>
                                              <p:pRg st="5" end="5"/>
                                            </p:txEl>
                                          </p:spTgt>
                                        </p:tgtEl>
                                        <p:attrNameLst>
                                          <p:attrName>style.visibility</p:attrName>
                                        </p:attrNameLst>
                                      </p:cBhvr>
                                      <p:to>
                                        <p:strVal val="visible"/>
                                      </p:to>
                                    </p:set>
                                    <p:animEffect transition="in" filter="wipe(left)">
                                      <p:cBhvr>
                                        <p:cTn id="32" dur="500"/>
                                        <p:tgtEl>
                                          <p:spTgt spid="279555">
                                            <p:txEl>
                                              <p:pRg st="5" end="5"/>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279555">
                                            <p:txEl>
                                              <p:pRg st="6" end="6"/>
                                            </p:txEl>
                                          </p:spTgt>
                                        </p:tgtEl>
                                        <p:attrNameLst>
                                          <p:attrName>style.visibility</p:attrName>
                                        </p:attrNameLst>
                                      </p:cBhvr>
                                      <p:to>
                                        <p:strVal val="visible"/>
                                      </p:to>
                                    </p:set>
                                    <p:animEffect transition="in" filter="wipe(left)">
                                      <p:cBhvr>
                                        <p:cTn id="37" dur="500"/>
                                        <p:tgtEl>
                                          <p:spTgt spid="279555">
                                            <p:txEl>
                                              <p:pRg st="6" end="6"/>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79555">
                                            <p:txEl>
                                              <p:pRg st="7" end="7"/>
                                            </p:txEl>
                                          </p:spTgt>
                                        </p:tgtEl>
                                        <p:attrNameLst>
                                          <p:attrName>style.visibility</p:attrName>
                                        </p:attrNameLst>
                                      </p:cBhvr>
                                      <p:to>
                                        <p:strVal val="visible"/>
                                      </p:to>
                                    </p:set>
                                    <p:animEffect transition="in" filter="wipe(left)">
                                      <p:cBhvr>
                                        <p:cTn id="42" dur="500"/>
                                        <p:tgtEl>
                                          <p:spTgt spid="279555">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9555"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746" name="AutoShape 4">
            <a:hlinkClick r:id="" action="ppaction://hlinkshowjump?jump=previousslide" highlightClick="1"/>
            <a:extLst>
              <a:ext uri="{FF2B5EF4-FFF2-40B4-BE49-F238E27FC236}">
                <a16:creationId xmlns:a16="http://schemas.microsoft.com/office/drawing/2014/main" id="{2697313B-B1C9-2128-C575-97361DA85637}"/>
              </a:ext>
            </a:extLst>
          </p:cNvPr>
          <p:cNvSpPr>
            <a:spLocks noChangeArrowheads="1"/>
          </p:cNvSpPr>
          <p:nvPr/>
        </p:nvSpPr>
        <p:spPr bwMode="auto">
          <a:xfrm>
            <a:off x="6667500" y="6472238"/>
            <a:ext cx="576263" cy="334962"/>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1747" name="AutoShape 5">
            <a:hlinkClick r:id="" action="ppaction://hlinkshowjump?jump=nextslide" highlightClick="1"/>
            <a:extLst>
              <a:ext uri="{FF2B5EF4-FFF2-40B4-BE49-F238E27FC236}">
                <a16:creationId xmlns:a16="http://schemas.microsoft.com/office/drawing/2014/main" id="{D79C24A2-15B8-F92E-DC15-153398CB6F7F}"/>
              </a:ext>
            </a:extLst>
          </p:cNvPr>
          <p:cNvSpPr>
            <a:spLocks noChangeArrowheads="1"/>
          </p:cNvSpPr>
          <p:nvPr/>
        </p:nvSpPr>
        <p:spPr bwMode="auto">
          <a:xfrm>
            <a:off x="7272338" y="6472238"/>
            <a:ext cx="576262" cy="334962"/>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1748" name="AutoShape 6">
            <a:hlinkClick r:id="" action="ppaction://hlinkshowjump?jump=firstslide" highlightClick="1"/>
            <a:extLst>
              <a:ext uri="{FF2B5EF4-FFF2-40B4-BE49-F238E27FC236}">
                <a16:creationId xmlns:a16="http://schemas.microsoft.com/office/drawing/2014/main" id="{97F9C2FE-BB14-C5BE-61C7-9A549641D079}"/>
              </a:ext>
            </a:extLst>
          </p:cNvPr>
          <p:cNvSpPr>
            <a:spLocks noChangeArrowheads="1"/>
          </p:cNvSpPr>
          <p:nvPr/>
        </p:nvSpPr>
        <p:spPr bwMode="auto">
          <a:xfrm>
            <a:off x="7886700" y="6472238"/>
            <a:ext cx="576263" cy="334962"/>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 name="Rectangle 2">
            <a:extLst>
              <a:ext uri="{FF2B5EF4-FFF2-40B4-BE49-F238E27FC236}">
                <a16:creationId xmlns:a16="http://schemas.microsoft.com/office/drawing/2014/main" id="{949D271A-41E5-55F1-FF37-4B92E237683B}"/>
              </a:ext>
            </a:extLst>
          </p:cNvPr>
          <p:cNvSpPr txBox="1">
            <a:spLocks noChangeArrowheads="1"/>
          </p:cNvSpPr>
          <p:nvPr/>
        </p:nvSpPr>
        <p:spPr bwMode="auto">
          <a:xfrm>
            <a:off x="1549400" y="3873500"/>
            <a:ext cx="6311900" cy="755650"/>
          </a:xfrm>
          <a:prstGeom prst="rect">
            <a:avLst/>
          </a:prstGeom>
          <a:noFill/>
          <a:ln w="9525">
            <a:noFill/>
            <a:miter lim="800000"/>
          </a:ln>
        </p:spPr>
        <p:txBody>
          <a:bodyPr anchor="ctr"/>
          <a:lstStyle/>
          <a:p>
            <a:pPr>
              <a:defRPr/>
            </a:pPr>
            <a:r>
              <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(a)                                             (b)</a:t>
            </a:r>
            <a:endParaRPr kumimoji="1" lang="zh-CN" altLang="en-US" b="1" i="0" kern="0" dirty="0">
              <a:solidFill>
                <a:schemeClr val="tx1"/>
              </a:solidFill>
              <a:effectLst>
                <a:outerShdw blurRad="38100" dist="38100" dir="2700000" algn="tl">
                  <a:srgbClr val="C0C0C0"/>
                </a:outerShdw>
              </a:effectLst>
              <a:latin typeface="+mj-lt"/>
              <a:ea typeface="+mj-ea"/>
              <a:cs typeface="+mj-cs"/>
            </a:endParaRPr>
          </a:p>
        </p:txBody>
      </p:sp>
      <p:grpSp>
        <p:nvGrpSpPr>
          <p:cNvPr id="31750" name="Group 82">
            <a:extLst>
              <a:ext uri="{FF2B5EF4-FFF2-40B4-BE49-F238E27FC236}">
                <a16:creationId xmlns:a16="http://schemas.microsoft.com/office/drawing/2014/main" id="{803B4E98-EF30-FBEA-C2FD-A163A6AD3D96}"/>
              </a:ext>
            </a:extLst>
          </p:cNvPr>
          <p:cNvGrpSpPr>
            <a:grpSpLocks/>
          </p:cNvGrpSpPr>
          <p:nvPr/>
        </p:nvGrpSpPr>
        <p:grpSpPr bwMode="auto">
          <a:xfrm>
            <a:off x="882650" y="1106488"/>
            <a:ext cx="3089275" cy="2855912"/>
            <a:chOff x="1368" y="560"/>
            <a:chExt cx="1946" cy="1799"/>
          </a:xfrm>
        </p:grpSpPr>
        <p:sp>
          <p:nvSpPr>
            <p:cNvPr id="31751" name="Line 83">
              <a:extLst>
                <a:ext uri="{FF2B5EF4-FFF2-40B4-BE49-F238E27FC236}">
                  <a16:creationId xmlns:a16="http://schemas.microsoft.com/office/drawing/2014/main" id="{8F4CE9C4-01AF-E109-A22F-89D5E691384D}"/>
                </a:ext>
              </a:extLst>
            </p:cNvPr>
            <p:cNvSpPr>
              <a:spLocks noChangeShapeType="1"/>
            </p:cNvSpPr>
            <p:nvPr/>
          </p:nvSpPr>
          <p:spPr bwMode="auto">
            <a:xfrm flipH="1" flipV="1">
              <a:off x="2408" y="565"/>
              <a:ext cx="0" cy="141"/>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52" name="Line 84">
              <a:extLst>
                <a:ext uri="{FF2B5EF4-FFF2-40B4-BE49-F238E27FC236}">
                  <a16:creationId xmlns:a16="http://schemas.microsoft.com/office/drawing/2014/main" id="{8D6709BC-DEB3-C0EF-36BF-582DDE9CBCF2}"/>
                </a:ext>
              </a:extLst>
            </p:cNvPr>
            <p:cNvSpPr>
              <a:spLocks noChangeShapeType="1"/>
            </p:cNvSpPr>
            <p:nvPr/>
          </p:nvSpPr>
          <p:spPr bwMode="auto">
            <a:xfrm flipV="1">
              <a:off x="1751" y="578"/>
              <a:ext cx="135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3" name="Rectangle 85">
              <a:extLst>
                <a:ext uri="{FF2B5EF4-FFF2-40B4-BE49-F238E27FC236}">
                  <a16:creationId xmlns:a16="http://schemas.microsoft.com/office/drawing/2014/main" id="{2701FB43-A03F-B493-2472-38D2D3C28020}"/>
                </a:ext>
              </a:extLst>
            </p:cNvPr>
            <p:cNvSpPr>
              <a:spLocks noChangeArrowheads="1"/>
            </p:cNvSpPr>
            <p:nvPr/>
          </p:nvSpPr>
          <p:spPr bwMode="auto">
            <a:xfrm>
              <a:off x="2768" y="574"/>
              <a:ext cx="546"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CC</a:t>
              </a:r>
            </a:p>
          </p:txBody>
        </p:sp>
        <p:sp>
          <p:nvSpPr>
            <p:cNvPr id="31754" name="Line 86">
              <a:extLst>
                <a:ext uri="{FF2B5EF4-FFF2-40B4-BE49-F238E27FC236}">
                  <a16:creationId xmlns:a16="http://schemas.microsoft.com/office/drawing/2014/main" id="{7CB5D37B-346F-077A-CF8C-DC7E38803F48}"/>
                </a:ext>
              </a:extLst>
            </p:cNvPr>
            <p:cNvSpPr>
              <a:spLocks noChangeShapeType="1"/>
            </p:cNvSpPr>
            <p:nvPr/>
          </p:nvSpPr>
          <p:spPr bwMode="auto">
            <a:xfrm flipV="1">
              <a:off x="1751" y="1111"/>
              <a:ext cx="0" cy="33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5" name="Line 87">
              <a:extLst>
                <a:ext uri="{FF2B5EF4-FFF2-40B4-BE49-F238E27FC236}">
                  <a16:creationId xmlns:a16="http://schemas.microsoft.com/office/drawing/2014/main" id="{38E046DC-BBF2-5083-9017-83FCAC10FEF1}"/>
                </a:ext>
              </a:extLst>
            </p:cNvPr>
            <p:cNvSpPr>
              <a:spLocks noChangeShapeType="1"/>
            </p:cNvSpPr>
            <p:nvPr/>
          </p:nvSpPr>
          <p:spPr bwMode="auto">
            <a:xfrm rot="16200000" flipH="1">
              <a:off x="1613" y="694"/>
              <a:ext cx="26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56" name="Line 88">
              <a:extLst>
                <a:ext uri="{FF2B5EF4-FFF2-40B4-BE49-F238E27FC236}">
                  <a16:creationId xmlns:a16="http://schemas.microsoft.com/office/drawing/2014/main" id="{26C3A672-0C05-8A34-6F36-0A500AB2C7DE}"/>
                </a:ext>
              </a:extLst>
            </p:cNvPr>
            <p:cNvSpPr>
              <a:spLocks noChangeShapeType="1"/>
            </p:cNvSpPr>
            <p:nvPr/>
          </p:nvSpPr>
          <p:spPr bwMode="auto">
            <a:xfrm>
              <a:off x="2264" y="1341"/>
              <a:ext cx="0" cy="2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57" name="Line 89">
              <a:extLst>
                <a:ext uri="{FF2B5EF4-FFF2-40B4-BE49-F238E27FC236}">
                  <a16:creationId xmlns:a16="http://schemas.microsoft.com/office/drawing/2014/main" id="{C9B98208-FD3F-1EAF-4821-8F3777CB4E60}"/>
                </a:ext>
              </a:extLst>
            </p:cNvPr>
            <p:cNvSpPr>
              <a:spLocks noChangeShapeType="1"/>
            </p:cNvSpPr>
            <p:nvPr/>
          </p:nvSpPr>
          <p:spPr bwMode="auto">
            <a:xfrm>
              <a:off x="2264" y="1452"/>
              <a:ext cx="137" cy="115"/>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31758" name="Line 90">
              <a:extLst>
                <a:ext uri="{FF2B5EF4-FFF2-40B4-BE49-F238E27FC236}">
                  <a16:creationId xmlns:a16="http://schemas.microsoft.com/office/drawing/2014/main" id="{B635DB8C-F9FB-0DFA-0257-D7270DB82A08}"/>
                </a:ext>
              </a:extLst>
            </p:cNvPr>
            <p:cNvSpPr>
              <a:spLocks noChangeShapeType="1"/>
            </p:cNvSpPr>
            <p:nvPr/>
          </p:nvSpPr>
          <p:spPr bwMode="auto">
            <a:xfrm flipV="1">
              <a:off x="2264" y="1344"/>
              <a:ext cx="137" cy="10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59" name="Line 91">
              <a:extLst>
                <a:ext uri="{FF2B5EF4-FFF2-40B4-BE49-F238E27FC236}">
                  <a16:creationId xmlns:a16="http://schemas.microsoft.com/office/drawing/2014/main" id="{DDF9FE45-F606-4329-3D3F-4241EB80FEA8}"/>
                </a:ext>
              </a:extLst>
            </p:cNvPr>
            <p:cNvSpPr>
              <a:spLocks noChangeShapeType="1"/>
            </p:cNvSpPr>
            <p:nvPr/>
          </p:nvSpPr>
          <p:spPr bwMode="auto">
            <a:xfrm>
              <a:off x="2398" y="963"/>
              <a:ext cx="5" cy="38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60" name="Line 92">
              <a:extLst>
                <a:ext uri="{FF2B5EF4-FFF2-40B4-BE49-F238E27FC236}">
                  <a16:creationId xmlns:a16="http://schemas.microsoft.com/office/drawing/2014/main" id="{415EC522-CDD4-B0FA-DC77-934ED5A083FF}"/>
                </a:ext>
              </a:extLst>
            </p:cNvPr>
            <p:cNvSpPr>
              <a:spLocks noChangeShapeType="1"/>
            </p:cNvSpPr>
            <p:nvPr/>
          </p:nvSpPr>
          <p:spPr bwMode="auto">
            <a:xfrm>
              <a:off x="2393" y="1559"/>
              <a:ext cx="0" cy="698"/>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61" name="Line 93">
              <a:extLst>
                <a:ext uri="{FF2B5EF4-FFF2-40B4-BE49-F238E27FC236}">
                  <a16:creationId xmlns:a16="http://schemas.microsoft.com/office/drawing/2014/main" id="{78F70AE0-CF78-9206-F83D-315EB941857D}"/>
                </a:ext>
              </a:extLst>
            </p:cNvPr>
            <p:cNvSpPr>
              <a:spLocks noChangeShapeType="1"/>
            </p:cNvSpPr>
            <p:nvPr/>
          </p:nvSpPr>
          <p:spPr bwMode="auto">
            <a:xfrm flipV="1">
              <a:off x="1368" y="2251"/>
              <a:ext cx="1746"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62" name="Text Box 94">
              <a:extLst>
                <a:ext uri="{FF2B5EF4-FFF2-40B4-BE49-F238E27FC236}">
                  <a16:creationId xmlns:a16="http://schemas.microsoft.com/office/drawing/2014/main" id="{20731BE4-3B48-63A5-3A6C-DCB4877565E2}"/>
                </a:ext>
              </a:extLst>
            </p:cNvPr>
            <p:cNvSpPr txBox="1">
              <a:spLocks noChangeArrowheads="1"/>
            </p:cNvSpPr>
            <p:nvPr/>
          </p:nvSpPr>
          <p:spPr bwMode="auto">
            <a:xfrm>
              <a:off x="1412" y="805"/>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31763" name="Rectangle 95">
              <a:extLst>
                <a:ext uri="{FF2B5EF4-FFF2-40B4-BE49-F238E27FC236}">
                  <a16:creationId xmlns:a16="http://schemas.microsoft.com/office/drawing/2014/main" id="{73335221-68C8-DB8D-C5DE-7B0648081FD1}"/>
                </a:ext>
              </a:extLst>
            </p:cNvPr>
            <p:cNvSpPr>
              <a:spLocks noChangeArrowheads="1"/>
            </p:cNvSpPr>
            <p:nvPr/>
          </p:nvSpPr>
          <p:spPr bwMode="auto">
            <a:xfrm>
              <a:off x="2357" y="707"/>
              <a:ext cx="92" cy="251"/>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1764" name="Rectangle 96">
              <a:extLst>
                <a:ext uri="{FF2B5EF4-FFF2-40B4-BE49-F238E27FC236}">
                  <a16:creationId xmlns:a16="http://schemas.microsoft.com/office/drawing/2014/main" id="{FDFBB975-FCC0-F89A-073D-562BAE1BE67F}"/>
                </a:ext>
              </a:extLst>
            </p:cNvPr>
            <p:cNvSpPr>
              <a:spLocks noChangeArrowheads="1"/>
            </p:cNvSpPr>
            <p:nvPr/>
          </p:nvSpPr>
          <p:spPr bwMode="auto">
            <a:xfrm>
              <a:off x="1704" y="845"/>
              <a:ext cx="92" cy="252"/>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31765" name="Group 97">
              <a:extLst>
                <a:ext uri="{FF2B5EF4-FFF2-40B4-BE49-F238E27FC236}">
                  <a16:creationId xmlns:a16="http://schemas.microsoft.com/office/drawing/2014/main" id="{7750B6E2-4457-062A-9977-457178917982}"/>
                </a:ext>
              </a:extLst>
            </p:cNvPr>
            <p:cNvGrpSpPr>
              <a:grpSpLocks/>
            </p:cNvGrpSpPr>
            <p:nvPr/>
          </p:nvGrpSpPr>
          <p:grpSpPr bwMode="auto">
            <a:xfrm>
              <a:off x="2712" y="1000"/>
              <a:ext cx="84" cy="202"/>
              <a:chOff x="3708" y="1465"/>
              <a:chExt cx="84" cy="330"/>
            </a:xfrm>
          </p:grpSpPr>
          <p:sp>
            <p:nvSpPr>
              <p:cNvPr id="31766" name="Line 98">
                <a:extLst>
                  <a:ext uri="{FF2B5EF4-FFF2-40B4-BE49-F238E27FC236}">
                    <a16:creationId xmlns:a16="http://schemas.microsoft.com/office/drawing/2014/main" id="{E59FD309-7055-E3CF-A5E5-AA86674689EF}"/>
                  </a:ext>
                </a:extLst>
              </p:cNvPr>
              <p:cNvSpPr>
                <a:spLocks noChangeShapeType="1"/>
              </p:cNvSpPr>
              <p:nvPr/>
            </p:nvSpPr>
            <p:spPr bwMode="auto">
              <a:xfrm>
                <a:off x="3708" y="1465"/>
                <a:ext cx="0" cy="33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67" name="Line 99">
                <a:extLst>
                  <a:ext uri="{FF2B5EF4-FFF2-40B4-BE49-F238E27FC236}">
                    <a16:creationId xmlns:a16="http://schemas.microsoft.com/office/drawing/2014/main" id="{D22AAE90-BB4F-D207-69D6-FE44E9D46661}"/>
                  </a:ext>
                </a:extLst>
              </p:cNvPr>
              <p:cNvSpPr>
                <a:spLocks noChangeShapeType="1"/>
              </p:cNvSpPr>
              <p:nvPr/>
            </p:nvSpPr>
            <p:spPr bwMode="auto">
              <a:xfrm>
                <a:off x="3792" y="1465"/>
                <a:ext cx="0" cy="32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768" name="Line 100">
              <a:extLst>
                <a:ext uri="{FF2B5EF4-FFF2-40B4-BE49-F238E27FC236}">
                  <a16:creationId xmlns:a16="http://schemas.microsoft.com/office/drawing/2014/main" id="{6A94E0DC-A890-0706-5538-A2BFCFCC0DE1}"/>
                </a:ext>
              </a:extLst>
            </p:cNvPr>
            <p:cNvSpPr>
              <a:spLocks noChangeShapeType="1"/>
            </p:cNvSpPr>
            <p:nvPr/>
          </p:nvSpPr>
          <p:spPr bwMode="auto">
            <a:xfrm flipV="1">
              <a:off x="1446" y="1452"/>
              <a:ext cx="4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1769" name="Group 101">
              <a:extLst>
                <a:ext uri="{FF2B5EF4-FFF2-40B4-BE49-F238E27FC236}">
                  <a16:creationId xmlns:a16="http://schemas.microsoft.com/office/drawing/2014/main" id="{EF776118-0097-9C61-6B30-DD47A5D0ECFB}"/>
                </a:ext>
              </a:extLst>
            </p:cNvPr>
            <p:cNvGrpSpPr>
              <a:grpSpLocks/>
            </p:cNvGrpSpPr>
            <p:nvPr/>
          </p:nvGrpSpPr>
          <p:grpSpPr bwMode="auto">
            <a:xfrm flipH="1">
              <a:off x="1907" y="1353"/>
              <a:ext cx="105" cy="204"/>
              <a:chOff x="3177" y="2593"/>
              <a:chExt cx="105" cy="331"/>
            </a:xfrm>
          </p:grpSpPr>
          <p:sp>
            <p:nvSpPr>
              <p:cNvPr id="31770" name="Line 102">
                <a:extLst>
                  <a:ext uri="{FF2B5EF4-FFF2-40B4-BE49-F238E27FC236}">
                    <a16:creationId xmlns:a16="http://schemas.microsoft.com/office/drawing/2014/main" id="{945ADA5F-2E6E-98E8-770E-82814A728C11}"/>
                  </a:ext>
                </a:extLst>
              </p:cNvPr>
              <p:cNvSpPr>
                <a:spLocks noChangeShapeType="1"/>
              </p:cNvSpPr>
              <p:nvPr/>
            </p:nvSpPr>
            <p:spPr bwMode="auto">
              <a:xfrm>
                <a:off x="3177" y="2596"/>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1" name="Line 103">
                <a:extLst>
                  <a:ext uri="{FF2B5EF4-FFF2-40B4-BE49-F238E27FC236}">
                    <a16:creationId xmlns:a16="http://schemas.microsoft.com/office/drawing/2014/main" id="{7D4A3D27-98CD-B968-D3AC-FA3AA26BCFF3}"/>
                  </a:ext>
                </a:extLst>
              </p:cNvPr>
              <p:cNvSpPr>
                <a:spLocks noChangeShapeType="1"/>
              </p:cNvSpPr>
              <p:nvPr/>
            </p:nvSpPr>
            <p:spPr bwMode="auto">
              <a:xfrm>
                <a:off x="3282" y="2593"/>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772" name="Line 104">
              <a:extLst>
                <a:ext uri="{FF2B5EF4-FFF2-40B4-BE49-F238E27FC236}">
                  <a16:creationId xmlns:a16="http://schemas.microsoft.com/office/drawing/2014/main" id="{3EE0A7F0-EF4E-25A4-12FD-1AAD76DA6F39}"/>
                </a:ext>
              </a:extLst>
            </p:cNvPr>
            <p:cNvSpPr>
              <a:spLocks noChangeShapeType="1"/>
            </p:cNvSpPr>
            <p:nvPr/>
          </p:nvSpPr>
          <p:spPr bwMode="auto">
            <a:xfrm flipH="1">
              <a:off x="2821" y="1086"/>
              <a:ext cx="227"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3" name="Line 105">
              <a:extLst>
                <a:ext uri="{FF2B5EF4-FFF2-40B4-BE49-F238E27FC236}">
                  <a16:creationId xmlns:a16="http://schemas.microsoft.com/office/drawing/2014/main" id="{46C7D13B-3982-D6F4-36D9-68C4DB2F4F72}"/>
                </a:ext>
              </a:extLst>
            </p:cNvPr>
            <p:cNvSpPr>
              <a:spLocks noChangeShapeType="1"/>
            </p:cNvSpPr>
            <p:nvPr/>
          </p:nvSpPr>
          <p:spPr bwMode="auto">
            <a:xfrm flipV="1">
              <a:off x="2385" y="1087"/>
              <a:ext cx="33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4" name="Text Box 106">
              <a:extLst>
                <a:ext uri="{FF2B5EF4-FFF2-40B4-BE49-F238E27FC236}">
                  <a16:creationId xmlns:a16="http://schemas.microsoft.com/office/drawing/2014/main" id="{C6BE4B64-A086-19C5-808D-328E08B0B85B}"/>
                </a:ext>
              </a:extLst>
            </p:cNvPr>
            <p:cNvSpPr txBox="1">
              <a:spLocks noChangeArrowheads="1"/>
            </p:cNvSpPr>
            <p:nvPr/>
          </p:nvSpPr>
          <p:spPr bwMode="auto">
            <a:xfrm>
              <a:off x="2043" y="664"/>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31775" name="Text Box 107">
              <a:extLst>
                <a:ext uri="{FF2B5EF4-FFF2-40B4-BE49-F238E27FC236}">
                  <a16:creationId xmlns:a16="http://schemas.microsoft.com/office/drawing/2014/main" id="{A482334A-12C8-1E4E-FC86-ED20E31E3825}"/>
                </a:ext>
              </a:extLst>
            </p:cNvPr>
            <p:cNvSpPr txBox="1">
              <a:spLocks noChangeArrowheads="1"/>
            </p:cNvSpPr>
            <p:nvPr/>
          </p:nvSpPr>
          <p:spPr bwMode="auto">
            <a:xfrm>
              <a:off x="1986" y="1154"/>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31776" name="Text Box 108">
              <a:extLst>
                <a:ext uri="{FF2B5EF4-FFF2-40B4-BE49-F238E27FC236}">
                  <a16:creationId xmlns:a16="http://schemas.microsoft.com/office/drawing/2014/main" id="{7D9242A2-B8DF-1B3E-F7F6-F6619DDE4B68}"/>
                </a:ext>
              </a:extLst>
            </p:cNvPr>
            <p:cNvSpPr txBox="1">
              <a:spLocks noChangeArrowheads="1"/>
            </p:cNvSpPr>
            <p:nvPr/>
          </p:nvSpPr>
          <p:spPr bwMode="auto">
            <a:xfrm>
              <a:off x="2627" y="714"/>
              <a:ext cx="30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31777" name="Text Box 109">
              <a:extLst>
                <a:ext uri="{FF2B5EF4-FFF2-40B4-BE49-F238E27FC236}">
                  <a16:creationId xmlns:a16="http://schemas.microsoft.com/office/drawing/2014/main" id="{39BF28CD-10AA-01CD-2058-908323E4220A}"/>
                </a:ext>
              </a:extLst>
            </p:cNvPr>
            <p:cNvSpPr txBox="1">
              <a:spLocks noChangeArrowheads="1"/>
            </p:cNvSpPr>
            <p:nvPr/>
          </p:nvSpPr>
          <p:spPr bwMode="auto">
            <a:xfrm>
              <a:off x="2432" y="1358"/>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31778" name="Text Box 110">
              <a:extLst>
                <a:ext uri="{FF2B5EF4-FFF2-40B4-BE49-F238E27FC236}">
                  <a16:creationId xmlns:a16="http://schemas.microsoft.com/office/drawing/2014/main" id="{D61F60E8-BC64-84C3-1526-90CCE8004C41}"/>
                </a:ext>
              </a:extLst>
            </p:cNvPr>
            <p:cNvSpPr txBox="1">
              <a:spLocks noChangeArrowheads="1"/>
            </p:cNvSpPr>
            <p:nvPr/>
          </p:nvSpPr>
          <p:spPr bwMode="auto">
            <a:xfrm>
              <a:off x="1729" y="1190"/>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31779" name="Text Box 111">
              <a:extLst>
                <a:ext uri="{FF2B5EF4-FFF2-40B4-BE49-F238E27FC236}">
                  <a16:creationId xmlns:a16="http://schemas.microsoft.com/office/drawing/2014/main" id="{CA90AEB0-8F51-3980-C5DD-48EE54CD77C0}"/>
                </a:ext>
              </a:extLst>
            </p:cNvPr>
            <p:cNvSpPr txBox="1">
              <a:spLocks noChangeArrowheads="1"/>
            </p:cNvSpPr>
            <p:nvPr/>
          </p:nvSpPr>
          <p:spPr bwMode="auto">
            <a:xfrm>
              <a:off x="2526" y="891"/>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31780" name="Line 112">
              <a:extLst>
                <a:ext uri="{FF2B5EF4-FFF2-40B4-BE49-F238E27FC236}">
                  <a16:creationId xmlns:a16="http://schemas.microsoft.com/office/drawing/2014/main" id="{0EF68451-983F-B466-671B-ECF5C35DA52D}"/>
                </a:ext>
              </a:extLst>
            </p:cNvPr>
            <p:cNvSpPr>
              <a:spLocks noChangeShapeType="1"/>
            </p:cNvSpPr>
            <p:nvPr/>
          </p:nvSpPr>
          <p:spPr bwMode="auto">
            <a:xfrm flipV="1">
              <a:off x="2015" y="1455"/>
              <a:ext cx="24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81" name="Oval 131">
              <a:extLst>
                <a:ext uri="{FF2B5EF4-FFF2-40B4-BE49-F238E27FC236}">
                  <a16:creationId xmlns:a16="http://schemas.microsoft.com/office/drawing/2014/main" id="{CDB69EF2-C4E8-0741-00F7-74E22D0BAAAC}"/>
                </a:ext>
              </a:extLst>
            </p:cNvPr>
            <p:cNvSpPr>
              <a:spLocks noChangeArrowheads="1"/>
            </p:cNvSpPr>
            <p:nvPr/>
          </p:nvSpPr>
          <p:spPr bwMode="auto">
            <a:xfrm>
              <a:off x="3085" y="560"/>
              <a:ext cx="56" cy="4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31782" name="Group 132">
              <a:extLst>
                <a:ext uri="{FF2B5EF4-FFF2-40B4-BE49-F238E27FC236}">
                  <a16:creationId xmlns:a16="http://schemas.microsoft.com/office/drawing/2014/main" id="{D99CCE40-6601-F182-0F86-14A74A9D8CCC}"/>
                </a:ext>
              </a:extLst>
            </p:cNvPr>
            <p:cNvGrpSpPr>
              <a:grpSpLocks/>
            </p:cNvGrpSpPr>
            <p:nvPr/>
          </p:nvGrpSpPr>
          <p:grpSpPr bwMode="auto">
            <a:xfrm>
              <a:off x="2306" y="2232"/>
              <a:ext cx="191" cy="127"/>
              <a:chOff x="2870" y="3648"/>
              <a:chExt cx="204" cy="240"/>
            </a:xfrm>
          </p:grpSpPr>
          <p:grpSp>
            <p:nvGrpSpPr>
              <p:cNvPr id="31783" name="Group 133">
                <a:extLst>
                  <a:ext uri="{FF2B5EF4-FFF2-40B4-BE49-F238E27FC236}">
                    <a16:creationId xmlns:a16="http://schemas.microsoft.com/office/drawing/2014/main" id="{71D806E6-662E-1EBE-909E-9CE47A3D56C0}"/>
                  </a:ext>
                </a:extLst>
              </p:cNvPr>
              <p:cNvGrpSpPr>
                <a:grpSpLocks/>
              </p:cNvGrpSpPr>
              <p:nvPr/>
            </p:nvGrpSpPr>
            <p:grpSpPr bwMode="auto">
              <a:xfrm>
                <a:off x="2870" y="3684"/>
                <a:ext cx="204" cy="204"/>
                <a:chOff x="2870" y="3684"/>
                <a:chExt cx="204" cy="204"/>
              </a:xfrm>
            </p:grpSpPr>
            <p:sp>
              <p:nvSpPr>
                <p:cNvPr id="31784" name="Line 134">
                  <a:extLst>
                    <a:ext uri="{FF2B5EF4-FFF2-40B4-BE49-F238E27FC236}">
                      <a16:creationId xmlns:a16="http://schemas.microsoft.com/office/drawing/2014/main" id="{7977CAC8-8CEF-CE22-E07C-D64A98C6F400}"/>
                    </a:ext>
                  </a:extLst>
                </p:cNvPr>
                <p:cNvSpPr>
                  <a:spLocks noChangeShapeType="1"/>
                </p:cNvSpPr>
                <p:nvPr/>
              </p:nvSpPr>
              <p:spPr bwMode="auto">
                <a:xfrm>
                  <a:off x="2967"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85" name="Line 135">
                  <a:extLst>
                    <a:ext uri="{FF2B5EF4-FFF2-40B4-BE49-F238E27FC236}">
                      <a16:creationId xmlns:a16="http://schemas.microsoft.com/office/drawing/2014/main" id="{FCD662D8-5852-8659-9C0C-2F2D98BE81AA}"/>
                    </a:ext>
                  </a:extLst>
                </p:cNvPr>
                <p:cNvSpPr>
                  <a:spLocks noChangeShapeType="1"/>
                </p:cNvSpPr>
                <p:nvPr/>
              </p:nvSpPr>
              <p:spPr bwMode="auto">
                <a:xfrm>
                  <a:off x="2870" y="3876"/>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786" name="Oval 136">
                <a:extLst>
                  <a:ext uri="{FF2B5EF4-FFF2-40B4-BE49-F238E27FC236}">
                    <a16:creationId xmlns:a16="http://schemas.microsoft.com/office/drawing/2014/main" id="{F3D56BDA-47F0-BFE4-C345-2F8D8FBCC25D}"/>
                  </a:ext>
                </a:extLst>
              </p:cNvPr>
              <p:cNvSpPr>
                <a:spLocks noChangeArrowheads="1"/>
              </p:cNvSpPr>
              <p:nvPr/>
            </p:nvSpPr>
            <p:spPr bwMode="auto">
              <a:xfrm>
                <a:off x="2944"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grpSp>
      <p:grpSp>
        <p:nvGrpSpPr>
          <p:cNvPr id="31787" name="组合 109">
            <a:extLst>
              <a:ext uri="{FF2B5EF4-FFF2-40B4-BE49-F238E27FC236}">
                <a16:creationId xmlns:a16="http://schemas.microsoft.com/office/drawing/2014/main" id="{EF20A61C-8716-7066-F216-9616176DE813}"/>
              </a:ext>
            </a:extLst>
          </p:cNvPr>
          <p:cNvGrpSpPr>
            <a:grpSpLocks/>
          </p:cNvGrpSpPr>
          <p:nvPr/>
        </p:nvGrpSpPr>
        <p:grpSpPr bwMode="auto">
          <a:xfrm>
            <a:off x="4660900" y="1062038"/>
            <a:ext cx="3244850" cy="2855912"/>
            <a:chOff x="4438650" y="795337"/>
            <a:chExt cx="3244850" cy="2855913"/>
          </a:xfrm>
        </p:grpSpPr>
        <p:grpSp>
          <p:nvGrpSpPr>
            <p:cNvPr id="31788" name="Group 82">
              <a:extLst>
                <a:ext uri="{FF2B5EF4-FFF2-40B4-BE49-F238E27FC236}">
                  <a16:creationId xmlns:a16="http://schemas.microsoft.com/office/drawing/2014/main" id="{97A5577C-6315-4CA0-E134-B3BDE2DD5184}"/>
                </a:ext>
              </a:extLst>
            </p:cNvPr>
            <p:cNvGrpSpPr>
              <a:grpSpLocks/>
            </p:cNvGrpSpPr>
            <p:nvPr/>
          </p:nvGrpSpPr>
          <p:grpSpPr bwMode="auto">
            <a:xfrm>
              <a:off x="4438650" y="795337"/>
              <a:ext cx="3244850" cy="2855913"/>
              <a:chOff x="1270" y="560"/>
              <a:chExt cx="2044" cy="1799"/>
            </a:xfrm>
          </p:grpSpPr>
          <p:sp>
            <p:nvSpPr>
              <p:cNvPr id="31789" name="Line 83">
                <a:extLst>
                  <a:ext uri="{FF2B5EF4-FFF2-40B4-BE49-F238E27FC236}">
                    <a16:creationId xmlns:a16="http://schemas.microsoft.com/office/drawing/2014/main" id="{2928ED55-35DB-D392-1796-1763235E959D}"/>
                  </a:ext>
                </a:extLst>
              </p:cNvPr>
              <p:cNvSpPr>
                <a:spLocks noChangeShapeType="1"/>
              </p:cNvSpPr>
              <p:nvPr/>
            </p:nvSpPr>
            <p:spPr bwMode="auto">
              <a:xfrm flipH="1" flipV="1">
                <a:off x="2408" y="572"/>
                <a:ext cx="0" cy="141"/>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90" name="Line 84">
                <a:extLst>
                  <a:ext uri="{FF2B5EF4-FFF2-40B4-BE49-F238E27FC236}">
                    <a16:creationId xmlns:a16="http://schemas.microsoft.com/office/drawing/2014/main" id="{7470F109-9FDC-BE69-F881-950645C2924F}"/>
                  </a:ext>
                </a:extLst>
              </p:cNvPr>
              <p:cNvSpPr>
                <a:spLocks noChangeShapeType="1"/>
              </p:cNvSpPr>
              <p:nvPr/>
            </p:nvSpPr>
            <p:spPr bwMode="auto">
              <a:xfrm flipV="1">
                <a:off x="1531" y="585"/>
                <a:ext cx="156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91" name="Rectangle 85">
                <a:extLst>
                  <a:ext uri="{FF2B5EF4-FFF2-40B4-BE49-F238E27FC236}">
                    <a16:creationId xmlns:a16="http://schemas.microsoft.com/office/drawing/2014/main" id="{1748B069-8745-C0F8-D438-3E666AFF02D5}"/>
                  </a:ext>
                </a:extLst>
              </p:cNvPr>
              <p:cNvSpPr>
                <a:spLocks noChangeArrowheads="1"/>
              </p:cNvSpPr>
              <p:nvPr/>
            </p:nvSpPr>
            <p:spPr bwMode="auto">
              <a:xfrm>
                <a:off x="2768" y="574"/>
                <a:ext cx="546"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CC</a:t>
                </a:r>
              </a:p>
            </p:txBody>
          </p:sp>
          <p:sp>
            <p:nvSpPr>
              <p:cNvPr id="31792" name="Line 86">
                <a:extLst>
                  <a:ext uri="{FF2B5EF4-FFF2-40B4-BE49-F238E27FC236}">
                    <a16:creationId xmlns:a16="http://schemas.microsoft.com/office/drawing/2014/main" id="{6393CBEC-6BC0-8CE1-ACBD-E406AC4E9646}"/>
                  </a:ext>
                </a:extLst>
              </p:cNvPr>
              <p:cNvSpPr>
                <a:spLocks noChangeShapeType="1"/>
              </p:cNvSpPr>
              <p:nvPr/>
            </p:nvSpPr>
            <p:spPr bwMode="auto">
              <a:xfrm flipV="1">
                <a:off x="2009" y="1111"/>
                <a:ext cx="0" cy="33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93" name="Line 87">
                <a:extLst>
                  <a:ext uri="{FF2B5EF4-FFF2-40B4-BE49-F238E27FC236}">
                    <a16:creationId xmlns:a16="http://schemas.microsoft.com/office/drawing/2014/main" id="{59DFEF2B-4706-40F8-3E21-53D3E258E3FB}"/>
                  </a:ext>
                </a:extLst>
              </p:cNvPr>
              <p:cNvSpPr>
                <a:spLocks noChangeShapeType="1"/>
              </p:cNvSpPr>
              <p:nvPr/>
            </p:nvSpPr>
            <p:spPr bwMode="auto">
              <a:xfrm rot="16200000" flipH="1">
                <a:off x="1871" y="701"/>
                <a:ext cx="26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94" name="Line 88">
                <a:extLst>
                  <a:ext uri="{FF2B5EF4-FFF2-40B4-BE49-F238E27FC236}">
                    <a16:creationId xmlns:a16="http://schemas.microsoft.com/office/drawing/2014/main" id="{6DC13484-2738-496C-E281-D828C9B70679}"/>
                  </a:ext>
                </a:extLst>
              </p:cNvPr>
              <p:cNvSpPr>
                <a:spLocks noChangeShapeType="1"/>
              </p:cNvSpPr>
              <p:nvPr/>
            </p:nvSpPr>
            <p:spPr bwMode="auto">
              <a:xfrm>
                <a:off x="2264" y="1341"/>
                <a:ext cx="0" cy="2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95" name="Line 89">
                <a:extLst>
                  <a:ext uri="{FF2B5EF4-FFF2-40B4-BE49-F238E27FC236}">
                    <a16:creationId xmlns:a16="http://schemas.microsoft.com/office/drawing/2014/main" id="{B455C932-1EA2-57F9-FCC7-B2ACE382D7DC}"/>
                  </a:ext>
                </a:extLst>
              </p:cNvPr>
              <p:cNvSpPr>
                <a:spLocks noChangeShapeType="1"/>
              </p:cNvSpPr>
              <p:nvPr/>
            </p:nvSpPr>
            <p:spPr bwMode="auto">
              <a:xfrm>
                <a:off x="2264" y="1452"/>
                <a:ext cx="137" cy="115"/>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31796" name="Line 90">
                <a:extLst>
                  <a:ext uri="{FF2B5EF4-FFF2-40B4-BE49-F238E27FC236}">
                    <a16:creationId xmlns:a16="http://schemas.microsoft.com/office/drawing/2014/main" id="{A7356DAF-1BD9-3A6C-4C8B-2CC9BB8223C8}"/>
                  </a:ext>
                </a:extLst>
              </p:cNvPr>
              <p:cNvSpPr>
                <a:spLocks noChangeShapeType="1"/>
              </p:cNvSpPr>
              <p:nvPr/>
            </p:nvSpPr>
            <p:spPr bwMode="auto">
              <a:xfrm flipV="1">
                <a:off x="2264" y="1344"/>
                <a:ext cx="137" cy="10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97" name="Line 91">
                <a:extLst>
                  <a:ext uri="{FF2B5EF4-FFF2-40B4-BE49-F238E27FC236}">
                    <a16:creationId xmlns:a16="http://schemas.microsoft.com/office/drawing/2014/main" id="{23D1847B-5D22-53A1-F92C-7CCB30A2C8BE}"/>
                  </a:ext>
                </a:extLst>
              </p:cNvPr>
              <p:cNvSpPr>
                <a:spLocks noChangeShapeType="1"/>
              </p:cNvSpPr>
              <p:nvPr/>
            </p:nvSpPr>
            <p:spPr bwMode="auto">
              <a:xfrm>
                <a:off x="2398" y="963"/>
                <a:ext cx="5" cy="38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98" name="Line 92">
                <a:extLst>
                  <a:ext uri="{FF2B5EF4-FFF2-40B4-BE49-F238E27FC236}">
                    <a16:creationId xmlns:a16="http://schemas.microsoft.com/office/drawing/2014/main" id="{50E220FE-C365-B20D-E2A3-3C4A4A016586}"/>
                  </a:ext>
                </a:extLst>
              </p:cNvPr>
              <p:cNvSpPr>
                <a:spLocks noChangeShapeType="1"/>
              </p:cNvSpPr>
              <p:nvPr/>
            </p:nvSpPr>
            <p:spPr bwMode="auto">
              <a:xfrm>
                <a:off x="2393" y="1559"/>
                <a:ext cx="0" cy="698"/>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799" name="Line 93">
                <a:extLst>
                  <a:ext uri="{FF2B5EF4-FFF2-40B4-BE49-F238E27FC236}">
                    <a16:creationId xmlns:a16="http://schemas.microsoft.com/office/drawing/2014/main" id="{4A5ACEF7-16E5-C9C6-7BCA-6EC58EAF8127}"/>
                  </a:ext>
                </a:extLst>
              </p:cNvPr>
              <p:cNvSpPr>
                <a:spLocks noChangeShapeType="1"/>
              </p:cNvSpPr>
              <p:nvPr/>
            </p:nvSpPr>
            <p:spPr bwMode="auto">
              <a:xfrm flipV="1">
                <a:off x="1368" y="2251"/>
                <a:ext cx="1746"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1800" name="Text Box 94">
                <a:extLst>
                  <a:ext uri="{FF2B5EF4-FFF2-40B4-BE49-F238E27FC236}">
                    <a16:creationId xmlns:a16="http://schemas.microsoft.com/office/drawing/2014/main" id="{2B5E1A29-890F-594C-7E47-B8BBE83A8768}"/>
                  </a:ext>
                </a:extLst>
              </p:cNvPr>
              <p:cNvSpPr txBox="1">
                <a:spLocks noChangeArrowheads="1"/>
              </p:cNvSpPr>
              <p:nvPr/>
            </p:nvSpPr>
            <p:spPr bwMode="auto">
              <a:xfrm>
                <a:off x="1670" y="805"/>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31801" name="Rectangle 95">
                <a:extLst>
                  <a:ext uri="{FF2B5EF4-FFF2-40B4-BE49-F238E27FC236}">
                    <a16:creationId xmlns:a16="http://schemas.microsoft.com/office/drawing/2014/main" id="{F9B9194C-7CF5-3769-E574-D0125D429669}"/>
                  </a:ext>
                </a:extLst>
              </p:cNvPr>
              <p:cNvSpPr>
                <a:spLocks noChangeArrowheads="1"/>
              </p:cNvSpPr>
              <p:nvPr/>
            </p:nvSpPr>
            <p:spPr bwMode="auto">
              <a:xfrm>
                <a:off x="2357" y="707"/>
                <a:ext cx="92" cy="251"/>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1802" name="Rectangle 96">
                <a:extLst>
                  <a:ext uri="{FF2B5EF4-FFF2-40B4-BE49-F238E27FC236}">
                    <a16:creationId xmlns:a16="http://schemas.microsoft.com/office/drawing/2014/main" id="{5484C918-D0BD-4034-5C5C-89096F0657B2}"/>
                  </a:ext>
                </a:extLst>
              </p:cNvPr>
              <p:cNvSpPr>
                <a:spLocks noChangeArrowheads="1"/>
              </p:cNvSpPr>
              <p:nvPr/>
            </p:nvSpPr>
            <p:spPr bwMode="auto">
              <a:xfrm>
                <a:off x="1962" y="845"/>
                <a:ext cx="92" cy="252"/>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31803" name="Group 97">
                <a:extLst>
                  <a:ext uri="{FF2B5EF4-FFF2-40B4-BE49-F238E27FC236}">
                    <a16:creationId xmlns:a16="http://schemas.microsoft.com/office/drawing/2014/main" id="{D965213C-F045-C1EC-139F-BDA5DAFD594F}"/>
                  </a:ext>
                </a:extLst>
              </p:cNvPr>
              <p:cNvGrpSpPr>
                <a:grpSpLocks/>
              </p:cNvGrpSpPr>
              <p:nvPr/>
            </p:nvGrpSpPr>
            <p:grpSpPr bwMode="auto">
              <a:xfrm>
                <a:off x="2712" y="1000"/>
                <a:ext cx="98" cy="202"/>
                <a:chOff x="3708" y="1465"/>
                <a:chExt cx="98" cy="330"/>
              </a:xfrm>
            </p:grpSpPr>
            <p:sp>
              <p:nvSpPr>
                <p:cNvPr id="31804" name="Line 98">
                  <a:extLst>
                    <a:ext uri="{FF2B5EF4-FFF2-40B4-BE49-F238E27FC236}">
                      <a16:creationId xmlns:a16="http://schemas.microsoft.com/office/drawing/2014/main" id="{6DAC6299-62B7-77D9-FCE7-1E3083FA53D4}"/>
                    </a:ext>
                  </a:extLst>
                </p:cNvPr>
                <p:cNvSpPr>
                  <a:spLocks noChangeShapeType="1"/>
                </p:cNvSpPr>
                <p:nvPr/>
              </p:nvSpPr>
              <p:spPr bwMode="auto">
                <a:xfrm>
                  <a:off x="3708" y="1465"/>
                  <a:ext cx="0" cy="33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05" name="Line 99">
                  <a:extLst>
                    <a:ext uri="{FF2B5EF4-FFF2-40B4-BE49-F238E27FC236}">
                      <a16:creationId xmlns:a16="http://schemas.microsoft.com/office/drawing/2014/main" id="{8C3B3D08-10C7-47BB-D221-19093F38F3EC}"/>
                    </a:ext>
                  </a:extLst>
                </p:cNvPr>
                <p:cNvSpPr>
                  <a:spLocks noChangeShapeType="1"/>
                </p:cNvSpPr>
                <p:nvPr/>
              </p:nvSpPr>
              <p:spPr bwMode="auto">
                <a:xfrm>
                  <a:off x="3806" y="1465"/>
                  <a:ext cx="0" cy="32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806" name="Line 100">
                <a:extLst>
                  <a:ext uri="{FF2B5EF4-FFF2-40B4-BE49-F238E27FC236}">
                    <a16:creationId xmlns:a16="http://schemas.microsoft.com/office/drawing/2014/main" id="{AFBC3089-137A-993C-D8C6-0ED688AED387}"/>
                  </a:ext>
                </a:extLst>
              </p:cNvPr>
              <p:cNvSpPr>
                <a:spLocks noChangeShapeType="1"/>
              </p:cNvSpPr>
              <p:nvPr/>
            </p:nvSpPr>
            <p:spPr bwMode="auto">
              <a:xfrm flipV="1">
                <a:off x="1446" y="1452"/>
                <a:ext cx="81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1807" name="Group 101">
                <a:extLst>
                  <a:ext uri="{FF2B5EF4-FFF2-40B4-BE49-F238E27FC236}">
                    <a16:creationId xmlns:a16="http://schemas.microsoft.com/office/drawing/2014/main" id="{9954DC8A-A87C-2FD2-ECFC-82D6F68E7A7B}"/>
                  </a:ext>
                </a:extLst>
              </p:cNvPr>
              <p:cNvGrpSpPr>
                <a:grpSpLocks/>
              </p:cNvGrpSpPr>
              <p:nvPr/>
            </p:nvGrpSpPr>
            <p:grpSpPr bwMode="auto">
              <a:xfrm flipH="1">
                <a:off x="1466" y="923"/>
                <a:ext cx="202" cy="82"/>
                <a:chOff x="3521" y="1904"/>
                <a:chExt cx="202" cy="133"/>
              </a:xfrm>
            </p:grpSpPr>
            <p:sp>
              <p:nvSpPr>
                <p:cNvPr id="31808" name="Line 102">
                  <a:extLst>
                    <a:ext uri="{FF2B5EF4-FFF2-40B4-BE49-F238E27FC236}">
                      <a16:creationId xmlns:a16="http://schemas.microsoft.com/office/drawing/2014/main" id="{0E915547-FBD6-863A-FDF9-3557C0A73631}"/>
                    </a:ext>
                  </a:extLst>
                </p:cNvPr>
                <p:cNvSpPr>
                  <a:spLocks noChangeShapeType="1"/>
                </p:cNvSpPr>
                <p:nvPr/>
              </p:nvSpPr>
              <p:spPr bwMode="auto">
                <a:xfrm rot="-5400000">
                  <a:off x="3622" y="1936"/>
                  <a:ext cx="0" cy="20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09" name="Line 103">
                  <a:extLst>
                    <a:ext uri="{FF2B5EF4-FFF2-40B4-BE49-F238E27FC236}">
                      <a16:creationId xmlns:a16="http://schemas.microsoft.com/office/drawing/2014/main" id="{BCE648DF-20E5-96F6-4C5D-FBEC48AD9765}"/>
                    </a:ext>
                  </a:extLst>
                </p:cNvPr>
                <p:cNvSpPr>
                  <a:spLocks noChangeShapeType="1"/>
                </p:cNvSpPr>
                <p:nvPr/>
              </p:nvSpPr>
              <p:spPr bwMode="auto">
                <a:xfrm rot="-5400000">
                  <a:off x="3622" y="1803"/>
                  <a:ext cx="0" cy="20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810" name="Line 104">
                <a:extLst>
                  <a:ext uri="{FF2B5EF4-FFF2-40B4-BE49-F238E27FC236}">
                    <a16:creationId xmlns:a16="http://schemas.microsoft.com/office/drawing/2014/main" id="{116989CE-4130-FA3E-20BC-C78A016170DA}"/>
                  </a:ext>
                </a:extLst>
              </p:cNvPr>
              <p:cNvSpPr>
                <a:spLocks noChangeShapeType="1"/>
              </p:cNvSpPr>
              <p:nvPr/>
            </p:nvSpPr>
            <p:spPr bwMode="auto">
              <a:xfrm flipH="1">
                <a:off x="2810" y="1086"/>
                <a:ext cx="227"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11" name="Line 105">
                <a:extLst>
                  <a:ext uri="{FF2B5EF4-FFF2-40B4-BE49-F238E27FC236}">
                    <a16:creationId xmlns:a16="http://schemas.microsoft.com/office/drawing/2014/main" id="{4DB7304E-6EA8-8E00-2713-EEC57C1A59AA}"/>
                  </a:ext>
                </a:extLst>
              </p:cNvPr>
              <p:cNvSpPr>
                <a:spLocks noChangeShapeType="1"/>
              </p:cNvSpPr>
              <p:nvPr/>
            </p:nvSpPr>
            <p:spPr bwMode="auto">
              <a:xfrm flipV="1">
                <a:off x="2385" y="1087"/>
                <a:ext cx="33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12" name="Text Box 106">
                <a:extLst>
                  <a:ext uri="{FF2B5EF4-FFF2-40B4-BE49-F238E27FC236}">
                    <a16:creationId xmlns:a16="http://schemas.microsoft.com/office/drawing/2014/main" id="{3F4549E9-7FCC-9260-FC6E-1EC50CB47A15}"/>
                  </a:ext>
                </a:extLst>
              </p:cNvPr>
              <p:cNvSpPr txBox="1">
                <a:spLocks noChangeArrowheads="1"/>
              </p:cNvSpPr>
              <p:nvPr/>
            </p:nvSpPr>
            <p:spPr bwMode="auto">
              <a:xfrm>
                <a:off x="2043" y="664"/>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31813" name="Text Box 107">
                <a:extLst>
                  <a:ext uri="{FF2B5EF4-FFF2-40B4-BE49-F238E27FC236}">
                    <a16:creationId xmlns:a16="http://schemas.microsoft.com/office/drawing/2014/main" id="{3B276A3B-7940-80E7-2C34-CFC07066D54A}"/>
                  </a:ext>
                </a:extLst>
              </p:cNvPr>
              <p:cNvSpPr txBox="1">
                <a:spLocks noChangeArrowheads="1"/>
              </p:cNvSpPr>
              <p:nvPr/>
            </p:nvSpPr>
            <p:spPr bwMode="auto">
              <a:xfrm>
                <a:off x="1270" y="644"/>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31814" name="Text Box 108">
                <a:extLst>
                  <a:ext uri="{FF2B5EF4-FFF2-40B4-BE49-F238E27FC236}">
                    <a16:creationId xmlns:a16="http://schemas.microsoft.com/office/drawing/2014/main" id="{2DB9B763-CFC4-98B6-45B7-9768FE82E626}"/>
                  </a:ext>
                </a:extLst>
              </p:cNvPr>
              <p:cNvSpPr txBox="1">
                <a:spLocks noChangeArrowheads="1"/>
              </p:cNvSpPr>
              <p:nvPr/>
            </p:nvSpPr>
            <p:spPr bwMode="auto">
              <a:xfrm>
                <a:off x="2627" y="714"/>
                <a:ext cx="30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31815" name="Text Box 109">
                <a:extLst>
                  <a:ext uri="{FF2B5EF4-FFF2-40B4-BE49-F238E27FC236}">
                    <a16:creationId xmlns:a16="http://schemas.microsoft.com/office/drawing/2014/main" id="{7CED28E0-22D2-12CF-BF95-9FF48A007CEB}"/>
                  </a:ext>
                </a:extLst>
              </p:cNvPr>
              <p:cNvSpPr txBox="1">
                <a:spLocks noChangeArrowheads="1"/>
              </p:cNvSpPr>
              <p:nvPr/>
            </p:nvSpPr>
            <p:spPr bwMode="auto">
              <a:xfrm>
                <a:off x="2432" y="1358"/>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31816" name="Text Box 110">
                <a:extLst>
                  <a:ext uri="{FF2B5EF4-FFF2-40B4-BE49-F238E27FC236}">
                    <a16:creationId xmlns:a16="http://schemas.microsoft.com/office/drawing/2014/main" id="{AF8A5981-4D88-7153-7C60-0011E0BBAF18}"/>
                  </a:ext>
                </a:extLst>
              </p:cNvPr>
              <p:cNvSpPr txBox="1">
                <a:spLocks noChangeArrowheads="1"/>
              </p:cNvSpPr>
              <p:nvPr/>
            </p:nvSpPr>
            <p:spPr bwMode="auto">
              <a:xfrm>
                <a:off x="1603" y="664"/>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31817" name="Text Box 111">
                <a:extLst>
                  <a:ext uri="{FF2B5EF4-FFF2-40B4-BE49-F238E27FC236}">
                    <a16:creationId xmlns:a16="http://schemas.microsoft.com/office/drawing/2014/main" id="{A9848DA1-5222-6447-996D-33A76CBDAD51}"/>
                  </a:ext>
                </a:extLst>
              </p:cNvPr>
              <p:cNvSpPr txBox="1">
                <a:spLocks noChangeArrowheads="1"/>
              </p:cNvSpPr>
              <p:nvPr/>
            </p:nvSpPr>
            <p:spPr bwMode="auto">
              <a:xfrm>
                <a:off x="2526" y="891"/>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31818" name="Oval 131">
                <a:extLst>
                  <a:ext uri="{FF2B5EF4-FFF2-40B4-BE49-F238E27FC236}">
                    <a16:creationId xmlns:a16="http://schemas.microsoft.com/office/drawing/2014/main" id="{A1EBC379-38EE-8292-838C-9CF659088DAD}"/>
                  </a:ext>
                </a:extLst>
              </p:cNvPr>
              <p:cNvSpPr>
                <a:spLocks noChangeArrowheads="1"/>
              </p:cNvSpPr>
              <p:nvPr/>
            </p:nvSpPr>
            <p:spPr bwMode="auto">
              <a:xfrm>
                <a:off x="3085" y="560"/>
                <a:ext cx="56" cy="4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31819" name="Group 132">
                <a:extLst>
                  <a:ext uri="{FF2B5EF4-FFF2-40B4-BE49-F238E27FC236}">
                    <a16:creationId xmlns:a16="http://schemas.microsoft.com/office/drawing/2014/main" id="{A1179D30-F8D3-85FD-DD4D-3A287EF4D28B}"/>
                  </a:ext>
                </a:extLst>
              </p:cNvPr>
              <p:cNvGrpSpPr>
                <a:grpSpLocks/>
              </p:cNvGrpSpPr>
              <p:nvPr/>
            </p:nvGrpSpPr>
            <p:grpSpPr bwMode="auto">
              <a:xfrm>
                <a:off x="2306" y="2232"/>
                <a:ext cx="191" cy="127"/>
                <a:chOff x="2870" y="3648"/>
                <a:chExt cx="204" cy="240"/>
              </a:xfrm>
            </p:grpSpPr>
            <p:grpSp>
              <p:nvGrpSpPr>
                <p:cNvPr id="31820" name="Group 133">
                  <a:extLst>
                    <a:ext uri="{FF2B5EF4-FFF2-40B4-BE49-F238E27FC236}">
                      <a16:creationId xmlns:a16="http://schemas.microsoft.com/office/drawing/2014/main" id="{FF016AF8-8BD1-1423-B90C-67DC670B3D06}"/>
                    </a:ext>
                  </a:extLst>
                </p:cNvPr>
                <p:cNvGrpSpPr>
                  <a:grpSpLocks/>
                </p:cNvGrpSpPr>
                <p:nvPr/>
              </p:nvGrpSpPr>
              <p:grpSpPr bwMode="auto">
                <a:xfrm>
                  <a:off x="2870" y="3684"/>
                  <a:ext cx="204" cy="204"/>
                  <a:chOff x="2870" y="3684"/>
                  <a:chExt cx="204" cy="204"/>
                </a:xfrm>
              </p:grpSpPr>
              <p:sp>
                <p:nvSpPr>
                  <p:cNvPr id="31821" name="Line 134">
                    <a:extLst>
                      <a:ext uri="{FF2B5EF4-FFF2-40B4-BE49-F238E27FC236}">
                        <a16:creationId xmlns:a16="http://schemas.microsoft.com/office/drawing/2014/main" id="{2E3424D9-5386-62DE-B2F1-9A607B583604}"/>
                      </a:ext>
                    </a:extLst>
                  </p:cNvPr>
                  <p:cNvSpPr>
                    <a:spLocks noChangeShapeType="1"/>
                  </p:cNvSpPr>
                  <p:nvPr/>
                </p:nvSpPr>
                <p:spPr bwMode="auto">
                  <a:xfrm>
                    <a:off x="2967"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22" name="Line 135">
                    <a:extLst>
                      <a:ext uri="{FF2B5EF4-FFF2-40B4-BE49-F238E27FC236}">
                        <a16:creationId xmlns:a16="http://schemas.microsoft.com/office/drawing/2014/main" id="{41E1E164-5E63-41A5-9998-F5D36F7A4846}"/>
                      </a:ext>
                    </a:extLst>
                  </p:cNvPr>
                  <p:cNvSpPr>
                    <a:spLocks noChangeShapeType="1"/>
                  </p:cNvSpPr>
                  <p:nvPr/>
                </p:nvSpPr>
                <p:spPr bwMode="auto">
                  <a:xfrm>
                    <a:off x="2870" y="3876"/>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823" name="Oval 136">
                  <a:extLst>
                    <a:ext uri="{FF2B5EF4-FFF2-40B4-BE49-F238E27FC236}">
                      <a16:creationId xmlns:a16="http://schemas.microsoft.com/office/drawing/2014/main" id="{6F6ADBA6-4593-7AA4-688D-5CF436A13365}"/>
                    </a:ext>
                  </a:extLst>
                </p:cNvPr>
                <p:cNvSpPr>
                  <a:spLocks noChangeArrowheads="1"/>
                </p:cNvSpPr>
                <p:nvPr/>
              </p:nvSpPr>
              <p:spPr bwMode="auto">
                <a:xfrm>
                  <a:off x="2944"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grpSp>
        <p:sp>
          <p:nvSpPr>
            <p:cNvPr id="31824" name="Line 86">
              <a:extLst>
                <a:ext uri="{FF2B5EF4-FFF2-40B4-BE49-F238E27FC236}">
                  <a16:creationId xmlns:a16="http://schemas.microsoft.com/office/drawing/2014/main" id="{8EE5F6A8-61C3-6354-929D-093726B6A8C1}"/>
                </a:ext>
              </a:extLst>
            </p:cNvPr>
            <p:cNvSpPr>
              <a:spLocks noChangeShapeType="1"/>
            </p:cNvSpPr>
            <p:nvPr/>
          </p:nvSpPr>
          <p:spPr bwMode="auto">
            <a:xfrm flipV="1">
              <a:off x="4883150" y="1500400"/>
              <a:ext cx="0" cy="7200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825" name="Line 86">
              <a:extLst>
                <a:ext uri="{FF2B5EF4-FFF2-40B4-BE49-F238E27FC236}">
                  <a16:creationId xmlns:a16="http://schemas.microsoft.com/office/drawing/2014/main" id="{495ED92A-C0EA-9270-5416-57D2ECF771B6}"/>
                </a:ext>
              </a:extLst>
            </p:cNvPr>
            <p:cNvSpPr>
              <a:spLocks noChangeShapeType="1"/>
            </p:cNvSpPr>
            <p:nvPr/>
          </p:nvSpPr>
          <p:spPr bwMode="auto">
            <a:xfrm flipV="1">
              <a:off x="4883150" y="844300"/>
              <a:ext cx="0" cy="5400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1" name="Rectangle 2">
            <a:extLst>
              <a:ext uri="{FF2B5EF4-FFF2-40B4-BE49-F238E27FC236}">
                <a16:creationId xmlns:a16="http://schemas.microsoft.com/office/drawing/2014/main" id="{089B640B-372A-47FB-D9D1-8BFB2E2B493A}"/>
              </a:ext>
            </a:extLst>
          </p:cNvPr>
          <p:cNvSpPr>
            <a:spLocks noGrp="1" noChangeArrowheads="1"/>
          </p:cNvSpPr>
          <p:nvPr>
            <p:ph type="title"/>
          </p:nvPr>
        </p:nvSpPr>
        <p:spPr>
          <a:xfrm>
            <a:off x="685800" y="406400"/>
            <a:ext cx="6686550" cy="533400"/>
          </a:xfrm>
        </p:spPr>
        <p:txBody>
          <a:bodyPr/>
          <a:lstStyle/>
          <a:p>
            <a:pPr algn="l" eaLnBrk="1" hangingPunct="1">
              <a:defRPr/>
            </a:pPr>
            <a:r>
              <a:rPr kumimoji="1" lang="zh-CN" altLang="en-US" sz="2800" b="1" dirty="0">
                <a:solidFill>
                  <a:schemeClr val="tx1"/>
                </a:solidFill>
                <a:effectLst>
                  <a:outerShdw blurRad="38100" dist="38100" dir="2700000" algn="tl">
                    <a:srgbClr val="C0C0C0"/>
                  </a:outerShdw>
                </a:effectLst>
              </a:rPr>
              <a:t>例：判断图示电路是否有电压放大作用</a:t>
            </a:r>
          </a:p>
        </p:txBody>
      </p:sp>
      <p:sp>
        <p:nvSpPr>
          <p:cNvPr id="112" name="Rectangle 2">
            <a:extLst>
              <a:ext uri="{FF2B5EF4-FFF2-40B4-BE49-F238E27FC236}">
                <a16:creationId xmlns:a16="http://schemas.microsoft.com/office/drawing/2014/main" id="{6FDB1884-8379-F170-7BBD-5D77BED87678}"/>
              </a:ext>
            </a:extLst>
          </p:cNvPr>
          <p:cNvSpPr txBox="1">
            <a:spLocks noChangeArrowheads="1"/>
          </p:cNvSpPr>
          <p:nvPr/>
        </p:nvSpPr>
        <p:spPr bwMode="auto">
          <a:xfrm>
            <a:off x="482600" y="4540250"/>
            <a:ext cx="7867650" cy="933450"/>
          </a:xfrm>
          <a:prstGeom prst="rect">
            <a:avLst/>
          </a:prstGeom>
          <a:noFill/>
          <a:ln w="9525">
            <a:noFill/>
            <a:miter lim="800000"/>
          </a:ln>
        </p:spPr>
        <p:txBody>
          <a:bodyPr anchor="ctr"/>
          <a:lstStyle/>
          <a:p>
            <a:pPr>
              <a:defRPr/>
            </a:pPr>
            <a:r>
              <a:rPr kumimoji="1" lang="zh-CN" altLang="en-US" b="1" i="0" kern="0" dirty="0">
                <a:solidFill>
                  <a:schemeClr val="tx1"/>
                </a:solidFill>
                <a:effectLst>
                  <a:outerShdw blurRad="38100" dist="38100" dir="2700000" algn="tl">
                    <a:srgbClr val="C0C0C0"/>
                  </a:outerShdw>
                </a:effectLst>
                <a:latin typeface="+mj-lt"/>
                <a:ea typeface="+mj-ea"/>
                <a:cs typeface="+mj-cs"/>
              </a:rPr>
              <a:t>解</a:t>
            </a:r>
            <a:r>
              <a:rPr kumimoji="1" lang="en-US" altLang="zh-CN" b="1" i="0" kern="0" dirty="0">
                <a:solidFill>
                  <a:schemeClr val="tx1"/>
                </a:solidFill>
                <a:effectLst>
                  <a:outerShdw blurRad="38100" dist="38100" dir="2700000" algn="tl">
                    <a:srgbClr val="C0C0C0"/>
                  </a:outerShdw>
                </a:effectLst>
                <a:latin typeface="+mj-lt"/>
                <a:ea typeface="+mj-ea"/>
                <a:cs typeface="+mj-cs"/>
              </a:rPr>
              <a:t>:</a:t>
            </a:r>
            <a:r>
              <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(a) </a:t>
            </a:r>
            <a:r>
              <a:rPr kumimoji="1" lang="zh-CN" altLang="en-US"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由于</a:t>
            </a:r>
            <a:r>
              <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C</a:t>
            </a:r>
            <a:r>
              <a:rPr kumimoji="1" lang="en-US" altLang="zh-CN" b="1" i="0" kern="0" baseline="-2500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1</a:t>
            </a:r>
            <a:r>
              <a:rPr kumimoji="1" lang="zh-CN" altLang="en-US"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的隔直，无直流通路；发射结无正 </a:t>
            </a:r>
            <a:endPar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endParaRPr>
          </a:p>
          <a:p>
            <a:pPr>
              <a:defRPr/>
            </a:pPr>
            <a:r>
              <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           </a:t>
            </a:r>
            <a:r>
              <a:rPr kumimoji="1" lang="zh-CN" altLang="en-US"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向偏置。</a:t>
            </a:r>
            <a:endParaRPr kumimoji="1" lang="zh-CN" altLang="en-US" b="1" i="0" kern="0" dirty="0">
              <a:solidFill>
                <a:schemeClr val="tx1"/>
              </a:solidFill>
              <a:effectLst>
                <a:outerShdw blurRad="38100" dist="38100" dir="2700000" algn="tl">
                  <a:srgbClr val="C0C0C0"/>
                </a:outerShdw>
              </a:effectLst>
              <a:latin typeface="+mj-lt"/>
              <a:ea typeface="+mj-ea"/>
              <a:cs typeface="+mj-cs"/>
            </a:endParaRPr>
          </a:p>
        </p:txBody>
      </p:sp>
      <p:sp>
        <p:nvSpPr>
          <p:cNvPr id="113" name="Rectangle 2">
            <a:extLst>
              <a:ext uri="{FF2B5EF4-FFF2-40B4-BE49-F238E27FC236}">
                <a16:creationId xmlns:a16="http://schemas.microsoft.com/office/drawing/2014/main" id="{BC52B545-2622-49C1-5983-80557790B4C4}"/>
              </a:ext>
            </a:extLst>
          </p:cNvPr>
          <p:cNvSpPr txBox="1">
            <a:spLocks noChangeArrowheads="1"/>
          </p:cNvSpPr>
          <p:nvPr/>
        </p:nvSpPr>
        <p:spPr bwMode="auto">
          <a:xfrm>
            <a:off x="971550" y="5607050"/>
            <a:ext cx="7512050" cy="755650"/>
          </a:xfrm>
          <a:prstGeom prst="rect">
            <a:avLst/>
          </a:prstGeom>
          <a:noFill/>
          <a:ln w="9525">
            <a:noFill/>
            <a:miter lim="800000"/>
          </a:ln>
        </p:spPr>
        <p:txBody>
          <a:bodyPr anchor="ctr"/>
          <a:lstStyle/>
          <a:p>
            <a:pPr>
              <a:defRPr/>
            </a:pPr>
            <a:r>
              <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(b) </a:t>
            </a:r>
            <a:r>
              <a:rPr kumimoji="1" lang="zh-CN" altLang="en-US"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由于</a:t>
            </a:r>
            <a:r>
              <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C</a:t>
            </a:r>
            <a:r>
              <a:rPr kumimoji="1" lang="en-US" altLang="zh-CN" b="1" i="0" kern="0" baseline="-2500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1</a:t>
            </a:r>
            <a:r>
              <a:rPr kumimoji="1" lang="zh-CN" altLang="en-US"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的旁路作用，使得输入信号电压无 </a:t>
            </a:r>
            <a:endPar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endParaRPr>
          </a:p>
          <a:p>
            <a:pPr>
              <a:defRPr/>
            </a:pPr>
            <a:r>
              <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      </a:t>
            </a:r>
            <a:r>
              <a:rPr kumimoji="1" lang="zh-CN" altLang="en-US"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法加入；</a:t>
            </a:r>
            <a:endParaRPr kumimoji="1" lang="zh-CN" altLang="en-US" b="1" i="0" kern="0" dirty="0">
              <a:solidFill>
                <a:schemeClr val="tx1"/>
              </a:solidFill>
              <a:effectLst>
                <a:outerShdw blurRad="38100" dist="38100" dir="2700000" algn="tl">
                  <a:srgbClr val="C0C0C0"/>
                </a:outerShdw>
              </a:effectLst>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blinds(horizontal)">
                                      <p:cBhvr>
                                        <p:cTn id="7" dur="500"/>
                                        <p:tgtEl>
                                          <p:spTgt spid="11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13"/>
                                        </p:tgtEl>
                                        <p:attrNameLst>
                                          <p:attrName>style.visibility</p:attrName>
                                        </p:attrNameLst>
                                      </p:cBhvr>
                                      <p:to>
                                        <p:strVal val="visible"/>
                                      </p:to>
                                    </p:set>
                                    <p:animEffect transition="in" filter="blinds(horizontal)">
                                      <p:cBhvr>
                                        <p:cTn id="12" dur="500"/>
                                        <p:tgtEl>
                                          <p:spTgt spid="1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p:bldP spid="113" grpId="0"/>
    </p:bldLst>
  </p:timing>
</p:sld>
</file>

<file path=ppt/slides/slide2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770" name="AutoShape 4">
            <a:hlinkClick r:id="" action="ppaction://hlinkshowjump?jump=previousslide" highlightClick="1"/>
            <a:extLst>
              <a:ext uri="{FF2B5EF4-FFF2-40B4-BE49-F238E27FC236}">
                <a16:creationId xmlns:a16="http://schemas.microsoft.com/office/drawing/2014/main" id="{24876B09-2300-BF1F-DE7A-ADF1C11EA3AB}"/>
              </a:ext>
            </a:extLst>
          </p:cNvPr>
          <p:cNvSpPr>
            <a:spLocks noChangeArrowheads="1"/>
          </p:cNvSpPr>
          <p:nvPr/>
        </p:nvSpPr>
        <p:spPr bwMode="auto">
          <a:xfrm>
            <a:off x="6667500" y="6472238"/>
            <a:ext cx="576263" cy="334962"/>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2771" name="AutoShape 5">
            <a:hlinkClick r:id="" action="ppaction://hlinkshowjump?jump=nextslide" highlightClick="1"/>
            <a:extLst>
              <a:ext uri="{FF2B5EF4-FFF2-40B4-BE49-F238E27FC236}">
                <a16:creationId xmlns:a16="http://schemas.microsoft.com/office/drawing/2014/main" id="{C28E8676-C455-CB06-7BB4-D2801FBC0807}"/>
              </a:ext>
            </a:extLst>
          </p:cNvPr>
          <p:cNvSpPr>
            <a:spLocks noChangeArrowheads="1"/>
          </p:cNvSpPr>
          <p:nvPr/>
        </p:nvSpPr>
        <p:spPr bwMode="auto">
          <a:xfrm>
            <a:off x="7272338" y="6472238"/>
            <a:ext cx="576262" cy="334962"/>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2772" name="AutoShape 6">
            <a:hlinkClick r:id="" action="ppaction://hlinkshowjump?jump=firstslide" highlightClick="1"/>
            <a:extLst>
              <a:ext uri="{FF2B5EF4-FFF2-40B4-BE49-F238E27FC236}">
                <a16:creationId xmlns:a16="http://schemas.microsoft.com/office/drawing/2014/main" id="{B31EB459-FEFE-810E-F138-34D6F635B307}"/>
              </a:ext>
            </a:extLst>
          </p:cNvPr>
          <p:cNvSpPr>
            <a:spLocks noChangeArrowheads="1"/>
          </p:cNvSpPr>
          <p:nvPr/>
        </p:nvSpPr>
        <p:spPr bwMode="auto">
          <a:xfrm>
            <a:off x="7886700" y="6472238"/>
            <a:ext cx="576263" cy="334962"/>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 name="Rectangle 2">
            <a:extLst>
              <a:ext uri="{FF2B5EF4-FFF2-40B4-BE49-F238E27FC236}">
                <a16:creationId xmlns:a16="http://schemas.microsoft.com/office/drawing/2014/main" id="{2E519E51-0B06-A53A-38EE-742C87C5847C}"/>
              </a:ext>
            </a:extLst>
          </p:cNvPr>
          <p:cNvSpPr txBox="1">
            <a:spLocks noChangeArrowheads="1"/>
          </p:cNvSpPr>
          <p:nvPr/>
        </p:nvSpPr>
        <p:spPr bwMode="auto">
          <a:xfrm>
            <a:off x="1993900" y="3962400"/>
            <a:ext cx="4578350" cy="755650"/>
          </a:xfrm>
          <a:prstGeom prst="rect">
            <a:avLst/>
          </a:prstGeom>
          <a:noFill/>
          <a:ln w="9525">
            <a:noFill/>
            <a:miter lim="800000"/>
          </a:ln>
        </p:spPr>
        <p:txBody>
          <a:bodyPr anchor="ctr"/>
          <a:lstStyle/>
          <a:p>
            <a:pPr>
              <a:defRPr/>
            </a:pPr>
            <a:r>
              <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(c)                                      (d) </a:t>
            </a:r>
            <a:endParaRPr kumimoji="1" lang="zh-CN" altLang="en-US" b="1" i="0" kern="0" dirty="0">
              <a:solidFill>
                <a:schemeClr val="tx1"/>
              </a:solidFill>
              <a:effectLst>
                <a:outerShdw blurRad="38100" dist="38100" dir="2700000" algn="tl">
                  <a:srgbClr val="C0C0C0"/>
                </a:outerShdw>
              </a:effectLst>
              <a:latin typeface="+mj-lt"/>
              <a:ea typeface="+mj-ea"/>
              <a:cs typeface="+mj-cs"/>
            </a:endParaRPr>
          </a:p>
        </p:txBody>
      </p:sp>
      <p:grpSp>
        <p:nvGrpSpPr>
          <p:cNvPr id="32774" name="Group 82">
            <a:extLst>
              <a:ext uri="{FF2B5EF4-FFF2-40B4-BE49-F238E27FC236}">
                <a16:creationId xmlns:a16="http://schemas.microsoft.com/office/drawing/2014/main" id="{E16854CE-AA74-B770-27D5-73F5ECC0F5F8}"/>
              </a:ext>
            </a:extLst>
          </p:cNvPr>
          <p:cNvGrpSpPr>
            <a:grpSpLocks/>
          </p:cNvGrpSpPr>
          <p:nvPr/>
        </p:nvGrpSpPr>
        <p:grpSpPr bwMode="auto">
          <a:xfrm>
            <a:off x="971550" y="1239838"/>
            <a:ext cx="3089275" cy="2855912"/>
            <a:chOff x="1368" y="560"/>
            <a:chExt cx="1946" cy="1799"/>
          </a:xfrm>
        </p:grpSpPr>
        <p:sp>
          <p:nvSpPr>
            <p:cNvPr id="32775" name="Line 83">
              <a:extLst>
                <a:ext uri="{FF2B5EF4-FFF2-40B4-BE49-F238E27FC236}">
                  <a16:creationId xmlns:a16="http://schemas.microsoft.com/office/drawing/2014/main" id="{2A4D6F10-EBF0-DF53-7895-9824F85615A2}"/>
                </a:ext>
              </a:extLst>
            </p:cNvPr>
            <p:cNvSpPr>
              <a:spLocks noChangeShapeType="1"/>
            </p:cNvSpPr>
            <p:nvPr/>
          </p:nvSpPr>
          <p:spPr bwMode="auto">
            <a:xfrm flipH="1" flipV="1">
              <a:off x="2408" y="565"/>
              <a:ext cx="0" cy="79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776" name="Line 84">
              <a:extLst>
                <a:ext uri="{FF2B5EF4-FFF2-40B4-BE49-F238E27FC236}">
                  <a16:creationId xmlns:a16="http://schemas.microsoft.com/office/drawing/2014/main" id="{51AEE396-05ED-C4CE-BD59-25B87CC10620}"/>
                </a:ext>
              </a:extLst>
            </p:cNvPr>
            <p:cNvSpPr>
              <a:spLocks noChangeShapeType="1"/>
            </p:cNvSpPr>
            <p:nvPr/>
          </p:nvSpPr>
          <p:spPr bwMode="auto">
            <a:xfrm flipV="1">
              <a:off x="1930" y="578"/>
              <a:ext cx="117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77" name="Rectangle 85">
              <a:extLst>
                <a:ext uri="{FF2B5EF4-FFF2-40B4-BE49-F238E27FC236}">
                  <a16:creationId xmlns:a16="http://schemas.microsoft.com/office/drawing/2014/main" id="{056E4EF6-B7B0-0F35-B645-56F73BD5920A}"/>
                </a:ext>
              </a:extLst>
            </p:cNvPr>
            <p:cNvSpPr>
              <a:spLocks noChangeArrowheads="1"/>
            </p:cNvSpPr>
            <p:nvPr/>
          </p:nvSpPr>
          <p:spPr bwMode="auto">
            <a:xfrm>
              <a:off x="2768" y="574"/>
              <a:ext cx="546"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CC</a:t>
              </a:r>
            </a:p>
          </p:txBody>
        </p:sp>
        <p:sp>
          <p:nvSpPr>
            <p:cNvPr id="32778" name="Line 86">
              <a:extLst>
                <a:ext uri="{FF2B5EF4-FFF2-40B4-BE49-F238E27FC236}">
                  <a16:creationId xmlns:a16="http://schemas.microsoft.com/office/drawing/2014/main" id="{38AF8A14-5155-37C9-1BA6-EA07C0E7AD64}"/>
                </a:ext>
              </a:extLst>
            </p:cNvPr>
            <p:cNvSpPr>
              <a:spLocks noChangeShapeType="1"/>
            </p:cNvSpPr>
            <p:nvPr/>
          </p:nvSpPr>
          <p:spPr bwMode="auto">
            <a:xfrm flipV="1">
              <a:off x="1928" y="1111"/>
              <a:ext cx="0" cy="33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79" name="Line 87">
              <a:extLst>
                <a:ext uri="{FF2B5EF4-FFF2-40B4-BE49-F238E27FC236}">
                  <a16:creationId xmlns:a16="http://schemas.microsoft.com/office/drawing/2014/main" id="{A758910A-90E1-E2B6-B005-C81C71273743}"/>
                </a:ext>
              </a:extLst>
            </p:cNvPr>
            <p:cNvSpPr>
              <a:spLocks noChangeShapeType="1"/>
            </p:cNvSpPr>
            <p:nvPr/>
          </p:nvSpPr>
          <p:spPr bwMode="auto">
            <a:xfrm rot="16200000" flipH="1">
              <a:off x="1801" y="694"/>
              <a:ext cx="26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780" name="Line 88">
              <a:extLst>
                <a:ext uri="{FF2B5EF4-FFF2-40B4-BE49-F238E27FC236}">
                  <a16:creationId xmlns:a16="http://schemas.microsoft.com/office/drawing/2014/main" id="{CFACCB23-9637-AB07-CC8A-83A6ED6F85C5}"/>
                </a:ext>
              </a:extLst>
            </p:cNvPr>
            <p:cNvSpPr>
              <a:spLocks noChangeShapeType="1"/>
            </p:cNvSpPr>
            <p:nvPr/>
          </p:nvSpPr>
          <p:spPr bwMode="auto">
            <a:xfrm>
              <a:off x="2264" y="1341"/>
              <a:ext cx="0" cy="2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781" name="Line 89">
              <a:extLst>
                <a:ext uri="{FF2B5EF4-FFF2-40B4-BE49-F238E27FC236}">
                  <a16:creationId xmlns:a16="http://schemas.microsoft.com/office/drawing/2014/main" id="{647155AD-F8A2-7A6B-B6A5-5C66E60E919B}"/>
                </a:ext>
              </a:extLst>
            </p:cNvPr>
            <p:cNvSpPr>
              <a:spLocks noChangeShapeType="1"/>
            </p:cNvSpPr>
            <p:nvPr/>
          </p:nvSpPr>
          <p:spPr bwMode="auto">
            <a:xfrm>
              <a:off x="2264" y="1452"/>
              <a:ext cx="137" cy="115"/>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32782" name="Line 90">
              <a:extLst>
                <a:ext uri="{FF2B5EF4-FFF2-40B4-BE49-F238E27FC236}">
                  <a16:creationId xmlns:a16="http://schemas.microsoft.com/office/drawing/2014/main" id="{818D2187-62AF-5E71-31C5-67EDFC61DF09}"/>
                </a:ext>
              </a:extLst>
            </p:cNvPr>
            <p:cNvSpPr>
              <a:spLocks noChangeShapeType="1"/>
            </p:cNvSpPr>
            <p:nvPr/>
          </p:nvSpPr>
          <p:spPr bwMode="auto">
            <a:xfrm flipV="1">
              <a:off x="2264" y="1344"/>
              <a:ext cx="137" cy="10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783" name="Line 92">
              <a:extLst>
                <a:ext uri="{FF2B5EF4-FFF2-40B4-BE49-F238E27FC236}">
                  <a16:creationId xmlns:a16="http://schemas.microsoft.com/office/drawing/2014/main" id="{FE26393C-C711-E220-805F-12A7F33E819D}"/>
                </a:ext>
              </a:extLst>
            </p:cNvPr>
            <p:cNvSpPr>
              <a:spLocks noChangeShapeType="1"/>
            </p:cNvSpPr>
            <p:nvPr/>
          </p:nvSpPr>
          <p:spPr bwMode="auto">
            <a:xfrm>
              <a:off x="2393" y="1559"/>
              <a:ext cx="0" cy="698"/>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784" name="Line 93">
              <a:extLst>
                <a:ext uri="{FF2B5EF4-FFF2-40B4-BE49-F238E27FC236}">
                  <a16:creationId xmlns:a16="http://schemas.microsoft.com/office/drawing/2014/main" id="{873E6F9A-6178-99EF-61FE-C001E54F4D26}"/>
                </a:ext>
              </a:extLst>
            </p:cNvPr>
            <p:cNvSpPr>
              <a:spLocks noChangeShapeType="1"/>
            </p:cNvSpPr>
            <p:nvPr/>
          </p:nvSpPr>
          <p:spPr bwMode="auto">
            <a:xfrm flipV="1">
              <a:off x="1368" y="2251"/>
              <a:ext cx="1746"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785" name="Text Box 94">
              <a:extLst>
                <a:ext uri="{FF2B5EF4-FFF2-40B4-BE49-F238E27FC236}">
                  <a16:creationId xmlns:a16="http://schemas.microsoft.com/office/drawing/2014/main" id="{B75D7634-EE69-AEB3-2A75-E53CEE30570A}"/>
                </a:ext>
              </a:extLst>
            </p:cNvPr>
            <p:cNvSpPr txBox="1">
              <a:spLocks noChangeArrowheads="1"/>
            </p:cNvSpPr>
            <p:nvPr/>
          </p:nvSpPr>
          <p:spPr bwMode="auto">
            <a:xfrm>
              <a:off x="1600" y="805"/>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32786" name="Rectangle 96">
              <a:extLst>
                <a:ext uri="{FF2B5EF4-FFF2-40B4-BE49-F238E27FC236}">
                  <a16:creationId xmlns:a16="http://schemas.microsoft.com/office/drawing/2014/main" id="{09CDE840-9ECD-B2FF-B14C-DFA5A5721A9E}"/>
                </a:ext>
              </a:extLst>
            </p:cNvPr>
            <p:cNvSpPr>
              <a:spLocks noChangeArrowheads="1"/>
            </p:cNvSpPr>
            <p:nvPr/>
          </p:nvSpPr>
          <p:spPr bwMode="auto">
            <a:xfrm>
              <a:off x="1892" y="845"/>
              <a:ext cx="92" cy="252"/>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32787" name="Group 97">
              <a:extLst>
                <a:ext uri="{FF2B5EF4-FFF2-40B4-BE49-F238E27FC236}">
                  <a16:creationId xmlns:a16="http://schemas.microsoft.com/office/drawing/2014/main" id="{D152B095-3FB9-CBEF-234C-277BBB741518}"/>
                </a:ext>
              </a:extLst>
            </p:cNvPr>
            <p:cNvGrpSpPr>
              <a:grpSpLocks/>
            </p:cNvGrpSpPr>
            <p:nvPr/>
          </p:nvGrpSpPr>
          <p:grpSpPr bwMode="auto">
            <a:xfrm>
              <a:off x="2712" y="993"/>
              <a:ext cx="112" cy="208"/>
              <a:chOff x="3708" y="1455"/>
              <a:chExt cx="112" cy="340"/>
            </a:xfrm>
          </p:grpSpPr>
          <p:sp>
            <p:nvSpPr>
              <p:cNvPr id="32788" name="Line 98">
                <a:extLst>
                  <a:ext uri="{FF2B5EF4-FFF2-40B4-BE49-F238E27FC236}">
                    <a16:creationId xmlns:a16="http://schemas.microsoft.com/office/drawing/2014/main" id="{32DA3055-6E5E-CF35-838D-AE51A1FBF9FF}"/>
                  </a:ext>
                </a:extLst>
              </p:cNvPr>
              <p:cNvSpPr>
                <a:spLocks noChangeShapeType="1"/>
              </p:cNvSpPr>
              <p:nvPr/>
            </p:nvSpPr>
            <p:spPr bwMode="auto">
              <a:xfrm>
                <a:off x="3708" y="1465"/>
                <a:ext cx="0" cy="33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89" name="Line 99">
                <a:extLst>
                  <a:ext uri="{FF2B5EF4-FFF2-40B4-BE49-F238E27FC236}">
                    <a16:creationId xmlns:a16="http://schemas.microsoft.com/office/drawing/2014/main" id="{4ED88676-F660-DC44-F595-C63B21E33F78}"/>
                  </a:ext>
                </a:extLst>
              </p:cNvPr>
              <p:cNvSpPr>
                <a:spLocks noChangeShapeType="1"/>
              </p:cNvSpPr>
              <p:nvPr/>
            </p:nvSpPr>
            <p:spPr bwMode="auto">
              <a:xfrm>
                <a:off x="3820" y="1455"/>
                <a:ext cx="0" cy="32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2790" name="Line 100">
              <a:extLst>
                <a:ext uri="{FF2B5EF4-FFF2-40B4-BE49-F238E27FC236}">
                  <a16:creationId xmlns:a16="http://schemas.microsoft.com/office/drawing/2014/main" id="{2139917A-B612-7FB8-2652-C88E7C036390}"/>
                </a:ext>
              </a:extLst>
            </p:cNvPr>
            <p:cNvSpPr>
              <a:spLocks noChangeShapeType="1"/>
            </p:cNvSpPr>
            <p:nvPr/>
          </p:nvSpPr>
          <p:spPr bwMode="auto">
            <a:xfrm flipV="1">
              <a:off x="1461" y="1452"/>
              <a:ext cx="15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2791" name="Group 101">
              <a:extLst>
                <a:ext uri="{FF2B5EF4-FFF2-40B4-BE49-F238E27FC236}">
                  <a16:creationId xmlns:a16="http://schemas.microsoft.com/office/drawing/2014/main" id="{E363C06F-539D-2473-231C-02C668B4E12B}"/>
                </a:ext>
              </a:extLst>
            </p:cNvPr>
            <p:cNvGrpSpPr>
              <a:grpSpLocks/>
            </p:cNvGrpSpPr>
            <p:nvPr/>
          </p:nvGrpSpPr>
          <p:grpSpPr bwMode="auto">
            <a:xfrm flipH="1">
              <a:off x="1635" y="1353"/>
              <a:ext cx="105" cy="204"/>
              <a:chOff x="3449" y="2593"/>
              <a:chExt cx="105" cy="331"/>
            </a:xfrm>
          </p:grpSpPr>
          <p:sp>
            <p:nvSpPr>
              <p:cNvPr id="32792" name="Line 102">
                <a:extLst>
                  <a:ext uri="{FF2B5EF4-FFF2-40B4-BE49-F238E27FC236}">
                    <a16:creationId xmlns:a16="http://schemas.microsoft.com/office/drawing/2014/main" id="{4680F59F-F969-B2C1-24AE-209983A96D41}"/>
                  </a:ext>
                </a:extLst>
              </p:cNvPr>
              <p:cNvSpPr>
                <a:spLocks noChangeShapeType="1"/>
              </p:cNvSpPr>
              <p:nvPr/>
            </p:nvSpPr>
            <p:spPr bwMode="auto">
              <a:xfrm>
                <a:off x="3449" y="2596"/>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93" name="Line 103">
                <a:extLst>
                  <a:ext uri="{FF2B5EF4-FFF2-40B4-BE49-F238E27FC236}">
                    <a16:creationId xmlns:a16="http://schemas.microsoft.com/office/drawing/2014/main" id="{E94564D3-79FD-15DE-CDA1-646873F54A0B}"/>
                  </a:ext>
                </a:extLst>
              </p:cNvPr>
              <p:cNvSpPr>
                <a:spLocks noChangeShapeType="1"/>
              </p:cNvSpPr>
              <p:nvPr/>
            </p:nvSpPr>
            <p:spPr bwMode="auto">
              <a:xfrm>
                <a:off x="3554" y="2593"/>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2794" name="Line 104">
              <a:extLst>
                <a:ext uri="{FF2B5EF4-FFF2-40B4-BE49-F238E27FC236}">
                  <a16:creationId xmlns:a16="http://schemas.microsoft.com/office/drawing/2014/main" id="{03E973A5-09FD-5A11-0EDA-5961BE7BA932}"/>
                </a:ext>
              </a:extLst>
            </p:cNvPr>
            <p:cNvSpPr>
              <a:spLocks noChangeShapeType="1"/>
            </p:cNvSpPr>
            <p:nvPr/>
          </p:nvSpPr>
          <p:spPr bwMode="auto">
            <a:xfrm flipH="1">
              <a:off x="2824" y="1086"/>
              <a:ext cx="227"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95" name="Line 105">
              <a:extLst>
                <a:ext uri="{FF2B5EF4-FFF2-40B4-BE49-F238E27FC236}">
                  <a16:creationId xmlns:a16="http://schemas.microsoft.com/office/drawing/2014/main" id="{28164EDC-0458-E7B0-8C62-7D623F159F37}"/>
                </a:ext>
              </a:extLst>
            </p:cNvPr>
            <p:cNvSpPr>
              <a:spLocks noChangeShapeType="1"/>
            </p:cNvSpPr>
            <p:nvPr/>
          </p:nvSpPr>
          <p:spPr bwMode="auto">
            <a:xfrm flipV="1">
              <a:off x="2406" y="1087"/>
              <a:ext cx="31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796" name="Text Box 107">
              <a:extLst>
                <a:ext uri="{FF2B5EF4-FFF2-40B4-BE49-F238E27FC236}">
                  <a16:creationId xmlns:a16="http://schemas.microsoft.com/office/drawing/2014/main" id="{1F652D1C-E501-48E3-F73C-3EE73CCC3E6C}"/>
                </a:ext>
              </a:extLst>
            </p:cNvPr>
            <p:cNvSpPr txBox="1">
              <a:spLocks noChangeArrowheads="1"/>
            </p:cNvSpPr>
            <p:nvPr/>
          </p:nvSpPr>
          <p:spPr bwMode="auto">
            <a:xfrm>
              <a:off x="1368" y="1106"/>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32797" name="Text Box 108">
              <a:extLst>
                <a:ext uri="{FF2B5EF4-FFF2-40B4-BE49-F238E27FC236}">
                  <a16:creationId xmlns:a16="http://schemas.microsoft.com/office/drawing/2014/main" id="{C89DDF53-9013-8F0C-7D5E-2B9021EAC2B5}"/>
                </a:ext>
              </a:extLst>
            </p:cNvPr>
            <p:cNvSpPr txBox="1">
              <a:spLocks noChangeArrowheads="1"/>
            </p:cNvSpPr>
            <p:nvPr/>
          </p:nvSpPr>
          <p:spPr bwMode="auto">
            <a:xfrm>
              <a:off x="2627" y="714"/>
              <a:ext cx="30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32798" name="Text Box 109">
              <a:extLst>
                <a:ext uri="{FF2B5EF4-FFF2-40B4-BE49-F238E27FC236}">
                  <a16:creationId xmlns:a16="http://schemas.microsoft.com/office/drawing/2014/main" id="{020AB765-23F2-6BB4-F92E-61BE1BE0C784}"/>
                </a:ext>
              </a:extLst>
            </p:cNvPr>
            <p:cNvSpPr txBox="1">
              <a:spLocks noChangeArrowheads="1"/>
            </p:cNvSpPr>
            <p:nvPr/>
          </p:nvSpPr>
          <p:spPr bwMode="auto">
            <a:xfrm>
              <a:off x="2432" y="1358"/>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32799" name="Text Box 110">
              <a:extLst>
                <a:ext uri="{FF2B5EF4-FFF2-40B4-BE49-F238E27FC236}">
                  <a16:creationId xmlns:a16="http://schemas.microsoft.com/office/drawing/2014/main" id="{11F3016E-732D-17C9-2089-00566BA401C5}"/>
                </a:ext>
              </a:extLst>
            </p:cNvPr>
            <p:cNvSpPr txBox="1">
              <a:spLocks noChangeArrowheads="1"/>
            </p:cNvSpPr>
            <p:nvPr/>
          </p:nvSpPr>
          <p:spPr bwMode="auto">
            <a:xfrm>
              <a:off x="1729" y="1190"/>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32800" name="Text Box 111">
              <a:extLst>
                <a:ext uri="{FF2B5EF4-FFF2-40B4-BE49-F238E27FC236}">
                  <a16:creationId xmlns:a16="http://schemas.microsoft.com/office/drawing/2014/main" id="{7415B0F6-9133-7B24-1FE0-7C2EA28DB243}"/>
                </a:ext>
              </a:extLst>
            </p:cNvPr>
            <p:cNvSpPr txBox="1">
              <a:spLocks noChangeArrowheads="1"/>
            </p:cNvSpPr>
            <p:nvPr/>
          </p:nvSpPr>
          <p:spPr bwMode="auto">
            <a:xfrm>
              <a:off x="2526" y="891"/>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32801" name="Line 112">
              <a:extLst>
                <a:ext uri="{FF2B5EF4-FFF2-40B4-BE49-F238E27FC236}">
                  <a16:creationId xmlns:a16="http://schemas.microsoft.com/office/drawing/2014/main" id="{72490753-319C-5584-FBAB-A6D221B70E91}"/>
                </a:ext>
              </a:extLst>
            </p:cNvPr>
            <p:cNvSpPr>
              <a:spLocks noChangeShapeType="1"/>
            </p:cNvSpPr>
            <p:nvPr/>
          </p:nvSpPr>
          <p:spPr bwMode="auto">
            <a:xfrm flipV="1">
              <a:off x="1753" y="1455"/>
              <a:ext cx="49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02" name="Oval 131">
              <a:extLst>
                <a:ext uri="{FF2B5EF4-FFF2-40B4-BE49-F238E27FC236}">
                  <a16:creationId xmlns:a16="http://schemas.microsoft.com/office/drawing/2014/main" id="{8AEE3976-7898-FEF7-423B-F4E13ADFA001}"/>
                </a:ext>
              </a:extLst>
            </p:cNvPr>
            <p:cNvSpPr>
              <a:spLocks noChangeArrowheads="1"/>
            </p:cNvSpPr>
            <p:nvPr/>
          </p:nvSpPr>
          <p:spPr bwMode="auto">
            <a:xfrm>
              <a:off x="3085" y="560"/>
              <a:ext cx="56" cy="4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32803" name="Group 132">
              <a:extLst>
                <a:ext uri="{FF2B5EF4-FFF2-40B4-BE49-F238E27FC236}">
                  <a16:creationId xmlns:a16="http://schemas.microsoft.com/office/drawing/2014/main" id="{C709111A-0AF0-85BC-193B-9D25F3724191}"/>
                </a:ext>
              </a:extLst>
            </p:cNvPr>
            <p:cNvGrpSpPr>
              <a:grpSpLocks/>
            </p:cNvGrpSpPr>
            <p:nvPr/>
          </p:nvGrpSpPr>
          <p:grpSpPr bwMode="auto">
            <a:xfrm>
              <a:off x="2306" y="2232"/>
              <a:ext cx="191" cy="127"/>
              <a:chOff x="2870" y="3648"/>
              <a:chExt cx="204" cy="240"/>
            </a:xfrm>
          </p:grpSpPr>
          <p:grpSp>
            <p:nvGrpSpPr>
              <p:cNvPr id="32804" name="Group 133">
                <a:extLst>
                  <a:ext uri="{FF2B5EF4-FFF2-40B4-BE49-F238E27FC236}">
                    <a16:creationId xmlns:a16="http://schemas.microsoft.com/office/drawing/2014/main" id="{BBB9FFB7-5ED7-39F5-7CEB-EFBE832C3AD1}"/>
                  </a:ext>
                </a:extLst>
              </p:cNvPr>
              <p:cNvGrpSpPr>
                <a:grpSpLocks/>
              </p:cNvGrpSpPr>
              <p:nvPr/>
            </p:nvGrpSpPr>
            <p:grpSpPr bwMode="auto">
              <a:xfrm>
                <a:off x="2870" y="3684"/>
                <a:ext cx="204" cy="204"/>
                <a:chOff x="2870" y="3684"/>
                <a:chExt cx="204" cy="204"/>
              </a:xfrm>
            </p:grpSpPr>
            <p:sp>
              <p:nvSpPr>
                <p:cNvPr id="32805" name="Line 134">
                  <a:extLst>
                    <a:ext uri="{FF2B5EF4-FFF2-40B4-BE49-F238E27FC236}">
                      <a16:creationId xmlns:a16="http://schemas.microsoft.com/office/drawing/2014/main" id="{EC61928D-0F72-5134-C12D-18C1ACF60AB6}"/>
                    </a:ext>
                  </a:extLst>
                </p:cNvPr>
                <p:cNvSpPr>
                  <a:spLocks noChangeShapeType="1"/>
                </p:cNvSpPr>
                <p:nvPr/>
              </p:nvSpPr>
              <p:spPr bwMode="auto">
                <a:xfrm>
                  <a:off x="2967"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06" name="Line 135">
                  <a:extLst>
                    <a:ext uri="{FF2B5EF4-FFF2-40B4-BE49-F238E27FC236}">
                      <a16:creationId xmlns:a16="http://schemas.microsoft.com/office/drawing/2014/main" id="{ACFA19B9-3E3B-3511-C7D7-FF2A0ED735C3}"/>
                    </a:ext>
                  </a:extLst>
                </p:cNvPr>
                <p:cNvSpPr>
                  <a:spLocks noChangeShapeType="1"/>
                </p:cNvSpPr>
                <p:nvPr/>
              </p:nvSpPr>
              <p:spPr bwMode="auto">
                <a:xfrm>
                  <a:off x="2870" y="3876"/>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2807" name="Oval 136">
                <a:extLst>
                  <a:ext uri="{FF2B5EF4-FFF2-40B4-BE49-F238E27FC236}">
                    <a16:creationId xmlns:a16="http://schemas.microsoft.com/office/drawing/2014/main" id="{2B9D268F-A7B0-819C-B62A-87A697216E08}"/>
                  </a:ext>
                </a:extLst>
              </p:cNvPr>
              <p:cNvSpPr>
                <a:spLocks noChangeArrowheads="1"/>
              </p:cNvSpPr>
              <p:nvPr/>
            </p:nvSpPr>
            <p:spPr bwMode="auto">
              <a:xfrm>
                <a:off x="2944"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grpSp>
      <p:grpSp>
        <p:nvGrpSpPr>
          <p:cNvPr id="32808" name="组合 174">
            <a:extLst>
              <a:ext uri="{FF2B5EF4-FFF2-40B4-BE49-F238E27FC236}">
                <a16:creationId xmlns:a16="http://schemas.microsoft.com/office/drawing/2014/main" id="{283CC924-0E77-3ED7-3B03-62A4D70DF199}"/>
              </a:ext>
            </a:extLst>
          </p:cNvPr>
          <p:cNvGrpSpPr>
            <a:grpSpLocks/>
          </p:cNvGrpSpPr>
          <p:nvPr/>
        </p:nvGrpSpPr>
        <p:grpSpPr bwMode="auto">
          <a:xfrm>
            <a:off x="5038725" y="1217613"/>
            <a:ext cx="3089275" cy="2855912"/>
            <a:chOff x="4727575" y="1217612"/>
            <a:chExt cx="3089276" cy="2855913"/>
          </a:xfrm>
        </p:grpSpPr>
        <p:grpSp>
          <p:nvGrpSpPr>
            <p:cNvPr id="32809" name="Group 82">
              <a:extLst>
                <a:ext uri="{FF2B5EF4-FFF2-40B4-BE49-F238E27FC236}">
                  <a16:creationId xmlns:a16="http://schemas.microsoft.com/office/drawing/2014/main" id="{25177CB8-9D25-39BB-5F67-C02A1F04989E}"/>
                </a:ext>
              </a:extLst>
            </p:cNvPr>
            <p:cNvGrpSpPr>
              <a:grpSpLocks/>
            </p:cNvGrpSpPr>
            <p:nvPr/>
          </p:nvGrpSpPr>
          <p:grpSpPr bwMode="auto">
            <a:xfrm>
              <a:off x="4727575" y="1217612"/>
              <a:ext cx="3089276" cy="2855913"/>
              <a:chOff x="1368" y="560"/>
              <a:chExt cx="1946" cy="1799"/>
            </a:xfrm>
          </p:grpSpPr>
          <p:sp>
            <p:nvSpPr>
              <p:cNvPr id="32810" name="Line 83">
                <a:extLst>
                  <a:ext uri="{FF2B5EF4-FFF2-40B4-BE49-F238E27FC236}">
                    <a16:creationId xmlns:a16="http://schemas.microsoft.com/office/drawing/2014/main" id="{337A128E-918D-B9D5-E6D7-8CB0D40627EC}"/>
                  </a:ext>
                </a:extLst>
              </p:cNvPr>
              <p:cNvSpPr>
                <a:spLocks noChangeShapeType="1"/>
              </p:cNvSpPr>
              <p:nvPr/>
            </p:nvSpPr>
            <p:spPr bwMode="auto">
              <a:xfrm flipH="1" flipV="1">
                <a:off x="2408" y="565"/>
                <a:ext cx="0" cy="771"/>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811" name="Line 84">
                <a:extLst>
                  <a:ext uri="{FF2B5EF4-FFF2-40B4-BE49-F238E27FC236}">
                    <a16:creationId xmlns:a16="http://schemas.microsoft.com/office/drawing/2014/main" id="{5F688942-CFB6-C332-2118-94C079D89BBB}"/>
                  </a:ext>
                </a:extLst>
              </p:cNvPr>
              <p:cNvSpPr>
                <a:spLocks noChangeShapeType="1"/>
              </p:cNvSpPr>
              <p:nvPr/>
            </p:nvSpPr>
            <p:spPr bwMode="auto">
              <a:xfrm flipV="1">
                <a:off x="2404" y="585"/>
                <a:ext cx="68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12" name="Rectangle 85">
                <a:extLst>
                  <a:ext uri="{FF2B5EF4-FFF2-40B4-BE49-F238E27FC236}">
                    <a16:creationId xmlns:a16="http://schemas.microsoft.com/office/drawing/2014/main" id="{AF0A8774-FD5C-194B-1EC4-6A20EC48CAEA}"/>
                  </a:ext>
                </a:extLst>
              </p:cNvPr>
              <p:cNvSpPr>
                <a:spLocks noChangeArrowheads="1"/>
              </p:cNvSpPr>
              <p:nvPr/>
            </p:nvSpPr>
            <p:spPr bwMode="auto">
              <a:xfrm>
                <a:off x="2768" y="574"/>
                <a:ext cx="546"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CC</a:t>
                </a:r>
              </a:p>
            </p:txBody>
          </p:sp>
          <p:sp>
            <p:nvSpPr>
              <p:cNvPr id="32813" name="Line 86">
                <a:extLst>
                  <a:ext uri="{FF2B5EF4-FFF2-40B4-BE49-F238E27FC236}">
                    <a16:creationId xmlns:a16="http://schemas.microsoft.com/office/drawing/2014/main" id="{60BD89B8-18AE-7DBD-4BAA-E143E2F8C9DC}"/>
                  </a:ext>
                </a:extLst>
              </p:cNvPr>
              <p:cNvSpPr>
                <a:spLocks noChangeShapeType="1"/>
              </p:cNvSpPr>
              <p:nvPr/>
            </p:nvSpPr>
            <p:spPr bwMode="auto">
              <a:xfrm flipV="1">
                <a:off x="1942" y="1993"/>
                <a:ext cx="0" cy="27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14" name="Line 87">
                <a:extLst>
                  <a:ext uri="{FF2B5EF4-FFF2-40B4-BE49-F238E27FC236}">
                    <a16:creationId xmlns:a16="http://schemas.microsoft.com/office/drawing/2014/main" id="{54EB42F2-B44C-FE3A-8E9A-29E4F7CF2516}"/>
                  </a:ext>
                </a:extLst>
              </p:cNvPr>
              <p:cNvSpPr>
                <a:spLocks noChangeShapeType="1"/>
              </p:cNvSpPr>
              <p:nvPr/>
            </p:nvSpPr>
            <p:spPr bwMode="auto">
              <a:xfrm rot="16200000" flipH="1">
                <a:off x="1815" y="1576"/>
                <a:ext cx="26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815" name="Line 88">
                <a:extLst>
                  <a:ext uri="{FF2B5EF4-FFF2-40B4-BE49-F238E27FC236}">
                    <a16:creationId xmlns:a16="http://schemas.microsoft.com/office/drawing/2014/main" id="{F0F5F2CA-0336-E512-B5D5-E215DA4A40FC}"/>
                  </a:ext>
                </a:extLst>
              </p:cNvPr>
              <p:cNvSpPr>
                <a:spLocks noChangeShapeType="1"/>
              </p:cNvSpPr>
              <p:nvPr/>
            </p:nvSpPr>
            <p:spPr bwMode="auto">
              <a:xfrm>
                <a:off x="2264" y="1341"/>
                <a:ext cx="0" cy="2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816" name="Line 89">
                <a:extLst>
                  <a:ext uri="{FF2B5EF4-FFF2-40B4-BE49-F238E27FC236}">
                    <a16:creationId xmlns:a16="http://schemas.microsoft.com/office/drawing/2014/main" id="{EFE28814-B30F-E853-E8A6-E76A53524BF2}"/>
                  </a:ext>
                </a:extLst>
              </p:cNvPr>
              <p:cNvSpPr>
                <a:spLocks noChangeShapeType="1"/>
              </p:cNvSpPr>
              <p:nvPr/>
            </p:nvSpPr>
            <p:spPr bwMode="auto">
              <a:xfrm>
                <a:off x="2264" y="1452"/>
                <a:ext cx="137" cy="115"/>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32817" name="Line 90">
                <a:extLst>
                  <a:ext uri="{FF2B5EF4-FFF2-40B4-BE49-F238E27FC236}">
                    <a16:creationId xmlns:a16="http://schemas.microsoft.com/office/drawing/2014/main" id="{4ED7365C-F129-298E-A3AE-54A3372FC7AA}"/>
                  </a:ext>
                </a:extLst>
              </p:cNvPr>
              <p:cNvSpPr>
                <a:spLocks noChangeShapeType="1"/>
              </p:cNvSpPr>
              <p:nvPr/>
            </p:nvSpPr>
            <p:spPr bwMode="auto">
              <a:xfrm flipV="1">
                <a:off x="2264" y="1344"/>
                <a:ext cx="137" cy="10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818" name="Line 92">
                <a:extLst>
                  <a:ext uri="{FF2B5EF4-FFF2-40B4-BE49-F238E27FC236}">
                    <a16:creationId xmlns:a16="http://schemas.microsoft.com/office/drawing/2014/main" id="{E6B2FE9F-AF96-3E2D-CFA0-18D3B6465BE2}"/>
                  </a:ext>
                </a:extLst>
              </p:cNvPr>
              <p:cNvSpPr>
                <a:spLocks noChangeShapeType="1"/>
              </p:cNvSpPr>
              <p:nvPr/>
            </p:nvSpPr>
            <p:spPr bwMode="auto">
              <a:xfrm>
                <a:off x="2393" y="1559"/>
                <a:ext cx="0" cy="698"/>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819" name="Line 93">
                <a:extLst>
                  <a:ext uri="{FF2B5EF4-FFF2-40B4-BE49-F238E27FC236}">
                    <a16:creationId xmlns:a16="http://schemas.microsoft.com/office/drawing/2014/main" id="{B51837E8-CF81-7A36-2FC4-13D1782926A3}"/>
                  </a:ext>
                </a:extLst>
              </p:cNvPr>
              <p:cNvSpPr>
                <a:spLocks noChangeShapeType="1"/>
              </p:cNvSpPr>
              <p:nvPr/>
            </p:nvSpPr>
            <p:spPr bwMode="auto">
              <a:xfrm flipV="1">
                <a:off x="1368" y="2251"/>
                <a:ext cx="1746"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2820" name="Text Box 94">
                <a:extLst>
                  <a:ext uri="{FF2B5EF4-FFF2-40B4-BE49-F238E27FC236}">
                    <a16:creationId xmlns:a16="http://schemas.microsoft.com/office/drawing/2014/main" id="{30D61EC0-D101-2405-FE5A-27C0E3C44918}"/>
                  </a:ext>
                </a:extLst>
              </p:cNvPr>
              <p:cNvSpPr txBox="1">
                <a:spLocks noChangeArrowheads="1"/>
              </p:cNvSpPr>
              <p:nvPr/>
            </p:nvSpPr>
            <p:spPr bwMode="auto">
              <a:xfrm>
                <a:off x="1614" y="1687"/>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32821" name="Rectangle 96">
                <a:extLst>
                  <a:ext uri="{FF2B5EF4-FFF2-40B4-BE49-F238E27FC236}">
                    <a16:creationId xmlns:a16="http://schemas.microsoft.com/office/drawing/2014/main" id="{40577A1B-A6C2-AB47-8CE9-B80B879F7957}"/>
                  </a:ext>
                </a:extLst>
              </p:cNvPr>
              <p:cNvSpPr>
                <a:spLocks noChangeArrowheads="1"/>
              </p:cNvSpPr>
              <p:nvPr/>
            </p:nvSpPr>
            <p:spPr bwMode="auto">
              <a:xfrm>
                <a:off x="1906" y="1727"/>
                <a:ext cx="92" cy="252"/>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32822" name="Group 97">
                <a:extLst>
                  <a:ext uri="{FF2B5EF4-FFF2-40B4-BE49-F238E27FC236}">
                    <a16:creationId xmlns:a16="http://schemas.microsoft.com/office/drawing/2014/main" id="{227596C9-BFE2-1990-876C-1613D83214B9}"/>
                  </a:ext>
                </a:extLst>
              </p:cNvPr>
              <p:cNvGrpSpPr>
                <a:grpSpLocks/>
              </p:cNvGrpSpPr>
              <p:nvPr/>
            </p:nvGrpSpPr>
            <p:grpSpPr bwMode="auto">
              <a:xfrm>
                <a:off x="2712" y="1000"/>
                <a:ext cx="98" cy="202"/>
                <a:chOff x="3708" y="1465"/>
                <a:chExt cx="98" cy="330"/>
              </a:xfrm>
            </p:grpSpPr>
            <p:sp>
              <p:nvSpPr>
                <p:cNvPr id="32823" name="Line 98">
                  <a:extLst>
                    <a:ext uri="{FF2B5EF4-FFF2-40B4-BE49-F238E27FC236}">
                      <a16:creationId xmlns:a16="http://schemas.microsoft.com/office/drawing/2014/main" id="{D1C8B6DE-00C1-13C1-9600-57E51164D9BC}"/>
                    </a:ext>
                  </a:extLst>
                </p:cNvPr>
                <p:cNvSpPr>
                  <a:spLocks noChangeShapeType="1"/>
                </p:cNvSpPr>
                <p:nvPr/>
              </p:nvSpPr>
              <p:spPr bwMode="auto">
                <a:xfrm>
                  <a:off x="3708" y="1465"/>
                  <a:ext cx="0" cy="33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24" name="Line 99">
                  <a:extLst>
                    <a:ext uri="{FF2B5EF4-FFF2-40B4-BE49-F238E27FC236}">
                      <a16:creationId xmlns:a16="http://schemas.microsoft.com/office/drawing/2014/main" id="{325CBDB6-7D4A-8E78-EFAC-EC70A4DF993A}"/>
                    </a:ext>
                  </a:extLst>
                </p:cNvPr>
                <p:cNvSpPr>
                  <a:spLocks noChangeShapeType="1"/>
                </p:cNvSpPr>
                <p:nvPr/>
              </p:nvSpPr>
              <p:spPr bwMode="auto">
                <a:xfrm>
                  <a:off x="3806" y="1465"/>
                  <a:ext cx="0" cy="32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2825" name="Line 100">
                <a:extLst>
                  <a:ext uri="{FF2B5EF4-FFF2-40B4-BE49-F238E27FC236}">
                    <a16:creationId xmlns:a16="http://schemas.microsoft.com/office/drawing/2014/main" id="{1D61189A-3631-212A-FFFD-05D44EB95B43}"/>
                  </a:ext>
                </a:extLst>
              </p:cNvPr>
              <p:cNvSpPr>
                <a:spLocks noChangeShapeType="1"/>
              </p:cNvSpPr>
              <p:nvPr/>
            </p:nvSpPr>
            <p:spPr bwMode="auto">
              <a:xfrm flipV="1">
                <a:off x="1461" y="1452"/>
                <a:ext cx="15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2826" name="Group 101">
                <a:extLst>
                  <a:ext uri="{FF2B5EF4-FFF2-40B4-BE49-F238E27FC236}">
                    <a16:creationId xmlns:a16="http://schemas.microsoft.com/office/drawing/2014/main" id="{A02B14E5-2CB8-BECF-DC15-74EA2565B36B}"/>
                  </a:ext>
                </a:extLst>
              </p:cNvPr>
              <p:cNvGrpSpPr>
                <a:grpSpLocks/>
              </p:cNvGrpSpPr>
              <p:nvPr/>
            </p:nvGrpSpPr>
            <p:grpSpPr bwMode="auto">
              <a:xfrm flipH="1">
                <a:off x="1635" y="1353"/>
                <a:ext cx="105" cy="204"/>
                <a:chOff x="3449" y="2593"/>
                <a:chExt cx="105" cy="331"/>
              </a:xfrm>
            </p:grpSpPr>
            <p:sp>
              <p:nvSpPr>
                <p:cNvPr id="32827" name="Line 102">
                  <a:extLst>
                    <a:ext uri="{FF2B5EF4-FFF2-40B4-BE49-F238E27FC236}">
                      <a16:creationId xmlns:a16="http://schemas.microsoft.com/office/drawing/2014/main" id="{F4AE046C-353B-F3C2-64C6-08CE3EF45D7C}"/>
                    </a:ext>
                  </a:extLst>
                </p:cNvPr>
                <p:cNvSpPr>
                  <a:spLocks noChangeShapeType="1"/>
                </p:cNvSpPr>
                <p:nvPr/>
              </p:nvSpPr>
              <p:spPr bwMode="auto">
                <a:xfrm>
                  <a:off x="3449" y="2596"/>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28" name="Line 103">
                  <a:extLst>
                    <a:ext uri="{FF2B5EF4-FFF2-40B4-BE49-F238E27FC236}">
                      <a16:creationId xmlns:a16="http://schemas.microsoft.com/office/drawing/2014/main" id="{4078B0F4-897F-BB8B-62AA-95594268BDFD}"/>
                    </a:ext>
                  </a:extLst>
                </p:cNvPr>
                <p:cNvSpPr>
                  <a:spLocks noChangeShapeType="1"/>
                </p:cNvSpPr>
                <p:nvPr/>
              </p:nvSpPr>
              <p:spPr bwMode="auto">
                <a:xfrm>
                  <a:off x="3554" y="2593"/>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2829" name="Line 104">
                <a:extLst>
                  <a:ext uri="{FF2B5EF4-FFF2-40B4-BE49-F238E27FC236}">
                    <a16:creationId xmlns:a16="http://schemas.microsoft.com/office/drawing/2014/main" id="{AA1EC1FB-060E-7545-8F51-D657DC457373}"/>
                  </a:ext>
                </a:extLst>
              </p:cNvPr>
              <p:cNvSpPr>
                <a:spLocks noChangeShapeType="1"/>
              </p:cNvSpPr>
              <p:nvPr/>
            </p:nvSpPr>
            <p:spPr bwMode="auto">
              <a:xfrm flipH="1">
                <a:off x="2810" y="1086"/>
                <a:ext cx="227"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30" name="Line 105">
                <a:extLst>
                  <a:ext uri="{FF2B5EF4-FFF2-40B4-BE49-F238E27FC236}">
                    <a16:creationId xmlns:a16="http://schemas.microsoft.com/office/drawing/2014/main" id="{FCCBF794-DF2A-E09F-3B96-1DE107BBF57A}"/>
                  </a:ext>
                </a:extLst>
              </p:cNvPr>
              <p:cNvSpPr>
                <a:spLocks noChangeShapeType="1"/>
              </p:cNvSpPr>
              <p:nvPr/>
            </p:nvSpPr>
            <p:spPr bwMode="auto">
              <a:xfrm flipV="1">
                <a:off x="2406" y="1087"/>
                <a:ext cx="31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31" name="Text Box 107">
                <a:extLst>
                  <a:ext uri="{FF2B5EF4-FFF2-40B4-BE49-F238E27FC236}">
                    <a16:creationId xmlns:a16="http://schemas.microsoft.com/office/drawing/2014/main" id="{742D1D8E-5565-FDA6-1D6A-466A08A67DA7}"/>
                  </a:ext>
                </a:extLst>
              </p:cNvPr>
              <p:cNvSpPr txBox="1">
                <a:spLocks noChangeArrowheads="1"/>
              </p:cNvSpPr>
              <p:nvPr/>
            </p:nvSpPr>
            <p:spPr bwMode="auto">
              <a:xfrm>
                <a:off x="1368" y="1106"/>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32832" name="Text Box 108">
                <a:extLst>
                  <a:ext uri="{FF2B5EF4-FFF2-40B4-BE49-F238E27FC236}">
                    <a16:creationId xmlns:a16="http://schemas.microsoft.com/office/drawing/2014/main" id="{2F38DB9F-8BD1-8551-7805-E85FDBC5758C}"/>
                  </a:ext>
                </a:extLst>
              </p:cNvPr>
              <p:cNvSpPr txBox="1">
                <a:spLocks noChangeArrowheads="1"/>
              </p:cNvSpPr>
              <p:nvPr/>
            </p:nvSpPr>
            <p:spPr bwMode="auto">
              <a:xfrm>
                <a:off x="2627" y="714"/>
                <a:ext cx="306" cy="2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32833" name="Text Box 109">
                <a:extLst>
                  <a:ext uri="{FF2B5EF4-FFF2-40B4-BE49-F238E27FC236}">
                    <a16:creationId xmlns:a16="http://schemas.microsoft.com/office/drawing/2014/main" id="{C613A873-3FE3-EF10-F5A2-8070909A93A3}"/>
                  </a:ext>
                </a:extLst>
              </p:cNvPr>
              <p:cNvSpPr txBox="1">
                <a:spLocks noChangeArrowheads="1"/>
              </p:cNvSpPr>
              <p:nvPr/>
            </p:nvSpPr>
            <p:spPr bwMode="auto">
              <a:xfrm>
                <a:off x="2432" y="1358"/>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32834" name="Text Box 110">
                <a:extLst>
                  <a:ext uri="{FF2B5EF4-FFF2-40B4-BE49-F238E27FC236}">
                    <a16:creationId xmlns:a16="http://schemas.microsoft.com/office/drawing/2014/main" id="{EBCCC8BE-F4E7-FE20-2CA6-EF0C24FC393C}"/>
                  </a:ext>
                </a:extLst>
              </p:cNvPr>
              <p:cNvSpPr txBox="1">
                <a:spLocks noChangeArrowheads="1"/>
              </p:cNvSpPr>
              <p:nvPr/>
            </p:nvSpPr>
            <p:spPr bwMode="auto">
              <a:xfrm>
                <a:off x="1729" y="1190"/>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32835" name="Text Box 111">
                <a:extLst>
                  <a:ext uri="{FF2B5EF4-FFF2-40B4-BE49-F238E27FC236}">
                    <a16:creationId xmlns:a16="http://schemas.microsoft.com/office/drawing/2014/main" id="{689AB424-FDCA-57CD-D930-0123EE54F7FC}"/>
                  </a:ext>
                </a:extLst>
              </p:cNvPr>
              <p:cNvSpPr txBox="1">
                <a:spLocks noChangeArrowheads="1"/>
              </p:cNvSpPr>
              <p:nvPr/>
            </p:nvSpPr>
            <p:spPr bwMode="auto">
              <a:xfrm>
                <a:off x="2526" y="891"/>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32836" name="Line 112">
                <a:extLst>
                  <a:ext uri="{FF2B5EF4-FFF2-40B4-BE49-F238E27FC236}">
                    <a16:creationId xmlns:a16="http://schemas.microsoft.com/office/drawing/2014/main" id="{A9DEAEA9-A50C-477E-420F-CEEF0A48673F}"/>
                  </a:ext>
                </a:extLst>
              </p:cNvPr>
              <p:cNvSpPr>
                <a:spLocks noChangeShapeType="1"/>
              </p:cNvSpPr>
              <p:nvPr/>
            </p:nvSpPr>
            <p:spPr bwMode="auto">
              <a:xfrm flipV="1">
                <a:off x="1753" y="1455"/>
                <a:ext cx="49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37" name="Oval 131">
                <a:extLst>
                  <a:ext uri="{FF2B5EF4-FFF2-40B4-BE49-F238E27FC236}">
                    <a16:creationId xmlns:a16="http://schemas.microsoft.com/office/drawing/2014/main" id="{29807528-30E2-DB17-2022-6FBD13C24FF0}"/>
                  </a:ext>
                </a:extLst>
              </p:cNvPr>
              <p:cNvSpPr>
                <a:spLocks noChangeArrowheads="1"/>
              </p:cNvSpPr>
              <p:nvPr/>
            </p:nvSpPr>
            <p:spPr bwMode="auto">
              <a:xfrm>
                <a:off x="3085" y="560"/>
                <a:ext cx="56" cy="4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32838" name="Group 132">
                <a:extLst>
                  <a:ext uri="{FF2B5EF4-FFF2-40B4-BE49-F238E27FC236}">
                    <a16:creationId xmlns:a16="http://schemas.microsoft.com/office/drawing/2014/main" id="{8078CE66-4EFE-B898-99CF-F7E54E50699D}"/>
                  </a:ext>
                </a:extLst>
              </p:cNvPr>
              <p:cNvGrpSpPr>
                <a:grpSpLocks/>
              </p:cNvGrpSpPr>
              <p:nvPr/>
            </p:nvGrpSpPr>
            <p:grpSpPr bwMode="auto">
              <a:xfrm>
                <a:off x="2306" y="2232"/>
                <a:ext cx="191" cy="127"/>
                <a:chOff x="2870" y="3648"/>
                <a:chExt cx="204" cy="240"/>
              </a:xfrm>
            </p:grpSpPr>
            <p:grpSp>
              <p:nvGrpSpPr>
                <p:cNvPr id="32839" name="Group 133">
                  <a:extLst>
                    <a:ext uri="{FF2B5EF4-FFF2-40B4-BE49-F238E27FC236}">
                      <a16:creationId xmlns:a16="http://schemas.microsoft.com/office/drawing/2014/main" id="{62BD70B5-A741-3CC2-B50D-357F07443A23}"/>
                    </a:ext>
                  </a:extLst>
                </p:cNvPr>
                <p:cNvGrpSpPr>
                  <a:grpSpLocks/>
                </p:cNvGrpSpPr>
                <p:nvPr/>
              </p:nvGrpSpPr>
              <p:grpSpPr bwMode="auto">
                <a:xfrm>
                  <a:off x="2870" y="3684"/>
                  <a:ext cx="204" cy="204"/>
                  <a:chOff x="2870" y="3684"/>
                  <a:chExt cx="204" cy="204"/>
                </a:xfrm>
              </p:grpSpPr>
              <p:sp>
                <p:nvSpPr>
                  <p:cNvPr id="32840" name="Line 134">
                    <a:extLst>
                      <a:ext uri="{FF2B5EF4-FFF2-40B4-BE49-F238E27FC236}">
                        <a16:creationId xmlns:a16="http://schemas.microsoft.com/office/drawing/2014/main" id="{1222F6DD-C2B9-40BB-A6AA-CFE459D1CD7F}"/>
                      </a:ext>
                    </a:extLst>
                  </p:cNvPr>
                  <p:cNvSpPr>
                    <a:spLocks noChangeShapeType="1"/>
                  </p:cNvSpPr>
                  <p:nvPr/>
                </p:nvSpPr>
                <p:spPr bwMode="auto">
                  <a:xfrm>
                    <a:off x="2967"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2841" name="Line 135">
                    <a:extLst>
                      <a:ext uri="{FF2B5EF4-FFF2-40B4-BE49-F238E27FC236}">
                        <a16:creationId xmlns:a16="http://schemas.microsoft.com/office/drawing/2014/main" id="{FD6D5363-126A-342A-137E-2231643310A7}"/>
                      </a:ext>
                    </a:extLst>
                  </p:cNvPr>
                  <p:cNvSpPr>
                    <a:spLocks noChangeShapeType="1"/>
                  </p:cNvSpPr>
                  <p:nvPr/>
                </p:nvSpPr>
                <p:spPr bwMode="auto">
                  <a:xfrm>
                    <a:off x="2870" y="3876"/>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2842" name="Oval 136">
                  <a:extLst>
                    <a:ext uri="{FF2B5EF4-FFF2-40B4-BE49-F238E27FC236}">
                      <a16:creationId xmlns:a16="http://schemas.microsoft.com/office/drawing/2014/main" id="{49991274-6904-395D-B63F-B041FDF048BB}"/>
                    </a:ext>
                  </a:extLst>
                </p:cNvPr>
                <p:cNvSpPr>
                  <a:spLocks noChangeArrowheads="1"/>
                </p:cNvSpPr>
                <p:nvPr/>
              </p:nvSpPr>
              <p:spPr bwMode="auto">
                <a:xfrm>
                  <a:off x="2944"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grpSp>
        <p:sp>
          <p:nvSpPr>
            <p:cNvPr id="32843" name="Text Box 94">
              <a:extLst>
                <a:ext uri="{FF2B5EF4-FFF2-40B4-BE49-F238E27FC236}">
                  <a16:creationId xmlns:a16="http://schemas.microsoft.com/office/drawing/2014/main" id="{8E3870DB-DD6D-DCD0-841C-A36FDB512EAD}"/>
                </a:ext>
              </a:extLst>
            </p:cNvPr>
            <p:cNvSpPr txBox="1">
              <a:spLocks noChangeArrowheads="1"/>
            </p:cNvSpPr>
            <p:nvPr/>
          </p:nvSpPr>
          <p:spPr bwMode="auto">
            <a:xfrm>
              <a:off x="5815582" y="1409404"/>
              <a:ext cx="534418"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32844" name="Rectangle 96">
              <a:extLst>
                <a:ext uri="{FF2B5EF4-FFF2-40B4-BE49-F238E27FC236}">
                  <a16:creationId xmlns:a16="http://schemas.microsoft.com/office/drawing/2014/main" id="{46F3E75C-9BF6-E2DF-269F-446BBB0D3AC1}"/>
                </a:ext>
              </a:extLst>
            </p:cNvPr>
            <p:cNvSpPr>
              <a:spLocks noChangeArrowheads="1"/>
            </p:cNvSpPr>
            <p:nvPr/>
          </p:nvSpPr>
          <p:spPr bwMode="auto">
            <a:xfrm>
              <a:off x="6314722" y="1428750"/>
              <a:ext cx="146050" cy="400050"/>
            </a:xfrm>
            <a:prstGeom prst="rect">
              <a:avLst/>
            </a:prstGeom>
            <a:solidFill>
              <a:schemeClr val="bg1"/>
            </a:solidFill>
            <a:ln w="28575">
              <a:solidFill>
                <a:schemeClr val="tx1"/>
              </a:solidFill>
              <a:miter lim="800000"/>
              <a:headEnd type="none" w="sm" len="sm"/>
              <a:tailEnd type="none" w="med" len="lg"/>
            </a:ln>
          </p:spPr>
          <p:txBody>
            <a:bodyPr lIns="90000" tIns="46800" rIns="90000" bIns="46800" anchor="ctr">
              <a:spAutoFit/>
            </a:bodyPr>
            <a:lstStyle/>
            <a:p>
              <a:pPr>
                <a:spcBef>
                  <a:spcPct val="50000"/>
                </a:spcBef>
              </a:pPr>
              <a:endParaRPr lang="zh-CN" altLang="en-US"/>
            </a:p>
          </p:txBody>
        </p:sp>
      </p:grpSp>
      <p:sp>
        <p:nvSpPr>
          <p:cNvPr id="176" name="Rectangle 2">
            <a:extLst>
              <a:ext uri="{FF2B5EF4-FFF2-40B4-BE49-F238E27FC236}">
                <a16:creationId xmlns:a16="http://schemas.microsoft.com/office/drawing/2014/main" id="{FF5C9597-F521-09B9-5D2D-6B00620F5289}"/>
              </a:ext>
            </a:extLst>
          </p:cNvPr>
          <p:cNvSpPr>
            <a:spLocks noGrp="1" noChangeArrowheads="1"/>
          </p:cNvSpPr>
          <p:nvPr>
            <p:ph type="title"/>
          </p:nvPr>
        </p:nvSpPr>
        <p:spPr>
          <a:xfrm>
            <a:off x="685800" y="406400"/>
            <a:ext cx="6686550" cy="533400"/>
          </a:xfrm>
        </p:spPr>
        <p:txBody>
          <a:bodyPr/>
          <a:lstStyle/>
          <a:p>
            <a:pPr algn="l" eaLnBrk="1" hangingPunct="1">
              <a:defRPr/>
            </a:pPr>
            <a:r>
              <a:rPr kumimoji="1" lang="zh-CN" altLang="en-US" sz="2800" b="1" dirty="0">
                <a:solidFill>
                  <a:schemeClr val="tx1"/>
                </a:solidFill>
                <a:effectLst>
                  <a:outerShdw blurRad="38100" dist="38100" dir="2700000" algn="tl">
                    <a:srgbClr val="C0C0C0"/>
                  </a:outerShdw>
                </a:effectLst>
              </a:rPr>
              <a:t>例：判断图示电路是否有电压放大作用</a:t>
            </a:r>
          </a:p>
        </p:txBody>
      </p:sp>
      <p:sp>
        <p:nvSpPr>
          <p:cNvPr id="177" name="Rectangle 2">
            <a:extLst>
              <a:ext uri="{FF2B5EF4-FFF2-40B4-BE49-F238E27FC236}">
                <a16:creationId xmlns:a16="http://schemas.microsoft.com/office/drawing/2014/main" id="{1A5935D3-8A8C-6634-8F51-8DA32BED4BC7}"/>
              </a:ext>
            </a:extLst>
          </p:cNvPr>
          <p:cNvSpPr txBox="1">
            <a:spLocks noChangeArrowheads="1"/>
          </p:cNvSpPr>
          <p:nvPr/>
        </p:nvSpPr>
        <p:spPr bwMode="auto">
          <a:xfrm>
            <a:off x="927100" y="4629150"/>
            <a:ext cx="7512050" cy="755650"/>
          </a:xfrm>
          <a:prstGeom prst="rect">
            <a:avLst/>
          </a:prstGeom>
          <a:noFill/>
          <a:ln w="9525">
            <a:noFill/>
            <a:miter lim="800000"/>
          </a:ln>
        </p:spPr>
        <p:txBody>
          <a:bodyPr anchor="ctr"/>
          <a:lstStyle/>
          <a:p>
            <a:pPr>
              <a:defRPr/>
            </a:pPr>
            <a:r>
              <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(c) </a:t>
            </a:r>
            <a:r>
              <a:rPr kumimoji="1" lang="zh-CN" altLang="en-US"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没有集电极电阻，无信号电压输出；</a:t>
            </a:r>
            <a:endParaRPr kumimoji="1" lang="zh-CN" altLang="en-US" b="1" i="0" kern="0" dirty="0">
              <a:solidFill>
                <a:schemeClr val="tx1"/>
              </a:solidFill>
              <a:effectLst>
                <a:outerShdw blurRad="38100" dist="38100" dir="2700000" algn="tl">
                  <a:srgbClr val="C0C0C0"/>
                </a:outerShdw>
              </a:effectLst>
              <a:latin typeface="+mj-lt"/>
              <a:ea typeface="+mj-ea"/>
              <a:cs typeface="+mj-cs"/>
            </a:endParaRPr>
          </a:p>
        </p:txBody>
      </p:sp>
      <p:sp>
        <p:nvSpPr>
          <p:cNvPr id="178" name="Rectangle 2">
            <a:extLst>
              <a:ext uri="{FF2B5EF4-FFF2-40B4-BE49-F238E27FC236}">
                <a16:creationId xmlns:a16="http://schemas.microsoft.com/office/drawing/2014/main" id="{5DB901DE-2CEC-96A3-2E88-0DE4273FF2E8}"/>
              </a:ext>
            </a:extLst>
          </p:cNvPr>
          <p:cNvSpPr txBox="1">
            <a:spLocks noChangeArrowheads="1"/>
          </p:cNvSpPr>
          <p:nvPr/>
        </p:nvSpPr>
        <p:spPr bwMode="auto">
          <a:xfrm>
            <a:off x="927100" y="5340350"/>
            <a:ext cx="4578350" cy="755650"/>
          </a:xfrm>
          <a:prstGeom prst="rect">
            <a:avLst/>
          </a:prstGeom>
          <a:noFill/>
          <a:ln w="9525">
            <a:noFill/>
            <a:miter lim="800000"/>
          </a:ln>
        </p:spPr>
        <p:txBody>
          <a:bodyPr anchor="ctr"/>
          <a:lstStyle/>
          <a:p>
            <a:pPr>
              <a:defRPr/>
            </a:pPr>
            <a:r>
              <a:rPr kumimoji="1" lang="en-US" altLang="zh-CN"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(d) </a:t>
            </a:r>
            <a:r>
              <a:rPr kumimoji="1" lang="zh-CN" altLang="en-US" b="1" i="0" kern="0" dirty="0">
                <a:solidFill>
                  <a:schemeClr val="tx1"/>
                </a:solidFill>
                <a:effectLst>
                  <a:outerShdw blurRad="38100" dist="38100" dir="2700000" algn="tl">
                    <a:srgbClr val="C0C0C0"/>
                  </a:outerShdw>
                </a:effectLst>
                <a:latin typeface="+mj-lt"/>
                <a:ea typeface="+mj-ea"/>
                <a:cs typeface="+mj-cs"/>
                <a:sym typeface="Wingdings" panose="05000000000000000000" pitchFamily="2" charset="2"/>
              </a:rPr>
              <a:t>发射结无正向偏置。</a:t>
            </a:r>
            <a:endParaRPr kumimoji="1" lang="zh-CN" altLang="en-US" b="1" i="0" kern="0" dirty="0">
              <a:solidFill>
                <a:schemeClr val="tx1"/>
              </a:solidFill>
              <a:effectLst>
                <a:outerShdw blurRad="38100" dist="38100" dir="2700000" algn="tl">
                  <a:srgbClr val="C0C0C0"/>
                </a:outerShdw>
              </a:effectLst>
              <a:latin typeface="+mj-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7"/>
                                        </p:tgtEl>
                                        <p:attrNameLst>
                                          <p:attrName>style.visibility</p:attrName>
                                        </p:attrNameLst>
                                      </p:cBhvr>
                                      <p:to>
                                        <p:strVal val="visible"/>
                                      </p:to>
                                    </p:set>
                                    <p:animEffect transition="in" filter="blinds(horizontal)">
                                      <p:cBhvr>
                                        <p:cTn id="7" dur="500"/>
                                        <p:tgtEl>
                                          <p:spTgt spid="17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8"/>
                                        </p:tgtEl>
                                        <p:attrNameLst>
                                          <p:attrName>style.visibility</p:attrName>
                                        </p:attrNameLst>
                                      </p:cBhvr>
                                      <p:to>
                                        <p:strVal val="visible"/>
                                      </p:to>
                                    </p:set>
                                    <p:animEffect transition="in" filter="blinds(horizontal)">
                                      <p:cBhvr>
                                        <p:cTn id="12" dur="500"/>
                                        <p:tgtEl>
                                          <p:spTgt spid="1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7" grpId="0"/>
      <p:bldP spid="178" grpId="0"/>
    </p:bldLst>
  </p:timing>
</p:sld>
</file>

<file path=ppt/slides/slide2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80578" name="Rectangle 2">
            <a:extLst>
              <a:ext uri="{FF2B5EF4-FFF2-40B4-BE49-F238E27FC236}">
                <a16:creationId xmlns:a16="http://schemas.microsoft.com/office/drawing/2014/main" id="{EED2FE5D-E665-BD6E-5EE1-5F162131EF11}"/>
              </a:ext>
            </a:extLst>
          </p:cNvPr>
          <p:cNvSpPr>
            <a:spLocks noGrp="1" noChangeArrowheads="1"/>
          </p:cNvSpPr>
          <p:nvPr>
            <p:ph type="title"/>
          </p:nvPr>
        </p:nvSpPr>
        <p:spPr>
          <a:xfrm>
            <a:off x="544513" y="368300"/>
            <a:ext cx="4953000" cy="685800"/>
          </a:xfrm>
        </p:spPr>
        <p:txBody>
          <a:bodyPr/>
          <a:lstStyle/>
          <a:p>
            <a:pPr algn="l" eaLnBrk="1" hangingPunct="1">
              <a:defRPr/>
            </a:pPr>
            <a:r>
              <a:rPr kumimoji="1" lang="en-US" altLang="zh-CN" sz="2800" b="1">
                <a:solidFill>
                  <a:schemeClr val="tx1"/>
                </a:solidFill>
                <a:effectLst>
                  <a:outerShdw blurRad="38100" dist="38100" dir="2700000" algn="tl">
                    <a:srgbClr val="C0C0C0"/>
                  </a:outerShdw>
                </a:effectLst>
                <a:latin typeface="宋体" panose="02010600030101010101" pitchFamily="2" charset="-122"/>
              </a:rPr>
              <a:t>4</a:t>
            </a:r>
            <a:r>
              <a:rPr kumimoji="1" lang="zh-CN" altLang="en-US" sz="2800" b="1">
                <a:solidFill>
                  <a:schemeClr val="tx1"/>
                </a:solidFill>
                <a:effectLst>
                  <a:outerShdw blurRad="38100" dist="38100" dir="2700000" algn="tl">
                    <a:srgbClr val="C0C0C0"/>
                  </a:outerShdw>
                </a:effectLst>
                <a:latin typeface="宋体" panose="02010600030101010101" pitchFamily="2" charset="-122"/>
              </a:rPr>
              <a:t>、直流通路和交流通路 </a:t>
            </a:r>
          </a:p>
        </p:txBody>
      </p:sp>
      <p:sp>
        <p:nvSpPr>
          <p:cNvPr id="280579" name="Rectangle 3">
            <a:extLst>
              <a:ext uri="{FF2B5EF4-FFF2-40B4-BE49-F238E27FC236}">
                <a16:creationId xmlns:a16="http://schemas.microsoft.com/office/drawing/2014/main" id="{C3B911D1-922B-653F-1738-C5AAE5A666C0}"/>
              </a:ext>
            </a:extLst>
          </p:cNvPr>
          <p:cNvSpPr>
            <a:spLocks noChangeArrowheads="1"/>
          </p:cNvSpPr>
          <p:nvPr/>
        </p:nvSpPr>
        <p:spPr bwMode="auto">
          <a:xfrm>
            <a:off x="468313" y="1046163"/>
            <a:ext cx="8153400" cy="1844675"/>
          </a:xfrm>
          <a:prstGeom prst="rect">
            <a:avLst/>
          </a:prstGeom>
          <a:noFill/>
          <a:ln w="9525">
            <a:noFill/>
            <a:miter lim="800000"/>
          </a:ln>
          <a:effectLst/>
        </p:spPr>
        <p:txBody>
          <a:bodyPr>
            <a:spAutoFit/>
          </a:bodyPr>
          <a:lstStyle/>
          <a:p>
            <a:pPr>
              <a:lnSpc>
                <a:spcPct val="120000"/>
              </a:lnSpc>
              <a:spcBef>
                <a:spcPct val="20000"/>
              </a:spcBef>
              <a:defRPr/>
            </a:pPr>
            <a:r>
              <a:rPr kumimoji="1" lang="en-US" altLang="zh-CN" sz="24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2400"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因电容对交、直流的作用不同。在放大电路中如果电容的容量足够大，可以认为它对交流分量不起作用，即对交流短路。而对直流可以看成开路。这样，交直流所走的通路是不同的。</a:t>
            </a:r>
          </a:p>
        </p:txBody>
      </p:sp>
      <p:sp>
        <p:nvSpPr>
          <p:cNvPr id="280580" name="Rectangle 4">
            <a:extLst>
              <a:ext uri="{FF2B5EF4-FFF2-40B4-BE49-F238E27FC236}">
                <a16:creationId xmlns:a16="http://schemas.microsoft.com/office/drawing/2014/main" id="{A0AA425A-1947-458D-6D82-91E2B4BDAA4E}"/>
              </a:ext>
            </a:extLst>
          </p:cNvPr>
          <p:cNvSpPr>
            <a:spLocks noChangeArrowheads="1"/>
          </p:cNvSpPr>
          <p:nvPr/>
        </p:nvSpPr>
        <p:spPr bwMode="auto">
          <a:xfrm>
            <a:off x="468313" y="3179763"/>
            <a:ext cx="8108950" cy="1031875"/>
          </a:xfrm>
          <a:prstGeom prst="rect">
            <a:avLst/>
          </a:prstGeom>
          <a:noFill/>
          <a:ln w="9525">
            <a:noFill/>
            <a:miter lim="800000"/>
          </a:ln>
          <a:effectLst/>
        </p:spPr>
        <p:txBody>
          <a:bodyPr>
            <a:spAutoFit/>
          </a:bodyPr>
          <a:lstStyle/>
          <a:p>
            <a:pPr>
              <a:spcBef>
                <a:spcPct val="20000"/>
              </a:spcBef>
              <a:defRPr/>
            </a:pP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直流通路：</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无信号时电流（直流电流）的通路，          </a:t>
            </a:r>
          </a:p>
          <a:p>
            <a:pPr>
              <a:spcBef>
                <a:spcPct val="2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用来计算静态工作点。</a:t>
            </a:r>
          </a:p>
        </p:txBody>
      </p:sp>
      <p:sp>
        <p:nvSpPr>
          <p:cNvPr id="280581" name="Rectangle 5">
            <a:extLst>
              <a:ext uri="{FF2B5EF4-FFF2-40B4-BE49-F238E27FC236}">
                <a16:creationId xmlns:a16="http://schemas.microsoft.com/office/drawing/2014/main" id="{AD444A40-CDF2-C469-1877-859F819094BC}"/>
              </a:ext>
            </a:extLst>
          </p:cNvPr>
          <p:cNvSpPr>
            <a:spLocks noChangeArrowheads="1"/>
          </p:cNvSpPr>
          <p:nvPr/>
        </p:nvSpPr>
        <p:spPr bwMode="auto">
          <a:xfrm>
            <a:off x="428625" y="4322763"/>
            <a:ext cx="8239125" cy="1544637"/>
          </a:xfrm>
          <a:prstGeom prst="rect">
            <a:avLst/>
          </a:prstGeom>
          <a:noFill/>
          <a:ln w="9525">
            <a:noFill/>
            <a:miter lim="800000"/>
          </a:ln>
          <a:effectLst/>
        </p:spPr>
        <p:txBody>
          <a:bodyPr>
            <a:spAutoFit/>
          </a:bodyPr>
          <a:lstStyle/>
          <a:p>
            <a:pPr algn="just">
              <a:spcBef>
                <a:spcPct val="20000"/>
              </a:spcBef>
              <a:defRPr/>
            </a:pP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交流通路：</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有信号时交流分量（变化量）的通路，</a:t>
            </a:r>
          </a:p>
          <a:p>
            <a:pPr algn="just">
              <a:spcBef>
                <a:spcPct val="2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用来计算电压放大倍数、输入电阻、</a:t>
            </a:r>
          </a:p>
          <a:p>
            <a:pPr algn="just">
              <a:spcBef>
                <a:spcPct val="2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输出电阻等动态参数。</a:t>
            </a:r>
          </a:p>
        </p:txBody>
      </p:sp>
      <p:sp>
        <p:nvSpPr>
          <p:cNvPr id="33798" name="AutoShape 6">
            <a:hlinkClick r:id="" action="ppaction://hlinkshowjump?jump=previousslide" highlightClick="1"/>
            <a:extLst>
              <a:ext uri="{FF2B5EF4-FFF2-40B4-BE49-F238E27FC236}">
                <a16:creationId xmlns:a16="http://schemas.microsoft.com/office/drawing/2014/main" id="{EEF4E788-C34A-66BB-9C80-EA22EE7608A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3799" name="AutoShape 7">
            <a:hlinkClick r:id="" action="ppaction://hlinkshowjump?jump=nextslide" highlightClick="1"/>
            <a:extLst>
              <a:ext uri="{FF2B5EF4-FFF2-40B4-BE49-F238E27FC236}">
                <a16:creationId xmlns:a16="http://schemas.microsoft.com/office/drawing/2014/main" id="{06A1D005-E2B8-F691-0A42-843D212F1A2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3800" name="AutoShape 8">
            <a:hlinkClick r:id="" action="ppaction://hlinkshowjump?jump=firstslide" highlightClick="1"/>
            <a:extLst>
              <a:ext uri="{FF2B5EF4-FFF2-40B4-BE49-F238E27FC236}">
                <a16:creationId xmlns:a16="http://schemas.microsoft.com/office/drawing/2014/main" id="{06E07760-F8E1-81C3-2CCF-2096F4BE7AF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0579"/>
                                        </p:tgtEl>
                                        <p:attrNameLst>
                                          <p:attrName>style.visibility</p:attrName>
                                        </p:attrNameLst>
                                      </p:cBhvr>
                                      <p:to>
                                        <p:strVal val="visible"/>
                                      </p:to>
                                    </p:set>
                                    <p:animEffect transition="in" filter="blinds(horizontal)">
                                      <p:cBhvr>
                                        <p:cTn id="7" dur="500"/>
                                        <p:tgtEl>
                                          <p:spTgt spid="2805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0580"/>
                                        </p:tgtEl>
                                        <p:attrNameLst>
                                          <p:attrName>style.visibility</p:attrName>
                                        </p:attrNameLst>
                                      </p:cBhvr>
                                      <p:to>
                                        <p:strVal val="visible"/>
                                      </p:to>
                                    </p:set>
                                    <p:animEffect transition="in" filter="blinds(horizontal)">
                                      <p:cBhvr>
                                        <p:cTn id="12" dur="500"/>
                                        <p:tgtEl>
                                          <p:spTgt spid="280580"/>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80581"/>
                                        </p:tgtEl>
                                        <p:attrNameLst>
                                          <p:attrName>style.visibility</p:attrName>
                                        </p:attrNameLst>
                                      </p:cBhvr>
                                      <p:to>
                                        <p:strVal val="visible"/>
                                      </p:to>
                                    </p:set>
                                    <p:animEffect transition="in" filter="blinds(vertical)">
                                      <p:cBhvr>
                                        <p:cTn id="17" dur="500"/>
                                        <p:tgtEl>
                                          <p:spTgt spid="280581"/>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0579" grpId="0"/>
      <p:bldP spid="280580" grpId="0"/>
      <p:bldP spid="280581" grpId="0"/>
    </p:bldLst>
  </p:timing>
</p:sld>
</file>

<file path=ppt/slides/slide2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81602" name="Text Box 2">
            <a:extLst>
              <a:ext uri="{FF2B5EF4-FFF2-40B4-BE49-F238E27FC236}">
                <a16:creationId xmlns:a16="http://schemas.microsoft.com/office/drawing/2014/main" id="{36B0A23B-FF04-7C64-EF38-3979F7E400EA}"/>
              </a:ext>
            </a:extLst>
          </p:cNvPr>
          <p:cNvSpPr txBox="1">
            <a:spLocks noChangeArrowheads="1"/>
          </p:cNvSpPr>
          <p:nvPr/>
        </p:nvSpPr>
        <p:spPr bwMode="auto">
          <a:xfrm>
            <a:off x="611188" y="344488"/>
            <a:ext cx="5895975" cy="51911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b="1" i="0" dirty="0">
                <a:solidFill>
                  <a:srgbClr val="0000FF"/>
                </a:solidFill>
                <a:effectLst>
                  <a:outerShdw blurRad="38100" dist="38100" dir="2700000" algn="tl">
                    <a:srgbClr val="C0C0C0"/>
                  </a:outerShdw>
                </a:effectLst>
                <a:ea typeface="宋体" panose="02010600030101010101" pitchFamily="2" charset="-122"/>
                <a:cs typeface="+mn-cs"/>
              </a:rPr>
              <a:t>例：</a:t>
            </a:r>
            <a:r>
              <a:rPr kumimoji="1" lang="zh-CN" altLang="en-US" b="1" i="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画出下图放大电路的直流通路</a:t>
            </a:r>
          </a:p>
        </p:txBody>
      </p:sp>
      <p:sp>
        <p:nvSpPr>
          <p:cNvPr id="281603" name="Text Box 3">
            <a:extLst>
              <a:ext uri="{FF2B5EF4-FFF2-40B4-BE49-F238E27FC236}">
                <a16:creationId xmlns:a16="http://schemas.microsoft.com/office/drawing/2014/main" id="{1049254E-403F-2666-4B7E-77C4895CF08D}"/>
              </a:ext>
            </a:extLst>
          </p:cNvPr>
          <p:cNvSpPr txBox="1">
            <a:spLocks noChangeArrowheads="1"/>
          </p:cNvSpPr>
          <p:nvPr/>
        </p:nvSpPr>
        <p:spPr bwMode="auto">
          <a:xfrm>
            <a:off x="5145088" y="4362450"/>
            <a:ext cx="1885950" cy="519113"/>
          </a:xfrm>
          <a:prstGeom prst="rect">
            <a:avLst/>
          </a:prstGeom>
          <a:gradFill rotWithShape="1">
            <a:gsLst>
              <a:gs pos="0">
                <a:srgbClr val="FFFFFF"/>
              </a:gs>
              <a:gs pos="50000">
                <a:srgbClr val="CCFFCC"/>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zh-CN" altLang="en-US" b="1" i="0">
                <a:solidFill>
                  <a:srgbClr val="0000FF"/>
                </a:solidFill>
                <a:ea typeface="宋体" panose="02010600030101010101" pitchFamily="2" charset="-122"/>
              </a:rPr>
              <a:t>直流通路</a:t>
            </a:r>
          </a:p>
        </p:txBody>
      </p:sp>
      <p:sp>
        <p:nvSpPr>
          <p:cNvPr id="281604" name="Rectangle 4" descr="80%">
            <a:extLst>
              <a:ext uri="{FF2B5EF4-FFF2-40B4-BE49-F238E27FC236}">
                <a16:creationId xmlns:a16="http://schemas.microsoft.com/office/drawing/2014/main" id="{BB2D2C5B-3273-3647-A3F1-32B2A8D30E82}"/>
              </a:ext>
            </a:extLst>
          </p:cNvPr>
          <p:cNvSpPr>
            <a:spLocks noChangeArrowheads="1"/>
          </p:cNvSpPr>
          <p:nvPr/>
        </p:nvSpPr>
        <p:spPr bwMode="auto">
          <a:xfrm>
            <a:off x="685800" y="5472113"/>
            <a:ext cx="8296275" cy="519112"/>
          </a:xfrm>
          <a:prstGeom prst="rect">
            <a:avLst/>
          </a:prstGeom>
          <a:noFill/>
          <a:ln w="9525">
            <a:noFill/>
            <a:miter lim="800000"/>
          </a:ln>
          <a:effectLst/>
        </p:spPr>
        <p:txBody>
          <a:bodyPr>
            <a:spAutoFit/>
          </a:bodyPr>
          <a:lstStyle/>
          <a:p>
            <a:pPr>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直流通路用来计算静态工作点</a:t>
            </a:r>
            <a:r>
              <a:rPr kumimoji="1" lang="en-US" altLang="zh-CN" b="1" i="0">
                <a:solidFill>
                  <a:srgbClr val="000099"/>
                </a:solidFill>
                <a:effectLst>
                  <a:outerShdw blurRad="38100" dist="38100" dir="2700000" algn="tl">
                    <a:srgbClr val="C0C0C0"/>
                  </a:outerShdw>
                </a:effectLst>
                <a:ea typeface="宋体" panose="02010600030101010101" pitchFamily="2" charset="-122"/>
                <a:cs typeface="+mn-cs"/>
              </a:rPr>
              <a:t>Q </a:t>
            </a:r>
            <a:r>
              <a:rPr kumimoji="1" lang="en-US" altLang="zh-CN" b="1" i="0">
                <a:solidFill>
                  <a:srgbClr val="000099"/>
                </a:solidFill>
                <a:ea typeface="宋体" panose="02010600030101010101" pitchFamily="2" charset="-122"/>
                <a:cs typeface="+mn-cs"/>
              </a:rPr>
              <a:t>( </a:t>
            </a:r>
            <a:r>
              <a:rPr kumimoji="1" lang="en-US" altLang="zh-CN" b="1">
                <a:solidFill>
                  <a:srgbClr val="CC0000"/>
                </a:solidFill>
                <a:ea typeface="楷体_GB2312" pitchFamily="49" charset="-122"/>
                <a:cs typeface="+mn-cs"/>
              </a:rPr>
              <a:t>I</a:t>
            </a:r>
            <a:r>
              <a:rPr kumimoji="1" lang="en-US" altLang="zh-CN" b="1" i="0" baseline="-25000">
                <a:solidFill>
                  <a:srgbClr val="CC0000"/>
                </a:solidFill>
                <a:ea typeface="楷体_GB2312" pitchFamily="49" charset="-122"/>
                <a:cs typeface="+mn-cs"/>
              </a:rPr>
              <a:t>B</a:t>
            </a:r>
            <a:r>
              <a:rPr kumimoji="1" lang="en-US" altLang="zh-CN" b="1" i="0">
                <a:solidFill>
                  <a:srgbClr val="CC0000"/>
                </a:solidFill>
                <a:ea typeface="宋体" panose="02010600030101010101" pitchFamily="2" charset="-122"/>
                <a:cs typeface="+mn-cs"/>
              </a:rPr>
              <a:t> </a:t>
            </a:r>
            <a:r>
              <a:rPr kumimoji="1" lang="zh-CN" altLang="en-US" b="1" i="0">
                <a:solidFill>
                  <a:srgbClr val="CC0000"/>
                </a:solidFill>
                <a:ea typeface="宋体" panose="02010600030101010101" pitchFamily="2" charset="-122"/>
                <a:cs typeface="+mn-cs"/>
              </a:rPr>
              <a:t>、 </a:t>
            </a:r>
            <a:r>
              <a:rPr kumimoji="1" lang="en-US" altLang="zh-CN" b="1">
                <a:solidFill>
                  <a:srgbClr val="CC0000"/>
                </a:solidFill>
                <a:ea typeface="楷体_GB2312" pitchFamily="49" charset="-122"/>
                <a:cs typeface="+mn-cs"/>
              </a:rPr>
              <a:t>I</a:t>
            </a:r>
            <a:r>
              <a:rPr kumimoji="1" lang="en-US" altLang="zh-CN" b="1" i="0" baseline="-25000">
                <a:solidFill>
                  <a:srgbClr val="CC0000"/>
                </a:solidFill>
                <a:ea typeface="楷体_GB2312" pitchFamily="49" charset="-122"/>
                <a:cs typeface="+mn-cs"/>
              </a:rPr>
              <a:t>C</a:t>
            </a:r>
            <a:r>
              <a:rPr kumimoji="1" lang="en-US" altLang="zh-CN" b="1" i="0">
                <a:solidFill>
                  <a:srgbClr val="CC0000"/>
                </a:solidFill>
                <a:ea typeface="宋体" panose="02010600030101010101" pitchFamily="2" charset="-122"/>
                <a:cs typeface="+mn-cs"/>
              </a:rPr>
              <a:t> </a:t>
            </a:r>
            <a:r>
              <a:rPr kumimoji="1" lang="zh-CN" altLang="en-US" b="1" i="0">
                <a:solidFill>
                  <a:srgbClr val="CC0000"/>
                </a:solidFill>
                <a:ea typeface="宋体" panose="02010600030101010101" pitchFamily="2" charset="-122"/>
                <a:cs typeface="+mn-cs"/>
              </a:rPr>
              <a:t>、 </a:t>
            </a:r>
            <a:r>
              <a:rPr kumimoji="1" lang="en-US" altLang="zh-CN" b="1">
                <a:solidFill>
                  <a:srgbClr val="CC0000"/>
                </a:solidFill>
                <a:ea typeface="楷体_GB2312" pitchFamily="49" charset="-122"/>
                <a:cs typeface="+mn-cs"/>
              </a:rPr>
              <a:t>U</a:t>
            </a:r>
            <a:r>
              <a:rPr kumimoji="1" lang="en-US" altLang="zh-CN" b="1" i="0" baseline="-25000">
                <a:solidFill>
                  <a:srgbClr val="CC0000"/>
                </a:solidFill>
                <a:ea typeface="楷体_GB2312" pitchFamily="49" charset="-122"/>
                <a:cs typeface="+mn-cs"/>
              </a:rPr>
              <a:t>CE</a:t>
            </a:r>
            <a:r>
              <a:rPr kumimoji="1" lang="en-US" altLang="zh-CN" b="1" i="0">
                <a:solidFill>
                  <a:srgbClr val="000099"/>
                </a:solidFill>
                <a:ea typeface="宋体" panose="02010600030101010101" pitchFamily="2" charset="-122"/>
                <a:cs typeface="+mn-cs"/>
              </a:rPr>
              <a:t> )</a:t>
            </a:r>
          </a:p>
        </p:txBody>
      </p:sp>
      <p:sp>
        <p:nvSpPr>
          <p:cNvPr id="281605" name="Rectangle 5">
            <a:extLst>
              <a:ext uri="{FF2B5EF4-FFF2-40B4-BE49-F238E27FC236}">
                <a16:creationId xmlns:a16="http://schemas.microsoft.com/office/drawing/2014/main" id="{8CED9609-EB27-4F56-616B-7818699E5D4D}"/>
              </a:ext>
            </a:extLst>
          </p:cNvPr>
          <p:cNvSpPr>
            <a:spLocks noChangeArrowheads="1"/>
          </p:cNvSpPr>
          <p:nvPr/>
        </p:nvSpPr>
        <p:spPr bwMode="auto">
          <a:xfrm>
            <a:off x="657225" y="1042988"/>
            <a:ext cx="7585075" cy="519112"/>
          </a:xfrm>
          <a:prstGeom prst="rect">
            <a:avLst/>
          </a:prstGeom>
          <a:gradFill rotWithShape="1">
            <a:gsLst>
              <a:gs pos="0">
                <a:srgbClr val="FFFFFF"/>
              </a:gs>
              <a:gs pos="50000">
                <a:srgbClr val="FFFF99"/>
              </a:gs>
              <a:gs pos="100000">
                <a:srgbClr val="FFFFFF"/>
              </a:gs>
            </a:gsLst>
            <a:lin ang="540000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b="1" i="0">
                <a:solidFill>
                  <a:schemeClr val="tx1"/>
                </a:solidFill>
                <a:ea typeface="宋体" panose="02010600030101010101" pitchFamily="2" charset="-122"/>
                <a:sym typeface="Symbol" panose="05050102010706020507" pitchFamily="18" charset="2"/>
              </a:rPr>
              <a:t>对直流信号电容</a:t>
            </a:r>
            <a:r>
              <a:rPr lang="en-US" altLang="zh-CN" b="1" i="0">
                <a:solidFill>
                  <a:schemeClr val="tx1"/>
                </a:solidFill>
                <a:ea typeface="宋体" panose="02010600030101010101" pitchFamily="2" charset="-122"/>
                <a:sym typeface="Symbol" panose="05050102010706020507" pitchFamily="18" charset="2"/>
              </a:rPr>
              <a:t>C</a:t>
            </a:r>
            <a:r>
              <a:rPr lang="zh-CN" altLang="en-US" b="1" i="0">
                <a:solidFill>
                  <a:schemeClr val="tx1"/>
                </a:solidFill>
                <a:ea typeface="宋体" panose="02010600030101010101" pitchFamily="2" charset="-122"/>
                <a:sym typeface="Symbol" panose="05050102010706020507" pitchFamily="18" charset="2"/>
              </a:rPr>
              <a:t>可看作开路（即将电容断开）</a:t>
            </a:r>
          </a:p>
        </p:txBody>
      </p:sp>
      <p:sp>
        <p:nvSpPr>
          <p:cNvPr id="281673" name="AutoShape 73">
            <a:extLst>
              <a:ext uri="{FF2B5EF4-FFF2-40B4-BE49-F238E27FC236}">
                <a16:creationId xmlns:a16="http://schemas.microsoft.com/office/drawing/2014/main" id="{666E9B3C-A802-9A6D-ED83-B043DF9CB52C}"/>
              </a:ext>
            </a:extLst>
          </p:cNvPr>
          <p:cNvSpPr>
            <a:spLocks noChangeArrowheads="1"/>
          </p:cNvSpPr>
          <p:nvPr/>
        </p:nvSpPr>
        <p:spPr bwMode="auto">
          <a:xfrm>
            <a:off x="588963" y="2552700"/>
            <a:ext cx="1020762" cy="520700"/>
          </a:xfrm>
          <a:prstGeom prst="wedgeRoundRectCallout">
            <a:avLst>
              <a:gd name="adj1" fmla="val 57620"/>
              <a:gd name="adj2" fmla="val 129880"/>
              <a:gd name="adj3" fmla="val 16667"/>
            </a:avLst>
          </a:prstGeom>
          <a:noFill/>
          <a:ln w="28575">
            <a:solidFill>
              <a:srgbClr val="FF0000"/>
            </a:solidFill>
            <a:miter lim="800000"/>
          </a:ln>
          <a:effectLst/>
        </p:spPr>
        <p:txBody>
          <a:bodyPr anchor="ctr"/>
          <a:lstStyle/>
          <a:p>
            <a:pPr algn="ctr">
              <a:defRPr/>
            </a:pPr>
            <a:r>
              <a:rPr kumimoji="1" lang="zh-CN" altLang="en-US" b="1" i="0">
                <a:solidFill>
                  <a:srgbClr val="0000FF"/>
                </a:solidFill>
                <a:effectLst>
                  <a:outerShdw blurRad="38100" dist="38100" dir="2700000" algn="tl">
                    <a:srgbClr val="C0C0C0"/>
                  </a:outerShdw>
                </a:effectLst>
                <a:ea typeface="楷体_GB2312" pitchFamily="49" charset="-122"/>
                <a:cs typeface="+mn-cs"/>
              </a:rPr>
              <a:t>断开</a:t>
            </a:r>
          </a:p>
        </p:txBody>
      </p:sp>
      <p:sp>
        <p:nvSpPr>
          <p:cNvPr id="281674" name="AutoShape 74">
            <a:extLst>
              <a:ext uri="{FF2B5EF4-FFF2-40B4-BE49-F238E27FC236}">
                <a16:creationId xmlns:a16="http://schemas.microsoft.com/office/drawing/2014/main" id="{7D7F9F57-A563-B0F0-7EA1-7E56E9EB0D3A}"/>
              </a:ext>
            </a:extLst>
          </p:cNvPr>
          <p:cNvSpPr>
            <a:spLocks noChangeArrowheads="1"/>
          </p:cNvSpPr>
          <p:nvPr/>
        </p:nvSpPr>
        <p:spPr bwMode="auto">
          <a:xfrm>
            <a:off x="3876675" y="2022475"/>
            <a:ext cx="1023938" cy="557213"/>
          </a:xfrm>
          <a:prstGeom prst="wedgeRoundRectCallout">
            <a:avLst>
              <a:gd name="adj1" fmla="val -56356"/>
              <a:gd name="adj2" fmla="val 89315"/>
              <a:gd name="adj3" fmla="val 16667"/>
            </a:avLst>
          </a:prstGeom>
          <a:noFill/>
          <a:ln w="28575">
            <a:solidFill>
              <a:srgbClr val="FF0000"/>
            </a:solidFill>
            <a:miter lim="800000"/>
          </a:ln>
          <a:effectLst/>
        </p:spPr>
        <p:txBody>
          <a:bodyPr anchor="ctr"/>
          <a:lstStyle/>
          <a:p>
            <a:pPr algn="ctr">
              <a:defRPr/>
            </a:pPr>
            <a:r>
              <a:rPr kumimoji="1" lang="zh-CN" altLang="en-US" b="1" i="0">
                <a:solidFill>
                  <a:srgbClr val="0000FF"/>
                </a:solidFill>
                <a:effectLst>
                  <a:outerShdw blurRad="38100" dist="38100" dir="2700000" algn="tl">
                    <a:srgbClr val="C0C0C0"/>
                  </a:outerShdw>
                </a:effectLst>
                <a:ea typeface="楷体_GB2312" pitchFamily="49" charset="-122"/>
                <a:cs typeface="+mn-cs"/>
              </a:rPr>
              <a:t>断开</a:t>
            </a:r>
          </a:p>
        </p:txBody>
      </p:sp>
      <p:sp>
        <p:nvSpPr>
          <p:cNvPr id="34824" name="AutoShape 106">
            <a:hlinkClick r:id="" action="ppaction://hlinkshowjump?jump=previousslide" highlightClick="1"/>
            <a:extLst>
              <a:ext uri="{FF2B5EF4-FFF2-40B4-BE49-F238E27FC236}">
                <a16:creationId xmlns:a16="http://schemas.microsoft.com/office/drawing/2014/main" id="{1234205E-4005-A4AF-6D44-CA41C89EF32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4825" name="AutoShape 107">
            <a:hlinkClick r:id="" action="ppaction://hlinkshowjump?jump=nextslide" highlightClick="1"/>
            <a:extLst>
              <a:ext uri="{FF2B5EF4-FFF2-40B4-BE49-F238E27FC236}">
                <a16:creationId xmlns:a16="http://schemas.microsoft.com/office/drawing/2014/main" id="{A6025777-CC0C-BB8C-037D-06BD4CEBDDD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4826" name="AutoShape 108">
            <a:hlinkClick r:id="" action="ppaction://hlinkshowjump?jump=firstslide" highlightClick="1"/>
            <a:extLst>
              <a:ext uri="{FF2B5EF4-FFF2-40B4-BE49-F238E27FC236}">
                <a16:creationId xmlns:a16="http://schemas.microsoft.com/office/drawing/2014/main" id="{BA8EA751-D055-E936-EC1C-057E7832FB6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81710" name="AutoShape 110">
            <a:extLst>
              <a:ext uri="{FF2B5EF4-FFF2-40B4-BE49-F238E27FC236}">
                <a16:creationId xmlns:a16="http://schemas.microsoft.com/office/drawing/2014/main" id="{BBCB0DAE-71AA-ACDB-F7F4-0DC5F44002AB}"/>
              </a:ext>
            </a:extLst>
          </p:cNvPr>
          <p:cNvSpPr>
            <a:spLocks noChangeArrowheads="1"/>
          </p:cNvSpPr>
          <p:nvPr/>
        </p:nvSpPr>
        <p:spPr bwMode="auto">
          <a:xfrm>
            <a:off x="5029200" y="3186113"/>
            <a:ext cx="838200" cy="457200"/>
          </a:xfrm>
          <a:prstGeom prst="notchedRightArrow">
            <a:avLst>
              <a:gd name="adj1" fmla="val 50000"/>
              <a:gd name="adj2" fmla="val 45791"/>
            </a:avLst>
          </a:prstGeom>
          <a:gradFill rotWithShape="0">
            <a:gsLst>
              <a:gs pos="0">
                <a:srgbClr val="FFFFCC"/>
              </a:gs>
              <a:gs pos="100000">
                <a:srgbClr val="FF3300"/>
              </a:gs>
            </a:gsLst>
            <a:lin ang="0" scaled="1"/>
          </a:gradFill>
          <a:ln w="9525">
            <a:solidFill>
              <a:schemeClr val="tx1"/>
            </a:solidFill>
            <a:miter lim="800000"/>
            <a:headEnd/>
            <a:tailEnd/>
          </a:ln>
        </p:spPr>
        <p:txBody>
          <a:bodyPr wrap="none" anchor="ctr"/>
          <a:lstStyle/>
          <a:p>
            <a:pPr>
              <a:spcBef>
                <a:spcPct val="50000"/>
              </a:spcBef>
            </a:pPr>
            <a:endParaRPr lang="zh-CN" altLang="en-US"/>
          </a:p>
        </p:txBody>
      </p:sp>
      <p:grpSp>
        <p:nvGrpSpPr>
          <p:cNvPr id="34828" name="Group 112">
            <a:extLst>
              <a:ext uri="{FF2B5EF4-FFF2-40B4-BE49-F238E27FC236}">
                <a16:creationId xmlns:a16="http://schemas.microsoft.com/office/drawing/2014/main" id="{BFA2D1B7-E8D8-54C8-834C-4EB69745CEE1}"/>
              </a:ext>
            </a:extLst>
          </p:cNvPr>
          <p:cNvGrpSpPr>
            <a:grpSpLocks/>
          </p:cNvGrpSpPr>
          <p:nvPr/>
        </p:nvGrpSpPr>
        <p:grpSpPr bwMode="auto">
          <a:xfrm>
            <a:off x="527050" y="1711325"/>
            <a:ext cx="4668838" cy="3652838"/>
            <a:chOff x="332" y="1078"/>
            <a:chExt cx="2941" cy="2301"/>
          </a:xfrm>
        </p:grpSpPr>
        <p:sp>
          <p:nvSpPr>
            <p:cNvPr id="34829" name="Line 7">
              <a:extLst>
                <a:ext uri="{FF2B5EF4-FFF2-40B4-BE49-F238E27FC236}">
                  <a16:creationId xmlns:a16="http://schemas.microsoft.com/office/drawing/2014/main" id="{09054A86-0888-E590-CE78-D2B0704332AE}"/>
                </a:ext>
              </a:extLst>
            </p:cNvPr>
            <p:cNvSpPr>
              <a:spLocks noChangeShapeType="1"/>
            </p:cNvSpPr>
            <p:nvPr/>
          </p:nvSpPr>
          <p:spPr bwMode="auto">
            <a:xfrm flipH="1" flipV="1">
              <a:off x="2020" y="1217"/>
              <a:ext cx="0" cy="17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830" name="Line 8">
              <a:extLst>
                <a:ext uri="{FF2B5EF4-FFF2-40B4-BE49-F238E27FC236}">
                  <a16:creationId xmlns:a16="http://schemas.microsoft.com/office/drawing/2014/main" id="{FA8BE72B-0396-DEDF-4758-44E44D7B4891}"/>
                </a:ext>
              </a:extLst>
            </p:cNvPr>
            <p:cNvSpPr>
              <a:spLocks noChangeShapeType="1"/>
            </p:cNvSpPr>
            <p:nvPr/>
          </p:nvSpPr>
          <p:spPr bwMode="auto">
            <a:xfrm flipV="1">
              <a:off x="1363" y="1222"/>
              <a:ext cx="135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31" name="Rectangle 9">
              <a:extLst>
                <a:ext uri="{FF2B5EF4-FFF2-40B4-BE49-F238E27FC236}">
                  <a16:creationId xmlns:a16="http://schemas.microsoft.com/office/drawing/2014/main" id="{69382210-CFC7-7C48-3E82-17FBE0244B2F}"/>
                </a:ext>
              </a:extLst>
            </p:cNvPr>
            <p:cNvSpPr>
              <a:spLocks noChangeArrowheads="1"/>
            </p:cNvSpPr>
            <p:nvPr/>
          </p:nvSpPr>
          <p:spPr bwMode="auto">
            <a:xfrm>
              <a:off x="2727" y="1078"/>
              <a:ext cx="54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CC</a:t>
              </a:r>
            </a:p>
          </p:txBody>
        </p:sp>
        <p:sp>
          <p:nvSpPr>
            <p:cNvPr id="34832" name="Text Box 10">
              <a:extLst>
                <a:ext uri="{FF2B5EF4-FFF2-40B4-BE49-F238E27FC236}">
                  <a16:creationId xmlns:a16="http://schemas.microsoft.com/office/drawing/2014/main" id="{EE320670-19AD-1163-C020-D3D39BB734FA}"/>
                </a:ext>
              </a:extLst>
            </p:cNvPr>
            <p:cNvSpPr txBox="1">
              <a:spLocks noChangeArrowheads="1"/>
            </p:cNvSpPr>
            <p:nvPr/>
          </p:nvSpPr>
          <p:spPr bwMode="auto">
            <a:xfrm>
              <a:off x="332" y="2380"/>
              <a:ext cx="3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S</a:t>
              </a:r>
              <a:endParaRPr lang="en-US" altLang="zh-CN" sz="2400" b="1" i="0">
                <a:solidFill>
                  <a:schemeClr val="tx2"/>
                </a:solidFill>
                <a:ea typeface="楷体_GB2312" pitchFamily="49" charset="-122"/>
              </a:endParaRPr>
            </a:p>
          </p:txBody>
        </p:sp>
        <p:sp>
          <p:nvSpPr>
            <p:cNvPr id="34833" name="Text Box 11">
              <a:extLst>
                <a:ext uri="{FF2B5EF4-FFF2-40B4-BE49-F238E27FC236}">
                  <a16:creationId xmlns:a16="http://schemas.microsoft.com/office/drawing/2014/main" id="{CE71455F-7D91-4EAB-FE45-F912DD8A11A2}"/>
                </a:ext>
              </a:extLst>
            </p:cNvPr>
            <p:cNvSpPr txBox="1">
              <a:spLocks noChangeArrowheads="1"/>
            </p:cNvSpPr>
            <p:nvPr/>
          </p:nvSpPr>
          <p:spPr bwMode="auto">
            <a:xfrm>
              <a:off x="374" y="2860"/>
              <a:ext cx="25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a:solidFill>
                    <a:srgbClr val="FF0000"/>
                  </a:solidFill>
                  <a:ea typeface="楷体_GB2312" pitchFamily="49" charset="-122"/>
                </a:rPr>
                <a:t>e</a:t>
              </a:r>
              <a:r>
                <a:rPr lang="en-US" altLang="zh-CN" sz="2400" b="1" i="0" baseline="-25000">
                  <a:solidFill>
                    <a:srgbClr val="FF0000"/>
                  </a:solidFill>
                  <a:ea typeface="楷体_GB2312" pitchFamily="49" charset="-122"/>
                </a:rPr>
                <a:t>s</a:t>
              </a:r>
              <a:endParaRPr lang="en-US" altLang="zh-CN" sz="2400" b="1" i="0">
                <a:solidFill>
                  <a:srgbClr val="FF0000"/>
                </a:solidFill>
                <a:ea typeface="楷体_GB2312" pitchFamily="49" charset="-122"/>
              </a:endParaRPr>
            </a:p>
          </p:txBody>
        </p:sp>
        <p:sp>
          <p:nvSpPr>
            <p:cNvPr id="34834" name="Line 12">
              <a:extLst>
                <a:ext uri="{FF2B5EF4-FFF2-40B4-BE49-F238E27FC236}">
                  <a16:creationId xmlns:a16="http://schemas.microsoft.com/office/drawing/2014/main" id="{9EF77DE3-B1FB-90C5-F8A4-37F174DA018D}"/>
                </a:ext>
              </a:extLst>
            </p:cNvPr>
            <p:cNvSpPr>
              <a:spLocks noChangeShapeType="1"/>
            </p:cNvSpPr>
            <p:nvPr/>
          </p:nvSpPr>
          <p:spPr bwMode="auto">
            <a:xfrm flipV="1">
              <a:off x="1363" y="1890"/>
              <a:ext cx="0" cy="40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35" name="Line 13">
              <a:extLst>
                <a:ext uri="{FF2B5EF4-FFF2-40B4-BE49-F238E27FC236}">
                  <a16:creationId xmlns:a16="http://schemas.microsoft.com/office/drawing/2014/main" id="{E8FB8A47-BA39-4729-E9D7-AFB0DD5E7472}"/>
                </a:ext>
              </a:extLst>
            </p:cNvPr>
            <p:cNvSpPr>
              <a:spLocks noChangeShapeType="1"/>
            </p:cNvSpPr>
            <p:nvPr/>
          </p:nvSpPr>
          <p:spPr bwMode="auto">
            <a:xfrm rot="16200000" flipH="1">
              <a:off x="1186" y="1407"/>
              <a:ext cx="354"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836" name="Line 14">
              <a:extLst>
                <a:ext uri="{FF2B5EF4-FFF2-40B4-BE49-F238E27FC236}">
                  <a16:creationId xmlns:a16="http://schemas.microsoft.com/office/drawing/2014/main" id="{A7522743-0365-4545-2BA1-88683C9ACC16}"/>
                </a:ext>
              </a:extLst>
            </p:cNvPr>
            <p:cNvSpPr>
              <a:spLocks noChangeShapeType="1"/>
            </p:cNvSpPr>
            <p:nvPr/>
          </p:nvSpPr>
          <p:spPr bwMode="auto">
            <a:xfrm>
              <a:off x="1876" y="2146"/>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837" name="Line 15">
              <a:extLst>
                <a:ext uri="{FF2B5EF4-FFF2-40B4-BE49-F238E27FC236}">
                  <a16:creationId xmlns:a16="http://schemas.microsoft.com/office/drawing/2014/main" id="{F6DC46EE-480F-F660-64EA-6FE7FE7B6B2F}"/>
                </a:ext>
              </a:extLst>
            </p:cNvPr>
            <p:cNvSpPr>
              <a:spLocks noChangeShapeType="1"/>
            </p:cNvSpPr>
            <p:nvPr/>
          </p:nvSpPr>
          <p:spPr bwMode="auto">
            <a:xfrm>
              <a:off x="1876" y="2281"/>
              <a:ext cx="137" cy="139"/>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34838" name="Line 16">
              <a:extLst>
                <a:ext uri="{FF2B5EF4-FFF2-40B4-BE49-F238E27FC236}">
                  <a16:creationId xmlns:a16="http://schemas.microsoft.com/office/drawing/2014/main" id="{141F65F2-DED3-8945-312F-CABBE3A5CE9C}"/>
                </a:ext>
              </a:extLst>
            </p:cNvPr>
            <p:cNvSpPr>
              <a:spLocks noChangeShapeType="1"/>
            </p:cNvSpPr>
            <p:nvPr/>
          </p:nvSpPr>
          <p:spPr bwMode="auto">
            <a:xfrm flipV="1">
              <a:off x="1876" y="2150"/>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839" name="Line 18">
              <a:extLst>
                <a:ext uri="{FF2B5EF4-FFF2-40B4-BE49-F238E27FC236}">
                  <a16:creationId xmlns:a16="http://schemas.microsoft.com/office/drawing/2014/main" id="{6830B090-8C0E-DD3E-FBB6-5574FE23CAAE}"/>
                </a:ext>
              </a:extLst>
            </p:cNvPr>
            <p:cNvSpPr>
              <a:spLocks noChangeShapeType="1"/>
            </p:cNvSpPr>
            <p:nvPr/>
          </p:nvSpPr>
          <p:spPr bwMode="auto">
            <a:xfrm>
              <a:off x="2005" y="2410"/>
              <a:ext cx="0" cy="84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840" name="Line 19">
              <a:extLst>
                <a:ext uri="{FF2B5EF4-FFF2-40B4-BE49-F238E27FC236}">
                  <a16:creationId xmlns:a16="http://schemas.microsoft.com/office/drawing/2014/main" id="{92DAC907-C413-6638-F984-D723EC539821}"/>
                </a:ext>
              </a:extLst>
            </p:cNvPr>
            <p:cNvSpPr>
              <a:spLocks noChangeShapeType="1"/>
            </p:cNvSpPr>
            <p:nvPr/>
          </p:nvSpPr>
          <p:spPr bwMode="auto">
            <a:xfrm flipV="1">
              <a:off x="689" y="3248"/>
              <a:ext cx="1993"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841" name="Text Box 20">
              <a:extLst>
                <a:ext uri="{FF2B5EF4-FFF2-40B4-BE49-F238E27FC236}">
                  <a16:creationId xmlns:a16="http://schemas.microsoft.com/office/drawing/2014/main" id="{5B7E3826-E9EB-0C65-3FD2-DF471325D536}"/>
                </a:ext>
              </a:extLst>
            </p:cNvPr>
            <p:cNvSpPr txBox="1">
              <a:spLocks noChangeArrowheads="1"/>
            </p:cNvSpPr>
            <p:nvPr/>
          </p:nvSpPr>
          <p:spPr bwMode="auto">
            <a:xfrm>
              <a:off x="1024" y="1527"/>
              <a:ext cx="3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34842" name="Rectangle 21">
              <a:extLst>
                <a:ext uri="{FF2B5EF4-FFF2-40B4-BE49-F238E27FC236}">
                  <a16:creationId xmlns:a16="http://schemas.microsoft.com/office/drawing/2014/main" id="{8C087FBB-E2CA-A3D1-8280-6C6F3F0317B5}"/>
                </a:ext>
              </a:extLst>
            </p:cNvPr>
            <p:cNvSpPr>
              <a:spLocks noChangeArrowheads="1"/>
            </p:cNvSpPr>
            <p:nvPr/>
          </p:nvSpPr>
          <p:spPr bwMode="auto">
            <a:xfrm>
              <a:off x="1969" y="1378"/>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4843" name="Rectangle 22">
              <a:extLst>
                <a:ext uri="{FF2B5EF4-FFF2-40B4-BE49-F238E27FC236}">
                  <a16:creationId xmlns:a16="http://schemas.microsoft.com/office/drawing/2014/main" id="{983144F9-9A83-051E-69B8-370A0282FDC6}"/>
                </a:ext>
              </a:extLst>
            </p:cNvPr>
            <p:cNvSpPr>
              <a:spLocks noChangeArrowheads="1"/>
            </p:cNvSpPr>
            <p:nvPr/>
          </p:nvSpPr>
          <p:spPr bwMode="auto">
            <a:xfrm>
              <a:off x="1316" y="1568"/>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34844" name="Group 23">
              <a:extLst>
                <a:ext uri="{FF2B5EF4-FFF2-40B4-BE49-F238E27FC236}">
                  <a16:creationId xmlns:a16="http://schemas.microsoft.com/office/drawing/2014/main" id="{8EDE3678-5EC9-30BF-20E4-603D138F47BE}"/>
                </a:ext>
              </a:extLst>
            </p:cNvPr>
            <p:cNvGrpSpPr>
              <a:grpSpLocks/>
            </p:cNvGrpSpPr>
            <p:nvPr/>
          </p:nvGrpSpPr>
          <p:grpSpPr bwMode="auto">
            <a:xfrm>
              <a:off x="1027" y="2156"/>
              <a:ext cx="67" cy="245"/>
              <a:chOff x="3454" y="2018"/>
              <a:chExt cx="96" cy="328"/>
            </a:xfrm>
          </p:grpSpPr>
          <p:sp>
            <p:nvSpPr>
              <p:cNvPr id="34845" name="Line 24">
                <a:extLst>
                  <a:ext uri="{FF2B5EF4-FFF2-40B4-BE49-F238E27FC236}">
                    <a16:creationId xmlns:a16="http://schemas.microsoft.com/office/drawing/2014/main" id="{81073FE6-277A-35DA-681E-490A772F9781}"/>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46" name="Line 25">
                <a:extLst>
                  <a:ext uri="{FF2B5EF4-FFF2-40B4-BE49-F238E27FC236}">
                    <a16:creationId xmlns:a16="http://schemas.microsoft.com/office/drawing/2014/main" id="{4A71470F-DCDD-B9D3-3CCD-B093F4867862}"/>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4847" name="Line 26">
              <a:extLst>
                <a:ext uri="{FF2B5EF4-FFF2-40B4-BE49-F238E27FC236}">
                  <a16:creationId xmlns:a16="http://schemas.microsoft.com/office/drawing/2014/main" id="{1FC8CB51-6157-A7E4-135B-B389765FCD37}"/>
                </a:ext>
              </a:extLst>
            </p:cNvPr>
            <p:cNvSpPr>
              <a:spLocks noChangeShapeType="1"/>
            </p:cNvSpPr>
            <p:nvPr/>
          </p:nvSpPr>
          <p:spPr bwMode="auto">
            <a:xfrm flipV="1">
              <a:off x="689" y="2280"/>
              <a:ext cx="3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4848" name="Group 27">
              <a:extLst>
                <a:ext uri="{FF2B5EF4-FFF2-40B4-BE49-F238E27FC236}">
                  <a16:creationId xmlns:a16="http://schemas.microsoft.com/office/drawing/2014/main" id="{FA96868B-68E5-EB0B-B72A-5F732BCB9E44}"/>
                </a:ext>
              </a:extLst>
            </p:cNvPr>
            <p:cNvGrpSpPr>
              <a:grpSpLocks/>
            </p:cNvGrpSpPr>
            <p:nvPr/>
          </p:nvGrpSpPr>
          <p:grpSpPr bwMode="auto">
            <a:xfrm flipH="1">
              <a:off x="2323" y="1731"/>
              <a:ext cx="67" cy="245"/>
              <a:chOff x="3454" y="2018"/>
              <a:chExt cx="96" cy="328"/>
            </a:xfrm>
          </p:grpSpPr>
          <p:sp>
            <p:nvSpPr>
              <p:cNvPr id="34849" name="Line 28">
                <a:extLst>
                  <a:ext uri="{FF2B5EF4-FFF2-40B4-BE49-F238E27FC236}">
                    <a16:creationId xmlns:a16="http://schemas.microsoft.com/office/drawing/2014/main" id="{1F8B55FB-AA61-FA34-B393-E0515682079D}"/>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50" name="Line 29">
                <a:extLst>
                  <a:ext uri="{FF2B5EF4-FFF2-40B4-BE49-F238E27FC236}">
                    <a16:creationId xmlns:a16="http://schemas.microsoft.com/office/drawing/2014/main" id="{D8FC79D6-42C6-DEF8-5D7A-B8E4DF80243D}"/>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4851" name="Line 30">
              <a:extLst>
                <a:ext uri="{FF2B5EF4-FFF2-40B4-BE49-F238E27FC236}">
                  <a16:creationId xmlns:a16="http://schemas.microsoft.com/office/drawing/2014/main" id="{D4BC275F-C732-0878-94BE-54505578EAC1}"/>
                </a:ext>
              </a:extLst>
            </p:cNvPr>
            <p:cNvSpPr>
              <a:spLocks noChangeShapeType="1"/>
            </p:cNvSpPr>
            <p:nvPr/>
          </p:nvSpPr>
          <p:spPr bwMode="auto">
            <a:xfrm flipH="1">
              <a:off x="2390" y="1849"/>
              <a:ext cx="29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52" name="Line 31">
              <a:extLst>
                <a:ext uri="{FF2B5EF4-FFF2-40B4-BE49-F238E27FC236}">
                  <a16:creationId xmlns:a16="http://schemas.microsoft.com/office/drawing/2014/main" id="{9FB66D94-7125-CA77-D971-19479723938C}"/>
                </a:ext>
              </a:extLst>
            </p:cNvPr>
            <p:cNvSpPr>
              <a:spLocks noChangeShapeType="1"/>
            </p:cNvSpPr>
            <p:nvPr/>
          </p:nvSpPr>
          <p:spPr bwMode="auto">
            <a:xfrm flipV="1">
              <a:off x="2016" y="1849"/>
              <a:ext cx="33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53" name="Text Box 32">
              <a:extLst>
                <a:ext uri="{FF2B5EF4-FFF2-40B4-BE49-F238E27FC236}">
                  <a16:creationId xmlns:a16="http://schemas.microsoft.com/office/drawing/2014/main" id="{5C635CEE-5801-7AF3-EAF1-3B2F7B074068}"/>
                </a:ext>
              </a:extLst>
            </p:cNvPr>
            <p:cNvSpPr txBox="1">
              <a:spLocks noChangeArrowheads="1"/>
            </p:cNvSpPr>
            <p:nvPr/>
          </p:nvSpPr>
          <p:spPr bwMode="auto">
            <a:xfrm>
              <a:off x="1655" y="1356"/>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34854" name="Text Box 33">
              <a:extLst>
                <a:ext uri="{FF2B5EF4-FFF2-40B4-BE49-F238E27FC236}">
                  <a16:creationId xmlns:a16="http://schemas.microsoft.com/office/drawing/2014/main" id="{8F1A31F0-64C3-6C1D-BD68-7EBE5FE1C322}"/>
                </a:ext>
              </a:extLst>
            </p:cNvPr>
            <p:cNvSpPr txBox="1">
              <a:spLocks noChangeArrowheads="1"/>
            </p:cNvSpPr>
            <p:nvPr/>
          </p:nvSpPr>
          <p:spPr bwMode="auto">
            <a:xfrm>
              <a:off x="931" y="1856"/>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34855" name="Text Box 34">
              <a:extLst>
                <a:ext uri="{FF2B5EF4-FFF2-40B4-BE49-F238E27FC236}">
                  <a16:creationId xmlns:a16="http://schemas.microsoft.com/office/drawing/2014/main" id="{541E1EC6-8826-9D04-984E-7CED33A304DC}"/>
                </a:ext>
              </a:extLst>
            </p:cNvPr>
            <p:cNvSpPr txBox="1">
              <a:spLocks noChangeArrowheads="1"/>
            </p:cNvSpPr>
            <p:nvPr/>
          </p:nvSpPr>
          <p:spPr bwMode="auto">
            <a:xfrm>
              <a:off x="2239" y="1473"/>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34856" name="Text Box 35">
              <a:extLst>
                <a:ext uri="{FF2B5EF4-FFF2-40B4-BE49-F238E27FC236}">
                  <a16:creationId xmlns:a16="http://schemas.microsoft.com/office/drawing/2014/main" id="{489BEAC6-15BC-8442-652E-A598131045CC}"/>
                </a:ext>
              </a:extLst>
            </p:cNvPr>
            <p:cNvSpPr txBox="1">
              <a:spLocks noChangeArrowheads="1"/>
            </p:cNvSpPr>
            <p:nvPr/>
          </p:nvSpPr>
          <p:spPr bwMode="auto">
            <a:xfrm>
              <a:off x="1911" y="2143"/>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34857" name="Text Box 36">
              <a:extLst>
                <a:ext uri="{FF2B5EF4-FFF2-40B4-BE49-F238E27FC236}">
                  <a16:creationId xmlns:a16="http://schemas.microsoft.com/office/drawing/2014/main" id="{8B566F14-0F5B-B7D3-8C97-BF9A89318779}"/>
                </a:ext>
              </a:extLst>
            </p:cNvPr>
            <p:cNvSpPr txBox="1">
              <a:spLocks noChangeArrowheads="1"/>
            </p:cNvSpPr>
            <p:nvPr/>
          </p:nvSpPr>
          <p:spPr bwMode="auto">
            <a:xfrm>
              <a:off x="1082" y="2043"/>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34858" name="Text Box 37">
              <a:extLst>
                <a:ext uri="{FF2B5EF4-FFF2-40B4-BE49-F238E27FC236}">
                  <a16:creationId xmlns:a16="http://schemas.microsoft.com/office/drawing/2014/main" id="{BC02FE63-1F01-27E7-8AF5-FEFF39E58219}"/>
                </a:ext>
              </a:extLst>
            </p:cNvPr>
            <p:cNvSpPr txBox="1">
              <a:spLocks noChangeArrowheads="1"/>
            </p:cNvSpPr>
            <p:nvPr/>
          </p:nvSpPr>
          <p:spPr bwMode="auto">
            <a:xfrm>
              <a:off x="2138" y="1601"/>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34859" name="Line 38">
              <a:extLst>
                <a:ext uri="{FF2B5EF4-FFF2-40B4-BE49-F238E27FC236}">
                  <a16:creationId xmlns:a16="http://schemas.microsoft.com/office/drawing/2014/main" id="{B9265B11-9421-50CF-AD11-ADCAAEB0CC91}"/>
                </a:ext>
              </a:extLst>
            </p:cNvPr>
            <p:cNvSpPr>
              <a:spLocks noChangeShapeType="1"/>
            </p:cNvSpPr>
            <p:nvPr/>
          </p:nvSpPr>
          <p:spPr bwMode="auto">
            <a:xfrm>
              <a:off x="689" y="2698"/>
              <a:ext cx="0" cy="5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60" name="Rectangle 39">
              <a:extLst>
                <a:ext uri="{FF2B5EF4-FFF2-40B4-BE49-F238E27FC236}">
                  <a16:creationId xmlns:a16="http://schemas.microsoft.com/office/drawing/2014/main" id="{D1F74469-F58C-C4F0-BE64-105E8C7491E2}"/>
                </a:ext>
              </a:extLst>
            </p:cNvPr>
            <p:cNvSpPr>
              <a:spLocks noChangeArrowheads="1"/>
            </p:cNvSpPr>
            <p:nvPr/>
          </p:nvSpPr>
          <p:spPr bwMode="auto">
            <a:xfrm>
              <a:off x="638" y="2405"/>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4861" name="Oval 40">
              <a:extLst>
                <a:ext uri="{FF2B5EF4-FFF2-40B4-BE49-F238E27FC236}">
                  <a16:creationId xmlns:a16="http://schemas.microsoft.com/office/drawing/2014/main" id="{4A988659-B68B-D329-4C44-87847C25193C}"/>
                </a:ext>
              </a:extLst>
            </p:cNvPr>
            <p:cNvSpPr>
              <a:spLocks noChangeArrowheads="1"/>
            </p:cNvSpPr>
            <p:nvPr/>
          </p:nvSpPr>
          <p:spPr bwMode="auto">
            <a:xfrm>
              <a:off x="593" y="2926"/>
              <a:ext cx="200" cy="227"/>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sp>
          <p:nvSpPr>
            <p:cNvPr id="34862" name="Text Box 41">
              <a:extLst>
                <a:ext uri="{FF2B5EF4-FFF2-40B4-BE49-F238E27FC236}">
                  <a16:creationId xmlns:a16="http://schemas.microsoft.com/office/drawing/2014/main" id="{4DA1FC95-C8E9-B1E7-BA60-42B221ADBBA3}"/>
                </a:ext>
              </a:extLst>
            </p:cNvPr>
            <p:cNvSpPr txBox="1">
              <a:spLocks noChangeArrowheads="1"/>
            </p:cNvSpPr>
            <p:nvPr/>
          </p:nvSpPr>
          <p:spPr bwMode="auto">
            <a:xfrm>
              <a:off x="522" y="2694"/>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34863" name="Text Box 42">
              <a:extLst>
                <a:ext uri="{FF2B5EF4-FFF2-40B4-BE49-F238E27FC236}">
                  <a16:creationId xmlns:a16="http://schemas.microsoft.com/office/drawing/2014/main" id="{BA60F916-D153-B652-5578-CD2EF51EED2B}"/>
                </a:ext>
              </a:extLst>
            </p:cNvPr>
            <p:cNvSpPr txBox="1">
              <a:spLocks noChangeArrowheads="1"/>
            </p:cNvSpPr>
            <p:nvPr/>
          </p:nvSpPr>
          <p:spPr bwMode="auto">
            <a:xfrm>
              <a:off x="522" y="3040"/>
              <a:ext cx="1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34864" name="Line 43">
              <a:extLst>
                <a:ext uri="{FF2B5EF4-FFF2-40B4-BE49-F238E27FC236}">
                  <a16:creationId xmlns:a16="http://schemas.microsoft.com/office/drawing/2014/main" id="{CBA2518D-11CF-0454-9276-758C5A579738}"/>
                </a:ext>
              </a:extLst>
            </p:cNvPr>
            <p:cNvSpPr>
              <a:spLocks noChangeShapeType="1"/>
            </p:cNvSpPr>
            <p:nvPr/>
          </p:nvSpPr>
          <p:spPr bwMode="auto">
            <a:xfrm>
              <a:off x="2677" y="2738"/>
              <a:ext cx="0" cy="51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65" name="Rectangle 44">
              <a:extLst>
                <a:ext uri="{FF2B5EF4-FFF2-40B4-BE49-F238E27FC236}">
                  <a16:creationId xmlns:a16="http://schemas.microsoft.com/office/drawing/2014/main" id="{2338E4E4-0DB9-8E51-877D-611D1920CA71}"/>
                </a:ext>
              </a:extLst>
            </p:cNvPr>
            <p:cNvSpPr>
              <a:spLocks noChangeArrowheads="1"/>
            </p:cNvSpPr>
            <p:nvPr/>
          </p:nvSpPr>
          <p:spPr bwMode="auto">
            <a:xfrm>
              <a:off x="2628" y="2441"/>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4866" name="Text Box 45">
              <a:extLst>
                <a:ext uri="{FF2B5EF4-FFF2-40B4-BE49-F238E27FC236}">
                  <a16:creationId xmlns:a16="http://schemas.microsoft.com/office/drawing/2014/main" id="{4DA61893-CA0A-4F58-BE68-7B7F38CB2B1A}"/>
                </a:ext>
              </a:extLst>
            </p:cNvPr>
            <p:cNvSpPr txBox="1">
              <a:spLocks noChangeArrowheads="1"/>
            </p:cNvSpPr>
            <p:nvPr/>
          </p:nvSpPr>
          <p:spPr bwMode="auto">
            <a:xfrm>
              <a:off x="2352" y="2394"/>
              <a:ext cx="3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L</a:t>
              </a:r>
              <a:endParaRPr lang="en-US" altLang="zh-CN" sz="2400" b="1" i="0">
                <a:solidFill>
                  <a:schemeClr val="tx2"/>
                </a:solidFill>
                <a:ea typeface="楷体_GB2312" pitchFamily="49" charset="-122"/>
              </a:endParaRPr>
            </a:p>
          </p:txBody>
        </p:sp>
        <p:sp>
          <p:nvSpPr>
            <p:cNvPr id="34867" name="Line 46">
              <a:extLst>
                <a:ext uri="{FF2B5EF4-FFF2-40B4-BE49-F238E27FC236}">
                  <a16:creationId xmlns:a16="http://schemas.microsoft.com/office/drawing/2014/main" id="{33523111-2C4F-FE2D-F3D9-8F074B2E74A0}"/>
                </a:ext>
              </a:extLst>
            </p:cNvPr>
            <p:cNvSpPr>
              <a:spLocks noChangeShapeType="1"/>
            </p:cNvSpPr>
            <p:nvPr/>
          </p:nvSpPr>
          <p:spPr bwMode="auto">
            <a:xfrm flipV="1">
              <a:off x="1087" y="2284"/>
              <a:ext cx="79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68" name="Rectangle 47">
              <a:extLst>
                <a:ext uri="{FF2B5EF4-FFF2-40B4-BE49-F238E27FC236}">
                  <a16:creationId xmlns:a16="http://schemas.microsoft.com/office/drawing/2014/main" id="{82A6FC6D-098B-BED5-03DC-3E7AAAD05454}"/>
                </a:ext>
              </a:extLst>
            </p:cNvPr>
            <p:cNvSpPr>
              <a:spLocks noChangeArrowheads="1"/>
            </p:cNvSpPr>
            <p:nvPr/>
          </p:nvSpPr>
          <p:spPr bwMode="auto">
            <a:xfrm>
              <a:off x="716" y="2583"/>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u</a:t>
              </a:r>
              <a:r>
                <a:rPr lang="en-US" altLang="zh-CN" sz="2400" b="1" i="0" baseline="-25000">
                  <a:solidFill>
                    <a:srgbClr val="FF0000"/>
                  </a:solidFill>
                  <a:ea typeface="楷体_GB2312" pitchFamily="49" charset="-122"/>
                </a:rPr>
                <a:t>i</a:t>
              </a:r>
            </a:p>
          </p:txBody>
        </p:sp>
        <p:sp>
          <p:nvSpPr>
            <p:cNvPr id="34869" name="Rectangle 48">
              <a:extLst>
                <a:ext uri="{FF2B5EF4-FFF2-40B4-BE49-F238E27FC236}">
                  <a16:creationId xmlns:a16="http://schemas.microsoft.com/office/drawing/2014/main" id="{D5FDF43B-1D8A-073A-FC05-5A1441BF09A7}"/>
                </a:ext>
              </a:extLst>
            </p:cNvPr>
            <p:cNvSpPr>
              <a:spLocks noChangeArrowheads="1"/>
            </p:cNvSpPr>
            <p:nvPr/>
          </p:nvSpPr>
          <p:spPr bwMode="auto">
            <a:xfrm>
              <a:off x="828" y="2266"/>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34870" name="Rectangle 49">
              <a:extLst>
                <a:ext uri="{FF2B5EF4-FFF2-40B4-BE49-F238E27FC236}">
                  <a16:creationId xmlns:a16="http://schemas.microsoft.com/office/drawing/2014/main" id="{C596D4B9-FFBC-387F-03C9-C49F10DE0DD1}"/>
                </a:ext>
              </a:extLst>
            </p:cNvPr>
            <p:cNvSpPr>
              <a:spLocks noChangeArrowheads="1"/>
            </p:cNvSpPr>
            <p:nvPr/>
          </p:nvSpPr>
          <p:spPr bwMode="auto">
            <a:xfrm>
              <a:off x="832" y="2975"/>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34871" name="Rectangle 50">
              <a:extLst>
                <a:ext uri="{FF2B5EF4-FFF2-40B4-BE49-F238E27FC236}">
                  <a16:creationId xmlns:a16="http://schemas.microsoft.com/office/drawing/2014/main" id="{071594B8-0411-034C-0924-ED9BC6CB5753}"/>
                </a:ext>
              </a:extLst>
            </p:cNvPr>
            <p:cNvSpPr>
              <a:spLocks noChangeArrowheads="1"/>
            </p:cNvSpPr>
            <p:nvPr/>
          </p:nvSpPr>
          <p:spPr bwMode="auto">
            <a:xfrm>
              <a:off x="2709" y="2437"/>
              <a:ext cx="2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o</a:t>
              </a:r>
            </a:p>
          </p:txBody>
        </p:sp>
        <p:sp>
          <p:nvSpPr>
            <p:cNvPr id="34872" name="Rectangle 51">
              <a:extLst>
                <a:ext uri="{FF2B5EF4-FFF2-40B4-BE49-F238E27FC236}">
                  <a16:creationId xmlns:a16="http://schemas.microsoft.com/office/drawing/2014/main" id="{5775282D-131D-A477-BBF2-D93158B7FC05}"/>
                </a:ext>
              </a:extLst>
            </p:cNvPr>
            <p:cNvSpPr>
              <a:spLocks noChangeArrowheads="1"/>
            </p:cNvSpPr>
            <p:nvPr/>
          </p:nvSpPr>
          <p:spPr bwMode="auto">
            <a:xfrm>
              <a:off x="2724" y="221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81652" name="Rectangle 52">
              <a:extLst>
                <a:ext uri="{FF2B5EF4-FFF2-40B4-BE49-F238E27FC236}">
                  <a16:creationId xmlns:a16="http://schemas.microsoft.com/office/drawing/2014/main" id="{FE0650E8-5A5B-512B-BE16-6BBED252C277}"/>
                </a:ext>
              </a:extLst>
            </p:cNvPr>
            <p:cNvSpPr>
              <a:spLocks noChangeArrowheads="1"/>
            </p:cNvSpPr>
            <p:nvPr/>
          </p:nvSpPr>
          <p:spPr bwMode="auto">
            <a:xfrm>
              <a:off x="2734" y="2717"/>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34874" name="Line 53">
              <a:extLst>
                <a:ext uri="{FF2B5EF4-FFF2-40B4-BE49-F238E27FC236}">
                  <a16:creationId xmlns:a16="http://schemas.microsoft.com/office/drawing/2014/main" id="{4B5890CC-159F-09FE-8AC9-C22C3CA3F5DB}"/>
                </a:ext>
              </a:extLst>
            </p:cNvPr>
            <p:cNvSpPr>
              <a:spLocks noChangeShapeType="1"/>
            </p:cNvSpPr>
            <p:nvPr/>
          </p:nvSpPr>
          <p:spPr bwMode="auto">
            <a:xfrm flipH="1">
              <a:off x="2677" y="1846"/>
              <a:ext cx="1" cy="57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75" name="Line 54">
              <a:extLst>
                <a:ext uri="{FF2B5EF4-FFF2-40B4-BE49-F238E27FC236}">
                  <a16:creationId xmlns:a16="http://schemas.microsoft.com/office/drawing/2014/main" id="{F1B5AF11-5C8C-968C-56C3-E517F1C12F81}"/>
                </a:ext>
              </a:extLst>
            </p:cNvPr>
            <p:cNvSpPr>
              <a:spLocks noChangeShapeType="1"/>
            </p:cNvSpPr>
            <p:nvPr/>
          </p:nvSpPr>
          <p:spPr bwMode="auto">
            <a:xfrm rot="5400000">
              <a:off x="626" y="2350"/>
              <a:ext cx="124" cy="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876" name="Text Box 55">
              <a:extLst>
                <a:ext uri="{FF2B5EF4-FFF2-40B4-BE49-F238E27FC236}">
                  <a16:creationId xmlns:a16="http://schemas.microsoft.com/office/drawing/2014/main" id="{543A377C-3503-3664-6347-CC009BFBCE2B}"/>
                </a:ext>
              </a:extLst>
            </p:cNvPr>
            <p:cNvSpPr txBox="1">
              <a:spLocks noChangeArrowheads="1"/>
            </p:cNvSpPr>
            <p:nvPr/>
          </p:nvSpPr>
          <p:spPr bwMode="auto">
            <a:xfrm>
              <a:off x="1653" y="2212"/>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34877" name="Text Box 56">
              <a:extLst>
                <a:ext uri="{FF2B5EF4-FFF2-40B4-BE49-F238E27FC236}">
                  <a16:creationId xmlns:a16="http://schemas.microsoft.com/office/drawing/2014/main" id="{0DF5B885-86A2-472B-9F7B-27274D9F9A0B}"/>
                </a:ext>
              </a:extLst>
            </p:cNvPr>
            <p:cNvSpPr txBox="1">
              <a:spLocks noChangeArrowheads="1"/>
            </p:cNvSpPr>
            <p:nvPr/>
          </p:nvSpPr>
          <p:spPr bwMode="auto">
            <a:xfrm>
              <a:off x="2096" y="1863"/>
              <a:ext cx="3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81657" name="Rectangle 57">
              <a:extLst>
                <a:ext uri="{FF2B5EF4-FFF2-40B4-BE49-F238E27FC236}">
                  <a16:creationId xmlns:a16="http://schemas.microsoft.com/office/drawing/2014/main" id="{4A5D5D5E-6146-A5FC-B732-9C180CE296A9}"/>
                </a:ext>
              </a:extLst>
            </p:cNvPr>
            <p:cNvSpPr>
              <a:spLocks noChangeArrowheads="1"/>
            </p:cNvSpPr>
            <p:nvPr/>
          </p:nvSpPr>
          <p:spPr bwMode="auto">
            <a:xfrm>
              <a:off x="1805" y="2517"/>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34879" name="Rectangle 58">
              <a:extLst>
                <a:ext uri="{FF2B5EF4-FFF2-40B4-BE49-F238E27FC236}">
                  <a16:creationId xmlns:a16="http://schemas.microsoft.com/office/drawing/2014/main" id="{ABED7B9F-D630-7DB8-1A11-0B9B776F3CFB}"/>
                </a:ext>
              </a:extLst>
            </p:cNvPr>
            <p:cNvSpPr>
              <a:spLocks noChangeArrowheads="1"/>
            </p:cNvSpPr>
            <p:nvPr/>
          </p:nvSpPr>
          <p:spPr bwMode="auto">
            <a:xfrm>
              <a:off x="1574" y="235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34880" name="Rectangle 59">
              <a:extLst>
                <a:ext uri="{FF2B5EF4-FFF2-40B4-BE49-F238E27FC236}">
                  <a16:creationId xmlns:a16="http://schemas.microsoft.com/office/drawing/2014/main" id="{F5D2EAD6-8FAF-4F42-365C-D304243EB8FD}"/>
                </a:ext>
              </a:extLst>
            </p:cNvPr>
            <p:cNvSpPr>
              <a:spLocks noChangeArrowheads="1"/>
            </p:cNvSpPr>
            <p:nvPr/>
          </p:nvSpPr>
          <p:spPr bwMode="auto">
            <a:xfrm>
              <a:off x="2016" y="2140"/>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281660" name="Rectangle 60">
              <a:extLst>
                <a:ext uri="{FF2B5EF4-FFF2-40B4-BE49-F238E27FC236}">
                  <a16:creationId xmlns:a16="http://schemas.microsoft.com/office/drawing/2014/main" id="{426BA93B-5478-DF08-79DE-5EDDD66FCFE3}"/>
                </a:ext>
              </a:extLst>
            </p:cNvPr>
            <p:cNvSpPr>
              <a:spLocks noChangeArrowheads="1"/>
            </p:cNvSpPr>
            <p:nvPr/>
          </p:nvSpPr>
          <p:spPr bwMode="auto">
            <a:xfrm>
              <a:off x="2091" y="2424"/>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34882" name="Line 61">
              <a:extLst>
                <a:ext uri="{FF2B5EF4-FFF2-40B4-BE49-F238E27FC236}">
                  <a16:creationId xmlns:a16="http://schemas.microsoft.com/office/drawing/2014/main" id="{5AE14610-4819-C10F-892B-B6259C92874E}"/>
                </a:ext>
              </a:extLst>
            </p:cNvPr>
            <p:cNvSpPr>
              <a:spLocks noChangeShapeType="1"/>
            </p:cNvSpPr>
            <p:nvPr/>
          </p:nvSpPr>
          <p:spPr bwMode="auto">
            <a:xfrm>
              <a:off x="1950" y="1830"/>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4883" name="Rectangle 62">
              <a:extLst>
                <a:ext uri="{FF2B5EF4-FFF2-40B4-BE49-F238E27FC236}">
                  <a16:creationId xmlns:a16="http://schemas.microsoft.com/office/drawing/2014/main" id="{2A980F3B-9F59-380C-E09B-96E258E30E3F}"/>
                </a:ext>
              </a:extLst>
            </p:cNvPr>
            <p:cNvSpPr>
              <a:spLocks noChangeArrowheads="1"/>
            </p:cNvSpPr>
            <p:nvPr/>
          </p:nvSpPr>
          <p:spPr bwMode="auto">
            <a:xfrm>
              <a:off x="1598" y="1788"/>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34884" name="Line 63">
              <a:extLst>
                <a:ext uri="{FF2B5EF4-FFF2-40B4-BE49-F238E27FC236}">
                  <a16:creationId xmlns:a16="http://schemas.microsoft.com/office/drawing/2014/main" id="{BE5047BE-C7D4-D625-F12E-5A2F57E5D7E1}"/>
                </a:ext>
              </a:extLst>
            </p:cNvPr>
            <p:cNvSpPr>
              <a:spLocks noChangeShapeType="1"/>
            </p:cNvSpPr>
            <p:nvPr/>
          </p:nvSpPr>
          <p:spPr bwMode="auto">
            <a:xfrm>
              <a:off x="1445" y="2225"/>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4885" name="Rectangle 64">
              <a:extLst>
                <a:ext uri="{FF2B5EF4-FFF2-40B4-BE49-F238E27FC236}">
                  <a16:creationId xmlns:a16="http://schemas.microsoft.com/office/drawing/2014/main" id="{95479E11-DECE-0F50-7049-2022E5356D0E}"/>
                </a:ext>
              </a:extLst>
            </p:cNvPr>
            <p:cNvSpPr>
              <a:spLocks noChangeArrowheads="1"/>
            </p:cNvSpPr>
            <p:nvPr/>
          </p:nvSpPr>
          <p:spPr bwMode="auto">
            <a:xfrm>
              <a:off x="1467" y="1930"/>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34886" name="Line 65">
              <a:extLst>
                <a:ext uri="{FF2B5EF4-FFF2-40B4-BE49-F238E27FC236}">
                  <a16:creationId xmlns:a16="http://schemas.microsoft.com/office/drawing/2014/main" id="{3EAE2BE8-FABF-DB8C-6D31-422FC23A7296}"/>
                </a:ext>
              </a:extLst>
            </p:cNvPr>
            <p:cNvSpPr>
              <a:spLocks noChangeShapeType="1"/>
            </p:cNvSpPr>
            <p:nvPr/>
          </p:nvSpPr>
          <p:spPr bwMode="auto">
            <a:xfrm flipH="1">
              <a:off x="2052" y="2779"/>
              <a:ext cx="0"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4887" name="Rectangle 66">
              <a:extLst>
                <a:ext uri="{FF2B5EF4-FFF2-40B4-BE49-F238E27FC236}">
                  <a16:creationId xmlns:a16="http://schemas.microsoft.com/office/drawing/2014/main" id="{39F44669-1721-F4AC-C7F1-33D2AF060DC5}"/>
                </a:ext>
              </a:extLst>
            </p:cNvPr>
            <p:cNvSpPr>
              <a:spLocks noChangeArrowheads="1"/>
            </p:cNvSpPr>
            <p:nvPr/>
          </p:nvSpPr>
          <p:spPr bwMode="auto">
            <a:xfrm>
              <a:off x="1939" y="2756"/>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E</a:t>
              </a:r>
            </a:p>
          </p:txBody>
        </p:sp>
        <p:sp>
          <p:nvSpPr>
            <p:cNvPr id="34888" name="Oval 67">
              <a:extLst>
                <a:ext uri="{FF2B5EF4-FFF2-40B4-BE49-F238E27FC236}">
                  <a16:creationId xmlns:a16="http://schemas.microsoft.com/office/drawing/2014/main" id="{A7CBF7FC-200B-FDF7-31AE-68A914A4E11C}"/>
                </a:ext>
              </a:extLst>
            </p:cNvPr>
            <p:cNvSpPr>
              <a:spLocks noChangeArrowheads="1"/>
            </p:cNvSpPr>
            <p:nvPr/>
          </p:nvSpPr>
          <p:spPr bwMode="auto">
            <a:xfrm>
              <a:off x="2697" y="1200"/>
              <a:ext cx="56" cy="5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34889" name="Group 68">
              <a:extLst>
                <a:ext uri="{FF2B5EF4-FFF2-40B4-BE49-F238E27FC236}">
                  <a16:creationId xmlns:a16="http://schemas.microsoft.com/office/drawing/2014/main" id="{484736BF-F0AB-1E83-5B5D-D3A6FE7C1D6F}"/>
                </a:ext>
              </a:extLst>
            </p:cNvPr>
            <p:cNvGrpSpPr>
              <a:grpSpLocks/>
            </p:cNvGrpSpPr>
            <p:nvPr/>
          </p:nvGrpSpPr>
          <p:grpSpPr bwMode="auto">
            <a:xfrm>
              <a:off x="1917" y="3225"/>
              <a:ext cx="189" cy="154"/>
              <a:chOff x="2898" y="3648"/>
              <a:chExt cx="204" cy="240"/>
            </a:xfrm>
          </p:grpSpPr>
          <p:grpSp>
            <p:nvGrpSpPr>
              <p:cNvPr id="34890" name="Group 69">
                <a:extLst>
                  <a:ext uri="{FF2B5EF4-FFF2-40B4-BE49-F238E27FC236}">
                    <a16:creationId xmlns:a16="http://schemas.microsoft.com/office/drawing/2014/main" id="{198EDAE0-D34F-E572-09D6-C4802DA845BA}"/>
                  </a:ext>
                </a:extLst>
              </p:cNvPr>
              <p:cNvGrpSpPr>
                <a:grpSpLocks/>
              </p:cNvGrpSpPr>
              <p:nvPr/>
            </p:nvGrpSpPr>
            <p:grpSpPr bwMode="auto">
              <a:xfrm>
                <a:off x="2898" y="3684"/>
                <a:ext cx="204" cy="204"/>
                <a:chOff x="2898" y="3684"/>
                <a:chExt cx="204" cy="204"/>
              </a:xfrm>
            </p:grpSpPr>
            <p:sp>
              <p:nvSpPr>
                <p:cNvPr id="34891" name="Line 70">
                  <a:extLst>
                    <a:ext uri="{FF2B5EF4-FFF2-40B4-BE49-F238E27FC236}">
                      <a16:creationId xmlns:a16="http://schemas.microsoft.com/office/drawing/2014/main" id="{6D108742-8270-7498-E58A-D5BDD9F5D23E}"/>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92" name="Line 71">
                  <a:extLst>
                    <a:ext uri="{FF2B5EF4-FFF2-40B4-BE49-F238E27FC236}">
                      <a16:creationId xmlns:a16="http://schemas.microsoft.com/office/drawing/2014/main" id="{AB54B998-8E5A-5AD1-6E49-4F1C6B1B2535}"/>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4893" name="Oval 72">
                <a:extLst>
                  <a:ext uri="{FF2B5EF4-FFF2-40B4-BE49-F238E27FC236}">
                    <a16:creationId xmlns:a16="http://schemas.microsoft.com/office/drawing/2014/main" id="{9F9EB93D-2FE2-5A8C-EBF0-5FDB1A318852}"/>
                  </a:ext>
                </a:extLst>
              </p:cNvPr>
              <p:cNvSpPr>
                <a:spLocks noChangeArrowheads="1"/>
              </p:cNvSpPr>
              <p:nvPr/>
            </p:nvSpPr>
            <p:spPr bwMode="auto">
              <a:xfrm>
                <a:off x="2976"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34894" name="Line 111">
              <a:extLst>
                <a:ext uri="{FF2B5EF4-FFF2-40B4-BE49-F238E27FC236}">
                  <a16:creationId xmlns:a16="http://schemas.microsoft.com/office/drawing/2014/main" id="{55D75AEC-71E4-3489-A2B2-8725AA952EB1}"/>
                </a:ext>
              </a:extLst>
            </p:cNvPr>
            <p:cNvSpPr>
              <a:spLocks noChangeShapeType="1"/>
            </p:cNvSpPr>
            <p:nvPr/>
          </p:nvSpPr>
          <p:spPr bwMode="auto">
            <a:xfrm>
              <a:off x="2016" y="1680"/>
              <a:ext cx="0" cy="48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7" name="Group 117">
            <a:extLst>
              <a:ext uri="{FF2B5EF4-FFF2-40B4-BE49-F238E27FC236}">
                <a16:creationId xmlns:a16="http://schemas.microsoft.com/office/drawing/2014/main" id="{00348FB6-8639-A2E5-6889-2D828436AF4C}"/>
              </a:ext>
            </a:extLst>
          </p:cNvPr>
          <p:cNvGrpSpPr>
            <a:grpSpLocks/>
          </p:cNvGrpSpPr>
          <p:nvPr/>
        </p:nvGrpSpPr>
        <p:grpSpPr bwMode="auto">
          <a:xfrm>
            <a:off x="5791200" y="1636713"/>
            <a:ext cx="2976563" cy="3163887"/>
            <a:chOff x="3648" y="1031"/>
            <a:chExt cx="1875" cy="1993"/>
          </a:xfrm>
        </p:grpSpPr>
        <p:sp>
          <p:nvSpPr>
            <p:cNvPr id="34896" name="Rectangle 78">
              <a:extLst>
                <a:ext uri="{FF2B5EF4-FFF2-40B4-BE49-F238E27FC236}">
                  <a16:creationId xmlns:a16="http://schemas.microsoft.com/office/drawing/2014/main" id="{8685F253-BCFB-82A8-BAC8-E9BF2B383565}"/>
                </a:ext>
              </a:extLst>
            </p:cNvPr>
            <p:cNvSpPr>
              <a:spLocks noChangeArrowheads="1"/>
            </p:cNvSpPr>
            <p:nvPr/>
          </p:nvSpPr>
          <p:spPr bwMode="auto">
            <a:xfrm>
              <a:off x="4977" y="1031"/>
              <a:ext cx="54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CC</a:t>
              </a:r>
            </a:p>
          </p:txBody>
        </p:sp>
        <p:sp>
          <p:nvSpPr>
            <p:cNvPr id="34897" name="Line 79">
              <a:extLst>
                <a:ext uri="{FF2B5EF4-FFF2-40B4-BE49-F238E27FC236}">
                  <a16:creationId xmlns:a16="http://schemas.microsoft.com/office/drawing/2014/main" id="{B036058F-9142-8B8C-0C8A-4AC385E7C3CF}"/>
                </a:ext>
              </a:extLst>
            </p:cNvPr>
            <p:cNvSpPr>
              <a:spLocks noChangeShapeType="1"/>
            </p:cNvSpPr>
            <p:nvPr/>
          </p:nvSpPr>
          <p:spPr bwMode="auto">
            <a:xfrm flipV="1">
              <a:off x="3987" y="1831"/>
              <a:ext cx="0" cy="40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898" name="Line 80">
              <a:extLst>
                <a:ext uri="{FF2B5EF4-FFF2-40B4-BE49-F238E27FC236}">
                  <a16:creationId xmlns:a16="http://schemas.microsoft.com/office/drawing/2014/main" id="{29B843FD-1F9E-0CB8-8346-E12DB3D1D857}"/>
                </a:ext>
              </a:extLst>
            </p:cNvPr>
            <p:cNvSpPr>
              <a:spLocks noChangeShapeType="1"/>
            </p:cNvSpPr>
            <p:nvPr/>
          </p:nvSpPr>
          <p:spPr bwMode="auto">
            <a:xfrm rot="16200000" flipH="1">
              <a:off x="3794" y="1343"/>
              <a:ext cx="386"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899" name="Line 81">
              <a:extLst>
                <a:ext uri="{FF2B5EF4-FFF2-40B4-BE49-F238E27FC236}">
                  <a16:creationId xmlns:a16="http://schemas.microsoft.com/office/drawing/2014/main" id="{119061A9-97C8-20AC-A8F9-DB666D0A3E55}"/>
                </a:ext>
              </a:extLst>
            </p:cNvPr>
            <p:cNvSpPr>
              <a:spLocks noChangeShapeType="1"/>
            </p:cNvSpPr>
            <p:nvPr/>
          </p:nvSpPr>
          <p:spPr bwMode="auto">
            <a:xfrm>
              <a:off x="4500" y="2088"/>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900" name="Line 82">
              <a:extLst>
                <a:ext uri="{FF2B5EF4-FFF2-40B4-BE49-F238E27FC236}">
                  <a16:creationId xmlns:a16="http://schemas.microsoft.com/office/drawing/2014/main" id="{5A523ECC-36DD-2315-5C9D-27EB9D839545}"/>
                </a:ext>
              </a:extLst>
            </p:cNvPr>
            <p:cNvSpPr>
              <a:spLocks noChangeShapeType="1"/>
            </p:cNvSpPr>
            <p:nvPr/>
          </p:nvSpPr>
          <p:spPr bwMode="auto">
            <a:xfrm>
              <a:off x="4500" y="2223"/>
              <a:ext cx="142" cy="184"/>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34901" name="Line 83">
              <a:extLst>
                <a:ext uri="{FF2B5EF4-FFF2-40B4-BE49-F238E27FC236}">
                  <a16:creationId xmlns:a16="http://schemas.microsoft.com/office/drawing/2014/main" id="{212B8363-DF8F-35BE-58B9-0DC2DC9F87EC}"/>
                </a:ext>
              </a:extLst>
            </p:cNvPr>
            <p:cNvSpPr>
              <a:spLocks noChangeShapeType="1"/>
            </p:cNvSpPr>
            <p:nvPr/>
          </p:nvSpPr>
          <p:spPr bwMode="auto">
            <a:xfrm flipV="1">
              <a:off x="4500" y="2092"/>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902" name="Line 84">
              <a:extLst>
                <a:ext uri="{FF2B5EF4-FFF2-40B4-BE49-F238E27FC236}">
                  <a16:creationId xmlns:a16="http://schemas.microsoft.com/office/drawing/2014/main" id="{781D4E30-ED61-87AA-514D-F2EA3275D6ED}"/>
                </a:ext>
              </a:extLst>
            </p:cNvPr>
            <p:cNvSpPr>
              <a:spLocks noChangeShapeType="1"/>
            </p:cNvSpPr>
            <p:nvPr/>
          </p:nvSpPr>
          <p:spPr bwMode="auto">
            <a:xfrm flipH="1">
              <a:off x="4639" y="1765"/>
              <a:ext cx="3" cy="3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903" name="Line 85">
              <a:extLst>
                <a:ext uri="{FF2B5EF4-FFF2-40B4-BE49-F238E27FC236}">
                  <a16:creationId xmlns:a16="http://schemas.microsoft.com/office/drawing/2014/main" id="{32740DF7-7385-7D54-4EAC-1E3BD2377FA1}"/>
                </a:ext>
              </a:extLst>
            </p:cNvPr>
            <p:cNvSpPr>
              <a:spLocks noChangeShapeType="1"/>
            </p:cNvSpPr>
            <p:nvPr/>
          </p:nvSpPr>
          <p:spPr bwMode="auto">
            <a:xfrm>
              <a:off x="4642" y="2375"/>
              <a:ext cx="0" cy="531"/>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4904" name="Text Box 86">
              <a:extLst>
                <a:ext uri="{FF2B5EF4-FFF2-40B4-BE49-F238E27FC236}">
                  <a16:creationId xmlns:a16="http://schemas.microsoft.com/office/drawing/2014/main" id="{D9D3BD3F-A7F2-988C-CC8F-C073B9B1906C}"/>
                </a:ext>
              </a:extLst>
            </p:cNvPr>
            <p:cNvSpPr txBox="1">
              <a:spLocks noChangeArrowheads="1"/>
            </p:cNvSpPr>
            <p:nvPr/>
          </p:nvSpPr>
          <p:spPr bwMode="auto">
            <a:xfrm>
              <a:off x="3648" y="1469"/>
              <a:ext cx="3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34905" name="Rectangle 87">
              <a:extLst>
                <a:ext uri="{FF2B5EF4-FFF2-40B4-BE49-F238E27FC236}">
                  <a16:creationId xmlns:a16="http://schemas.microsoft.com/office/drawing/2014/main" id="{0041EFAA-0B93-36C6-8E8A-503A8C6A7898}"/>
                </a:ext>
              </a:extLst>
            </p:cNvPr>
            <p:cNvSpPr>
              <a:spLocks noChangeArrowheads="1"/>
            </p:cNvSpPr>
            <p:nvPr/>
          </p:nvSpPr>
          <p:spPr bwMode="auto">
            <a:xfrm>
              <a:off x="4593" y="1441"/>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4906" name="Rectangle 88">
              <a:extLst>
                <a:ext uri="{FF2B5EF4-FFF2-40B4-BE49-F238E27FC236}">
                  <a16:creationId xmlns:a16="http://schemas.microsoft.com/office/drawing/2014/main" id="{457F4FFC-9304-3165-43CC-2370785E5659}"/>
                </a:ext>
              </a:extLst>
            </p:cNvPr>
            <p:cNvSpPr>
              <a:spLocks noChangeArrowheads="1"/>
            </p:cNvSpPr>
            <p:nvPr/>
          </p:nvSpPr>
          <p:spPr bwMode="auto">
            <a:xfrm>
              <a:off x="3940" y="1532"/>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4907" name="Text Box 89">
              <a:extLst>
                <a:ext uri="{FF2B5EF4-FFF2-40B4-BE49-F238E27FC236}">
                  <a16:creationId xmlns:a16="http://schemas.microsoft.com/office/drawing/2014/main" id="{66776EFD-ABBF-57A8-D449-EACE8C7EA8A8}"/>
                </a:ext>
              </a:extLst>
            </p:cNvPr>
            <p:cNvSpPr txBox="1">
              <a:spLocks noChangeArrowheads="1"/>
            </p:cNvSpPr>
            <p:nvPr/>
          </p:nvSpPr>
          <p:spPr bwMode="auto">
            <a:xfrm>
              <a:off x="4279" y="1298"/>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34908" name="Text Box 90">
              <a:extLst>
                <a:ext uri="{FF2B5EF4-FFF2-40B4-BE49-F238E27FC236}">
                  <a16:creationId xmlns:a16="http://schemas.microsoft.com/office/drawing/2014/main" id="{7050FA87-D356-F283-1248-17E6C8DE4D94}"/>
                </a:ext>
              </a:extLst>
            </p:cNvPr>
            <p:cNvSpPr txBox="1">
              <a:spLocks noChangeArrowheads="1"/>
            </p:cNvSpPr>
            <p:nvPr/>
          </p:nvSpPr>
          <p:spPr bwMode="auto">
            <a:xfrm>
              <a:off x="4535" y="2085"/>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34909" name="Line 91">
              <a:extLst>
                <a:ext uri="{FF2B5EF4-FFF2-40B4-BE49-F238E27FC236}">
                  <a16:creationId xmlns:a16="http://schemas.microsoft.com/office/drawing/2014/main" id="{159ADC8F-1C63-109C-77FE-9A49506299CD}"/>
                </a:ext>
              </a:extLst>
            </p:cNvPr>
            <p:cNvSpPr>
              <a:spLocks noChangeShapeType="1"/>
            </p:cNvSpPr>
            <p:nvPr/>
          </p:nvSpPr>
          <p:spPr bwMode="auto">
            <a:xfrm flipV="1">
              <a:off x="3993" y="2226"/>
              <a:ext cx="50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910" name="Text Box 92">
              <a:extLst>
                <a:ext uri="{FF2B5EF4-FFF2-40B4-BE49-F238E27FC236}">
                  <a16:creationId xmlns:a16="http://schemas.microsoft.com/office/drawing/2014/main" id="{A6278109-5B31-27F1-571C-A2A9061CA6C9}"/>
                </a:ext>
              </a:extLst>
            </p:cNvPr>
            <p:cNvSpPr txBox="1">
              <a:spLocks noChangeArrowheads="1"/>
            </p:cNvSpPr>
            <p:nvPr/>
          </p:nvSpPr>
          <p:spPr bwMode="auto">
            <a:xfrm>
              <a:off x="4277" y="2154"/>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34911" name="Text Box 93">
              <a:extLst>
                <a:ext uri="{FF2B5EF4-FFF2-40B4-BE49-F238E27FC236}">
                  <a16:creationId xmlns:a16="http://schemas.microsoft.com/office/drawing/2014/main" id="{B9F5A0AE-3F5D-CA46-B799-73A3A41B9231}"/>
                </a:ext>
              </a:extLst>
            </p:cNvPr>
            <p:cNvSpPr txBox="1">
              <a:spLocks noChangeArrowheads="1"/>
            </p:cNvSpPr>
            <p:nvPr/>
          </p:nvSpPr>
          <p:spPr bwMode="auto">
            <a:xfrm>
              <a:off x="4720" y="1805"/>
              <a:ext cx="3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81694" name="Rectangle 94">
              <a:extLst>
                <a:ext uri="{FF2B5EF4-FFF2-40B4-BE49-F238E27FC236}">
                  <a16:creationId xmlns:a16="http://schemas.microsoft.com/office/drawing/2014/main" id="{38B73115-AD10-5F19-3DBD-B22260833812}"/>
                </a:ext>
              </a:extLst>
            </p:cNvPr>
            <p:cNvSpPr>
              <a:spLocks noChangeArrowheads="1"/>
            </p:cNvSpPr>
            <p:nvPr/>
          </p:nvSpPr>
          <p:spPr bwMode="auto">
            <a:xfrm>
              <a:off x="4429" y="2459"/>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34913" name="Rectangle 95">
              <a:extLst>
                <a:ext uri="{FF2B5EF4-FFF2-40B4-BE49-F238E27FC236}">
                  <a16:creationId xmlns:a16="http://schemas.microsoft.com/office/drawing/2014/main" id="{4AD22B1D-7E97-24A7-B70E-8336D8D9F2B7}"/>
                </a:ext>
              </a:extLst>
            </p:cNvPr>
            <p:cNvSpPr>
              <a:spLocks noChangeArrowheads="1"/>
            </p:cNvSpPr>
            <p:nvPr/>
          </p:nvSpPr>
          <p:spPr bwMode="auto">
            <a:xfrm>
              <a:off x="4192" y="2309"/>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34914" name="Rectangle 96">
              <a:extLst>
                <a:ext uri="{FF2B5EF4-FFF2-40B4-BE49-F238E27FC236}">
                  <a16:creationId xmlns:a16="http://schemas.microsoft.com/office/drawing/2014/main" id="{2F7F5DB7-9F2F-8250-D5B4-A9CA72A95A8C}"/>
                </a:ext>
              </a:extLst>
            </p:cNvPr>
            <p:cNvSpPr>
              <a:spLocks noChangeArrowheads="1"/>
            </p:cNvSpPr>
            <p:nvPr/>
          </p:nvSpPr>
          <p:spPr bwMode="auto">
            <a:xfrm>
              <a:off x="4640" y="2082"/>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281697" name="Rectangle 97">
              <a:extLst>
                <a:ext uri="{FF2B5EF4-FFF2-40B4-BE49-F238E27FC236}">
                  <a16:creationId xmlns:a16="http://schemas.microsoft.com/office/drawing/2014/main" id="{B128D7A1-CE5A-8693-C96A-5483E827992C}"/>
                </a:ext>
              </a:extLst>
            </p:cNvPr>
            <p:cNvSpPr>
              <a:spLocks noChangeArrowheads="1"/>
            </p:cNvSpPr>
            <p:nvPr/>
          </p:nvSpPr>
          <p:spPr bwMode="auto">
            <a:xfrm>
              <a:off x="4715" y="2366"/>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34916" name="Line 98">
              <a:extLst>
                <a:ext uri="{FF2B5EF4-FFF2-40B4-BE49-F238E27FC236}">
                  <a16:creationId xmlns:a16="http://schemas.microsoft.com/office/drawing/2014/main" id="{FC1B003E-CAC8-0250-5CE1-C1DE164A1584}"/>
                </a:ext>
              </a:extLst>
            </p:cNvPr>
            <p:cNvSpPr>
              <a:spLocks noChangeShapeType="1"/>
            </p:cNvSpPr>
            <p:nvPr/>
          </p:nvSpPr>
          <p:spPr bwMode="auto">
            <a:xfrm>
              <a:off x="4574" y="1772"/>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4917" name="Rectangle 99">
              <a:extLst>
                <a:ext uri="{FF2B5EF4-FFF2-40B4-BE49-F238E27FC236}">
                  <a16:creationId xmlns:a16="http://schemas.microsoft.com/office/drawing/2014/main" id="{84313FA2-3CB6-C94A-729B-5F07458DBC5C}"/>
                </a:ext>
              </a:extLst>
            </p:cNvPr>
            <p:cNvSpPr>
              <a:spLocks noChangeArrowheads="1"/>
            </p:cNvSpPr>
            <p:nvPr/>
          </p:nvSpPr>
          <p:spPr bwMode="auto">
            <a:xfrm>
              <a:off x="4222" y="1730"/>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34918" name="Line 100">
              <a:extLst>
                <a:ext uri="{FF2B5EF4-FFF2-40B4-BE49-F238E27FC236}">
                  <a16:creationId xmlns:a16="http://schemas.microsoft.com/office/drawing/2014/main" id="{D0689173-2203-7225-A718-DB35568A4A3A}"/>
                </a:ext>
              </a:extLst>
            </p:cNvPr>
            <p:cNvSpPr>
              <a:spLocks noChangeShapeType="1"/>
            </p:cNvSpPr>
            <p:nvPr/>
          </p:nvSpPr>
          <p:spPr bwMode="auto">
            <a:xfrm>
              <a:off x="4069" y="2167"/>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4919" name="Rectangle 101">
              <a:extLst>
                <a:ext uri="{FF2B5EF4-FFF2-40B4-BE49-F238E27FC236}">
                  <a16:creationId xmlns:a16="http://schemas.microsoft.com/office/drawing/2014/main" id="{FE94AFBD-4728-A960-806C-5C1E7081C67D}"/>
                </a:ext>
              </a:extLst>
            </p:cNvPr>
            <p:cNvSpPr>
              <a:spLocks noChangeArrowheads="1"/>
            </p:cNvSpPr>
            <p:nvPr/>
          </p:nvSpPr>
          <p:spPr bwMode="auto">
            <a:xfrm>
              <a:off x="3987" y="187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34920" name="Oval 102">
              <a:extLst>
                <a:ext uri="{FF2B5EF4-FFF2-40B4-BE49-F238E27FC236}">
                  <a16:creationId xmlns:a16="http://schemas.microsoft.com/office/drawing/2014/main" id="{9342E491-F3F4-F12E-022C-DE7D144E262E}"/>
                </a:ext>
              </a:extLst>
            </p:cNvPr>
            <p:cNvSpPr>
              <a:spLocks noChangeArrowheads="1"/>
            </p:cNvSpPr>
            <p:nvPr/>
          </p:nvSpPr>
          <p:spPr bwMode="auto">
            <a:xfrm>
              <a:off x="4937" y="1142"/>
              <a:ext cx="56" cy="5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34921" name="Group 103">
              <a:extLst>
                <a:ext uri="{FF2B5EF4-FFF2-40B4-BE49-F238E27FC236}">
                  <a16:creationId xmlns:a16="http://schemas.microsoft.com/office/drawing/2014/main" id="{1D6C005D-1B8E-CBF8-918C-80F4B1E6CB6D}"/>
                </a:ext>
              </a:extLst>
            </p:cNvPr>
            <p:cNvGrpSpPr>
              <a:grpSpLocks/>
            </p:cNvGrpSpPr>
            <p:nvPr/>
          </p:nvGrpSpPr>
          <p:grpSpPr bwMode="auto">
            <a:xfrm>
              <a:off x="4552" y="2893"/>
              <a:ext cx="189" cy="131"/>
              <a:chOff x="2898" y="3684"/>
              <a:chExt cx="204" cy="204"/>
            </a:xfrm>
          </p:grpSpPr>
          <p:sp>
            <p:nvSpPr>
              <p:cNvPr id="34922" name="Line 104">
                <a:extLst>
                  <a:ext uri="{FF2B5EF4-FFF2-40B4-BE49-F238E27FC236}">
                    <a16:creationId xmlns:a16="http://schemas.microsoft.com/office/drawing/2014/main" id="{46574EDD-C182-298B-BB41-3CECCB874A33}"/>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923" name="Line 105">
                <a:extLst>
                  <a:ext uri="{FF2B5EF4-FFF2-40B4-BE49-F238E27FC236}">
                    <a16:creationId xmlns:a16="http://schemas.microsoft.com/office/drawing/2014/main" id="{372125DD-ED29-3EC4-2F2A-DBA75B8690B7}"/>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4924" name="Line 113">
              <a:extLst>
                <a:ext uri="{FF2B5EF4-FFF2-40B4-BE49-F238E27FC236}">
                  <a16:creationId xmlns:a16="http://schemas.microsoft.com/office/drawing/2014/main" id="{D9535A0C-9269-BBA2-1EA2-CE43C3E9FFF7}"/>
                </a:ext>
              </a:extLst>
            </p:cNvPr>
            <p:cNvSpPr>
              <a:spLocks noChangeShapeType="1"/>
            </p:cNvSpPr>
            <p:nvPr/>
          </p:nvSpPr>
          <p:spPr bwMode="auto">
            <a:xfrm>
              <a:off x="3984" y="1152"/>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4925" name="Line 114">
              <a:extLst>
                <a:ext uri="{FF2B5EF4-FFF2-40B4-BE49-F238E27FC236}">
                  <a16:creationId xmlns:a16="http://schemas.microsoft.com/office/drawing/2014/main" id="{93FAAC00-6100-2568-24DA-E4000E706554}"/>
                </a:ext>
              </a:extLst>
            </p:cNvPr>
            <p:cNvSpPr>
              <a:spLocks noChangeShapeType="1"/>
            </p:cNvSpPr>
            <p:nvPr/>
          </p:nvSpPr>
          <p:spPr bwMode="auto">
            <a:xfrm>
              <a:off x="4633" y="1152"/>
              <a:ext cx="0" cy="2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1605"/>
                                        </p:tgtEl>
                                        <p:attrNameLst>
                                          <p:attrName>style.visibility</p:attrName>
                                        </p:attrNameLst>
                                      </p:cBhvr>
                                      <p:to>
                                        <p:strVal val="visible"/>
                                      </p:to>
                                    </p:set>
                                    <p:animEffect transition="in" filter="blinds(horizontal)">
                                      <p:cBhvr>
                                        <p:cTn id="7" dur="500"/>
                                        <p:tgtEl>
                                          <p:spTgt spid="281605"/>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281673"/>
                                        </p:tgtEl>
                                        <p:attrNameLst>
                                          <p:attrName>style.visibility</p:attrName>
                                        </p:attrNameLst>
                                      </p:cBhvr>
                                      <p:to>
                                        <p:strVal val="visible"/>
                                      </p:to>
                                    </p:set>
                                    <p:animEffect transition="in" filter="wipe(up)">
                                      <p:cBhvr>
                                        <p:cTn id="12" dur="500"/>
                                        <p:tgtEl>
                                          <p:spTgt spid="28167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81674"/>
                                        </p:tgtEl>
                                        <p:attrNameLst>
                                          <p:attrName>style.visibility</p:attrName>
                                        </p:attrNameLst>
                                      </p:cBhvr>
                                      <p:to>
                                        <p:strVal val="visible"/>
                                      </p:to>
                                    </p:set>
                                    <p:animEffect transition="in" filter="wipe(up)">
                                      <p:cBhvr>
                                        <p:cTn id="17" dur="500"/>
                                        <p:tgtEl>
                                          <p:spTgt spid="28167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81603"/>
                                        </p:tgtEl>
                                        <p:attrNameLst>
                                          <p:attrName>style.visibility</p:attrName>
                                        </p:attrNameLst>
                                      </p:cBhvr>
                                      <p:to>
                                        <p:strVal val="visible"/>
                                      </p:to>
                                    </p:set>
                                    <p:animEffect transition="in" filter="blinds(horizontal)">
                                      <p:cBhvr>
                                        <p:cTn id="22" dur="500"/>
                                        <p:tgtEl>
                                          <p:spTgt spid="28160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81710"/>
                                        </p:tgtEl>
                                        <p:attrNameLst>
                                          <p:attrName>style.visibility</p:attrName>
                                        </p:attrNameLst>
                                      </p:cBhvr>
                                      <p:to>
                                        <p:strVal val="visible"/>
                                      </p:to>
                                    </p:set>
                                    <p:animEffect transition="in" filter="wipe(left)">
                                      <p:cBhvr>
                                        <p:cTn id="27" dur="500"/>
                                        <p:tgtEl>
                                          <p:spTgt spid="28171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wipe(left)">
                                      <p:cBhvr>
                                        <p:cTn id="32" dur="500"/>
                                        <p:tgtEl>
                                          <p:spTgt spid="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5" fill="hold" grpId="0" nodeType="clickEffect">
                                  <p:stCondLst>
                                    <p:cond delay="0"/>
                                  </p:stCondLst>
                                  <p:childTnLst>
                                    <p:set>
                                      <p:cBhvr>
                                        <p:cTn id="36" dur="1" fill="hold">
                                          <p:stCondLst>
                                            <p:cond delay="0"/>
                                          </p:stCondLst>
                                        </p:cTn>
                                        <p:tgtEl>
                                          <p:spTgt spid="281604"/>
                                        </p:tgtEl>
                                        <p:attrNameLst>
                                          <p:attrName>style.visibility</p:attrName>
                                        </p:attrNameLst>
                                      </p:cBhvr>
                                      <p:to>
                                        <p:strVal val="visible"/>
                                      </p:to>
                                    </p:set>
                                    <p:animEffect transition="in" filter="blinds(vertical)">
                                      <p:cBhvr>
                                        <p:cTn id="37" dur="500"/>
                                        <p:tgtEl>
                                          <p:spTgt spid="281604"/>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1603" grpId="0" animBg="1"/>
      <p:bldP spid="281604" grpId="0"/>
      <p:bldP spid="281605" grpId="0" animBg="1"/>
      <p:bldP spid="281673" grpId="0" animBg="1"/>
      <p:bldP spid="281674" grpId="0" animBg="1"/>
      <p:bldP spid="281710"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82626" name="Text Box 2">
            <a:extLst>
              <a:ext uri="{FF2B5EF4-FFF2-40B4-BE49-F238E27FC236}">
                <a16:creationId xmlns:a16="http://schemas.microsoft.com/office/drawing/2014/main" id="{848D7A4F-52EE-DCA3-46CA-C96B4EF87E1C}"/>
              </a:ext>
            </a:extLst>
          </p:cNvPr>
          <p:cNvSpPr txBox="1">
            <a:spLocks noChangeArrowheads="1"/>
          </p:cNvSpPr>
          <p:nvPr/>
        </p:nvSpPr>
        <p:spPr bwMode="auto">
          <a:xfrm>
            <a:off x="457200" y="242888"/>
            <a:ext cx="7848600" cy="51911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对交流信号</a:t>
            </a:r>
            <a:r>
              <a:rPr kumimoji="1" lang="en-US" altLang="zh-CN"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有输入信号</a:t>
            </a:r>
            <a:r>
              <a:rPr kumimoji="1" lang="en-US" altLang="zh-CN" b="1">
                <a:solidFill>
                  <a:srgbClr val="000099"/>
                </a:solidFill>
                <a:effectLst>
                  <a:outerShdw blurRad="38100" dist="38100" dir="2700000" algn="tl">
                    <a:srgbClr val="C0C0C0"/>
                  </a:outerShdw>
                </a:effectLst>
                <a:ea typeface="宋体" panose="02010600030101010101" pitchFamily="2" charset="-122"/>
                <a:cs typeface="+mn-cs"/>
              </a:rPr>
              <a:t>u</a:t>
            </a:r>
            <a:r>
              <a:rPr kumimoji="1" lang="en-US" altLang="zh-CN" b="1" baseline="-25000">
                <a:solidFill>
                  <a:srgbClr val="000099"/>
                </a:solidFill>
                <a:effectLst>
                  <a:outerShdw blurRad="38100" dist="38100" dir="2700000" algn="tl">
                    <a:srgbClr val="C0C0C0"/>
                  </a:outerShdw>
                </a:effectLst>
                <a:ea typeface="宋体" panose="02010600030101010101" pitchFamily="2" charset="-122"/>
                <a:cs typeface="+mn-cs"/>
              </a:rPr>
              <a:t>i</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时的交流分量</a:t>
            </a:r>
            <a:r>
              <a:rPr kumimoji="1" lang="en-US" altLang="zh-CN"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282627" name="Text Box 3">
            <a:extLst>
              <a:ext uri="{FF2B5EF4-FFF2-40B4-BE49-F238E27FC236}">
                <a16:creationId xmlns:a16="http://schemas.microsoft.com/office/drawing/2014/main" id="{4249721D-31AA-AA97-7362-C61DEE00BB36}"/>
              </a:ext>
            </a:extLst>
          </p:cNvPr>
          <p:cNvSpPr txBox="1">
            <a:spLocks noChangeArrowheads="1"/>
          </p:cNvSpPr>
          <p:nvPr/>
        </p:nvSpPr>
        <p:spPr bwMode="auto">
          <a:xfrm>
            <a:off x="5410200" y="819150"/>
            <a:ext cx="3352800" cy="2255838"/>
          </a:xfrm>
          <a:prstGeom prst="rect">
            <a:avLst/>
          </a:prstGeom>
          <a:gradFill rotWithShape="1">
            <a:gsLst>
              <a:gs pos="0">
                <a:srgbClr val="FFFFFF"/>
              </a:gs>
              <a:gs pos="50000">
                <a:srgbClr val="FFFF99"/>
              </a:gs>
              <a:gs pos="100000">
                <a:srgbClr val="FFFFFF"/>
              </a:gs>
            </a:gsLst>
            <a:lin ang="5400000" scaled="1"/>
          </a:gradFill>
          <a:ln w="28575">
            <a:solidFill>
              <a:srgbClr val="006600"/>
            </a:solidFill>
            <a:miter lim="800000"/>
            <a:headEnd/>
            <a:tailEnd/>
          </a:ln>
        </p:spPr>
        <p:txBody>
          <a:bodyPr>
            <a:spAutoFit/>
          </a:bodyPr>
          <a:lstStyle/>
          <a:p>
            <a:pPr>
              <a:spcBef>
                <a:spcPct val="20000"/>
              </a:spcBef>
            </a:pPr>
            <a:r>
              <a:rPr lang="en-US" altLang="zh-CN" b="1">
                <a:solidFill>
                  <a:srgbClr val="FF0000"/>
                </a:solidFill>
                <a:ea typeface="宋体" panose="02010600030101010101" pitchFamily="2" charset="-122"/>
              </a:rPr>
              <a:t>    </a:t>
            </a:r>
            <a:r>
              <a:rPr lang="en-US" altLang="zh-CN" b="1">
                <a:solidFill>
                  <a:srgbClr val="0000FF"/>
                </a:solidFill>
                <a:ea typeface="宋体" panose="02010600030101010101" pitchFamily="2" charset="-122"/>
              </a:rPr>
              <a:t>X</a:t>
            </a:r>
            <a:r>
              <a:rPr lang="en-US" altLang="zh-CN" b="1" i="0" baseline="-25000">
                <a:solidFill>
                  <a:srgbClr val="0000FF"/>
                </a:solidFill>
                <a:ea typeface="宋体" panose="02010600030101010101" pitchFamily="2" charset="-122"/>
              </a:rPr>
              <a:t>C</a:t>
            </a:r>
            <a:r>
              <a:rPr lang="en-US" altLang="zh-CN" b="1" i="0">
                <a:solidFill>
                  <a:srgbClr val="0000FF"/>
                </a:solidFill>
                <a:ea typeface="宋体" panose="02010600030101010101" pitchFamily="2" charset="-122"/>
                <a:sym typeface="Symbol" panose="05050102010706020507" pitchFamily="18" charset="2"/>
              </a:rPr>
              <a:t> 0</a:t>
            </a:r>
            <a:r>
              <a:rPr lang="zh-CN" altLang="en-US" b="1" i="0">
                <a:solidFill>
                  <a:srgbClr val="0000FF"/>
                </a:solidFill>
                <a:ea typeface="宋体" panose="02010600030101010101" pitchFamily="2" charset="-122"/>
                <a:sym typeface="Symbol" panose="05050102010706020507" pitchFamily="18" charset="2"/>
              </a:rPr>
              <a:t>，</a:t>
            </a:r>
            <a:r>
              <a:rPr lang="en-US" altLang="zh-CN" b="1">
                <a:solidFill>
                  <a:srgbClr val="0000FF"/>
                </a:solidFill>
                <a:ea typeface="宋体" panose="02010600030101010101" pitchFamily="2" charset="-122"/>
                <a:sym typeface="Symbol" panose="05050102010706020507" pitchFamily="18" charset="2"/>
              </a:rPr>
              <a:t>C </a:t>
            </a:r>
            <a:r>
              <a:rPr lang="zh-CN" altLang="en-US" b="1" i="0">
                <a:solidFill>
                  <a:srgbClr val="0000FF"/>
                </a:solidFill>
                <a:ea typeface="宋体" panose="02010600030101010101" pitchFamily="2" charset="-122"/>
                <a:sym typeface="Symbol" panose="05050102010706020507" pitchFamily="18" charset="2"/>
              </a:rPr>
              <a:t>可看作短路。忽略电源的内阻，电源的端电压恒定，直流电源对交流可看作短路</a:t>
            </a:r>
            <a:r>
              <a:rPr lang="zh-CN" altLang="en-US" b="1" i="0">
                <a:solidFill>
                  <a:srgbClr val="FF0000"/>
                </a:solidFill>
                <a:ea typeface="宋体" panose="02010600030101010101" pitchFamily="2" charset="-122"/>
                <a:sym typeface="Symbol" panose="05050102010706020507" pitchFamily="18" charset="2"/>
              </a:rPr>
              <a:t>。</a:t>
            </a:r>
            <a:endParaRPr lang="zh-CN" altLang="en-US" b="1" i="0">
              <a:solidFill>
                <a:srgbClr val="FF0000"/>
              </a:solidFill>
              <a:ea typeface="宋体" panose="02010600030101010101" pitchFamily="2" charset="-122"/>
            </a:endParaRPr>
          </a:p>
        </p:txBody>
      </p:sp>
      <p:sp>
        <p:nvSpPr>
          <p:cNvPr id="35844" name="AutoShape 68">
            <a:hlinkClick r:id="" action="ppaction://hlinkshowjump?jump=previousslide" highlightClick="1"/>
            <a:extLst>
              <a:ext uri="{FF2B5EF4-FFF2-40B4-BE49-F238E27FC236}">
                <a16:creationId xmlns:a16="http://schemas.microsoft.com/office/drawing/2014/main" id="{C1547586-ACFD-FFAE-F1EE-059A84B73B1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5845" name="AutoShape 69">
            <a:hlinkClick r:id="" action="ppaction://hlinkshowjump?jump=nextslide" highlightClick="1"/>
            <a:extLst>
              <a:ext uri="{FF2B5EF4-FFF2-40B4-BE49-F238E27FC236}">
                <a16:creationId xmlns:a16="http://schemas.microsoft.com/office/drawing/2014/main" id="{BE268B7E-E477-355B-9B0F-6BF46827AB4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5846" name="AutoShape 70">
            <a:hlinkClick r:id="" action="ppaction://hlinkshowjump?jump=firstslide" highlightClick="1"/>
            <a:extLst>
              <a:ext uri="{FF2B5EF4-FFF2-40B4-BE49-F238E27FC236}">
                <a16:creationId xmlns:a16="http://schemas.microsoft.com/office/drawing/2014/main" id="{FA09FBE1-B274-E175-7104-1D52D949C56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7">
            <a:extLst>
              <a:ext uri="{FF2B5EF4-FFF2-40B4-BE49-F238E27FC236}">
                <a16:creationId xmlns:a16="http://schemas.microsoft.com/office/drawing/2014/main" id="{233ACC13-E931-D1EA-8B72-F849D646905E}"/>
              </a:ext>
            </a:extLst>
          </p:cNvPr>
          <p:cNvGrpSpPr>
            <a:grpSpLocks/>
          </p:cNvGrpSpPr>
          <p:nvPr/>
        </p:nvGrpSpPr>
        <p:grpSpPr bwMode="auto">
          <a:xfrm>
            <a:off x="3657600" y="1214438"/>
            <a:ext cx="1216025" cy="2655887"/>
            <a:chOff x="4116" y="912"/>
            <a:chExt cx="972" cy="2580"/>
          </a:xfrm>
        </p:grpSpPr>
        <p:sp>
          <p:nvSpPr>
            <p:cNvPr id="35848" name="Line 8">
              <a:extLst>
                <a:ext uri="{FF2B5EF4-FFF2-40B4-BE49-F238E27FC236}">
                  <a16:creationId xmlns:a16="http://schemas.microsoft.com/office/drawing/2014/main" id="{05E0166F-D725-8231-98F3-BC2023E4FE92}"/>
                </a:ext>
              </a:extLst>
            </p:cNvPr>
            <p:cNvSpPr>
              <a:spLocks noChangeShapeType="1"/>
            </p:cNvSpPr>
            <p:nvPr/>
          </p:nvSpPr>
          <p:spPr bwMode="auto">
            <a:xfrm>
              <a:off x="4116" y="912"/>
              <a:ext cx="972"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49" name="Line 9">
              <a:extLst>
                <a:ext uri="{FF2B5EF4-FFF2-40B4-BE49-F238E27FC236}">
                  <a16:creationId xmlns:a16="http://schemas.microsoft.com/office/drawing/2014/main" id="{43996B98-AFCE-D3DC-4F2F-AE8BB5F60A5D}"/>
                </a:ext>
              </a:extLst>
            </p:cNvPr>
            <p:cNvSpPr>
              <a:spLocks noChangeShapeType="1"/>
            </p:cNvSpPr>
            <p:nvPr/>
          </p:nvSpPr>
          <p:spPr bwMode="auto">
            <a:xfrm>
              <a:off x="5076" y="924"/>
              <a:ext cx="0" cy="2568"/>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0" name="Line 10">
              <a:extLst>
                <a:ext uri="{FF2B5EF4-FFF2-40B4-BE49-F238E27FC236}">
                  <a16:creationId xmlns:a16="http://schemas.microsoft.com/office/drawing/2014/main" id="{CAAF5A72-946A-13A0-199D-D5BC7E06A952}"/>
                </a:ext>
              </a:extLst>
            </p:cNvPr>
            <p:cNvSpPr>
              <a:spLocks noChangeShapeType="1"/>
            </p:cNvSpPr>
            <p:nvPr/>
          </p:nvSpPr>
          <p:spPr bwMode="auto">
            <a:xfrm>
              <a:off x="4320" y="3492"/>
              <a:ext cx="768"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35851" name="Group 76">
            <a:extLst>
              <a:ext uri="{FF2B5EF4-FFF2-40B4-BE49-F238E27FC236}">
                <a16:creationId xmlns:a16="http://schemas.microsoft.com/office/drawing/2014/main" id="{D087C95C-82AA-AD62-77A3-D5F29855D348}"/>
              </a:ext>
            </a:extLst>
          </p:cNvPr>
          <p:cNvGrpSpPr>
            <a:grpSpLocks/>
          </p:cNvGrpSpPr>
          <p:nvPr/>
        </p:nvGrpSpPr>
        <p:grpSpPr bwMode="auto">
          <a:xfrm>
            <a:off x="76200" y="611188"/>
            <a:ext cx="4724400" cy="3503612"/>
            <a:chOff x="489" y="415"/>
            <a:chExt cx="2976" cy="2207"/>
          </a:xfrm>
        </p:grpSpPr>
        <p:sp>
          <p:nvSpPr>
            <p:cNvPr id="35852" name="Text Box 17">
              <a:extLst>
                <a:ext uri="{FF2B5EF4-FFF2-40B4-BE49-F238E27FC236}">
                  <a16:creationId xmlns:a16="http://schemas.microsoft.com/office/drawing/2014/main" id="{B7619FB5-6D4C-8058-010F-424E057124A8}"/>
                </a:ext>
              </a:extLst>
            </p:cNvPr>
            <p:cNvSpPr txBox="1">
              <a:spLocks noChangeArrowheads="1"/>
            </p:cNvSpPr>
            <p:nvPr/>
          </p:nvSpPr>
          <p:spPr bwMode="auto">
            <a:xfrm>
              <a:off x="2440" y="415"/>
              <a:ext cx="68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CC</a:t>
              </a:r>
              <a:endParaRPr lang="en-US" altLang="zh-CN" b="1" i="0">
                <a:solidFill>
                  <a:srgbClr val="FF0000"/>
                </a:solidFill>
                <a:ea typeface="楷体_GB2312" pitchFamily="49" charset="-122"/>
              </a:endParaRPr>
            </a:p>
          </p:txBody>
        </p:sp>
        <p:sp>
          <p:nvSpPr>
            <p:cNvPr id="35853" name="Text Box 18">
              <a:extLst>
                <a:ext uri="{FF2B5EF4-FFF2-40B4-BE49-F238E27FC236}">
                  <a16:creationId xmlns:a16="http://schemas.microsoft.com/office/drawing/2014/main" id="{9FCD95E4-ECD0-FFAC-F3B9-7359923C947D}"/>
                </a:ext>
              </a:extLst>
            </p:cNvPr>
            <p:cNvSpPr txBox="1">
              <a:spLocks noChangeArrowheads="1"/>
            </p:cNvSpPr>
            <p:nvPr/>
          </p:nvSpPr>
          <p:spPr bwMode="auto">
            <a:xfrm>
              <a:off x="1086" y="983"/>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sp>
          <p:nvSpPr>
            <p:cNvPr id="35854" name="Line 19">
              <a:extLst>
                <a:ext uri="{FF2B5EF4-FFF2-40B4-BE49-F238E27FC236}">
                  <a16:creationId xmlns:a16="http://schemas.microsoft.com/office/drawing/2014/main" id="{D1BD1A59-E7F3-9D1B-77EA-4BA025F0F3BF}"/>
                </a:ext>
              </a:extLst>
            </p:cNvPr>
            <p:cNvSpPr>
              <a:spLocks noChangeShapeType="1"/>
            </p:cNvSpPr>
            <p:nvPr/>
          </p:nvSpPr>
          <p:spPr bwMode="auto">
            <a:xfrm>
              <a:off x="1490" y="1320"/>
              <a:ext cx="0" cy="34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5" name="Line 20">
              <a:extLst>
                <a:ext uri="{FF2B5EF4-FFF2-40B4-BE49-F238E27FC236}">
                  <a16:creationId xmlns:a16="http://schemas.microsoft.com/office/drawing/2014/main" id="{7F220A5C-1F85-2D22-921A-EEFFC30ADB3C}"/>
                </a:ext>
              </a:extLst>
            </p:cNvPr>
            <p:cNvSpPr>
              <a:spLocks noChangeShapeType="1"/>
            </p:cNvSpPr>
            <p:nvPr/>
          </p:nvSpPr>
          <p:spPr bwMode="auto">
            <a:xfrm flipH="1" flipV="1">
              <a:off x="1490" y="778"/>
              <a:ext cx="0" cy="26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56" name="Rectangle 21">
              <a:extLst>
                <a:ext uri="{FF2B5EF4-FFF2-40B4-BE49-F238E27FC236}">
                  <a16:creationId xmlns:a16="http://schemas.microsoft.com/office/drawing/2014/main" id="{93AF5D22-A136-38B8-DF06-B4F2E4F4D153}"/>
                </a:ext>
              </a:extLst>
            </p:cNvPr>
            <p:cNvSpPr>
              <a:spLocks noChangeArrowheads="1"/>
            </p:cNvSpPr>
            <p:nvPr/>
          </p:nvSpPr>
          <p:spPr bwMode="auto">
            <a:xfrm>
              <a:off x="1442" y="1046"/>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5857" name="Line 22">
              <a:extLst>
                <a:ext uri="{FF2B5EF4-FFF2-40B4-BE49-F238E27FC236}">
                  <a16:creationId xmlns:a16="http://schemas.microsoft.com/office/drawing/2014/main" id="{F6A68C0F-0556-0131-D088-6E447CD12F1F}"/>
                </a:ext>
              </a:extLst>
            </p:cNvPr>
            <p:cNvSpPr>
              <a:spLocks noChangeShapeType="1"/>
            </p:cNvSpPr>
            <p:nvPr/>
          </p:nvSpPr>
          <p:spPr bwMode="auto">
            <a:xfrm flipV="1">
              <a:off x="2106" y="766"/>
              <a:ext cx="0" cy="22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858" name="Line 24">
              <a:extLst>
                <a:ext uri="{FF2B5EF4-FFF2-40B4-BE49-F238E27FC236}">
                  <a16:creationId xmlns:a16="http://schemas.microsoft.com/office/drawing/2014/main" id="{E739E34A-3798-B496-443A-EEF2E6FA7F2D}"/>
                </a:ext>
              </a:extLst>
            </p:cNvPr>
            <p:cNvSpPr>
              <a:spLocks noChangeShapeType="1"/>
            </p:cNvSpPr>
            <p:nvPr/>
          </p:nvSpPr>
          <p:spPr bwMode="auto">
            <a:xfrm>
              <a:off x="1956" y="1539"/>
              <a:ext cx="0" cy="23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859" name="Line 25">
              <a:extLst>
                <a:ext uri="{FF2B5EF4-FFF2-40B4-BE49-F238E27FC236}">
                  <a16:creationId xmlns:a16="http://schemas.microsoft.com/office/drawing/2014/main" id="{ABC62A8C-BA37-E458-6630-01DCB53246D2}"/>
                </a:ext>
              </a:extLst>
            </p:cNvPr>
            <p:cNvSpPr>
              <a:spLocks noChangeShapeType="1"/>
            </p:cNvSpPr>
            <p:nvPr/>
          </p:nvSpPr>
          <p:spPr bwMode="auto">
            <a:xfrm>
              <a:off x="1956" y="1654"/>
              <a:ext cx="158" cy="123"/>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35860" name="Line 26">
              <a:extLst>
                <a:ext uri="{FF2B5EF4-FFF2-40B4-BE49-F238E27FC236}">
                  <a16:creationId xmlns:a16="http://schemas.microsoft.com/office/drawing/2014/main" id="{AE20175B-292A-8858-A26A-487671E46780}"/>
                </a:ext>
              </a:extLst>
            </p:cNvPr>
            <p:cNvSpPr>
              <a:spLocks noChangeShapeType="1"/>
            </p:cNvSpPr>
            <p:nvPr/>
          </p:nvSpPr>
          <p:spPr bwMode="auto">
            <a:xfrm flipV="1">
              <a:off x="1956" y="1539"/>
              <a:ext cx="158" cy="10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861" name="Line 27">
              <a:extLst>
                <a:ext uri="{FF2B5EF4-FFF2-40B4-BE49-F238E27FC236}">
                  <a16:creationId xmlns:a16="http://schemas.microsoft.com/office/drawing/2014/main" id="{338381C1-65EB-C6F1-0F72-B3BD8B91E8C1}"/>
                </a:ext>
              </a:extLst>
            </p:cNvPr>
            <p:cNvSpPr>
              <a:spLocks noChangeShapeType="1"/>
            </p:cNvSpPr>
            <p:nvPr/>
          </p:nvSpPr>
          <p:spPr bwMode="auto">
            <a:xfrm>
              <a:off x="2105" y="1277"/>
              <a:ext cx="0" cy="29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862" name="Line 28">
              <a:extLst>
                <a:ext uri="{FF2B5EF4-FFF2-40B4-BE49-F238E27FC236}">
                  <a16:creationId xmlns:a16="http://schemas.microsoft.com/office/drawing/2014/main" id="{7B7FD692-DA30-BE96-B558-756775768539}"/>
                </a:ext>
              </a:extLst>
            </p:cNvPr>
            <p:cNvSpPr>
              <a:spLocks noChangeShapeType="1"/>
            </p:cNvSpPr>
            <p:nvPr/>
          </p:nvSpPr>
          <p:spPr bwMode="auto">
            <a:xfrm>
              <a:off x="2105" y="1763"/>
              <a:ext cx="0" cy="70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863" name="Line 29">
              <a:extLst>
                <a:ext uri="{FF2B5EF4-FFF2-40B4-BE49-F238E27FC236}">
                  <a16:creationId xmlns:a16="http://schemas.microsoft.com/office/drawing/2014/main" id="{D5D6126C-256B-7CB2-AD86-E2DBC427CF84}"/>
                </a:ext>
              </a:extLst>
            </p:cNvPr>
            <p:cNvSpPr>
              <a:spLocks noChangeShapeType="1"/>
            </p:cNvSpPr>
            <p:nvPr/>
          </p:nvSpPr>
          <p:spPr bwMode="auto">
            <a:xfrm flipV="1">
              <a:off x="1222" y="1658"/>
              <a:ext cx="76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864" name="Line 30">
              <a:extLst>
                <a:ext uri="{FF2B5EF4-FFF2-40B4-BE49-F238E27FC236}">
                  <a16:creationId xmlns:a16="http://schemas.microsoft.com/office/drawing/2014/main" id="{58A276A0-AC55-4142-F3E9-7F5517DA2DEE}"/>
                </a:ext>
              </a:extLst>
            </p:cNvPr>
            <p:cNvSpPr>
              <a:spLocks noChangeShapeType="1"/>
            </p:cNvSpPr>
            <p:nvPr/>
          </p:nvSpPr>
          <p:spPr bwMode="auto">
            <a:xfrm flipV="1">
              <a:off x="894" y="2468"/>
              <a:ext cx="2035"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865" name="Rectangle 32">
              <a:extLst>
                <a:ext uri="{FF2B5EF4-FFF2-40B4-BE49-F238E27FC236}">
                  <a16:creationId xmlns:a16="http://schemas.microsoft.com/office/drawing/2014/main" id="{C3CD2A49-7E88-3523-3544-6D13B74CB709}"/>
                </a:ext>
              </a:extLst>
            </p:cNvPr>
            <p:cNvSpPr>
              <a:spLocks noChangeArrowheads="1"/>
            </p:cNvSpPr>
            <p:nvPr/>
          </p:nvSpPr>
          <p:spPr bwMode="auto">
            <a:xfrm>
              <a:off x="2052" y="992"/>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35866" name="Group 33">
              <a:extLst>
                <a:ext uri="{FF2B5EF4-FFF2-40B4-BE49-F238E27FC236}">
                  <a16:creationId xmlns:a16="http://schemas.microsoft.com/office/drawing/2014/main" id="{A125B3DB-C6AE-9982-5E13-A47D888C8F45}"/>
                </a:ext>
              </a:extLst>
            </p:cNvPr>
            <p:cNvGrpSpPr>
              <a:grpSpLocks/>
            </p:cNvGrpSpPr>
            <p:nvPr/>
          </p:nvGrpSpPr>
          <p:grpSpPr bwMode="auto">
            <a:xfrm flipH="1">
              <a:off x="2430" y="1295"/>
              <a:ext cx="77" cy="217"/>
              <a:chOff x="3454" y="2018"/>
              <a:chExt cx="96" cy="328"/>
            </a:xfrm>
          </p:grpSpPr>
          <p:sp>
            <p:nvSpPr>
              <p:cNvPr id="35867" name="Line 34">
                <a:extLst>
                  <a:ext uri="{FF2B5EF4-FFF2-40B4-BE49-F238E27FC236}">
                    <a16:creationId xmlns:a16="http://schemas.microsoft.com/office/drawing/2014/main" id="{995858C7-227B-C274-A21D-1EA3288ACEDF}"/>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68" name="Line 35">
                <a:extLst>
                  <a:ext uri="{FF2B5EF4-FFF2-40B4-BE49-F238E27FC236}">
                    <a16:creationId xmlns:a16="http://schemas.microsoft.com/office/drawing/2014/main" id="{1402662C-72BA-A232-A982-A7A62EB961F4}"/>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5869" name="Line 36">
              <a:extLst>
                <a:ext uri="{FF2B5EF4-FFF2-40B4-BE49-F238E27FC236}">
                  <a16:creationId xmlns:a16="http://schemas.microsoft.com/office/drawing/2014/main" id="{0D12C47C-2EE7-C806-BDF1-BC082587F3C1}"/>
                </a:ext>
              </a:extLst>
            </p:cNvPr>
            <p:cNvSpPr>
              <a:spLocks noChangeShapeType="1"/>
            </p:cNvSpPr>
            <p:nvPr/>
          </p:nvSpPr>
          <p:spPr bwMode="auto">
            <a:xfrm flipH="1">
              <a:off x="2507" y="1392"/>
              <a:ext cx="422"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70" name="Line 37">
              <a:extLst>
                <a:ext uri="{FF2B5EF4-FFF2-40B4-BE49-F238E27FC236}">
                  <a16:creationId xmlns:a16="http://schemas.microsoft.com/office/drawing/2014/main" id="{E23B45CC-D2F9-0499-502D-5449EC24EE0B}"/>
                </a:ext>
              </a:extLst>
            </p:cNvPr>
            <p:cNvSpPr>
              <a:spLocks noChangeShapeType="1"/>
            </p:cNvSpPr>
            <p:nvPr/>
          </p:nvSpPr>
          <p:spPr bwMode="auto">
            <a:xfrm flipV="1">
              <a:off x="2101" y="1392"/>
              <a:ext cx="329" cy="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71" name="Text Box 38">
              <a:extLst>
                <a:ext uri="{FF2B5EF4-FFF2-40B4-BE49-F238E27FC236}">
                  <a16:creationId xmlns:a16="http://schemas.microsoft.com/office/drawing/2014/main" id="{0E8AC942-58F9-0B78-607A-C563F08949E8}"/>
                </a:ext>
              </a:extLst>
            </p:cNvPr>
            <p:cNvSpPr txBox="1">
              <a:spLocks noChangeArrowheads="1"/>
            </p:cNvSpPr>
            <p:nvPr/>
          </p:nvSpPr>
          <p:spPr bwMode="auto">
            <a:xfrm>
              <a:off x="1720" y="976"/>
              <a:ext cx="3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35872" name="Text Box 39">
              <a:extLst>
                <a:ext uri="{FF2B5EF4-FFF2-40B4-BE49-F238E27FC236}">
                  <a16:creationId xmlns:a16="http://schemas.microsoft.com/office/drawing/2014/main" id="{58BA79A7-1CD8-4576-3C61-E5115369BEC4}"/>
                </a:ext>
              </a:extLst>
            </p:cNvPr>
            <p:cNvSpPr txBox="1">
              <a:spLocks noChangeArrowheads="1"/>
            </p:cNvSpPr>
            <p:nvPr/>
          </p:nvSpPr>
          <p:spPr bwMode="auto">
            <a:xfrm>
              <a:off x="1008" y="1209"/>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35873" name="Text Box 40">
              <a:extLst>
                <a:ext uri="{FF2B5EF4-FFF2-40B4-BE49-F238E27FC236}">
                  <a16:creationId xmlns:a16="http://schemas.microsoft.com/office/drawing/2014/main" id="{6149AE26-2995-4C95-AAE5-86513AE73AE5}"/>
                </a:ext>
              </a:extLst>
            </p:cNvPr>
            <p:cNvSpPr txBox="1">
              <a:spLocks noChangeArrowheads="1"/>
            </p:cNvSpPr>
            <p:nvPr/>
          </p:nvSpPr>
          <p:spPr bwMode="auto">
            <a:xfrm>
              <a:off x="2349" y="1008"/>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35874" name="Line 41">
              <a:extLst>
                <a:ext uri="{FF2B5EF4-FFF2-40B4-BE49-F238E27FC236}">
                  <a16:creationId xmlns:a16="http://schemas.microsoft.com/office/drawing/2014/main" id="{5F703828-0509-A082-AAA4-AD06534A45EF}"/>
                </a:ext>
              </a:extLst>
            </p:cNvPr>
            <p:cNvSpPr>
              <a:spLocks noChangeShapeType="1"/>
            </p:cNvSpPr>
            <p:nvPr/>
          </p:nvSpPr>
          <p:spPr bwMode="auto">
            <a:xfrm>
              <a:off x="1489" y="778"/>
              <a:ext cx="1228"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35875" name="Group 42">
              <a:extLst>
                <a:ext uri="{FF2B5EF4-FFF2-40B4-BE49-F238E27FC236}">
                  <a16:creationId xmlns:a16="http://schemas.microsoft.com/office/drawing/2014/main" id="{494CF357-E502-A6C6-A560-FCE6478EFB34}"/>
                </a:ext>
              </a:extLst>
            </p:cNvPr>
            <p:cNvGrpSpPr>
              <a:grpSpLocks/>
            </p:cNvGrpSpPr>
            <p:nvPr/>
          </p:nvGrpSpPr>
          <p:grpSpPr bwMode="auto">
            <a:xfrm>
              <a:off x="2023" y="2463"/>
              <a:ext cx="163" cy="159"/>
              <a:chOff x="2898" y="3648"/>
              <a:chExt cx="204" cy="240"/>
            </a:xfrm>
          </p:grpSpPr>
          <p:grpSp>
            <p:nvGrpSpPr>
              <p:cNvPr id="35876" name="Group 43">
                <a:extLst>
                  <a:ext uri="{FF2B5EF4-FFF2-40B4-BE49-F238E27FC236}">
                    <a16:creationId xmlns:a16="http://schemas.microsoft.com/office/drawing/2014/main" id="{99090305-8FF9-E6B6-3288-56DC2E65E447}"/>
                  </a:ext>
                </a:extLst>
              </p:cNvPr>
              <p:cNvGrpSpPr>
                <a:grpSpLocks/>
              </p:cNvGrpSpPr>
              <p:nvPr/>
            </p:nvGrpSpPr>
            <p:grpSpPr bwMode="auto">
              <a:xfrm>
                <a:off x="2898" y="3684"/>
                <a:ext cx="204" cy="204"/>
                <a:chOff x="2898" y="3684"/>
                <a:chExt cx="204" cy="204"/>
              </a:xfrm>
            </p:grpSpPr>
            <p:sp>
              <p:nvSpPr>
                <p:cNvPr id="35877" name="Line 44">
                  <a:extLst>
                    <a:ext uri="{FF2B5EF4-FFF2-40B4-BE49-F238E27FC236}">
                      <a16:creationId xmlns:a16="http://schemas.microsoft.com/office/drawing/2014/main" id="{1247A56A-1CBF-0FED-F49B-DCE5DAAA3DEB}"/>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78" name="Line 45">
                  <a:extLst>
                    <a:ext uri="{FF2B5EF4-FFF2-40B4-BE49-F238E27FC236}">
                      <a16:creationId xmlns:a16="http://schemas.microsoft.com/office/drawing/2014/main" id="{86B502C0-0610-B13A-650A-5E9E03C6C40C}"/>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5879" name="Oval 46">
                <a:extLst>
                  <a:ext uri="{FF2B5EF4-FFF2-40B4-BE49-F238E27FC236}">
                    <a16:creationId xmlns:a16="http://schemas.microsoft.com/office/drawing/2014/main" id="{C6231F1D-3E35-2CEC-F9D1-F2FA7D78E45D}"/>
                  </a:ext>
                </a:extLst>
              </p:cNvPr>
              <p:cNvSpPr>
                <a:spLocks noChangeArrowheads="1"/>
              </p:cNvSpPr>
              <p:nvPr/>
            </p:nvSpPr>
            <p:spPr bwMode="auto">
              <a:xfrm>
                <a:off x="2976"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35880" name="Line 47">
              <a:extLst>
                <a:ext uri="{FF2B5EF4-FFF2-40B4-BE49-F238E27FC236}">
                  <a16:creationId xmlns:a16="http://schemas.microsoft.com/office/drawing/2014/main" id="{71D97F07-3EAB-A5AD-B45A-D781172AC2E6}"/>
                </a:ext>
              </a:extLst>
            </p:cNvPr>
            <p:cNvSpPr>
              <a:spLocks noChangeShapeType="1"/>
            </p:cNvSpPr>
            <p:nvPr/>
          </p:nvSpPr>
          <p:spPr bwMode="auto">
            <a:xfrm flipH="1">
              <a:off x="2938" y="1994"/>
              <a:ext cx="0" cy="4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81" name="Line 48">
              <a:extLst>
                <a:ext uri="{FF2B5EF4-FFF2-40B4-BE49-F238E27FC236}">
                  <a16:creationId xmlns:a16="http://schemas.microsoft.com/office/drawing/2014/main" id="{F328406B-3B7C-8FA7-C8A0-FA7443866377}"/>
                </a:ext>
              </a:extLst>
            </p:cNvPr>
            <p:cNvSpPr>
              <a:spLocks noChangeShapeType="1"/>
            </p:cNvSpPr>
            <p:nvPr/>
          </p:nvSpPr>
          <p:spPr bwMode="auto">
            <a:xfrm flipH="1" flipV="1">
              <a:off x="2938" y="1392"/>
              <a:ext cx="0" cy="3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82" name="Rectangle 49">
              <a:extLst>
                <a:ext uri="{FF2B5EF4-FFF2-40B4-BE49-F238E27FC236}">
                  <a16:creationId xmlns:a16="http://schemas.microsoft.com/office/drawing/2014/main" id="{6509C07D-97CC-993E-380F-A92BA784CE09}"/>
                </a:ext>
              </a:extLst>
            </p:cNvPr>
            <p:cNvSpPr>
              <a:spLocks noChangeArrowheads="1"/>
            </p:cNvSpPr>
            <p:nvPr/>
          </p:nvSpPr>
          <p:spPr bwMode="auto">
            <a:xfrm>
              <a:off x="2899" y="1746"/>
              <a:ext cx="106" cy="26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5883" name="Text Box 50">
              <a:extLst>
                <a:ext uri="{FF2B5EF4-FFF2-40B4-BE49-F238E27FC236}">
                  <a16:creationId xmlns:a16="http://schemas.microsoft.com/office/drawing/2014/main" id="{082B3983-6083-7EC0-AB92-0555BB67B68D}"/>
                </a:ext>
              </a:extLst>
            </p:cNvPr>
            <p:cNvSpPr txBox="1">
              <a:spLocks noChangeArrowheads="1"/>
            </p:cNvSpPr>
            <p:nvPr/>
          </p:nvSpPr>
          <p:spPr bwMode="auto">
            <a:xfrm>
              <a:off x="2592" y="1680"/>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35884" name="Oval 51">
              <a:extLst>
                <a:ext uri="{FF2B5EF4-FFF2-40B4-BE49-F238E27FC236}">
                  <a16:creationId xmlns:a16="http://schemas.microsoft.com/office/drawing/2014/main" id="{B27B247D-581A-79CF-1BB5-B889A9BDB16F}"/>
                </a:ext>
              </a:extLst>
            </p:cNvPr>
            <p:cNvSpPr>
              <a:spLocks noChangeArrowheads="1"/>
            </p:cNvSpPr>
            <p:nvPr/>
          </p:nvSpPr>
          <p:spPr bwMode="auto">
            <a:xfrm>
              <a:off x="2699" y="778"/>
              <a:ext cx="77"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35885" name="Group 74">
              <a:extLst>
                <a:ext uri="{FF2B5EF4-FFF2-40B4-BE49-F238E27FC236}">
                  <a16:creationId xmlns:a16="http://schemas.microsoft.com/office/drawing/2014/main" id="{A8F2FC67-72B5-13AC-9718-43BE09E40D2C}"/>
                </a:ext>
              </a:extLst>
            </p:cNvPr>
            <p:cNvGrpSpPr>
              <a:grpSpLocks/>
            </p:cNvGrpSpPr>
            <p:nvPr/>
          </p:nvGrpSpPr>
          <p:grpSpPr bwMode="auto">
            <a:xfrm>
              <a:off x="2928" y="1468"/>
              <a:ext cx="537" cy="803"/>
              <a:chOff x="2928" y="1468"/>
              <a:chExt cx="537" cy="803"/>
            </a:xfrm>
          </p:grpSpPr>
          <p:sp>
            <p:nvSpPr>
              <p:cNvPr id="35886" name="Text Box 53">
                <a:extLst>
                  <a:ext uri="{FF2B5EF4-FFF2-40B4-BE49-F238E27FC236}">
                    <a16:creationId xmlns:a16="http://schemas.microsoft.com/office/drawing/2014/main" id="{D8AF62C9-6010-8745-AE6A-552629EDBFB7}"/>
                  </a:ext>
                </a:extLst>
              </p:cNvPr>
              <p:cNvSpPr txBox="1">
                <a:spLocks noChangeArrowheads="1"/>
              </p:cNvSpPr>
              <p:nvPr/>
            </p:nvSpPr>
            <p:spPr bwMode="auto">
              <a:xfrm>
                <a:off x="2928" y="1680"/>
                <a:ext cx="53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o</a:t>
                </a:r>
                <a:endParaRPr lang="en-US" altLang="zh-CN" b="1">
                  <a:solidFill>
                    <a:srgbClr val="FF0000"/>
                  </a:solidFill>
                  <a:ea typeface="楷体_GB2312" pitchFamily="49" charset="-122"/>
                </a:endParaRPr>
              </a:p>
            </p:txBody>
          </p:sp>
          <p:sp>
            <p:nvSpPr>
              <p:cNvPr id="35887" name="Text Box 54">
                <a:extLst>
                  <a:ext uri="{FF2B5EF4-FFF2-40B4-BE49-F238E27FC236}">
                    <a16:creationId xmlns:a16="http://schemas.microsoft.com/office/drawing/2014/main" id="{A1B1EBC9-868E-3E7E-CAA0-7C45DBA8AAC4}"/>
                  </a:ext>
                </a:extLst>
              </p:cNvPr>
              <p:cNvSpPr txBox="1">
                <a:spLocks noChangeArrowheads="1"/>
              </p:cNvSpPr>
              <p:nvPr/>
            </p:nvSpPr>
            <p:spPr bwMode="auto">
              <a:xfrm>
                <a:off x="3037" y="146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35888" name="Text Box 55">
                <a:extLst>
                  <a:ext uri="{FF2B5EF4-FFF2-40B4-BE49-F238E27FC236}">
                    <a16:creationId xmlns:a16="http://schemas.microsoft.com/office/drawing/2014/main" id="{648E5F90-0C99-AA1B-168D-EF824087FF10}"/>
                  </a:ext>
                </a:extLst>
              </p:cNvPr>
              <p:cNvSpPr txBox="1">
                <a:spLocks noChangeArrowheads="1"/>
              </p:cNvSpPr>
              <p:nvPr/>
            </p:nvSpPr>
            <p:spPr bwMode="auto">
              <a:xfrm>
                <a:off x="3045" y="1944"/>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grpSp>
        <p:grpSp>
          <p:nvGrpSpPr>
            <p:cNvPr id="35889" name="Group 75">
              <a:extLst>
                <a:ext uri="{FF2B5EF4-FFF2-40B4-BE49-F238E27FC236}">
                  <a16:creationId xmlns:a16="http://schemas.microsoft.com/office/drawing/2014/main" id="{9C4DB618-8946-C2EE-91C0-EECEA6D55C16}"/>
                </a:ext>
              </a:extLst>
            </p:cNvPr>
            <p:cNvGrpSpPr>
              <a:grpSpLocks/>
            </p:cNvGrpSpPr>
            <p:nvPr/>
          </p:nvGrpSpPr>
          <p:grpSpPr bwMode="auto">
            <a:xfrm>
              <a:off x="897" y="1547"/>
              <a:ext cx="326" cy="217"/>
              <a:chOff x="908" y="1547"/>
              <a:chExt cx="326" cy="217"/>
            </a:xfrm>
          </p:grpSpPr>
          <p:grpSp>
            <p:nvGrpSpPr>
              <p:cNvPr id="35890" name="Group 57">
                <a:extLst>
                  <a:ext uri="{FF2B5EF4-FFF2-40B4-BE49-F238E27FC236}">
                    <a16:creationId xmlns:a16="http://schemas.microsoft.com/office/drawing/2014/main" id="{FB64157B-CD03-252A-3756-479350E29F76}"/>
                  </a:ext>
                </a:extLst>
              </p:cNvPr>
              <p:cNvGrpSpPr>
                <a:grpSpLocks/>
              </p:cNvGrpSpPr>
              <p:nvPr/>
            </p:nvGrpSpPr>
            <p:grpSpPr bwMode="auto">
              <a:xfrm>
                <a:off x="1158" y="1547"/>
                <a:ext cx="76" cy="217"/>
                <a:chOff x="3454" y="2018"/>
                <a:chExt cx="96" cy="328"/>
              </a:xfrm>
            </p:grpSpPr>
            <p:sp>
              <p:nvSpPr>
                <p:cNvPr id="35891" name="Line 58">
                  <a:extLst>
                    <a:ext uri="{FF2B5EF4-FFF2-40B4-BE49-F238E27FC236}">
                      <a16:creationId xmlns:a16="http://schemas.microsoft.com/office/drawing/2014/main" id="{80E3F850-E3A8-9B07-01F1-B40994B290B1}"/>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92" name="Line 59">
                  <a:extLst>
                    <a:ext uri="{FF2B5EF4-FFF2-40B4-BE49-F238E27FC236}">
                      <a16:creationId xmlns:a16="http://schemas.microsoft.com/office/drawing/2014/main" id="{094C8C92-1E72-7349-8E8F-E610B36F7432}"/>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5893" name="Line 60">
                <a:extLst>
                  <a:ext uri="{FF2B5EF4-FFF2-40B4-BE49-F238E27FC236}">
                    <a16:creationId xmlns:a16="http://schemas.microsoft.com/office/drawing/2014/main" id="{B322682C-6B6A-F13D-6140-9D2A02B668A2}"/>
                  </a:ext>
                </a:extLst>
              </p:cNvPr>
              <p:cNvSpPr>
                <a:spLocks noChangeShapeType="1"/>
              </p:cNvSpPr>
              <p:nvPr/>
            </p:nvSpPr>
            <p:spPr bwMode="auto">
              <a:xfrm>
                <a:off x="908" y="1651"/>
                <a:ext cx="26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5894" name="Rectangle 61" descr="新闻纸">
              <a:extLst>
                <a:ext uri="{FF2B5EF4-FFF2-40B4-BE49-F238E27FC236}">
                  <a16:creationId xmlns:a16="http://schemas.microsoft.com/office/drawing/2014/main" id="{01BC7A95-0B6E-E66D-C5C2-7DCA51C10570}"/>
                </a:ext>
              </a:extLst>
            </p:cNvPr>
            <p:cNvSpPr>
              <a:spLocks noChangeArrowheads="1"/>
            </p:cNvSpPr>
            <p:nvPr/>
          </p:nvSpPr>
          <p:spPr bwMode="auto">
            <a:xfrm>
              <a:off x="503" y="2064"/>
              <a:ext cx="36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e</a:t>
              </a:r>
              <a:r>
                <a:rPr lang="en-US" altLang="zh-CN" b="1" i="0" baseline="-25000">
                  <a:solidFill>
                    <a:srgbClr val="FF0000"/>
                  </a:solidFill>
                  <a:ea typeface="楷体_GB2312" pitchFamily="49" charset="-122"/>
                </a:rPr>
                <a:t>s</a:t>
              </a:r>
            </a:p>
          </p:txBody>
        </p:sp>
        <p:sp>
          <p:nvSpPr>
            <p:cNvPr id="35895" name="Line 62">
              <a:extLst>
                <a:ext uri="{FF2B5EF4-FFF2-40B4-BE49-F238E27FC236}">
                  <a16:creationId xmlns:a16="http://schemas.microsoft.com/office/drawing/2014/main" id="{FE5BE5CB-8DAE-FE46-DC44-BF38CFAF3E8F}"/>
                </a:ext>
              </a:extLst>
            </p:cNvPr>
            <p:cNvSpPr>
              <a:spLocks noChangeShapeType="1"/>
            </p:cNvSpPr>
            <p:nvPr/>
          </p:nvSpPr>
          <p:spPr bwMode="auto">
            <a:xfrm>
              <a:off x="894" y="2007"/>
              <a:ext cx="0" cy="4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896" name="Rectangle 63">
              <a:extLst>
                <a:ext uri="{FF2B5EF4-FFF2-40B4-BE49-F238E27FC236}">
                  <a16:creationId xmlns:a16="http://schemas.microsoft.com/office/drawing/2014/main" id="{60B9577D-E6CE-6D33-3D47-653700D138AC}"/>
                </a:ext>
              </a:extLst>
            </p:cNvPr>
            <p:cNvSpPr>
              <a:spLocks noChangeArrowheads="1"/>
            </p:cNvSpPr>
            <p:nvPr/>
          </p:nvSpPr>
          <p:spPr bwMode="auto">
            <a:xfrm>
              <a:off x="856" y="1766"/>
              <a:ext cx="80" cy="241"/>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5897" name="Oval 64" descr="新闻纸">
              <a:extLst>
                <a:ext uri="{FF2B5EF4-FFF2-40B4-BE49-F238E27FC236}">
                  <a16:creationId xmlns:a16="http://schemas.microsoft.com/office/drawing/2014/main" id="{C7EC70AF-1970-B4FE-0E65-F50827108EEA}"/>
                </a:ext>
              </a:extLst>
            </p:cNvPr>
            <p:cNvSpPr>
              <a:spLocks noChangeArrowheads="1"/>
            </p:cNvSpPr>
            <p:nvPr/>
          </p:nvSpPr>
          <p:spPr bwMode="auto">
            <a:xfrm>
              <a:off x="799" y="2161"/>
              <a:ext cx="191"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5898" name="Text Box 65">
              <a:extLst>
                <a:ext uri="{FF2B5EF4-FFF2-40B4-BE49-F238E27FC236}">
                  <a16:creationId xmlns:a16="http://schemas.microsoft.com/office/drawing/2014/main" id="{14831C9C-BDA4-2932-628C-253DE2849590}"/>
                </a:ext>
              </a:extLst>
            </p:cNvPr>
            <p:cNvSpPr txBox="1">
              <a:spLocks noChangeArrowheads="1"/>
            </p:cNvSpPr>
            <p:nvPr/>
          </p:nvSpPr>
          <p:spPr bwMode="auto">
            <a:xfrm>
              <a:off x="489" y="1721"/>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S</a:t>
              </a:r>
              <a:endParaRPr lang="en-US" altLang="zh-CN" b="1">
                <a:solidFill>
                  <a:schemeClr val="tx1"/>
                </a:solidFill>
                <a:ea typeface="楷体_GB2312" pitchFamily="49" charset="-122"/>
              </a:endParaRPr>
            </a:p>
          </p:txBody>
        </p:sp>
        <p:sp>
          <p:nvSpPr>
            <p:cNvPr id="35899" name="Text Box 66">
              <a:extLst>
                <a:ext uri="{FF2B5EF4-FFF2-40B4-BE49-F238E27FC236}">
                  <a16:creationId xmlns:a16="http://schemas.microsoft.com/office/drawing/2014/main" id="{4603E8FC-D654-0FFD-C4EC-5CB4DA64FB81}"/>
                </a:ext>
              </a:extLst>
            </p:cNvPr>
            <p:cNvSpPr txBox="1">
              <a:spLocks noChangeArrowheads="1"/>
            </p:cNvSpPr>
            <p:nvPr/>
          </p:nvSpPr>
          <p:spPr bwMode="auto">
            <a:xfrm>
              <a:off x="712" y="1944"/>
              <a:ext cx="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35900" name="Text Box 67">
              <a:extLst>
                <a:ext uri="{FF2B5EF4-FFF2-40B4-BE49-F238E27FC236}">
                  <a16:creationId xmlns:a16="http://schemas.microsoft.com/office/drawing/2014/main" id="{8F089BAF-F107-A8E5-C0C3-F03A5786350B}"/>
                </a:ext>
              </a:extLst>
            </p:cNvPr>
            <p:cNvSpPr txBox="1">
              <a:spLocks noChangeArrowheads="1"/>
            </p:cNvSpPr>
            <p:nvPr/>
          </p:nvSpPr>
          <p:spPr bwMode="auto">
            <a:xfrm>
              <a:off x="727" y="2251"/>
              <a:ext cx="1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35901" name="Line 72">
              <a:extLst>
                <a:ext uri="{FF2B5EF4-FFF2-40B4-BE49-F238E27FC236}">
                  <a16:creationId xmlns:a16="http://schemas.microsoft.com/office/drawing/2014/main" id="{CF62DCDC-F2E8-7374-845D-FDCECA45F7C1}"/>
                </a:ext>
              </a:extLst>
            </p:cNvPr>
            <p:cNvSpPr>
              <a:spLocks noChangeShapeType="1"/>
            </p:cNvSpPr>
            <p:nvPr/>
          </p:nvSpPr>
          <p:spPr bwMode="auto">
            <a:xfrm>
              <a:off x="904" y="1661"/>
              <a:ext cx="0" cy="11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82701" name="AutoShape 77">
            <a:extLst>
              <a:ext uri="{FF2B5EF4-FFF2-40B4-BE49-F238E27FC236}">
                <a16:creationId xmlns:a16="http://schemas.microsoft.com/office/drawing/2014/main" id="{0A0D791F-23FF-5E3B-A821-3EF0F98D1DDB}"/>
              </a:ext>
            </a:extLst>
          </p:cNvPr>
          <p:cNvSpPr>
            <a:spLocks noChangeArrowheads="1"/>
          </p:cNvSpPr>
          <p:nvPr/>
        </p:nvSpPr>
        <p:spPr bwMode="auto">
          <a:xfrm>
            <a:off x="1143000" y="2820988"/>
            <a:ext cx="1020763" cy="520700"/>
          </a:xfrm>
          <a:prstGeom prst="wedgeRoundRectCallout">
            <a:avLst>
              <a:gd name="adj1" fmla="val -43315"/>
              <a:gd name="adj2" fmla="val -87806"/>
              <a:gd name="adj3"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zh-CN" altLang="en-US" b="1" i="0">
                <a:solidFill>
                  <a:srgbClr val="006600"/>
                </a:solidFill>
                <a:ea typeface="楷体_GB2312" pitchFamily="49" charset="-122"/>
              </a:rPr>
              <a:t>短路</a:t>
            </a:r>
          </a:p>
        </p:txBody>
      </p:sp>
      <p:sp>
        <p:nvSpPr>
          <p:cNvPr id="282702" name="AutoShape 78">
            <a:extLst>
              <a:ext uri="{FF2B5EF4-FFF2-40B4-BE49-F238E27FC236}">
                <a16:creationId xmlns:a16="http://schemas.microsoft.com/office/drawing/2014/main" id="{7AD29360-2BFF-0F4E-449C-2F52ECE5D6CC}"/>
              </a:ext>
            </a:extLst>
          </p:cNvPr>
          <p:cNvSpPr>
            <a:spLocks noChangeArrowheads="1"/>
          </p:cNvSpPr>
          <p:nvPr/>
        </p:nvSpPr>
        <p:spPr bwMode="auto">
          <a:xfrm>
            <a:off x="2667000" y="2403475"/>
            <a:ext cx="1020763" cy="520700"/>
          </a:xfrm>
          <a:prstGeom prst="wedgeRoundRectCallout">
            <a:avLst>
              <a:gd name="adj1" fmla="val 5366"/>
              <a:gd name="adj2" fmla="val -89329"/>
              <a:gd name="adj3"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zh-CN" altLang="en-US" b="1" i="0">
                <a:solidFill>
                  <a:srgbClr val="006600"/>
                </a:solidFill>
                <a:ea typeface="楷体_GB2312" pitchFamily="49" charset="-122"/>
              </a:rPr>
              <a:t>短路</a:t>
            </a:r>
          </a:p>
        </p:txBody>
      </p:sp>
      <p:sp>
        <p:nvSpPr>
          <p:cNvPr id="282703" name="AutoShape 79">
            <a:extLst>
              <a:ext uri="{FF2B5EF4-FFF2-40B4-BE49-F238E27FC236}">
                <a16:creationId xmlns:a16="http://schemas.microsoft.com/office/drawing/2014/main" id="{66101530-BEF8-05B0-6FFF-E3D033EC49A5}"/>
              </a:ext>
            </a:extLst>
          </p:cNvPr>
          <p:cNvSpPr>
            <a:spLocks noChangeArrowheads="1"/>
          </p:cNvSpPr>
          <p:nvPr/>
        </p:nvSpPr>
        <p:spPr bwMode="auto">
          <a:xfrm>
            <a:off x="3429000" y="1552575"/>
            <a:ext cx="1828800" cy="457200"/>
          </a:xfrm>
          <a:prstGeom prst="wedgeRoundRectCallout">
            <a:avLst>
              <a:gd name="adj1" fmla="val -37588"/>
              <a:gd name="adj2" fmla="val -120486"/>
              <a:gd name="adj3" fmla="val 16667"/>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anchor="ctr"/>
          <a:lstStyle/>
          <a:p>
            <a:pPr algn="ctr"/>
            <a:r>
              <a:rPr lang="zh-CN" altLang="en-US" b="1" i="0">
                <a:solidFill>
                  <a:srgbClr val="006600"/>
                </a:solidFill>
                <a:ea typeface="楷体_GB2312" pitchFamily="49" charset="-122"/>
              </a:rPr>
              <a:t>对地短路</a:t>
            </a:r>
          </a:p>
        </p:txBody>
      </p:sp>
      <p:grpSp>
        <p:nvGrpSpPr>
          <p:cNvPr id="10" name="Group 80">
            <a:extLst>
              <a:ext uri="{FF2B5EF4-FFF2-40B4-BE49-F238E27FC236}">
                <a16:creationId xmlns:a16="http://schemas.microsoft.com/office/drawing/2014/main" id="{FD6C21FA-D033-8E5C-D28F-2D49F3BB97C6}"/>
              </a:ext>
            </a:extLst>
          </p:cNvPr>
          <p:cNvGrpSpPr>
            <a:grpSpLocks/>
          </p:cNvGrpSpPr>
          <p:nvPr/>
        </p:nvGrpSpPr>
        <p:grpSpPr bwMode="auto">
          <a:xfrm>
            <a:off x="3581400" y="4051300"/>
            <a:ext cx="5305425" cy="2349500"/>
            <a:chOff x="720" y="768"/>
            <a:chExt cx="3342" cy="1480"/>
          </a:xfrm>
        </p:grpSpPr>
        <p:grpSp>
          <p:nvGrpSpPr>
            <p:cNvPr id="35906" name="Group 81">
              <a:extLst>
                <a:ext uri="{FF2B5EF4-FFF2-40B4-BE49-F238E27FC236}">
                  <a16:creationId xmlns:a16="http://schemas.microsoft.com/office/drawing/2014/main" id="{77487AF4-66B0-3F95-76B1-FDD647E1110A}"/>
                </a:ext>
              </a:extLst>
            </p:cNvPr>
            <p:cNvGrpSpPr>
              <a:grpSpLocks/>
            </p:cNvGrpSpPr>
            <p:nvPr/>
          </p:nvGrpSpPr>
          <p:grpSpPr bwMode="auto">
            <a:xfrm>
              <a:off x="2449" y="2092"/>
              <a:ext cx="163" cy="156"/>
              <a:chOff x="2898" y="3648"/>
              <a:chExt cx="204" cy="240"/>
            </a:xfrm>
          </p:grpSpPr>
          <p:grpSp>
            <p:nvGrpSpPr>
              <p:cNvPr id="35907" name="Group 82">
                <a:extLst>
                  <a:ext uri="{FF2B5EF4-FFF2-40B4-BE49-F238E27FC236}">
                    <a16:creationId xmlns:a16="http://schemas.microsoft.com/office/drawing/2014/main" id="{017FC8B6-D2CD-093D-1339-15E8F0B0F78E}"/>
                  </a:ext>
                </a:extLst>
              </p:cNvPr>
              <p:cNvGrpSpPr>
                <a:grpSpLocks/>
              </p:cNvGrpSpPr>
              <p:nvPr/>
            </p:nvGrpSpPr>
            <p:grpSpPr bwMode="auto">
              <a:xfrm>
                <a:off x="2898" y="3684"/>
                <a:ext cx="204" cy="204"/>
                <a:chOff x="2898" y="3684"/>
                <a:chExt cx="204" cy="204"/>
              </a:xfrm>
            </p:grpSpPr>
            <p:sp>
              <p:nvSpPr>
                <p:cNvPr id="35908" name="Line 83">
                  <a:extLst>
                    <a:ext uri="{FF2B5EF4-FFF2-40B4-BE49-F238E27FC236}">
                      <a16:creationId xmlns:a16="http://schemas.microsoft.com/office/drawing/2014/main" id="{F8AE074A-FD32-BF51-5487-EDBDB21D8334}"/>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909" name="Line 84">
                  <a:extLst>
                    <a:ext uri="{FF2B5EF4-FFF2-40B4-BE49-F238E27FC236}">
                      <a16:creationId xmlns:a16="http://schemas.microsoft.com/office/drawing/2014/main" id="{98093F4C-16B0-C362-3FFA-B85DCCA7F61E}"/>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5910" name="Oval 85">
                <a:extLst>
                  <a:ext uri="{FF2B5EF4-FFF2-40B4-BE49-F238E27FC236}">
                    <a16:creationId xmlns:a16="http://schemas.microsoft.com/office/drawing/2014/main" id="{54048BD2-7B0B-7ACD-E157-3312B70D4CA1}"/>
                  </a:ext>
                </a:extLst>
              </p:cNvPr>
              <p:cNvSpPr>
                <a:spLocks noChangeArrowheads="1"/>
              </p:cNvSpPr>
              <p:nvPr/>
            </p:nvSpPr>
            <p:spPr bwMode="auto">
              <a:xfrm>
                <a:off x="2976" y="3648"/>
                <a:ext cx="47" cy="48"/>
              </a:xfrm>
              <a:prstGeom prst="ellipse">
                <a:avLst/>
              </a:prstGeom>
              <a:solidFill>
                <a:srgbClr val="006666"/>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35911" name="Line 86">
              <a:extLst>
                <a:ext uri="{FF2B5EF4-FFF2-40B4-BE49-F238E27FC236}">
                  <a16:creationId xmlns:a16="http://schemas.microsoft.com/office/drawing/2014/main" id="{849C96E5-0FD2-DEA1-705B-0A82978399EE}"/>
                </a:ext>
              </a:extLst>
            </p:cNvPr>
            <p:cNvSpPr>
              <a:spLocks noChangeShapeType="1"/>
            </p:cNvSpPr>
            <p:nvPr/>
          </p:nvSpPr>
          <p:spPr bwMode="auto">
            <a:xfrm flipV="1">
              <a:off x="3025" y="1613"/>
              <a:ext cx="0" cy="4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912" name="Text Box 87">
              <a:extLst>
                <a:ext uri="{FF2B5EF4-FFF2-40B4-BE49-F238E27FC236}">
                  <a16:creationId xmlns:a16="http://schemas.microsoft.com/office/drawing/2014/main" id="{DF46BD0F-AE4F-CAF4-B631-9BA7864C9EFA}"/>
                </a:ext>
              </a:extLst>
            </p:cNvPr>
            <p:cNvSpPr txBox="1">
              <a:spLocks noChangeArrowheads="1"/>
            </p:cNvSpPr>
            <p:nvPr/>
          </p:nvSpPr>
          <p:spPr bwMode="auto">
            <a:xfrm>
              <a:off x="1719" y="1392"/>
              <a:ext cx="65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B</a:t>
              </a:r>
              <a:endParaRPr lang="en-US" altLang="zh-CN" b="1">
                <a:solidFill>
                  <a:schemeClr val="tx1"/>
                </a:solidFill>
                <a:ea typeface="楷体_GB2312" pitchFamily="49" charset="-122"/>
              </a:endParaRPr>
            </a:p>
          </p:txBody>
        </p:sp>
        <p:sp>
          <p:nvSpPr>
            <p:cNvPr id="35913" name="Line 88">
              <a:extLst>
                <a:ext uri="{FF2B5EF4-FFF2-40B4-BE49-F238E27FC236}">
                  <a16:creationId xmlns:a16="http://schemas.microsoft.com/office/drawing/2014/main" id="{FB76EFD4-254E-FB97-BC8F-0F3A0C023466}"/>
                </a:ext>
              </a:extLst>
            </p:cNvPr>
            <p:cNvSpPr>
              <a:spLocks noChangeShapeType="1"/>
            </p:cNvSpPr>
            <p:nvPr/>
          </p:nvSpPr>
          <p:spPr bwMode="auto">
            <a:xfrm>
              <a:off x="1834" y="1044"/>
              <a:ext cx="0" cy="3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914" name="Line 89">
              <a:extLst>
                <a:ext uri="{FF2B5EF4-FFF2-40B4-BE49-F238E27FC236}">
                  <a16:creationId xmlns:a16="http://schemas.microsoft.com/office/drawing/2014/main" id="{665D97EF-14FE-A957-3F6A-A0D3B9BC433E}"/>
                </a:ext>
              </a:extLst>
            </p:cNvPr>
            <p:cNvSpPr>
              <a:spLocks noChangeShapeType="1"/>
            </p:cNvSpPr>
            <p:nvPr/>
          </p:nvSpPr>
          <p:spPr bwMode="auto">
            <a:xfrm flipV="1">
              <a:off x="1834" y="1728"/>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915" name="Rectangle 90">
              <a:extLst>
                <a:ext uri="{FF2B5EF4-FFF2-40B4-BE49-F238E27FC236}">
                  <a16:creationId xmlns:a16="http://schemas.microsoft.com/office/drawing/2014/main" id="{C4CAAA35-85FE-36DD-FC0C-EC46829D9F7B}"/>
                </a:ext>
              </a:extLst>
            </p:cNvPr>
            <p:cNvSpPr>
              <a:spLocks noChangeArrowheads="1"/>
            </p:cNvSpPr>
            <p:nvPr/>
          </p:nvSpPr>
          <p:spPr bwMode="auto">
            <a:xfrm>
              <a:off x="1772" y="1382"/>
              <a:ext cx="105" cy="32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5916" name="Line 91">
              <a:extLst>
                <a:ext uri="{FF2B5EF4-FFF2-40B4-BE49-F238E27FC236}">
                  <a16:creationId xmlns:a16="http://schemas.microsoft.com/office/drawing/2014/main" id="{7ADA88C4-1986-11A2-7096-26CC4544EC15}"/>
                </a:ext>
              </a:extLst>
            </p:cNvPr>
            <p:cNvSpPr>
              <a:spLocks noChangeShapeType="1"/>
            </p:cNvSpPr>
            <p:nvPr/>
          </p:nvSpPr>
          <p:spPr bwMode="auto">
            <a:xfrm flipV="1">
              <a:off x="1143" y="1037"/>
              <a:ext cx="1229"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917" name="Line 92">
              <a:extLst>
                <a:ext uri="{FF2B5EF4-FFF2-40B4-BE49-F238E27FC236}">
                  <a16:creationId xmlns:a16="http://schemas.microsoft.com/office/drawing/2014/main" id="{0B91646C-709B-C7F2-AA95-057C2F7A9822}"/>
                </a:ext>
              </a:extLst>
            </p:cNvPr>
            <p:cNvSpPr>
              <a:spLocks noChangeShapeType="1"/>
            </p:cNvSpPr>
            <p:nvPr/>
          </p:nvSpPr>
          <p:spPr bwMode="auto">
            <a:xfrm>
              <a:off x="2367" y="898"/>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918" name="Line 93">
              <a:extLst>
                <a:ext uri="{FF2B5EF4-FFF2-40B4-BE49-F238E27FC236}">
                  <a16:creationId xmlns:a16="http://schemas.microsoft.com/office/drawing/2014/main" id="{3B26E649-AF2C-010E-A15C-B1534F7D92F4}"/>
                </a:ext>
              </a:extLst>
            </p:cNvPr>
            <p:cNvSpPr>
              <a:spLocks noChangeShapeType="1"/>
            </p:cNvSpPr>
            <p:nvPr/>
          </p:nvSpPr>
          <p:spPr bwMode="auto">
            <a:xfrm>
              <a:off x="2367" y="1042"/>
              <a:ext cx="158"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35919" name="Line 94">
              <a:extLst>
                <a:ext uri="{FF2B5EF4-FFF2-40B4-BE49-F238E27FC236}">
                  <a16:creationId xmlns:a16="http://schemas.microsoft.com/office/drawing/2014/main" id="{3F5C5D0F-F2A0-AA8F-C1A4-62D91D99B34A}"/>
                </a:ext>
              </a:extLst>
            </p:cNvPr>
            <p:cNvSpPr>
              <a:spLocks noChangeShapeType="1"/>
            </p:cNvSpPr>
            <p:nvPr/>
          </p:nvSpPr>
          <p:spPr bwMode="auto">
            <a:xfrm flipV="1">
              <a:off x="2367" y="903"/>
              <a:ext cx="158" cy="13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920" name="Line 95">
              <a:extLst>
                <a:ext uri="{FF2B5EF4-FFF2-40B4-BE49-F238E27FC236}">
                  <a16:creationId xmlns:a16="http://schemas.microsoft.com/office/drawing/2014/main" id="{C99AF6E5-F97C-932B-3D76-50A00FB65336}"/>
                </a:ext>
              </a:extLst>
            </p:cNvPr>
            <p:cNvSpPr>
              <a:spLocks noChangeShapeType="1"/>
            </p:cNvSpPr>
            <p:nvPr/>
          </p:nvSpPr>
          <p:spPr bwMode="auto">
            <a:xfrm>
              <a:off x="2525" y="768"/>
              <a:ext cx="0" cy="14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921" name="Line 96">
              <a:extLst>
                <a:ext uri="{FF2B5EF4-FFF2-40B4-BE49-F238E27FC236}">
                  <a16:creationId xmlns:a16="http://schemas.microsoft.com/office/drawing/2014/main" id="{98DABE56-8D83-D8C1-1421-DBE5A226121F}"/>
                </a:ext>
              </a:extLst>
            </p:cNvPr>
            <p:cNvSpPr>
              <a:spLocks noChangeShapeType="1"/>
            </p:cNvSpPr>
            <p:nvPr/>
          </p:nvSpPr>
          <p:spPr bwMode="auto">
            <a:xfrm>
              <a:off x="1143" y="2112"/>
              <a:ext cx="245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5922" name="Line 97">
              <a:extLst>
                <a:ext uri="{FF2B5EF4-FFF2-40B4-BE49-F238E27FC236}">
                  <a16:creationId xmlns:a16="http://schemas.microsoft.com/office/drawing/2014/main" id="{961DE947-9A95-93F3-3007-475F5512D36F}"/>
                </a:ext>
              </a:extLst>
            </p:cNvPr>
            <p:cNvSpPr>
              <a:spLocks noChangeShapeType="1"/>
            </p:cNvSpPr>
            <p:nvPr/>
          </p:nvSpPr>
          <p:spPr bwMode="auto">
            <a:xfrm flipH="1" flipV="1">
              <a:off x="2525" y="768"/>
              <a:ext cx="10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923" name="Text Box 98">
              <a:extLst>
                <a:ext uri="{FF2B5EF4-FFF2-40B4-BE49-F238E27FC236}">
                  <a16:creationId xmlns:a16="http://schemas.microsoft.com/office/drawing/2014/main" id="{72D3187A-3C30-2F8F-BEEA-FD55E3273B76}"/>
                </a:ext>
              </a:extLst>
            </p:cNvPr>
            <p:cNvSpPr txBox="1">
              <a:spLocks noChangeArrowheads="1"/>
            </p:cNvSpPr>
            <p:nvPr/>
          </p:nvSpPr>
          <p:spPr bwMode="auto">
            <a:xfrm>
              <a:off x="2588" y="1296"/>
              <a:ext cx="4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C</a:t>
              </a:r>
              <a:endParaRPr lang="en-US" altLang="zh-CN" b="1">
                <a:solidFill>
                  <a:schemeClr val="tx1"/>
                </a:solidFill>
                <a:ea typeface="楷体_GB2312" pitchFamily="49" charset="-122"/>
              </a:endParaRPr>
            </a:p>
          </p:txBody>
        </p:sp>
        <p:sp>
          <p:nvSpPr>
            <p:cNvPr id="35924" name="Line 99">
              <a:extLst>
                <a:ext uri="{FF2B5EF4-FFF2-40B4-BE49-F238E27FC236}">
                  <a16:creationId xmlns:a16="http://schemas.microsoft.com/office/drawing/2014/main" id="{F2DA5FD7-D79F-6C01-A5AD-204F5D3160BE}"/>
                </a:ext>
              </a:extLst>
            </p:cNvPr>
            <p:cNvSpPr>
              <a:spLocks noChangeShapeType="1"/>
            </p:cNvSpPr>
            <p:nvPr/>
          </p:nvSpPr>
          <p:spPr bwMode="auto">
            <a:xfrm>
              <a:off x="3025" y="768"/>
              <a:ext cx="0" cy="5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925" name="Rectangle 100">
              <a:extLst>
                <a:ext uri="{FF2B5EF4-FFF2-40B4-BE49-F238E27FC236}">
                  <a16:creationId xmlns:a16="http://schemas.microsoft.com/office/drawing/2014/main" id="{FC9357B0-1EAC-1EB1-8576-0AC1C19B103D}"/>
                </a:ext>
              </a:extLst>
            </p:cNvPr>
            <p:cNvSpPr>
              <a:spLocks noChangeArrowheads="1"/>
            </p:cNvSpPr>
            <p:nvPr/>
          </p:nvSpPr>
          <p:spPr bwMode="auto">
            <a:xfrm>
              <a:off x="2972" y="1301"/>
              <a:ext cx="106"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5926" name="Text Box 101">
              <a:extLst>
                <a:ext uri="{FF2B5EF4-FFF2-40B4-BE49-F238E27FC236}">
                  <a16:creationId xmlns:a16="http://schemas.microsoft.com/office/drawing/2014/main" id="{BA2295BE-97D3-EF7C-9804-CF6BC2372BEC}"/>
                </a:ext>
              </a:extLst>
            </p:cNvPr>
            <p:cNvSpPr txBox="1">
              <a:spLocks noChangeArrowheads="1"/>
            </p:cNvSpPr>
            <p:nvPr/>
          </p:nvSpPr>
          <p:spPr bwMode="auto">
            <a:xfrm>
              <a:off x="1143" y="1388"/>
              <a:ext cx="46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i</a:t>
              </a:r>
              <a:endParaRPr lang="en-US" altLang="zh-CN" b="1" i="0">
                <a:solidFill>
                  <a:srgbClr val="FF0000"/>
                </a:solidFill>
                <a:ea typeface="楷体_GB2312" pitchFamily="49" charset="-122"/>
              </a:endParaRPr>
            </a:p>
          </p:txBody>
        </p:sp>
        <p:sp>
          <p:nvSpPr>
            <p:cNvPr id="35927" name="Text Box 102">
              <a:extLst>
                <a:ext uri="{FF2B5EF4-FFF2-40B4-BE49-F238E27FC236}">
                  <a16:creationId xmlns:a16="http://schemas.microsoft.com/office/drawing/2014/main" id="{8A10C827-5D36-29EB-19DA-52B053ACC2A6}"/>
                </a:ext>
              </a:extLst>
            </p:cNvPr>
            <p:cNvSpPr txBox="1">
              <a:spLocks noChangeArrowheads="1"/>
            </p:cNvSpPr>
            <p:nvPr/>
          </p:nvSpPr>
          <p:spPr bwMode="auto">
            <a:xfrm>
              <a:off x="3524" y="1304"/>
              <a:ext cx="53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o</a:t>
              </a:r>
              <a:endParaRPr lang="en-US" altLang="zh-CN" b="1">
                <a:solidFill>
                  <a:srgbClr val="FF0000"/>
                </a:solidFill>
                <a:ea typeface="楷体_GB2312" pitchFamily="49" charset="-122"/>
              </a:endParaRPr>
            </a:p>
          </p:txBody>
        </p:sp>
        <p:sp>
          <p:nvSpPr>
            <p:cNvPr id="35928" name="Line 103">
              <a:extLst>
                <a:ext uri="{FF2B5EF4-FFF2-40B4-BE49-F238E27FC236}">
                  <a16:creationId xmlns:a16="http://schemas.microsoft.com/office/drawing/2014/main" id="{6E85EBDC-409E-199C-8D9C-B6C25A823748}"/>
                </a:ext>
              </a:extLst>
            </p:cNvPr>
            <p:cNvSpPr>
              <a:spLocks noChangeShapeType="1"/>
            </p:cNvSpPr>
            <p:nvPr/>
          </p:nvSpPr>
          <p:spPr bwMode="auto">
            <a:xfrm flipH="1">
              <a:off x="3601" y="1651"/>
              <a:ext cx="0" cy="46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929" name="Line 104">
              <a:extLst>
                <a:ext uri="{FF2B5EF4-FFF2-40B4-BE49-F238E27FC236}">
                  <a16:creationId xmlns:a16="http://schemas.microsoft.com/office/drawing/2014/main" id="{611B04E2-9BC0-96D9-4F14-B9BBDD2B5F1E}"/>
                </a:ext>
              </a:extLst>
            </p:cNvPr>
            <p:cNvSpPr>
              <a:spLocks noChangeShapeType="1"/>
            </p:cNvSpPr>
            <p:nvPr/>
          </p:nvSpPr>
          <p:spPr bwMode="auto">
            <a:xfrm flipH="1" flipV="1">
              <a:off x="3601" y="768"/>
              <a:ext cx="0" cy="5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930" name="Rectangle 105">
              <a:extLst>
                <a:ext uri="{FF2B5EF4-FFF2-40B4-BE49-F238E27FC236}">
                  <a16:creationId xmlns:a16="http://schemas.microsoft.com/office/drawing/2014/main" id="{77CE4D8E-E235-9A3C-57F0-3096EF1D005B}"/>
                </a:ext>
              </a:extLst>
            </p:cNvPr>
            <p:cNvSpPr>
              <a:spLocks noChangeArrowheads="1"/>
            </p:cNvSpPr>
            <p:nvPr/>
          </p:nvSpPr>
          <p:spPr bwMode="auto">
            <a:xfrm>
              <a:off x="3543" y="1313"/>
              <a:ext cx="106" cy="31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5931" name="Text Box 106">
              <a:extLst>
                <a:ext uri="{FF2B5EF4-FFF2-40B4-BE49-F238E27FC236}">
                  <a16:creationId xmlns:a16="http://schemas.microsoft.com/office/drawing/2014/main" id="{5BED4A99-97BC-AACD-A3C6-20904DF0F304}"/>
                </a:ext>
              </a:extLst>
            </p:cNvPr>
            <p:cNvSpPr txBox="1">
              <a:spLocks noChangeArrowheads="1"/>
            </p:cNvSpPr>
            <p:nvPr/>
          </p:nvSpPr>
          <p:spPr bwMode="auto">
            <a:xfrm>
              <a:off x="3120" y="1296"/>
              <a:ext cx="51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L</a:t>
              </a:r>
              <a:endParaRPr lang="en-US" altLang="zh-CN" b="1">
                <a:solidFill>
                  <a:schemeClr val="tx1"/>
                </a:solidFill>
                <a:ea typeface="楷体_GB2312" pitchFamily="49" charset="-122"/>
              </a:endParaRPr>
            </a:p>
          </p:txBody>
        </p:sp>
        <p:sp>
          <p:nvSpPr>
            <p:cNvPr id="35932" name="Line 107">
              <a:extLst>
                <a:ext uri="{FF2B5EF4-FFF2-40B4-BE49-F238E27FC236}">
                  <a16:creationId xmlns:a16="http://schemas.microsoft.com/office/drawing/2014/main" id="{97FC553F-8B73-4B3A-D089-6584B15897F4}"/>
                </a:ext>
              </a:extLst>
            </p:cNvPr>
            <p:cNvSpPr>
              <a:spLocks noChangeShapeType="1"/>
            </p:cNvSpPr>
            <p:nvPr/>
          </p:nvSpPr>
          <p:spPr bwMode="auto">
            <a:xfrm flipH="1">
              <a:off x="2525" y="1190"/>
              <a:ext cx="0" cy="92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933" name="Line 108">
              <a:extLst>
                <a:ext uri="{FF2B5EF4-FFF2-40B4-BE49-F238E27FC236}">
                  <a16:creationId xmlns:a16="http://schemas.microsoft.com/office/drawing/2014/main" id="{9DD8B0A9-EEA9-37BA-A1E2-0E538A27A2AC}"/>
                </a:ext>
              </a:extLst>
            </p:cNvPr>
            <p:cNvSpPr>
              <a:spLocks noChangeShapeType="1"/>
            </p:cNvSpPr>
            <p:nvPr/>
          </p:nvSpPr>
          <p:spPr bwMode="auto">
            <a:xfrm>
              <a:off x="1143" y="1498"/>
              <a:ext cx="0" cy="61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5934" name="Oval 109" descr="新闻纸">
              <a:extLst>
                <a:ext uri="{FF2B5EF4-FFF2-40B4-BE49-F238E27FC236}">
                  <a16:creationId xmlns:a16="http://schemas.microsoft.com/office/drawing/2014/main" id="{D143EB8F-927E-5915-0514-9DD0D328C881}"/>
                </a:ext>
              </a:extLst>
            </p:cNvPr>
            <p:cNvSpPr>
              <a:spLocks noChangeArrowheads="1"/>
            </p:cNvSpPr>
            <p:nvPr/>
          </p:nvSpPr>
          <p:spPr bwMode="auto">
            <a:xfrm>
              <a:off x="1027" y="1741"/>
              <a:ext cx="218" cy="217"/>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5935" name="Rectangle 110">
              <a:extLst>
                <a:ext uri="{FF2B5EF4-FFF2-40B4-BE49-F238E27FC236}">
                  <a16:creationId xmlns:a16="http://schemas.microsoft.com/office/drawing/2014/main" id="{E06824B5-A90E-277F-7D09-43F183DAE3A5}"/>
                </a:ext>
              </a:extLst>
            </p:cNvPr>
            <p:cNvSpPr>
              <a:spLocks noChangeArrowheads="1"/>
            </p:cNvSpPr>
            <p:nvPr/>
          </p:nvSpPr>
          <p:spPr bwMode="auto">
            <a:xfrm>
              <a:off x="1085" y="1190"/>
              <a:ext cx="106" cy="32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5936" name="Text Box 111">
              <a:extLst>
                <a:ext uri="{FF2B5EF4-FFF2-40B4-BE49-F238E27FC236}">
                  <a16:creationId xmlns:a16="http://schemas.microsoft.com/office/drawing/2014/main" id="{10949084-2A2C-BF3E-71DD-C52957416347}"/>
                </a:ext>
              </a:extLst>
            </p:cNvPr>
            <p:cNvSpPr txBox="1">
              <a:spLocks noChangeArrowheads="1"/>
            </p:cNvSpPr>
            <p:nvPr/>
          </p:nvSpPr>
          <p:spPr bwMode="auto">
            <a:xfrm>
              <a:off x="737" y="1173"/>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S</a:t>
              </a:r>
              <a:endParaRPr lang="en-US" altLang="zh-CN" b="1">
                <a:solidFill>
                  <a:schemeClr val="tx1"/>
                </a:solidFill>
                <a:ea typeface="楷体_GB2312" pitchFamily="49" charset="-122"/>
              </a:endParaRPr>
            </a:p>
          </p:txBody>
        </p:sp>
        <p:sp>
          <p:nvSpPr>
            <p:cNvPr id="35937" name="Rectangle 112" descr="新闻纸">
              <a:extLst>
                <a:ext uri="{FF2B5EF4-FFF2-40B4-BE49-F238E27FC236}">
                  <a16:creationId xmlns:a16="http://schemas.microsoft.com/office/drawing/2014/main" id="{62015C69-3687-6AE6-FD3E-CFFC0B210F51}"/>
                </a:ext>
              </a:extLst>
            </p:cNvPr>
            <p:cNvSpPr>
              <a:spLocks noChangeArrowheads="1"/>
            </p:cNvSpPr>
            <p:nvPr/>
          </p:nvSpPr>
          <p:spPr bwMode="auto">
            <a:xfrm>
              <a:off x="720" y="1633"/>
              <a:ext cx="4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e</a:t>
              </a:r>
              <a:r>
                <a:rPr lang="en-US" altLang="zh-CN" b="1" i="0" baseline="-25000">
                  <a:solidFill>
                    <a:srgbClr val="FF0000"/>
                  </a:solidFill>
                  <a:ea typeface="楷体_GB2312" pitchFamily="49" charset="-122"/>
                </a:rPr>
                <a:t>s</a:t>
              </a:r>
            </a:p>
          </p:txBody>
        </p:sp>
        <p:sp>
          <p:nvSpPr>
            <p:cNvPr id="35938" name="Text Box 113">
              <a:extLst>
                <a:ext uri="{FF2B5EF4-FFF2-40B4-BE49-F238E27FC236}">
                  <a16:creationId xmlns:a16="http://schemas.microsoft.com/office/drawing/2014/main" id="{00E71E2B-D9CB-A32F-FE99-8BF0F947682C}"/>
                </a:ext>
              </a:extLst>
            </p:cNvPr>
            <p:cNvSpPr txBox="1">
              <a:spLocks noChangeArrowheads="1"/>
            </p:cNvSpPr>
            <p:nvPr/>
          </p:nvSpPr>
          <p:spPr bwMode="auto">
            <a:xfrm>
              <a:off x="1279" y="98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35939" name="Text Box 114">
              <a:extLst>
                <a:ext uri="{FF2B5EF4-FFF2-40B4-BE49-F238E27FC236}">
                  <a16:creationId xmlns:a16="http://schemas.microsoft.com/office/drawing/2014/main" id="{97D8F423-885A-CBBA-A126-E4D7282CE31F}"/>
                </a:ext>
              </a:extLst>
            </p:cNvPr>
            <p:cNvSpPr txBox="1">
              <a:spLocks noChangeArrowheads="1"/>
            </p:cNvSpPr>
            <p:nvPr/>
          </p:nvSpPr>
          <p:spPr bwMode="auto">
            <a:xfrm>
              <a:off x="963" y="151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35940" name="Text Box 115">
              <a:extLst>
                <a:ext uri="{FF2B5EF4-FFF2-40B4-BE49-F238E27FC236}">
                  <a16:creationId xmlns:a16="http://schemas.microsoft.com/office/drawing/2014/main" id="{4CB3FDB2-54EC-4100-FE78-A45990EDD840}"/>
                </a:ext>
              </a:extLst>
            </p:cNvPr>
            <p:cNvSpPr txBox="1">
              <a:spLocks noChangeArrowheads="1"/>
            </p:cNvSpPr>
            <p:nvPr/>
          </p:nvSpPr>
          <p:spPr bwMode="auto">
            <a:xfrm>
              <a:off x="1258" y="1818"/>
              <a:ext cx="2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35941" name="Text Box 116">
              <a:extLst>
                <a:ext uri="{FF2B5EF4-FFF2-40B4-BE49-F238E27FC236}">
                  <a16:creationId xmlns:a16="http://schemas.microsoft.com/office/drawing/2014/main" id="{13CE4379-0DA8-B6FD-B4CA-0E6B95B988F4}"/>
                </a:ext>
              </a:extLst>
            </p:cNvPr>
            <p:cNvSpPr txBox="1">
              <a:spLocks noChangeArrowheads="1"/>
            </p:cNvSpPr>
            <p:nvPr/>
          </p:nvSpPr>
          <p:spPr bwMode="auto">
            <a:xfrm>
              <a:off x="3678" y="1050"/>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35942" name="Text Box 117">
              <a:extLst>
                <a:ext uri="{FF2B5EF4-FFF2-40B4-BE49-F238E27FC236}">
                  <a16:creationId xmlns:a16="http://schemas.microsoft.com/office/drawing/2014/main" id="{1EF268E6-E644-116A-62B2-ED076817B075}"/>
                </a:ext>
              </a:extLst>
            </p:cNvPr>
            <p:cNvSpPr txBox="1">
              <a:spLocks noChangeArrowheads="1"/>
            </p:cNvSpPr>
            <p:nvPr/>
          </p:nvSpPr>
          <p:spPr bwMode="auto">
            <a:xfrm>
              <a:off x="3656" y="1588"/>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35943" name="Text Box 118">
              <a:extLst>
                <a:ext uri="{FF2B5EF4-FFF2-40B4-BE49-F238E27FC236}">
                  <a16:creationId xmlns:a16="http://schemas.microsoft.com/office/drawing/2014/main" id="{F1049602-BC87-B30A-7264-735BEB1D8374}"/>
                </a:ext>
              </a:extLst>
            </p:cNvPr>
            <p:cNvSpPr txBox="1">
              <a:spLocks noChangeArrowheads="1"/>
            </p:cNvSpPr>
            <p:nvPr/>
          </p:nvSpPr>
          <p:spPr bwMode="auto">
            <a:xfrm>
              <a:off x="955" y="1856"/>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35944" name="Line 119">
              <a:extLst>
                <a:ext uri="{FF2B5EF4-FFF2-40B4-BE49-F238E27FC236}">
                  <a16:creationId xmlns:a16="http://schemas.microsoft.com/office/drawing/2014/main" id="{916113B4-E9D3-DB9D-696D-AE6FE3A68E79}"/>
                </a:ext>
              </a:extLst>
            </p:cNvPr>
            <p:cNvSpPr>
              <a:spLocks noChangeShapeType="1"/>
            </p:cNvSpPr>
            <p:nvPr/>
          </p:nvSpPr>
          <p:spPr bwMode="auto">
            <a:xfrm>
              <a:off x="1143" y="1037"/>
              <a:ext cx="0" cy="15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82744" name="Text Box 120" descr="40%">
            <a:extLst>
              <a:ext uri="{FF2B5EF4-FFF2-40B4-BE49-F238E27FC236}">
                <a16:creationId xmlns:a16="http://schemas.microsoft.com/office/drawing/2014/main" id="{F18246D6-78B7-F9A7-4498-E41EFBCFD33F}"/>
              </a:ext>
            </a:extLst>
          </p:cNvPr>
          <p:cNvSpPr txBox="1">
            <a:spLocks noChangeArrowheads="1"/>
          </p:cNvSpPr>
          <p:nvPr/>
        </p:nvSpPr>
        <p:spPr bwMode="auto">
          <a:xfrm>
            <a:off x="6332538" y="3495675"/>
            <a:ext cx="2514600" cy="519113"/>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交流通路</a:t>
            </a:r>
          </a:p>
        </p:txBody>
      </p:sp>
      <p:sp>
        <p:nvSpPr>
          <p:cNvPr id="282745" name="Rectangle 121" descr="40%">
            <a:extLst>
              <a:ext uri="{FF2B5EF4-FFF2-40B4-BE49-F238E27FC236}">
                <a16:creationId xmlns:a16="http://schemas.microsoft.com/office/drawing/2014/main" id="{D52579C3-5D1E-1819-211D-FF61F22E851B}"/>
              </a:ext>
            </a:extLst>
          </p:cNvPr>
          <p:cNvSpPr>
            <a:spLocks noChangeArrowheads="1"/>
          </p:cNvSpPr>
          <p:nvPr/>
        </p:nvSpPr>
        <p:spPr bwMode="auto">
          <a:xfrm>
            <a:off x="609600" y="4191000"/>
            <a:ext cx="2971800" cy="1800225"/>
          </a:xfrm>
          <a:prstGeom prst="rect">
            <a:avLst/>
          </a:prstGeom>
          <a:noFill/>
          <a:ln w="9525">
            <a:noFill/>
            <a:miter lim="800000"/>
          </a:ln>
          <a:effectLst/>
        </p:spPr>
        <p:txBody>
          <a:bodyPr>
            <a:spAutoFit/>
          </a:bodyPr>
          <a:lstStyle/>
          <a:p>
            <a:pPr>
              <a:spcBef>
                <a:spcPct val="20000"/>
              </a:spcBef>
              <a:defRPr/>
            </a:pPr>
            <a:r>
              <a:rPr kumimoji="1" lang="en-US" altLang="zh-CN"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用来计算电压放大倍数、输入电阻、输出电阻等动态参数。</a:t>
            </a:r>
          </a:p>
        </p:txBody>
      </p:sp>
      <p:sp>
        <p:nvSpPr>
          <p:cNvPr id="282746" name="AutoShape 122">
            <a:extLst>
              <a:ext uri="{FF2B5EF4-FFF2-40B4-BE49-F238E27FC236}">
                <a16:creationId xmlns:a16="http://schemas.microsoft.com/office/drawing/2014/main" id="{6EB5A8B8-9AE8-582B-41E9-7A12BA598FA3}"/>
              </a:ext>
            </a:extLst>
          </p:cNvPr>
          <p:cNvSpPr>
            <a:spLocks noChangeArrowheads="1"/>
          </p:cNvSpPr>
          <p:nvPr/>
        </p:nvSpPr>
        <p:spPr bwMode="auto">
          <a:xfrm rot="2027997">
            <a:off x="5105400" y="3733800"/>
            <a:ext cx="838200" cy="457200"/>
          </a:xfrm>
          <a:prstGeom prst="notchedRightArrow">
            <a:avLst>
              <a:gd name="adj1" fmla="val 50000"/>
              <a:gd name="adj2" fmla="val 45791"/>
            </a:avLst>
          </a:prstGeom>
          <a:gradFill rotWithShape="0">
            <a:gsLst>
              <a:gs pos="0">
                <a:srgbClr val="FFFFCC"/>
              </a:gs>
              <a:gs pos="100000">
                <a:srgbClr val="FF3300"/>
              </a:gs>
            </a:gsLst>
            <a:lin ang="0" scaled="1"/>
          </a:gradFill>
          <a:ln w="9525">
            <a:solidFill>
              <a:schemeClr val="tx1"/>
            </a:solidFill>
            <a:miter lim="800000"/>
            <a:headEnd/>
            <a:tailEnd/>
          </a:ln>
        </p:spPr>
        <p:txBody>
          <a:bodyPr wrap="none" anchor="ctr"/>
          <a:lstStyle/>
          <a:p>
            <a:pPr>
              <a:spcBef>
                <a:spcPct val="50000"/>
              </a:spcBef>
            </a:pPr>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82627"/>
                                        </p:tgtEl>
                                        <p:attrNameLst>
                                          <p:attrName>style.visibility</p:attrName>
                                        </p:attrNameLst>
                                      </p:cBhvr>
                                      <p:to>
                                        <p:strVal val="visible"/>
                                      </p:to>
                                    </p:set>
                                    <p:animEffect transition="in" filter="blinds(horizontal)">
                                      <p:cBhvr>
                                        <p:cTn id="7" dur="500"/>
                                        <p:tgtEl>
                                          <p:spTgt spid="282627"/>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82701"/>
                                        </p:tgtEl>
                                        <p:attrNameLst>
                                          <p:attrName>style.visibility</p:attrName>
                                        </p:attrNameLst>
                                      </p:cBhvr>
                                      <p:to>
                                        <p:strVal val="visible"/>
                                      </p:to>
                                    </p:set>
                                    <p:animEffect transition="in" filter="wipe(down)">
                                      <p:cBhvr>
                                        <p:cTn id="12" dur="500"/>
                                        <p:tgtEl>
                                          <p:spTgt spid="28270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82702"/>
                                        </p:tgtEl>
                                        <p:attrNameLst>
                                          <p:attrName>style.visibility</p:attrName>
                                        </p:attrNameLst>
                                      </p:cBhvr>
                                      <p:to>
                                        <p:strVal val="visible"/>
                                      </p:to>
                                    </p:set>
                                    <p:animEffect transition="in" filter="wipe(down)">
                                      <p:cBhvr>
                                        <p:cTn id="17" dur="500"/>
                                        <p:tgtEl>
                                          <p:spTgt spid="28270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282703"/>
                                        </p:tgtEl>
                                        <p:attrNameLst>
                                          <p:attrName>style.visibility</p:attrName>
                                        </p:attrNameLst>
                                      </p:cBhvr>
                                      <p:to>
                                        <p:strVal val="visible"/>
                                      </p:to>
                                    </p:set>
                                    <p:animEffect transition="in" filter="wipe(down)">
                                      <p:cBhvr>
                                        <p:cTn id="22" dur="500"/>
                                        <p:tgtEl>
                                          <p:spTgt spid="282703"/>
                                        </p:tgtEl>
                                      </p:cBhvr>
                                    </p:animEffect>
                                  </p:childTnLst>
                                </p:cTn>
                              </p:par>
                            </p:childTnLst>
                          </p:cTn>
                        </p:par>
                        <p:par>
                          <p:cTn id="23" fill="hold" nodeType="afterGroup">
                            <p:stCondLst>
                              <p:cond delay="500"/>
                            </p:stCondLst>
                            <p:childTnLst>
                              <p:par>
                                <p:cTn id="24" presetID="22" presetClass="entr" presetSubtype="8"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wipe(left)">
                                      <p:cBhvr>
                                        <p:cTn id="26" dur="500"/>
                                        <p:tgtEl>
                                          <p:spTgt spid="2"/>
                                        </p:tgtEl>
                                      </p:cBhvr>
                                    </p:animEffect>
                                  </p:childTnLst>
                                  <p:subTnLst>
                                    <p:audio>
                                      <p:cMediaNode>
                                        <p:cTn display="0" masterRel="sameClick">
                                          <p:stCondLst>
                                            <p:cond evt="begin" delay="0">
                                              <p:tn val="24"/>
                                            </p:cond>
                                          </p:stCondLst>
                                          <p:endCondLst>
                                            <p:cond evt="onStopAudio" delay="0">
                                              <p:tgtEl>
                                                <p:sldTgt/>
                                              </p:tgtEl>
                                            </p:cond>
                                          </p:endCondLst>
                                        </p:cTn>
                                        <p:tgtEl>
                                          <p:sndTgt r:embed="rId2" name="CAMERA.WAV"/>
                                        </p:tgtEl>
                                      </p:cMediaNode>
                                    </p:audio>
                                  </p:subTnLst>
                                </p:cTn>
                              </p:par>
                            </p:childTnLst>
                          </p:cTn>
                        </p:par>
                      </p:childTnLst>
                    </p:cTn>
                  </p:par>
                  <p:par>
                    <p:cTn id="27" fill="hold" nodeType="clickPar">
                      <p:stCondLst>
                        <p:cond delay="indefinite"/>
                      </p:stCondLst>
                      <p:childTnLst>
                        <p:par>
                          <p:cTn id="28" fill="hold" nodeType="withGroup">
                            <p:stCondLst>
                              <p:cond delay="0"/>
                            </p:stCondLst>
                            <p:childTnLst>
                              <p:par>
                                <p:cTn id="29" presetID="18" presetClass="entr" presetSubtype="6" fill="hold" grpId="0" nodeType="clickEffect">
                                  <p:stCondLst>
                                    <p:cond delay="0"/>
                                  </p:stCondLst>
                                  <p:childTnLst>
                                    <p:set>
                                      <p:cBhvr>
                                        <p:cTn id="30" dur="1" fill="hold">
                                          <p:stCondLst>
                                            <p:cond delay="0"/>
                                          </p:stCondLst>
                                        </p:cTn>
                                        <p:tgtEl>
                                          <p:spTgt spid="282746"/>
                                        </p:tgtEl>
                                        <p:attrNameLst>
                                          <p:attrName>style.visibility</p:attrName>
                                        </p:attrNameLst>
                                      </p:cBhvr>
                                      <p:to>
                                        <p:strVal val="visible"/>
                                      </p:to>
                                    </p:set>
                                    <p:animEffect transition="in" filter="strips(downRight)">
                                      <p:cBhvr>
                                        <p:cTn id="31" dur="500"/>
                                        <p:tgtEl>
                                          <p:spTgt spid="282746"/>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82744"/>
                                        </p:tgtEl>
                                        <p:attrNameLst>
                                          <p:attrName>style.visibility</p:attrName>
                                        </p:attrNameLst>
                                      </p:cBhvr>
                                      <p:to>
                                        <p:strVal val="visible"/>
                                      </p:to>
                                    </p:set>
                                    <p:animEffect transition="in" filter="wipe(left)">
                                      <p:cBhvr>
                                        <p:cTn id="36" dur="500"/>
                                        <p:tgtEl>
                                          <p:spTgt spid="282744"/>
                                        </p:tgtEl>
                                      </p:cBhvr>
                                    </p:animEffect>
                                  </p:childTnLst>
                                </p:cTn>
                              </p:par>
                            </p:childTnLst>
                          </p:cTn>
                        </p:par>
                        <p:par>
                          <p:cTn id="37" fill="hold" nodeType="afterGroup">
                            <p:stCondLst>
                              <p:cond delay="500"/>
                            </p:stCondLst>
                            <p:childTnLst>
                              <p:par>
                                <p:cTn id="38" presetID="4" presetClass="entr" presetSubtype="32" fill="hold"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ox(out)">
                                      <p:cBhvr>
                                        <p:cTn id="40" dur="500"/>
                                        <p:tgtEl>
                                          <p:spTgt spid="10"/>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282745"/>
                                        </p:tgtEl>
                                        <p:attrNameLst>
                                          <p:attrName>style.visibility</p:attrName>
                                        </p:attrNameLst>
                                      </p:cBhvr>
                                      <p:to>
                                        <p:strVal val="visible"/>
                                      </p:to>
                                    </p:set>
                                    <p:animEffect transition="in" filter="wipe(left)">
                                      <p:cBhvr>
                                        <p:cTn id="45" dur="500"/>
                                        <p:tgtEl>
                                          <p:spTgt spid="282745"/>
                                        </p:tgtEl>
                                      </p:cBhvr>
                                    </p:animEffect>
                                  </p:childTnLst>
                                  <p:subTnLst>
                                    <p:audio>
                                      <p:cMediaNode>
                                        <p:cTn display="0" masterRel="sameClick">
                                          <p:stCondLst>
                                            <p:cond evt="begin" delay="0">
                                              <p:tn val="43"/>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7" grpId="0" animBg="1"/>
      <p:bldP spid="282701" grpId="0" animBg="1"/>
      <p:bldP spid="282702" grpId="0" animBg="1"/>
      <p:bldP spid="282703" grpId="0" animBg="1"/>
      <p:bldP spid="282744" grpId="0"/>
      <p:bldP spid="282745" grpId="0"/>
      <p:bldP spid="28274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82626" name="Text Box 2">
            <a:extLst>
              <a:ext uri="{FF2B5EF4-FFF2-40B4-BE49-F238E27FC236}">
                <a16:creationId xmlns:a16="http://schemas.microsoft.com/office/drawing/2014/main" id="{115BACE2-F720-C0A1-5178-81A7FBC8F328}"/>
              </a:ext>
            </a:extLst>
          </p:cNvPr>
          <p:cNvSpPr txBox="1">
            <a:spLocks noChangeArrowheads="1"/>
          </p:cNvSpPr>
          <p:nvPr/>
        </p:nvSpPr>
        <p:spPr bwMode="auto">
          <a:xfrm>
            <a:off x="793750" y="1428750"/>
            <a:ext cx="7423150" cy="1071563"/>
          </a:xfrm>
          <a:prstGeom prst="rect">
            <a:avLst/>
          </a:prstGeom>
          <a:noFill/>
          <a:ln w="38100">
            <a:noFill/>
            <a:miter lim="800000"/>
          </a:ln>
          <a:effectLst/>
        </p:spPr>
        <p:txBody>
          <a:bodyPr lIns="90000" tIns="46800" rIns="90000" bIns="46800" anchor="ctr">
            <a:spAutoFit/>
          </a:bodyPr>
          <a:lstStyle/>
          <a:p>
            <a:pPr>
              <a:lnSpc>
                <a:spcPts val="4000"/>
              </a:lnSpc>
              <a:spcBef>
                <a:spcPct val="50000"/>
              </a:spcBef>
              <a:defRPr/>
            </a:pPr>
            <a:r>
              <a:rPr kumimoji="1" lang="en-US" altLang="zh-CN" b="1" i="0" dirty="0">
                <a:solidFill>
                  <a:schemeClr val="tx1"/>
                </a:solidFill>
                <a:effectLst>
                  <a:outerShdw blurRad="38100" dist="38100" dir="2700000" algn="tl">
                    <a:srgbClr val="C0C0C0"/>
                  </a:outerShdw>
                </a:effectLst>
                <a:latin typeface="+mn-lt"/>
                <a:ea typeface="宋体" panose="02010600030101010101" pitchFamily="2" charset="-122"/>
                <a:cs typeface="+mn-cs"/>
              </a:rPr>
              <a:t>1.</a:t>
            </a:r>
            <a:r>
              <a:rPr kumimoji="1" lang="zh-CN" altLang="en-US" b="1" i="0" dirty="0">
                <a:solidFill>
                  <a:schemeClr val="tx1"/>
                </a:solidFill>
                <a:effectLst>
                  <a:outerShdw blurRad="38100" dist="38100" dir="2700000" algn="tl">
                    <a:srgbClr val="C0C0C0"/>
                  </a:outerShdw>
                </a:effectLst>
                <a:latin typeface="+mn-lt"/>
                <a:ea typeface="宋体" panose="02010600030101010101" pitchFamily="2" charset="-122"/>
                <a:cs typeface="+mn-cs"/>
              </a:rPr>
              <a:t>对直流通路，电感可视为短路，电容可视为开路。</a:t>
            </a:r>
            <a:endParaRPr kumimoji="1" lang="en-US" altLang="zh-CN" b="1" i="0" dirty="0">
              <a:solidFill>
                <a:schemeClr val="tx1"/>
              </a:solidFill>
              <a:effectLst>
                <a:outerShdw blurRad="38100" dist="38100" dir="2700000" algn="tl">
                  <a:srgbClr val="C0C0C0"/>
                </a:outerShdw>
              </a:effectLst>
              <a:latin typeface="+mn-lt"/>
              <a:ea typeface="宋体" panose="02010600030101010101" pitchFamily="2" charset="-122"/>
              <a:cs typeface="+mn-cs"/>
            </a:endParaRPr>
          </a:p>
        </p:txBody>
      </p:sp>
      <p:sp>
        <p:nvSpPr>
          <p:cNvPr id="36867" name="AutoShape 68">
            <a:hlinkClick r:id="" action="ppaction://hlinkshowjump?jump=previousslide" highlightClick="1"/>
            <a:extLst>
              <a:ext uri="{FF2B5EF4-FFF2-40B4-BE49-F238E27FC236}">
                <a16:creationId xmlns:a16="http://schemas.microsoft.com/office/drawing/2014/main" id="{4CA60406-4350-0AEE-15D9-C0159F89AA0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6868" name="AutoShape 69">
            <a:hlinkClick r:id="" action="ppaction://hlinkshowjump?jump=nextslide" highlightClick="1"/>
            <a:extLst>
              <a:ext uri="{FF2B5EF4-FFF2-40B4-BE49-F238E27FC236}">
                <a16:creationId xmlns:a16="http://schemas.microsoft.com/office/drawing/2014/main" id="{CB893C20-197B-EFE6-076F-4A97AE1334D3}"/>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6869" name="AutoShape 70">
            <a:hlinkClick r:id="" action="ppaction://hlinkshowjump?jump=firstslide" highlightClick="1"/>
            <a:extLst>
              <a:ext uri="{FF2B5EF4-FFF2-40B4-BE49-F238E27FC236}">
                <a16:creationId xmlns:a16="http://schemas.microsoft.com/office/drawing/2014/main" id="{7F9F363E-6E20-8E47-5D0D-8FA9C314E4AE}"/>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82745" name="Rectangle 121" descr="40%">
            <a:extLst>
              <a:ext uri="{FF2B5EF4-FFF2-40B4-BE49-F238E27FC236}">
                <a16:creationId xmlns:a16="http://schemas.microsoft.com/office/drawing/2014/main" id="{B43A3631-5FAF-DF1E-DE21-F076E624990D}"/>
              </a:ext>
            </a:extLst>
          </p:cNvPr>
          <p:cNvSpPr>
            <a:spLocks noChangeArrowheads="1"/>
          </p:cNvSpPr>
          <p:nvPr/>
        </p:nvSpPr>
        <p:spPr bwMode="auto">
          <a:xfrm>
            <a:off x="393700" y="771525"/>
            <a:ext cx="7334250" cy="523875"/>
          </a:xfrm>
          <a:prstGeom prst="rect">
            <a:avLst/>
          </a:prstGeom>
          <a:noFill/>
          <a:ln w="9525">
            <a:noFill/>
            <a:miter lim="800000"/>
          </a:ln>
          <a:effectLst/>
        </p:spPr>
        <p:txBody>
          <a:bodyPr>
            <a:spAutoFit/>
          </a:bodyPr>
          <a:lstStyle/>
          <a:p>
            <a:pPr>
              <a:spcBef>
                <a:spcPct val="20000"/>
              </a:spcBef>
              <a:defRPr/>
            </a:pPr>
            <a:r>
              <a:rPr kumimoji="1" lang="en-US" altLang="zh-CN" b="1" i="0" dirty="0">
                <a:solidFill>
                  <a:srgbClr val="C0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dirty="0">
                <a:solidFill>
                  <a:srgbClr val="C0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画直流通路和交流通路时，应遵循的原则</a:t>
            </a:r>
          </a:p>
        </p:txBody>
      </p:sp>
      <p:sp>
        <p:nvSpPr>
          <p:cNvPr id="108" name="Text Box 2">
            <a:extLst>
              <a:ext uri="{FF2B5EF4-FFF2-40B4-BE49-F238E27FC236}">
                <a16:creationId xmlns:a16="http://schemas.microsoft.com/office/drawing/2014/main" id="{EACF9B93-EB70-C1C5-7848-740FD913EC3D}"/>
              </a:ext>
            </a:extLst>
          </p:cNvPr>
          <p:cNvSpPr txBox="1">
            <a:spLocks noChangeArrowheads="1"/>
          </p:cNvSpPr>
          <p:nvPr/>
        </p:nvSpPr>
        <p:spPr bwMode="auto">
          <a:xfrm>
            <a:off x="793750" y="2776538"/>
            <a:ext cx="7423150" cy="1633537"/>
          </a:xfrm>
          <a:prstGeom prst="rect">
            <a:avLst/>
          </a:prstGeom>
          <a:noFill/>
          <a:ln w="38100">
            <a:noFill/>
            <a:miter lim="800000"/>
          </a:ln>
          <a:effectLst/>
        </p:spPr>
        <p:txBody>
          <a:bodyPr lIns="90000" tIns="46800" rIns="90000" bIns="46800" anchor="ctr">
            <a:spAutoFit/>
          </a:bodyPr>
          <a:lstStyle/>
          <a:p>
            <a:pPr>
              <a:lnSpc>
                <a:spcPts val="4000"/>
              </a:lnSpc>
              <a:spcBef>
                <a:spcPct val="50000"/>
              </a:spcBef>
              <a:defRPr/>
            </a:pPr>
            <a:r>
              <a:rPr kumimoji="1" lang="en-US" altLang="zh-CN" b="1" i="0" dirty="0">
                <a:solidFill>
                  <a:schemeClr val="tx1"/>
                </a:solidFill>
                <a:effectLst>
                  <a:outerShdw blurRad="38100" dist="38100" dir="2700000" algn="tl">
                    <a:srgbClr val="C0C0C0"/>
                  </a:outerShdw>
                </a:effectLst>
                <a:latin typeface="+mn-lt"/>
                <a:ea typeface="宋体" panose="02010600030101010101" pitchFamily="2" charset="-122"/>
                <a:cs typeface="+mn-cs"/>
              </a:rPr>
              <a:t>2.</a:t>
            </a:r>
            <a:r>
              <a:rPr kumimoji="1" lang="zh-CN" altLang="en-US" b="1" i="0" dirty="0">
                <a:solidFill>
                  <a:schemeClr val="tx1"/>
                </a:solidFill>
                <a:effectLst>
                  <a:outerShdw blurRad="38100" dist="38100" dir="2700000" algn="tl">
                    <a:srgbClr val="C0C0C0"/>
                  </a:outerShdw>
                </a:effectLst>
                <a:latin typeface="+mn-lt"/>
                <a:ea typeface="宋体" panose="02010600030101010101" pitchFamily="2" charset="-122"/>
                <a:cs typeface="+mn-cs"/>
              </a:rPr>
              <a:t>对交流通路，若直流电源内阻很小，则其上的交流电压很小，可以视为短路；电容视具体情况而定，如果其上交流电压小，可视为短路。</a:t>
            </a:r>
            <a:endParaRPr kumimoji="1" lang="en-US" altLang="zh-CN" b="1" i="0" dirty="0">
              <a:solidFill>
                <a:schemeClr val="tx1"/>
              </a:solidFill>
              <a:effectLst>
                <a:outerShdw blurRad="38100" dist="38100" dir="2700000" algn="tl">
                  <a:srgbClr val="C0C0C0"/>
                </a:outerShdw>
              </a:effectLst>
              <a:latin typeface="+mn-lt"/>
              <a:ea typeface="宋体" panose="02010600030101010101" pitchFamily="2" charset="-122"/>
              <a:cs typeface="+mn-cs"/>
            </a:endParaRP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2745"/>
                                        </p:tgtEl>
                                        <p:attrNameLst>
                                          <p:attrName>style.visibility</p:attrName>
                                        </p:attrNameLst>
                                      </p:cBhvr>
                                      <p:to>
                                        <p:strVal val="visible"/>
                                      </p:to>
                                    </p:set>
                                    <p:animEffect transition="in" filter="wipe(left)">
                                      <p:cBhvr>
                                        <p:cTn id="7" dur="500"/>
                                        <p:tgtEl>
                                          <p:spTgt spid="282745"/>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82626"/>
                                        </p:tgtEl>
                                        <p:attrNameLst>
                                          <p:attrName>style.visibility</p:attrName>
                                        </p:attrNameLst>
                                      </p:cBhvr>
                                      <p:to>
                                        <p:strVal val="visible"/>
                                      </p:to>
                                    </p:set>
                                    <p:animEffect transition="in" filter="blinds(horizontal)">
                                      <p:cBhvr>
                                        <p:cTn id="12" dur="500"/>
                                        <p:tgtEl>
                                          <p:spTgt spid="2826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08"/>
                                        </p:tgtEl>
                                        <p:attrNameLst>
                                          <p:attrName>style.visibility</p:attrName>
                                        </p:attrNameLst>
                                      </p:cBhvr>
                                      <p:to>
                                        <p:strVal val="visible"/>
                                      </p:to>
                                    </p:set>
                                    <p:animEffect transition="in" filter="blinds(horizontal)">
                                      <p:cBhvr>
                                        <p:cTn id="17" dur="500"/>
                                        <p:tgtEl>
                                          <p:spTgt spid="1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2626" grpId="0"/>
      <p:bldP spid="282745" grpId="0"/>
      <p:bldP spid="10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4674" name="Rectangle 2">
            <a:extLst>
              <a:ext uri="{FF2B5EF4-FFF2-40B4-BE49-F238E27FC236}">
                <a16:creationId xmlns:a16="http://schemas.microsoft.com/office/drawing/2014/main" id="{EF2D3055-B145-1963-7DA2-E1645884D549}"/>
              </a:ext>
            </a:extLst>
          </p:cNvPr>
          <p:cNvSpPr>
            <a:spLocks noGrp="1" noChangeArrowheads="1"/>
          </p:cNvSpPr>
          <p:nvPr>
            <p:ph type="ctrTitle"/>
          </p:nvPr>
        </p:nvSpPr>
        <p:spPr>
          <a:xfrm>
            <a:off x="609600" y="265113"/>
            <a:ext cx="7924800" cy="914400"/>
          </a:xfrm>
        </p:spPr>
        <p:txBody>
          <a:bodyPr/>
          <a:lstStyle/>
          <a:p>
            <a:pPr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10.2</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放大电路的静态分析</a:t>
            </a:r>
          </a:p>
        </p:txBody>
      </p:sp>
      <p:sp>
        <p:nvSpPr>
          <p:cNvPr id="284675" name="Rectangle 3">
            <a:extLst>
              <a:ext uri="{FF2B5EF4-FFF2-40B4-BE49-F238E27FC236}">
                <a16:creationId xmlns:a16="http://schemas.microsoft.com/office/drawing/2014/main" id="{B0755522-FF92-28B7-CF51-557174A93EC4}"/>
              </a:ext>
            </a:extLst>
          </p:cNvPr>
          <p:cNvSpPr>
            <a:spLocks noChangeArrowheads="1"/>
          </p:cNvSpPr>
          <p:nvPr/>
        </p:nvSpPr>
        <p:spPr bwMode="auto">
          <a:xfrm>
            <a:off x="609600" y="1292225"/>
            <a:ext cx="8763000" cy="561975"/>
          </a:xfrm>
          <a:prstGeom prst="rect">
            <a:avLst/>
          </a:prstGeom>
          <a:noFill/>
          <a:ln w="9525">
            <a:noFill/>
            <a:miter lim="800000"/>
          </a:ln>
          <a:effectLst/>
        </p:spPr>
        <p:txBody>
          <a:bodyPr>
            <a:spAutoFit/>
          </a:bodyPr>
          <a:lstStyle/>
          <a:p>
            <a:pPr>
              <a:lnSpc>
                <a:spcPct val="110000"/>
              </a:lnSpc>
              <a:spcBef>
                <a:spcPct val="5000"/>
              </a:spcBef>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静态：</a:t>
            </a:r>
            <a:r>
              <a:rPr kumimoji="1" lang="zh-CN" altLang="en-US" b="1" i="0">
                <a:solidFill>
                  <a:schemeClr val="tx1"/>
                </a:solidFill>
                <a:latin typeface="宋体" panose="02010600030101010101" pitchFamily="2" charset="-122"/>
                <a:ea typeface="宋体" panose="02010600030101010101" pitchFamily="2" charset="-122"/>
                <a:cs typeface="+mn-cs"/>
              </a:rPr>
              <a:t>放大电路无信号输入（</a:t>
            </a:r>
            <a:r>
              <a:rPr kumimoji="1" lang="en-US" altLang="zh-CN" b="1">
                <a:solidFill>
                  <a:schemeClr val="tx1"/>
                </a:solidFill>
                <a:ea typeface="宋体" panose="02010600030101010101" pitchFamily="2" charset="-122"/>
                <a:cs typeface="+mn-cs"/>
              </a:rPr>
              <a:t>u</a:t>
            </a:r>
            <a:r>
              <a:rPr kumimoji="1" lang="en-US" altLang="zh-CN" b="1" baseline="-25000">
                <a:solidFill>
                  <a:schemeClr val="tx1"/>
                </a:solidFill>
                <a:ea typeface="宋体" panose="02010600030101010101" pitchFamily="2" charset="-122"/>
                <a:cs typeface="+mn-cs"/>
              </a:rPr>
              <a:t>i </a:t>
            </a:r>
            <a:r>
              <a:rPr kumimoji="1" lang="en-US" altLang="zh-CN" b="1">
                <a:solidFill>
                  <a:schemeClr val="tx1"/>
                </a:solidFill>
                <a:ea typeface="宋体" panose="02010600030101010101" pitchFamily="2" charset="-122"/>
                <a:cs typeface="+mn-cs"/>
              </a:rPr>
              <a:t>=</a:t>
            </a:r>
            <a:r>
              <a:rPr kumimoji="1" lang="en-US" altLang="zh-CN" b="1" i="0">
                <a:solidFill>
                  <a:schemeClr val="tx1"/>
                </a:solidFill>
                <a:ea typeface="宋体" panose="02010600030101010101" pitchFamily="2" charset="-122"/>
                <a:cs typeface="+mn-cs"/>
              </a:rPr>
              <a:t>0</a:t>
            </a:r>
            <a:r>
              <a:rPr kumimoji="1" lang="zh-CN" altLang="en-US" b="1" i="0">
                <a:solidFill>
                  <a:schemeClr val="tx1"/>
                </a:solidFill>
                <a:latin typeface="宋体" panose="02010600030101010101" pitchFamily="2" charset="-122"/>
                <a:ea typeface="宋体" panose="02010600030101010101" pitchFamily="2" charset="-122"/>
                <a:cs typeface="+mn-cs"/>
              </a:rPr>
              <a:t>）时的工作状态。</a:t>
            </a:r>
          </a:p>
        </p:txBody>
      </p:sp>
      <p:sp>
        <p:nvSpPr>
          <p:cNvPr id="284676" name="Rectangle 4">
            <a:extLst>
              <a:ext uri="{FF2B5EF4-FFF2-40B4-BE49-F238E27FC236}">
                <a16:creationId xmlns:a16="http://schemas.microsoft.com/office/drawing/2014/main" id="{D48BDAB7-0B4E-B74C-22D9-5C241D023F67}"/>
              </a:ext>
            </a:extLst>
          </p:cNvPr>
          <p:cNvSpPr>
            <a:spLocks noChangeArrowheads="1"/>
          </p:cNvSpPr>
          <p:nvPr/>
        </p:nvSpPr>
        <p:spPr bwMode="auto">
          <a:xfrm>
            <a:off x="533400" y="3429000"/>
            <a:ext cx="6584950" cy="2016125"/>
          </a:xfrm>
          <a:prstGeom prst="rect">
            <a:avLst/>
          </a:prstGeom>
          <a:noFill/>
          <a:ln w="9525">
            <a:noFill/>
            <a:miter lim="800000"/>
          </a:ln>
          <a:effectLst/>
        </p:spPr>
        <p:txBody>
          <a:bodyPr>
            <a:spAutoFit/>
          </a:bodyPr>
          <a:lstStyle/>
          <a:p>
            <a:pPr>
              <a:lnSpc>
                <a:spcPct val="130000"/>
              </a:lnSpc>
              <a:spcBef>
                <a:spcPct val="30000"/>
              </a:spcBef>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分析方法：</a:t>
            </a:r>
            <a:r>
              <a:rPr kumimoji="1" lang="zh-CN" altLang="en-US" b="1" i="0">
                <a:solidFill>
                  <a:schemeClr val="tx2"/>
                </a:solidFill>
                <a:latin typeface="宋体" panose="02010600030101010101" pitchFamily="2" charset="-122"/>
                <a:ea typeface="宋体" panose="02010600030101010101" pitchFamily="2" charset="-122"/>
                <a:cs typeface="+mn-cs"/>
              </a:rPr>
              <a:t>估算法、图解法。</a:t>
            </a:r>
          </a:p>
          <a:p>
            <a:pPr>
              <a:lnSpc>
                <a:spcPct val="130000"/>
              </a:lnSpc>
              <a:spcBef>
                <a:spcPct val="30000"/>
              </a:spcBef>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分析对象：</a:t>
            </a:r>
            <a:r>
              <a:rPr kumimoji="1" lang="zh-CN" altLang="en-US" b="1" i="0">
                <a:solidFill>
                  <a:schemeClr val="tx1"/>
                </a:solidFill>
                <a:latin typeface="宋体" panose="02010600030101010101" pitchFamily="2" charset="-122"/>
                <a:ea typeface="宋体" panose="02010600030101010101" pitchFamily="2" charset="-122"/>
                <a:cs typeface="+mn-cs"/>
              </a:rPr>
              <a:t>各极电压电流的直流分量。</a:t>
            </a:r>
          </a:p>
          <a:p>
            <a:pPr>
              <a:lnSpc>
                <a:spcPct val="130000"/>
              </a:lnSpc>
              <a:spcBef>
                <a:spcPct val="30000"/>
              </a:spcBef>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所用电路：</a:t>
            </a:r>
            <a:r>
              <a:rPr kumimoji="1" lang="zh-CN" altLang="en-US" b="1" i="0">
                <a:solidFill>
                  <a:schemeClr val="tx2"/>
                </a:solidFill>
                <a:latin typeface="宋体" panose="02010600030101010101" pitchFamily="2" charset="-122"/>
                <a:ea typeface="宋体" panose="02010600030101010101" pitchFamily="2" charset="-122"/>
                <a:cs typeface="+mn-cs"/>
              </a:rPr>
              <a:t>放大电路的直流通路。</a:t>
            </a:r>
          </a:p>
        </p:txBody>
      </p:sp>
      <p:sp>
        <p:nvSpPr>
          <p:cNvPr id="284678" name="Rectangle 6">
            <a:extLst>
              <a:ext uri="{FF2B5EF4-FFF2-40B4-BE49-F238E27FC236}">
                <a16:creationId xmlns:a16="http://schemas.microsoft.com/office/drawing/2014/main" id="{CD99D745-FB64-4F20-AA4E-8B39A0FBA3E3}"/>
              </a:ext>
            </a:extLst>
          </p:cNvPr>
          <p:cNvSpPr>
            <a:spLocks noChangeArrowheads="1"/>
          </p:cNvSpPr>
          <p:nvPr/>
        </p:nvSpPr>
        <p:spPr bwMode="auto">
          <a:xfrm>
            <a:off x="2362200" y="2776538"/>
            <a:ext cx="68580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10000"/>
              </a:lnSpc>
              <a:spcBef>
                <a:spcPct val="20000"/>
              </a:spcBef>
            </a:pPr>
            <a:r>
              <a:rPr lang="en-US" altLang="zh-CN" b="1" i="0">
                <a:solidFill>
                  <a:schemeClr val="tx2"/>
                </a:solidFill>
                <a:ea typeface="宋体" panose="02010600030101010101" pitchFamily="2" charset="-122"/>
              </a:rPr>
              <a:t>——</a:t>
            </a:r>
            <a:r>
              <a:rPr lang="zh-CN" altLang="en-US" b="1" i="0">
                <a:solidFill>
                  <a:schemeClr val="tx2"/>
                </a:solidFill>
                <a:latin typeface="宋体" panose="02010600030101010101" pitchFamily="2" charset="-122"/>
                <a:ea typeface="宋体" panose="02010600030101010101" pitchFamily="2" charset="-122"/>
              </a:rPr>
              <a:t>静态工作点</a:t>
            </a:r>
            <a:r>
              <a:rPr lang="en-US" altLang="zh-CN" b="1" i="0">
                <a:solidFill>
                  <a:schemeClr val="tx2"/>
                </a:solidFill>
                <a:ea typeface="宋体" panose="02010600030101010101" pitchFamily="2" charset="-122"/>
              </a:rPr>
              <a:t>Q</a:t>
            </a:r>
            <a:r>
              <a:rPr lang="zh-CN" altLang="en-US" b="1" i="0">
                <a:solidFill>
                  <a:schemeClr val="tx2"/>
                </a:solidFill>
                <a:latin typeface="宋体" panose="02010600030101010101" pitchFamily="2" charset="-122"/>
                <a:ea typeface="宋体" panose="02010600030101010101" pitchFamily="2" charset="-122"/>
              </a:rPr>
              <a:t>：</a:t>
            </a:r>
            <a:r>
              <a:rPr lang="en-US" altLang="zh-CN" b="1">
                <a:solidFill>
                  <a:schemeClr val="tx2"/>
                </a:solidFill>
                <a:ea typeface="宋体" panose="02010600030101010101" pitchFamily="2" charset="-122"/>
              </a:rPr>
              <a:t>I</a:t>
            </a:r>
            <a:r>
              <a:rPr lang="en-US" altLang="zh-CN" b="1" i="0" baseline="-25000">
                <a:solidFill>
                  <a:schemeClr val="tx2"/>
                </a:solidFill>
                <a:ea typeface="宋体" panose="02010600030101010101" pitchFamily="2" charset="-122"/>
              </a:rPr>
              <a:t>B</a:t>
            </a:r>
            <a:r>
              <a:rPr lang="zh-CN" altLang="en-US" b="1" i="0">
                <a:solidFill>
                  <a:schemeClr val="tx2"/>
                </a:solidFill>
                <a:latin typeface="宋体" panose="02010600030101010101" pitchFamily="2" charset="-122"/>
                <a:ea typeface="宋体" panose="02010600030101010101" pitchFamily="2" charset="-122"/>
              </a:rPr>
              <a:t>、</a:t>
            </a:r>
            <a:r>
              <a:rPr lang="en-US" altLang="zh-CN" b="1">
                <a:solidFill>
                  <a:schemeClr val="tx2"/>
                </a:solidFill>
                <a:ea typeface="宋体" panose="02010600030101010101" pitchFamily="2" charset="-122"/>
              </a:rPr>
              <a:t>I</a:t>
            </a:r>
            <a:r>
              <a:rPr lang="en-US" altLang="zh-CN" b="1" i="0" baseline="-25000">
                <a:solidFill>
                  <a:schemeClr val="tx2"/>
                </a:solidFill>
                <a:ea typeface="宋体" panose="02010600030101010101" pitchFamily="2" charset="-122"/>
              </a:rPr>
              <a:t>C</a:t>
            </a:r>
            <a:r>
              <a:rPr lang="zh-CN" altLang="en-US" b="1" i="0">
                <a:solidFill>
                  <a:schemeClr val="tx2"/>
                </a:solidFill>
                <a:ea typeface="宋体" panose="02010600030101010101" pitchFamily="2" charset="-122"/>
              </a:rPr>
              <a:t>、</a:t>
            </a:r>
            <a:r>
              <a:rPr lang="en-US" altLang="zh-CN" b="1">
                <a:solidFill>
                  <a:schemeClr val="tx2"/>
                </a:solidFill>
                <a:ea typeface="宋体" panose="02010600030101010101" pitchFamily="2" charset="-122"/>
              </a:rPr>
              <a:t>U</a:t>
            </a:r>
            <a:r>
              <a:rPr lang="en-US" altLang="zh-CN" b="1" i="0" baseline="-25000">
                <a:solidFill>
                  <a:schemeClr val="tx2"/>
                </a:solidFill>
                <a:ea typeface="宋体" panose="02010600030101010101" pitchFamily="2" charset="-122"/>
              </a:rPr>
              <a:t>CE</a:t>
            </a:r>
            <a:r>
              <a:rPr lang="en-US" altLang="zh-CN" b="1" i="0" baseline="-25000">
                <a:solidFill>
                  <a:schemeClr val="tx2"/>
                </a:solidFill>
                <a:latin typeface="宋体" panose="02010600030101010101" pitchFamily="2" charset="-122"/>
                <a:ea typeface="宋体" panose="02010600030101010101" pitchFamily="2" charset="-122"/>
              </a:rPr>
              <a:t> </a:t>
            </a:r>
            <a:r>
              <a:rPr lang="zh-CN" altLang="en-US" b="1" i="0">
                <a:solidFill>
                  <a:schemeClr val="tx2"/>
                </a:solidFill>
                <a:latin typeface="宋体" panose="02010600030101010101" pitchFamily="2" charset="-122"/>
                <a:ea typeface="宋体" panose="02010600030101010101" pitchFamily="2" charset="-122"/>
              </a:rPr>
              <a:t>。</a:t>
            </a:r>
            <a:endParaRPr lang="zh-CN" altLang="en-US" b="1" i="0">
              <a:solidFill>
                <a:schemeClr val="tx1"/>
              </a:solidFill>
              <a:latin typeface="宋体" panose="02010600030101010101" pitchFamily="2" charset="-122"/>
              <a:ea typeface="宋体" panose="02010600030101010101" pitchFamily="2" charset="-122"/>
            </a:endParaRPr>
          </a:p>
        </p:txBody>
      </p:sp>
      <p:sp>
        <p:nvSpPr>
          <p:cNvPr id="284679" name="Rectangle 7">
            <a:extLst>
              <a:ext uri="{FF2B5EF4-FFF2-40B4-BE49-F238E27FC236}">
                <a16:creationId xmlns:a16="http://schemas.microsoft.com/office/drawing/2014/main" id="{615F1142-7CCD-5210-4EF2-BFB257FDA84C}"/>
              </a:ext>
            </a:extLst>
          </p:cNvPr>
          <p:cNvSpPr>
            <a:spLocks noChangeArrowheads="1"/>
          </p:cNvSpPr>
          <p:nvPr/>
        </p:nvSpPr>
        <p:spPr bwMode="auto">
          <a:xfrm>
            <a:off x="560388" y="2101850"/>
            <a:ext cx="5895975"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lnSpc>
                <a:spcPct val="110000"/>
              </a:lnSpc>
              <a:spcBef>
                <a:spcPct val="50000"/>
              </a:spcBef>
            </a:pPr>
            <a:r>
              <a:rPr lang="zh-CN" altLang="en-US" b="1" i="0" dirty="0">
                <a:solidFill>
                  <a:srgbClr val="CC0000"/>
                </a:solidFill>
                <a:latin typeface="宋体" panose="02010600030101010101" pitchFamily="2" charset="-122"/>
                <a:ea typeface="宋体" panose="02010600030101010101" pitchFamily="2" charset="-122"/>
              </a:rPr>
              <a:t>静态分析</a:t>
            </a:r>
            <a:r>
              <a:rPr lang="zh-CN" altLang="en-US" b="1" i="0" dirty="0">
                <a:solidFill>
                  <a:srgbClr val="FF0000"/>
                </a:solidFill>
                <a:latin typeface="宋体" panose="02010600030101010101" pitchFamily="2" charset="-122"/>
                <a:ea typeface="宋体" panose="02010600030101010101" pitchFamily="2" charset="-122"/>
              </a:rPr>
              <a:t>：</a:t>
            </a:r>
            <a:r>
              <a:rPr lang="zh-CN" altLang="en-US" b="1" i="0" dirty="0">
                <a:solidFill>
                  <a:schemeClr val="tx1"/>
                </a:solidFill>
                <a:latin typeface="宋体" panose="02010600030101010101" pitchFamily="2" charset="-122"/>
                <a:ea typeface="宋体" panose="02010600030101010101" pitchFamily="2" charset="-122"/>
              </a:rPr>
              <a:t>确定放大电路的静态值。</a:t>
            </a:r>
          </a:p>
        </p:txBody>
      </p:sp>
      <p:sp>
        <p:nvSpPr>
          <p:cNvPr id="37895" name="AutoShape 8">
            <a:hlinkClick r:id="" action="ppaction://hlinkshowjump?jump=previousslide" highlightClick="1"/>
            <a:extLst>
              <a:ext uri="{FF2B5EF4-FFF2-40B4-BE49-F238E27FC236}">
                <a16:creationId xmlns:a16="http://schemas.microsoft.com/office/drawing/2014/main" id="{D4611838-D4A5-892E-0B0B-EE705BE19A4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7896" name="AutoShape 9">
            <a:hlinkClick r:id="" action="ppaction://hlinkshowjump?jump=nextslide" highlightClick="1"/>
            <a:extLst>
              <a:ext uri="{FF2B5EF4-FFF2-40B4-BE49-F238E27FC236}">
                <a16:creationId xmlns:a16="http://schemas.microsoft.com/office/drawing/2014/main" id="{44076F5E-41DF-706D-BDFC-2B07839F939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7897" name="AutoShape 10">
            <a:hlinkClick r:id="" action="ppaction://hlinkshowjump?jump=firstslide" highlightClick="1"/>
            <a:extLst>
              <a:ext uri="{FF2B5EF4-FFF2-40B4-BE49-F238E27FC236}">
                <a16:creationId xmlns:a16="http://schemas.microsoft.com/office/drawing/2014/main" id="{715A30D9-E469-EFA6-63A0-BD2C363CE36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284675"/>
                                        </p:tgtEl>
                                        <p:attrNameLst>
                                          <p:attrName>style.visibility</p:attrName>
                                        </p:attrNameLst>
                                      </p:cBhvr>
                                      <p:to>
                                        <p:strVal val="visible"/>
                                      </p:to>
                                    </p:set>
                                    <p:animEffect transition="in" filter="blinds(vertical)">
                                      <p:cBhvr>
                                        <p:cTn id="7" dur="500"/>
                                        <p:tgtEl>
                                          <p:spTgt spid="2846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4679"/>
                                        </p:tgtEl>
                                        <p:attrNameLst>
                                          <p:attrName>style.visibility</p:attrName>
                                        </p:attrNameLst>
                                      </p:cBhvr>
                                      <p:to>
                                        <p:strVal val="visible"/>
                                      </p:to>
                                    </p:set>
                                    <p:animEffect transition="in" filter="wipe(left)">
                                      <p:cBhvr>
                                        <p:cTn id="12" dur="500"/>
                                        <p:tgtEl>
                                          <p:spTgt spid="28467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84678">
                                            <p:txEl>
                                              <p:pRg st="0" end="0"/>
                                            </p:txEl>
                                          </p:spTgt>
                                        </p:tgtEl>
                                        <p:attrNameLst>
                                          <p:attrName>style.visibility</p:attrName>
                                        </p:attrNameLst>
                                      </p:cBhvr>
                                      <p:to>
                                        <p:strVal val="visible"/>
                                      </p:to>
                                    </p:set>
                                    <p:animEffect transition="in" filter="blinds(vertical)">
                                      <p:cBhvr>
                                        <p:cTn id="17" dur="500"/>
                                        <p:tgtEl>
                                          <p:spTgt spid="284678">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grpId="0" nodeType="clickEffect">
                                  <p:stCondLst>
                                    <p:cond delay="0"/>
                                  </p:stCondLst>
                                  <p:childTnLst>
                                    <p:set>
                                      <p:cBhvr>
                                        <p:cTn id="21" dur="1" fill="hold">
                                          <p:stCondLst>
                                            <p:cond delay="0"/>
                                          </p:stCondLst>
                                        </p:cTn>
                                        <p:tgtEl>
                                          <p:spTgt spid="284676">
                                            <p:txEl>
                                              <p:pRg st="0" end="0"/>
                                            </p:txEl>
                                          </p:spTgt>
                                        </p:tgtEl>
                                        <p:attrNameLst>
                                          <p:attrName>style.visibility</p:attrName>
                                        </p:attrNameLst>
                                      </p:cBhvr>
                                      <p:to>
                                        <p:strVal val="visible"/>
                                      </p:to>
                                    </p:set>
                                    <p:animEffect transition="in" filter="blinds(vertical)">
                                      <p:cBhvr>
                                        <p:cTn id="22" dur="500"/>
                                        <p:tgtEl>
                                          <p:spTgt spid="284676">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5" fill="hold" grpId="0" nodeType="clickEffect">
                                  <p:stCondLst>
                                    <p:cond delay="0"/>
                                  </p:stCondLst>
                                  <p:childTnLst>
                                    <p:set>
                                      <p:cBhvr>
                                        <p:cTn id="26" dur="1" fill="hold">
                                          <p:stCondLst>
                                            <p:cond delay="0"/>
                                          </p:stCondLst>
                                        </p:cTn>
                                        <p:tgtEl>
                                          <p:spTgt spid="284676">
                                            <p:txEl>
                                              <p:pRg st="1" end="1"/>
                                            </p:txEl>
                                          </p:spTgt>
                                        </p:tgtEl>
                                        <p:attrNameLst>
                                          <p:attrName>style.visibility</p:attrName>
                                        </p:attrNameLst>
                                      </p:cBhvr>
                                      <p:to>
                                        <p:strVal val="visible"/>
                                      </p:to>
                                    </p:set>
                                    <p:animEffect transition="in" filter="blinds(vertical)">
                                      <p:cBhvr>
                                        <p:cTn id="27" dur="500"/>
                                        <p:tgtEl>
                                          <p:spTgt spid="284676">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284676">
                                            <p:txEl>
                                              <p:pRg st="2" end="2"/>
                                            </p:txEl>
                                          </p:spTgt>
                                        </p:tgtEl>
                                        <p:attrNameLst>
                                          <p:attrName>style.visibility</p:attrName>
                                        </p:attrNameLst>
                                      </p:cBhvr>
                                      <p:to>
                                        <p:strVal val="visible"/>
                                      </p:to>
                                    </p:set>
                                    <p:animEffect transition="in" filter="blinds(vertical)">
                                      <p:cBhvr>
                                        <p:cTn id="32" dur="500"/>
                                        <p:tgtEl>
                                          <p:spTgt spid="28467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4675" grpId="0"/>
      <p:bldP spid="284676" grpId="0" build="p"/>
      <p:bldP spid="284678" grpId="0" build="p"/>
      <p:bldP spid="284679" grpId="0"/>
    </p:bldLst>
  </p:timing>
</p:sld>
</file>

<file path=ppt/slides/slide2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30434" name="Rectangle 2">
            <a:extLst>
              <a:ext uri="{FF2B5EF4-FFF2-40B4-BE49-F238E27FC236}">
                <a16:creationId xmlns:a16="http://schemas.microsoft.com/office/drawing/2014/main" id="{EE65E241-FCD7-C5D4-EC0B-680287F6B55D}"/>
              </a:ext>
            </a:extLst>
          </p:cNvPr>
          <p:cNvSpPr>
            <a:spLocks noGrp="1" noChangeArrowheads="1"/>
          </p:cNvSpPr>
          <p:nvPr>
            <p:ph type="ctrTitle"/>
          </p:nvPr>
        </p:nvSpPr>
        <p:spPr>
          <a:xfrm>
            <a:off x="609600" y="368300"/>
            <a:ext cx="7924800" cy="914400"/>
          </a:xfrm>
        </p:spPr>
        <p:txBody>
          <a:bodyPr/>
          <a:lstStyle/>
          <a:p>
            <a:pPr eaLnBrk="1" hangingPunct="1">
              <a:defRPr/>
            </a:pPr>
            <a:r>
              <a:rPr kumimoji="1" lang="en-US" altLang="zh-CN" sz="3600" b="1">
                <a:solidFill>
                  <a:srgbClr val="0000FF"/>
                </a:solidFill>
                <a:effectLst>
                  <a:outerShdw blurRad="38100" dist="38100" dir="2700000" algn="tl">
                    <a:srgbClr val="C0C0C0"/>
                  </a:outerShdw>
                </a:effectLst>
                <a:ea typeface="华文新魏" panose="02010800040101010101" pitchFamily="2" charset="-122"/>
              </a:rPr>
              <a:t>10.2</a:t>
            </a:r>
            <a:r>
              <a:rPr kumimoji="1" lang="en-US" altLang="zh-CN"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放大电路的静态分析</a:t>
            </a:r>
          </a:p>
        </p:txBody>
      </p:sp>
      <p:sp>
        <p:nvSpPr>
          <p:cNvPr id="530437" name="Rectangle 5">
            <a:extLst>
              <a:ext uri="{FF2B5EF4-FFF2-40B4-BE49-F238E27FC236}">
                <a16:creationId xmlns:a16="http://schemas.microsoft.com/office/drawing/2014/main" id="{E1CF68A7-55E9-0192-E96D-F4A9A1219CD1}"/>
              </a:ext>
            </a:extLst>
          </p:cNvPr>
          <p:cNvSpPr>
            <a:spLocks noChangeArrowheads="1"/>
          </p:cNvSpPr>
          <p:nvPr/>
        </p:nvSpPr>
        <p:spPr bwMode="auto">
          <a:xfrm>
            <a:off x="747713" y="1408113"/>
            <a:ext cx="7515225" cy="2695575"/>
          </a:xfrm>
          <a:prstGeom prst="rect">
            <a:avLst/>
          </a:prstGeom>
          <a:noFill/>
          <a:ln w="9525">
            <a:noFill/>
            <a:miter lim="800000"/>
          </a:ln>
          <a:effectLst/>
        </p:spPr>
        <p:txBody>
          <a:bodyPr>
            <a:spAutoFit/>
          </a:bodyPr>
          <a:lstStyle/>
          <a:p>
            <a:pPr marL="812800" indent="-812800">
              <a:lnSpc>
                <a:spcPct val="135000"/>
              </a:lnSpc>
              <a:spcBef>
                <a:spcPct val="35000"/>
              </a:spcBef>
              <a:defRPr/>
            </a:pP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设置</a:t>
            </a: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Q</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点的目的：</a:t>
            </a:r>
          </a:p>
          <a:p>
            <a:pPr marL="812800" indent="-812800">
              <a:lnSpc>
                <a:spcPct val="135000"/>
              </a:lnSpc>
              <a:spcBef>
                <a:spcPct val="35000"/>
              </a:spcBef>
              <a:defRPr/>
            </a:pPr>
            <a:r>
              <a:rPr kumimoji="1" lang="zh-CN" altLang="en-US" b="1" i="0">
                <a:solidFill>
                  <a:schemeClr val="tx1"/>
                </a:solidFill>
                <a:latin typeface="宋体" panose="02010600030101010101" pitchFamily="2" charset="-122"/>
                <a:ea typeface="宋体" panose="02010600030101010101" pitchFamily="2" charset="-122"/>
                <a:cs typeface="+mn-cs"/>
              </a:rPr>
              <a:t>  </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1)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使放大电路不失真的放大信号；</a:t>
            </a:r>
          </a:p>
          <a:p>
            <a:pPr marL="812800" indent="-812800">
              <a:lnSpc>
                <a:spcPct val="135000"/>
              </a:lnSpc>
              <a:spcBef>
                <a:spcPct val="35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2)</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使放大电路工作在较佳的工作状态，静态是动态的基础。</a:t>
            </a:r>
          </a:p>
        </p:txBody>
      </p:sp>
      <p:sp>
        <p:nvSpPr>
          <p:cNvPr id="38916" name="AutoShape 8">
            <a:hlinkClick r:id="" action="ppaction://hlinkshowjump?jump=previousslide" highlightClick="1"/>
            <a:extLst>
              <a:ext uri="{FF2B5EF4-FFF2-40B4-BE49-F238E27FC236}">
                <a16:creationId xmlns:a16="http://schemas.microsoft.com/office/drawing/2014/main" id="{A168061B-1E6E-2A7B-273B-1F7D43C36BF6}"/>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8917" name="AutoShape 9">
            <a:hlinkClick r:id="" action="ppaction://hlinkshowjump?jump=nextslide" highlightClick="1"/>
            <a:extLst>
              <a:ext uri="{FF2B5EF4-FFF2-40B4-BE49-F238E27FC236}">
                <a16:creationId xmlns:a16="http://schemas.microsoft.com/office/drawing/2014/main" id="{B52AE2B3-CF75-B843-1ACA-24B4FC1A5BCB}"/>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8918" name="AutoShape 10">
            <a:hlinkClick r:id="" action="ppaction://hlinkshowjump?jump=firstslide" highlightClick="1"/>
            <a:extLst>
              <a:ext uri="{FF2B5EF4-FFF2-40B4-BE49-F238E27FC236}">
                <a16:creationId xmlns:a16="http://schemas.microsoft.com/office/drawing/2014/main" id="{74F7E17A-FBD2-ACDA-76CD-C02DB7D3015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530437">
                                            <p:txEl>
                                              <p:pRg st="0" end="0"/>
                                            </p:txEl>
                                          </p:spTgt>
                                        </p:tgtEl>
                                        <p:attrNameLst>
                                          <p:attrName>style.visibility</p:attrName>
                                        </p:attrNameLst>
                                      </p:cBhvr>
                                      <p:to>
                                        <p:strVal val="visible"/>
                                      </p:to>
                                    </p:set>
                                    <p:animEffect transition="in" filter="blinds(vertical)">
                                      <p:cBhvr>
                                        <p:cTn id="7" dur="500"/>
                                        <p:tgtEl>
                                          <p:spTgt spid="53043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530437">
                                            <p:txEl>
                                              <p:pRg st="1" end="1"/>
                                            </p:txEl>
                                          </p:spTgt>
                                        </p:tgtEl>
                                        <p:attrNameLst>
                                          <p:attrName>style.visibility</p:attrName>
                                        </p:attrNameLst>
                                      </p:cBhvr>
                                      <p:to>
                                        <p:strVal val="visible"/>
                                      </p:to>
                                    </p:set>
                                    <p:animEffect transition="in" filter="blinds(vertical)">
                                      <p:cBhvr>
                                        <p:cTn id="12" dur="500"/>
                                        <p:tgtEl>
                                          <p:spTgt spid="53043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530437">
                                            <p:txEl>
                                              <p:pRg st="2" end="2"/>
                                            </p:txEl>
                                          </p:spTgt>
                                        </p:tgtEl>
                                        <p:attrNameLst>
                                          <p:attrName>style.visibility</p:attrName>
                                        </p:attrNameLst>
                                      </p:cBhvr>
                                      <p:to>
                                        <p:strVal val="visible"/>
                                      </p:to>
                                    </p:set>
                                    <p:animEffect transition="in" filter="blinds(vertical)">
                                      <p:cBhvr>
                                        <p:cTn id="17" dur="500"/>
                                        <p:tgtEl>
                                          <p:spTgt spid="530437">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0437"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3458" name="Rectangle 2">
            <a:extLst>
              <a:ext uri="{FF2B5EF4-FFF2-40B4-BE49-F238E27FC236}">
                <a16:creationId xmlns:a16="http://schemas.microsoft.com/office/drawing/2014/main" id="{3CFF0108-7D32-6914-9B22-C1BAF8920516}"/>
              </a:ext>
            </a:extLst>
          </p:cNvPr>
          <p:cNvSpPr>
            <a:spLocks noGrp="1" noChangeArrowheads="1"/>
          </p:cNvSpPr>
          <p:nvPr>
            <p:ph type="ctrTitle"/>
          </p:nvPr>
        </p:nvSpPr>
        <p:spPr>
          <a:xfrm>
            <a:off x="3490913" y="585788"/>
            <a:ext cx="1981200" cy="457200"/>
          </a:xfrm>
        </p:spPr>
        <p:txBody>
          <a:bodyPr/>
          <a:lstStyle/>
          <a:p>
            <a:pPr eaLnBrk="1" hangingPunct="1">
              <a:defRPr/>
            </a:pPr>
            <a:r>
              <a:rPr kumimoji="1" lang="zh-CN" altLang="en-US" sz="3200" b="1">
                <a:solidFill>
                  <a:srgbClr val="0000FF"/>
                </a:solidFill>
                <a:effectLst>
                  <a:outerShdw blurRad="38100" dist="38100" dir="2700000" algn="tl">
                    <a:srgbClr val="C0C0C0"/>
                  </a:outerShdw>
                </a:effectLst>
              </a:rPr>
              <a:t>要 求：</a:t>
            </a:r>
          </a:p>
        </p:txBody>
      </p:sp>
      <p:sp>
        <p:nvSpPr>
          <p:cNvPr id="403460" name="Rectangle 4">
            <a:extLst>
              <a:ext uri="{FF2B5EF4-FFF2-40B4-BE49-F238E27FC236}">
                <a16:creationId xmlns:a16="http://schemas.microsoft.com/office/drawing/2014/main" id="{4076ABB9-5DCB-0FDF-FC8D-46419EA7EAD2}"/>
              </a:ext>
            </a:extLst>
          </p:cNvPr>
          <p:cNvSpPr>
            <a:spLocks noChangeArrowheads="1"/>
          </p:cNvSpPr>
          <p:nvPr/>
        </p:nvSpPr>
        <p:spPr bwMode="auto">
          <a:xfrm>
            <a:off x="584200" y="1146175"/>
            <a:ext cx="7813675" cy="4548188"/>
          </a:xfrm>
          <a:prstGeom prst="rect">
            <a:avLst/>
          </a:prstGeom>
          <a:noFill/>
          <a:ln w="38100">
            <a:noFill/>
            <a:miter lim="800000"/>
          </a:ln>
          <a:effectLst/>
        </p:spPr>
        <p:txBody>
          <a:bodyPr lIns="90000" tIns="46800" rIns="90000" bIns="46800" anchor="ctr">
            <a:spAutoFit/>
          </a:bodyPr>
          <a:lstStyle/>
          <a:p>
            <a:pPr marL="457200" indent="-457200">
              <a:lnSpc>
                <a:spcPct val="140000"/>
              </a:lnSpc>
              <a:spcBef>
                <a:spcPct val="15000"/>
              </a:spcBef>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1.  </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理解单管交流放大电路的放大作用和共发射极放大电路的性能特点。</a:t>
            </a:r>
          </a:p>
          <a:p>
            <a:pPr marL="457200" indent="-457200">
              <a:lnSpc>
                <a:spcPct val="130000"/>
              </a:lnSpc>
              <a:spcBef>
                <a:spcPct val="40000"/>
              </a:spcBef>
              <a:defRPr/>
            </a:pPr>
            <a:r>
              <a:rPr kumimoji="1" lang="en-US" altLang="zh-CN" b="1" i="0">
                <a:solidFill>
                  <a:srgbClr val="6600FF"/>
                </a:solidFill>
                <a:effectLst>
                  <a:outerShdw blurRad="38100" dist="38100" dir="2700000" algn="tl">
                    <a:srgbClr val="C0C0C0"/>
                  </a:outerShdw>
                </a:effectLst>
                <a:ea typeface="宋体" panose="02010600030101010101" pitchFamily="2" charset="-122"/>
                <a:cs typeface="+mn-cs"/>
              </a:rPr>
              <a:t>2.  </a:t>
            </a:r>
            <a:r>
              <a:rPr kumimoji="1" lang="zh-CN" altLang="en-US" b="1" i="0">
                <a:solidFill>
                  <a:srgbClr val="6600FF"/>
                </a:solidFill>
                <a:effectLst>
                  <a:outerShdw blurRad="38100" dist="38100" dir="2700000" algn="tl">
                    <a:srgbClr val="C0C0C0"/>
                  </a:outerShdw>
                </a:effectLst>
                <a:ea typeface="宋体" panose="02010600030101010101" pitchFamily="2" charset="-122"/>
                <a:cs typeface="+mn-cs"/>
              </a:rPr>
              <a:t>掌握静态工作点的估算方法和放大电路的微变</a:t>
            </a:r>
          </a:p>
          <a:p>
            <a:pPr marL="457200" indent="-457200">
              <a:lnSpc>
                <a:spcPct val="140000"/>
              </a:lnSpc>
              <a:spcBef>
                <a:spcPct val="15000"/>
              </a:spcBef>
              <a:defRPr/>
            </a:pPr>
            <a:r>
              <a:rPr kumimoji="1" lang="zh-CN" altLang="en-US" b="1" i="0">
                <a:solidFill>
                  <a:srgbClr val="6600FF"/>
                </a:solidFill>
                <a:effectLst>
                  <a:outerShdw blurRad="38100" dist="38100" dir="2700000" algn="tl">
                    <a:srgbClr val="C0C0C0"/>
                  </a:outerShdw>
                </a:effectLst>
                <a:ea typeface="宋体" panose="02010600030101010101" pitchFamily="2" charset="-122"/>
                <a:cs typeface="+mn-cs"/>
              </a:rPr>
              <a:t>     等效电路分析法。</a:t>
            </a:r>
          </a:p>
          <a:p>
            <a:pPr marL="457200" indent="-457200">
              <a:lnSpc>
                <a:spcPct val="130000"/>
              </a:lnSpc>
              <a:spcBef>
                <a:spcPct val="40000"/>
              </a:spcBef>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3.  </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了解放大电路输入、输出电阻和多级放大的概念</a:t>
            </a: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 </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了解放大电路的频率特性、互补功率放大电路的工作原理。</a:t>
            </a:r>
          </a:p>
        </p:txBody>
      </p:sp>
      <p:sp>
        <p:nvSpPr>
          <p:cNvPr id="7172" name="AutoShape 5">
            <a:hlinkClick r:id="" action="ppaction://hlinkshowjump?jump=previousslide" highlightClick="1"/>
            <a:extLst>
              <a:ext uri="{FF2B5EF4-FFF2-40B4-BE49-F238E27FC236}">
                <a16:creationId xmlns:a16="http://schemas.microsoft.com/office/drawing/2014/main" id="{6B31166A-EC65-68DE-B2EA-9A79E494F857}"/>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173" name="AutoShape 6">
            <a:hlinkClick r:id="" action="ppaction://hlinkshowjump?jump=nextslide" highlightClick="1"/>
            <a:extLst>
              <a:ext uri="{FF2B5EF4-FFF2-40B4-BE49-F238E27FC236}">
                <a16:creationId xmlns:a16="http://schemas.microsoft.com/office/drawing/2014/main" id="{DF8CD46B-A24B-468E-00FA-2AE78F4524E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174" name="AutoShape 7">
            <a:hlinkClick r:id="" action="ppaction://hlinkshowjump?jump=firstslide" highlightClick="1"/>
            <a:extLst>
              <a:ext uri="{FF2B5EF4-FFF2-40B4-BE49-F238E27FC236}">
                <a16:creationId xmlns:a16="http://schemas.microsoft.com/office/drawing/2014/main" id="{A457FF03-8C37-D2FA-20C2-ED15FFA98C8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5698" name="Rectangle 2">
            <a:extLst>
              <a:ext uri="{FF2B5EF4-FFF2-40B4-BE49-F238E27FC236}">
                <a16:creationId xmlns:a16="http://schemas.microsoft.com/office/drawing/2014/main" id="{6B7EA281-991A-7A73-024E-676A5343FF09}"/>
              </a:ext>
            </a:extLst>
          </p:cNvPr>
          <p:cNvSpPr>
            <a:spLocks noGrp="1" noChangeArrowheads="1"/>
          </p:cNvSpPr>
          <p:nvPr>
            <p:ph type="title"/>
          </p:nvPr>
        </p:nvSpPr>
        <p:spPr>
          <a:xfrm>
            <a:off x="484188" y="219075"/>
            <a:ext cx="5688012" cy="542925"/>
          </a:xfrm>
        </p:spPr>
        <p:txBody>
          <a:bodyPr/>
          <a:lstStyle/>
          <a:p>
            <a:pPr algn="l" eaLnBrk="1" hangingPunct="1">
              <a:defRPr/>
            </a:pPr>
            <a:r>
              <a:rPr kumimoji="1" lang="en-US" altLang="zh-CN" sz="3200" b="1">
                <a:solidFill>
                  <a:srgbClr val="000099"/>
                </a:solidFill>
                <a:effectLst>
                  <a:outerShdw blurRad="38100" dist="38100" dir="2700000" algn="tl">
                    <a:srgbClr val="C0C0C0"/>
                  </a:outerShdw>
                </a:effectLst>
              </a:rPr>
              <a:t>10.1.1</a:t>
            </a:r>
            <a:r>
              <a:rPr kumimoji="1" lang="en-US" altLang="zh-CN" sz="3200" b="1">
                <a:solidFill>
                  <a:srgbClr val="000099"/>
                </a:solidFill>
                <a:effectLst>
                  <a:outerShdw blurRad="38100" dist="38100" dir="2700000" algn="tl">
                    <a:srgbClr val="C0C0C0"/>
                  </a:outerShdw>
                </a:effectLst>
                <a:latin typeface="宋体" panose="02010600030101010101" pitchFamily="2" charset="-122"/>
              </a:rPr>
              <a:t> </a:t>
            </a:r>
            <a:r>
              <a:rPr kumimoji="1" lang="zh-CN" altLang="en-US" sz="3200" b="1">
                <a:solidFill>
                  <a:srgbClr val="000099"/>
                </a:solidFill>
                <a:effectLst>
                  <a:outerShdw blurRad="38100" dist="38100" dir="2700000" algn="tl">
                    <a:srgbClr val="C0C0C0"/>
                  </a:outerShdw>
                </a:effectLst>
                <a:latin typeface="宋体" panose="02010600030101010101" pitchFamily="2" charset="-122"/>
              </a:rPr>
              <a:t>用估算法确定静态值</a:t>
            </a:r>
          </a:p>
        </p:txBody>
      </p:sp>
      <p:sp>
        <p:nvSpPr>
          <p:cNvPr id="285699" name="Text Box 3">
            <a:extLst>
              <a:ext uri="{FF2B5EF4-FFF2-40B4-BE49-F238E27FC236}">
                <a16:creationId xmlns:a16="http://schemas.microsoft.com/office/drawing/2014/main" id="{A63C4C04-0F93-9B1A-C80E-DFD2B19741C0}"/>
              </a:ext>
            </a:extLst>
          </p:cNvPr>
          <p:cNvSpPr txBox="1">
            <a:spLocks noChangeArrowheads="1"/>
          </p:cNvSpPr>
          <p:nvPr/>
        </p:nvSpPr>
        <p:spPr bwMode="auto">
          <a:xfrm>
            <a:off x="792163" y="752475"/>
            <a:ext cx="3465512" cy="457200"/>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sz="2400" b="1" i="0">
                <a:solidFill>
                  <a:schemeClr val="tx1"/>
                </a:solidFill>
                <a:effectLst>
                  <a:outerShdw blurRad="38100" dist="38100" dir="2700000" algn="tl">
                    <a:srgbClr val="C0C0C0"/>
                  </a:outerShdw>
                </a:effectLst>
                <a:ea typeface="宋体" panose="02010600030101010101" pitchFamily="2" charset="-122"/>
                <a:cs typeface="+mn-cs"/>
              </a:rPr>
              <a:t>1)</a:t>
            </a:r>
            <a:r>
              <a:rPr kumimoji="1" lang="en-US" altLang="zh-CN" sz="2400"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2400"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直流通路估算 </a:t>
            </a:r>
            <a:r>
              <a:rPr kumimoji="1" lang="en-US" altLang="zh-CN" sz="2400" b="1">
                <a:solidFill>
                  <a:schemeClr val="tx1"/>
                </a:solidFill>
                <a:effectLst>
                  <a:outerShdw blurRad="38100" dist="38100" dir="2700000" algn="tl">
                    <a:srgbClr val="C0C0C0"/>
                  </a:outerShdw>
                </a:effectLst>
                <a:ea typeface="宋体" panose="02010600030101010101" pitchFamily="2" charset="-122"/>
                <a:cs typeface="+mn-cs"/>
              </a:rPr>
              <a:t>I</a:t>
            </a:r>
            <a:r>
              <a:rPr kumimoji="1" lang="en-US" altLang="zh-CN" sz="2400" b="1" i="0" baseline="-25000">
                <a:solidFill>
                  <a:schemeClr val="tx1"/>
                </a:solidFill>
                <a:effectLst>
                  <a:outerShdw blurRad="38100" dist="38100" dir="2700000" algn="tl">
                    <a:srgbClr val="C0C0C0"/>
                  </a:outerShdw>
                </a:effectLst>
                <a:ea typeface="宋体" panose="02010600030101010101" pitchFamily="2" charset="-122"/>
                <a:cs typeface="+mn-cs"/>
              </a:rPr>
              <a:t>B</a:t>
            </a:r>
            <a:endParaRPr kumimoji="1" lang="en-US" altLang="zh-CN" sz="2400" b="1" i="0">
              <a:solidFill>
                <a:schemeClr val="tx1"/>
              </a:solidFill>
              <a:effectLst>
                <a:outerShdw blurRad="38100" dist="38100" dir="2700000" algn="tl">
                  <a:srgbClr val="C0C0C0"/>
                </a:outerShdw>
              </a:effectLst>
              <a:ea typeface="宋体" panose="02010600030101010101" pitchFamily="2" charset="-122"/>
              <a:cs typeface="+mn-cs"/>
            </a:endParaRPr>
          </a:p>
        </p:txBody>
      </p:sp>
      <p:graphicFrame>
        <p:nvGraphicFramePr>
          <p:cNvPr id="285700" name="Object 4">
            <a:extLst>
              <a:ext uri="{FF2B5EF4-FFF2-40B4-BE49-F238E27FC236}">
                <a16:creationId xmlns:a16="http://schemas.microsoft.com/office/drawing/2014/main" id="{3D8F1A5B-94DD-E336-A172-6C9D8970E642}"/>
              </a:ext>
            </a:extLst>
          </p:cNvPr>
          <p:cNvGraphicFramePr>
            <a:graphicFrameLocks/>
          </p:cNvGraphicFramePr>
          <p:nvPr/>
        </p:nvGraphicFramePr>
        <p:xfrm>
          <a:off x="4471988" y="1066800"/>
          <a:ext cx="4049712" cy="592138"/>
        </p:xfrm>
        <a:graphic>
          <a:graphicData uri="http://schemas.openxmlformats.org/presentationml/2006/ole">
            <mc:AlternateContent xmlns:mc="http://schemas.openxmlformats.org/markup-compatibility/2006">
              <mc:Choice xmlns:v="urn:schemas-microsoft-com:vml" Requires="v">
                <p:oleObj r:id="rId3" imgW="1752600" imgH="228600" progId="Equation.3">
                  <p:embed/>
                </p:oleObj>
              </mc:Choice>
              <mc:Fallback>
                <p:oleObj r:id="rId3" imgW="1752600" imgH="228600" progId="Equation.3">
                  <p:embed/>
                  <p:pic>
                    <p:nvPicPr>
                      <p:cNvPr id="0"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1988" y="1066800"/>
                        <a:ext cx="4049712"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85701" name="Object 5">
            <a:extLst>
              <a:ext uri="{FF2B5EF4-FFF2-40B4-BE49-F238E27FC236}">
                <a16:creationId xmlns:a16="http://schemas.microsoft.com/office/drawing/2014/main" id="{35032677-EF2B-1DBB-59CA-B67888C058AA}"/>
              </a:ext>
            </a:extLst>
          </p:cNvPr>
          <p:cNvGraphicFramePr>
            <a:graphicFrameLocks/>
          </p:cNvGraphicFramePr>
          <p:nvPr/>
        </p:nvGraphicFramePr>
        <p:xfrm>
          <a:off x="4886325" y="1822450"/>
          <a:ext cx="2846388" cy="976313"/>
        </p:xfrm>
        <a:graphic>
          <a:graphicData uri="http://schemas.openxmlformats.org/presentationml/2006/ole">
            <mc:AlternateContent xmlns:mc="http://schemas.openxmlformats.org/markup-compatibility/2006">
              <mc:Choice xmlns:v="urn:schemas-microsoft-com:vml" Requires="v">
                <p:oleObj r:id="rId5" imgW="1142504" imgH="393529" progId="Equation.3">
                  <p:embed/>
                </p:oleObj>
              </mc:Choice>
              <mc:Fallback>
                <p:oleObj r:id="rId5" imgW="1142504" imgH="393529"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86325" y="1822450"/>
                        <a:ext cx="2846388" cy="976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85702" name="Object 6">
            <a:extLst>
              <a:ext uri="{FF2B5EF4-FFF2-40B4-BE49-F238E27FC236}">
                <a16:creationId xmlns:a16="http://schemas.microsoft.com/office/drawing/2014/main" id="{99C958D5-BABF-D71D-FB61-5573C26F238B}"/>
              </a:ext>
            </a:extLst>
          </p:cNvPr>
          <p:cNvGraphicFramePr>
            <a:graphicFrameLocks/>
          </p:cNvGraphicFramePr>
          <p:nvPr/>
        </p:nvGraphicFramePr>
        <p:xfrm>
          <a:off x="5240338" y="3622675"/>
          <a:ext cx="1717675" cy="1066800"/>
        </p:xfrm>
        <a:graphic>
          <a:graphicData uri="http://schemas.openxmlformats.org/presentationml/2006/ole">
            <mc:AlternateContent xmlns:mc="http://schemas.openxmlformats.org/markup-compatibility/2006">
              <mc:Choice xmlns:v="urn:schemas-microsoft-com:vml" Requires="v">
                <p:oleObj r:id="rId7" imgW="634725" imgH="393529" progId="Equation.3">
                  <p:embed/>
                </p:oleObj>
              </mc:Choice>
              <mc:Fallback>
                <p:oleObj r:id="rId7" imgW="634725" imgH="393529" progId="Equation.3">
                  <p:embed/>
                  <p:pic>
                    <p:nvPicPr>
                      <p:cNvPr id="0" name="Object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240338" y="3622675"/>
                        <a:ext cx="1717675"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85703" name="Text Box 7">
            <a:extLst>
              <a:ext uri="{FF2B5EF4-FFF2-40B4-BE49-F238E27FC236}">
                <a16:creationId xmlns:a16="http://schemas.microsoft.com/office/drawing/2014/main" id="{2B264B7D-20C4-218D-7D7E-8A9798516E3E}"/>
              </a:ext>
            </a:extLst>
          </p:cNvPr>
          <p:cNvSpPr txBox="1">
            <a:spLocks noChangeArrowheads="1"/>
          </p:cNvSpPr>
          <p:nvPr/>
        </p:nvSpPr>
        <p:spPr bwMode="auto">
          <a:xfrm>
            <a:off x="923925" y="5064125"/>
            <a:ext cx="3581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zh-CN" altLang="en-US" b="1" i="0">
                <a:solidFill>
                  <a:schemeClr val="tx2"/>
                </a:solidFill>
                <a:ea typeface="宋体" panose="02010600030101010101" pitchFamily="2" charset="-122"/>
              </a:rPr>
              <a:t>根据电流放大作用</a:t>
            </a:r>
          </a:p>
        </p:txBody>
      </p:sp>
      <p:graphicFrame>
        <p:nvGraphicFramePr>
          <p:cNvPr id="285704" name="Object 8">
            <a:extLst>
              <a:ext uri="{FF2B5EF4-FFF2-40B4-BE49-F238E27FC236}">
                <a16:creationId xmlns:a16="http://schemas.microsoft.com/office/drawing/2014/main" id="{9B71F82A-EB11-70E6-D85B-031D0D2615B0}"/>
              </a:ext>
            </a:extLst>
          </p:cNvPr>
          <p:cNvGraphicFramePr>
            <a:graphicFrameLocks/>
          </p:cNvGraphicFramePr>
          <p:nvPr/>
        </p:nvGraphicFramePr>
        <p:xfrm>
          <a:off x="4065588" y="5043488"/>
          <a:ext cx="2478087" cy="595312"/>
        </p:xfrm>
        <a:graphic>
          <a:graphicData uri="http://schemas.openxmlformats.org/presentationml/2006/ole">
            <mc:AlternateContent xmlns:mc="http://schemas.openxmlformats.org/markup-compatibility/2006">
              <mc:Choice xmlns:v="urn:schemas-microsoft-com:vml" Requires="v">
                <p:oleObj r:id="rId9" imgW="1027362" imgH="215619" progId="Equation.3">
                  <p:embed/>
                </p:oleObj>
              </mc:Choice>
              <mc:Fallback>
                <p:oleObj r:id="rId9" imgW="1027362" imgH="215619" progId="Equation.3">
                  <p:embed/>
                  <p:pic>
                    <p:nvPicPr>
                      <p:cNvPr id="0" name="Object 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065588" y="5043488"/>
                        <a:ext cx="2478087"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85705" name="Object 9">
            <a:extLst>
              <a:ext uri="{FF2B5EF4-FFF2-40B4-BE49-F238E27FC236}">
                <a16:creationId xmlns:a16="http://schemas.microsoft.com/office/drawing/2014/main" id="{87FC7453-907D-4274-9724-A037013A56A6}"/>
              </a:ext>
            </a:extLst>
          </p:cNvPr>
          <p:cNvGraphicFramePr>
            <a:graphicFrameLocks/>
          </p:cNvGraphicFramePr>
          <p:nvPr/>
        </p:nvGraphicFramePr>
        <p:xfrm>
          <a:off x="6705600" y="5043488"/>
          <a:ext cx="1905000" cy="595312"/>
        </p:xfrm>
        <a:graphic>
          <a:graphicData uri="http://schemas.openxmlformats.org/presentationml/2006/ole">
            <mc:AlternateContent xmlns:mc="http://schemas.openxmlformats.org/markup-compatibility/2006">
              <mc:Choice xmlns:v="urn:schemas-microsoft-com:vml" Requires="v">
                <p:oleObj r:id="rId11" imgW="811743" imgH="215619" progId="Equation.3">
                  <p:embed/>
                </p:oleObj>
              </mc:Choice>
              <mc:Fallback>
                <p:oleObj r:id="rId11" imgW="811743" imgH="215619" progId="Equation.3">
                  <p:embed/>
                  <p:pic>
                    <p:nvPicPr>
                      <p:cNvPr id="0" name="Object 9"/>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05600" y="5043488"/>
                        <a:ext cx="1905000" cy="595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85706" name="Text Box 10">
            <a:extLst>
              <a:ext uri="{FF2B5EF4-FFF2-40B4-BE49-F238E27FC236}">
                <a16:creationId xmlns:a16="http://schemas.microsoft.com/office/drawing/2014/main" id="{C3E2C60F-DC6C-8430-9099-86236A6CF41E}"/>
              </a:ext>
            </a:extLst>
          </p:cNvPr>
          <p:cNvSpPr txBox="1">
            <a:spLocks noChangeArrowheads="1"/>
          </p:cNvSpPr>
          <p:nvPr/>
        </p:nvSpPr>
        <p:spPr bwMode="auto">
          <a:xfrm>
            <a:off x="847725" y="4451350"/>
            <a:ext cx="4129088" cy="654050"/>
          </a:xfrm>
          <a:prstGeom prst="rect">
            <a:avLst/>
          </a:prstGeom>
          <a:noFill/>
          <a:ln w="38100">
            <a:noFill/>
            <a:miter lim="800000"/>
          </a:ln>
          <a:effectLst/>
        </p:spPr>
        <p:txBody>
          <a:bodyPr anchor="ctr"/>
          <a:lstStyle/>
          <a:p>
            <a:pPr>
              <a:spcBef>
                <a:spcPct val="50000"/>
              </a:spcBef>
              <a:defRPr/>
            </a:pPr>
            <a:r>
              <a:rPr kumimoji="1" lang="en-US" altLang="zh-CN" sz="2400" b="1" i="0">
                <a:solidFill>
                  <a:schemeClr val="tx1"/>
                </a:solidFill>
                <a:effectLst>
                  <a:outerShdw blurRad="38100" dist="38100" dir="2700000" algn="tl">
                    <a:srgbClr val="C0C0C0"/>
                  </a:outerShdw>
                </a:effectLst>
                <a:ea typeface="宋体" panose="02010600030101010101" pitchFamily="2" charset="-122"/>
                <a:cs typeface="+mn-cs"/>
              </a:rPr>
              <a:t>2)</a:t>
            </a:r>
            <a:r>
              <a:rPr kumimoji="1" lang="en-US" altLang="zh-CN" sz="2400"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sz="2400"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由直流通路估算</a:t>
            </a:r>
            <a:r>
              <a:rPr kumimoji="1" lang="en-US" altLang="zh-CN" sz="2400" b="1">
                <a:solidFill>
                  <a:schemeClr val="tx1"/>
                </a:solidFill>
                <a:effectLst>
                  <a:outerShdw blurRad="38100" dist="38100" dir="2700000" algn="tl">
                    <a:srgbClr val="C0C0C0"/>
                  </a:outerShdw>
                </a:effectLst>
                <a:ea typeface="宋体" panose="02010600030101010101" pitchFamily="2" charset="-122"/>
                <a:cs typeface="+mn-cs"/>
              </a:rPr>
              <a:t>U</a:t>
            </a:r>
            <a:r>
              <a:rPr kumimoji="1" lang="en-US" altLang="zh-CN" sz="2400" b="1" i="0" baseline="-25000">
                <a:solidFill>
                  <a:schemeClr val="tx1"/>
                </a:solidFill>
                <a:effectLst>
                  <a:outerShdw blurRad="38100" dist="38100" dir="2700000" algn="tl">
                    <a:srgbClr val="C0C0C0"/>
                  </a:outerShdw>
                </a:effectLst>
                <a:ea typeface="宋体" panose="02010600030101010101" pitchFamily="2" charset="-122"/>
                <a:cs typeface="+mn-cs"/>
              </a:rPr>
              <a:t>CE</a:t>
            </a:r>
            <a:r>
              <a:rPr kumimoji="1" lang="zh-CN" altLang="en-US" sz="2400" b="1">
                <a:solidFill>
                  <a:schemeClr val="tx1"/>
                </a:solidFill>
                <a:effectLst>
                  <a:outerShdw blurRad="38100" dist="38100" dir="2700000" algn="tl">
                    <a:srgbClr val="C0C0C0"/>
                  </a:outerShdw>
                </a:effectLst>
                <a:ea typeface="宋体" panose="02010600030101010101" pitchFamily="2" charset="-122"/>
                <a:cs typeface="+mn-cs"/>
              </a:rPr>
              <a:t>、</a:t>
            </a:r>
            <a:r>
              <a:rPr kumimoji="1" lang="en-US" altLang="zh-CN" sz="2400" b="1">
                <a:solidFill>
                  <a:schemeClr val="tx1"/>
                </a:solidFill>
                <a:effectLst>
                  <a:outerShdw blurRad="38100" dist="38100" dir="2700000" algn="tl">
                    <a:srgbClr val="C0C0C0"/>
                  </a:outerShdw>
                </a:effectLst>
                <a:ea typeface="宋体" panose="02010600030101010101" pitchFamily="2" charset="-122"/>
                <a:cs typeface="+mn-cs"/>
              </a:rPr>
              <a:t>I</a:t>
            </a:r>
            <a:r>
              <a:rPr kumimoji="1" lang="en-US" altLang="zh-CN" sz="2400" b="1" i="0" baseline="-25000">
                <a:solidFill>
                  <a:schemeClr val="tx1"/>
                </a:solidFill>
                <a:effectLst>
                  <a:outerShdw blurRad="38100" dist="38100" dir="2700000" algn="tl">
                    <a:srgbClr val="C0C0C0"/>
                  </a:outerShdw>
                </a:effectLst>
                <a:ea typeface="宋体" panose="02010600030101010101" pitchFamily="2" charset="-122"/>
                <a:cs typeface="+mn-cs"/>
              </a:rPr>
              <a:t>C</a:t>
            </a:r>
          </a:p>
        </p:txBody>
      </p:sp>
      <p:sp>
        <p:nvSpPr>
          <p:cNvPr id="285738" name="Rectangle 42">
            <a:extLst>
              <a:ext uri="{FF2B5EF4-FFF2-40B4-BE49-F238E27FC236}">
                <a16:creationId xmlns:a16="http://schemas.microsoft.com/office/drawing/2014/main" id="{8E1F7504-92BC-C864-D50C-BC5D61A260CA}"/>
              </a:ext>
            </a:extLst>
          </p:cNvPr>
          <p:cNvSpPr>
            <a:spLocks noChangeArrowheads="1"/>
          </p:cNvSpPr>
          <p:nvPr/>
        </p:nvSpPr>
        <p:spPr bwMode="auto">
          <a:xfrm>
            <a:off x="4356100" y="2954338"/>
            <a:ext cx="2935288"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i="0">
                <a:solidFill>
                  <a:srgbClr val="CC0000"/>
                </a:solidFill>
                <a:ea typeface="楷体_GB2312" pitchFamily="49" charset="-122"/>
              </a:rPr>
              <a:t>当</a:t>
            </a:r>
            <a:r>
              <a:rPr lang="en-US" altLang="zh-CN" b="1">
                <a:solidFill>
                  <a:srgbClr val="CC0000"/>
                </a:solidFill>
                <a:ea typeface="楷体_GB2312" pitchFamily="49" charset="-122"/>
              </a:rPr>
              <a:t>U</a:t>
            </a:r>
            <a:r>
              <a:rPr lang="en-US" altLang="zh-CN" b="1" i="0" baseline="-25000">
                <a:solidFill>
                  <a:srgbClr val="CC0000"/>
                </a:solidFill>
                <a:ea typeface="楷体_GB2312" pitchFamily="49" charset="-122"/>
              </a:rPr>
              <a:t>BE</a:t>
            </a:r>
            <a:r>
              <a:rPr lang="en-US" altLang="zh-CN" b="1" i="0">
                <a:solidFill>
                  <a:srgbClr val="CC0000"/>
                </a:solidFill>
                <a:ea typeface="楷体_GB2312" pitchFamily="49" charset="-122"/>
              </a:rPr>
              <a:t>&lt;&lt; </a:t>
            </a:r>
            <a:r>
              <a:rPr lang="en-US" altLang="zh-CN" b="1">
                <a:solidFill>
                  <a:srgbClr val="CC0000"/>
                </a:solidFill>
                <a:ea typeface="楷体_GB2312" pitchFamily="49" charset="-122"/>
              </a:rPr>
              <a:t>U</a:t>
            </a:r>
            <a:r>
              <a:rPr lang="en-US" altLang="zh-CN" b="1" i="0" baseline="-25000">
                <a:solidFill>
                  <a:srgbClr val="CC0000"/>
                </a:solidFill>
                <a:ea typeface="楷体_GB2312" pitchFamily="49" charset="-122"/>
              </a:rPr>
              <a:t>CC</a:t>
            </a:r>
            <a:r>
              <a:rPr lang="zh-CN" altLang="en-US" b="1" i="0">
                <a:solidFill>
                  <a:srgbClr val="CC0000"/>
                </a:solidFill>
                <a:ea typeface="楷体_GB2312" pitchFamily="49" charset="-122"/>
              </a:rPr>
              <a:t>时，</a:t>
            </a:r>
          </a:p>
        </p:txBody>
      </p:sp>
      <p:graphicFrame>
        <p:nvGraphicFramePr>
          <p:cNvPr id="285739" name="Object 43">
            <a:extLst>
              <a:ext uri="{FF2B5EF4-FFF2-40B4-BE49-F238E27FC236}">
                <a16:creationId xmlns:a16="http://schemas.microsoft.com/office/drawing/2014/main" id="{9BED7DF4-936A-D6F3-DF9C-355D8BFF09EB}"/>
              </a:ext>
            </a:extLst>
          </p:cNvPr>
          <p:cNvGraphicFramePr>
            <a:graphicFrameLocks/>
          </p:cNvGraphicFramePr>
          <p:nvPr/>
        </p:nvGraphicFramePr>
        <p:xfrm>
          <a:off x="1049338" y="5656263"/>
          <a:ext cx="3990975" cy="592137"/>
        </p:xfrm>
        <a:graphic>
          <a:graphicData uri="http://schemas.openxmlformats.org/presentationml/2006/ole">
            <mc:AlternateContent xmlns:mc="http://schemas.openxmlformats.org/markup-compatibility/2006">
              <mc:Choice xmlns:v="urn:schemas-microsoft-com:vml" Requires="v">
                <p:oleObj r:id="rId13" imgW="1727200" imgH="228600" progId="Equation.3">
                  <p:embed/>
                </p:oleObj>
              </mc:Choice>
              <mc:Fallback>
                <p:oleObj r:id="rId13" imgW="1727200" imgH="228600" progId="Equation.3">
                  <p:embed/>
                  <p:pic>
                    <p:nvPicPr>
                      <p:cNvPr id="0" name="Object 43"/>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49338" y="5656263"/>
                        <a:ext cx="3990975"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85740" name="Object 44">
            <a:extLst>
              <a:ext uri="{FF2B5EF4-FFF2-40B4-BE49-F238E27FC236}">
                <a16:creationId xmlns:a16="http://schemas.microsoft.com/office/drawing/2014/main" id="{4A2650D0-0FB3-1CEF-7EDC-6E3E27C15F22}"/>
              </a:ext>
            </a:extLst>
          </p:cNvPr>
          <p:cNvGraphicFramePr>
            <a:graphicFrameLocks/>
          </p:cNvGraphicFramePr>
          <p:nvPr/>
        </p:nvGraphicFramePr>
        <p:xfrm>
          <a:off x="5365750" y="5649913"/>
          <a:ext cx="3051175" cy="592137"/>
        </p:xfrm>
        <a:graphic>
          <a:graphicData uri="http://schemas.openxmlformats.org/presentationml/2006/ole">
            <mc:AlternateContent xmlns:mc="http://schemas.openxmlformats.org/markup-compatibility/2006">
              <mc:Choice xmlns:v="urn:schemas-microsoft-com:vml" Requires="v">
                <p:oleObj r:id="rId15" imgW="1320227" imgH="228501" progId="Equation.3">
                  <p:embed/>
                </p:oleObj>
              </mc:Choice>
              <mc:Fallback>
                <p:oleObj r:id="rId15" imgW="1320227" imgH="228501" progId="Equation.3">
                  <p:embed/>
                  <p:pic>
                    <p:nvPicPr>
                      <p:cNvPr id="0" name="Object 44"/>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5365750" y="5649913"/>
                        <a:ext cx="3051175" cy="59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2" name="Group 91">
            <a:extLst>
              <a:ext uri="{FF2B5EF4-FFF2-40B4-BE49-F238E27FC236}">
                <a16:creationId xmlns:a16="http://schemas.microsoft.com/office/drawing/2014/main" id="{3E73701E-E545-0091-80AA-0BAAA648C9FB}"/>
              </a:ext>
            </a:extLst>
          </p:cNvPr>
          <p:cNvGrpSpPr>
            <a:grpSpLocks/>
          </p:cNvGrpSpPr>
          <p:nvPr/>
        </p:nvGrpSpPr>
        <p:grpSpPr bwMode="auto">
          <a:xfrm>
            <a:off x="1295400" y="3214688"/>
            <a:ext cx="1076325" cy="1074737"/>
            <a:chOff x="816" y="2025"/>
            <a:chExt cx="678" cy="677"/>
          </a:xfrm>
        </p:grpSpPr>
        <p:sp>
          <p:nvSpPr>
            <p:cNvPr id="39951" name="Line 48">
              <a:extLst>
                <a:ext uri="{FF2B5EF4-FFF2-40B4-BE49-F238E27FC236}">
                  <a16:creationId xmlns:a16="http://schemas.microsoft.com/office/drawing/2014/main" id="{8071ABEF-136D-DFD4-7427-5F16E0B5219D}"/>
                </a:ext>
              </a:extLst>
            </p:cNvPr>
            <p:cNvSpPr>
              <a:spLocks noChangeShapeType="1"/>
            </p:cNvSpPr>
            <p:nvPr/>
          </p:nvSpPr>
          <p:spPr bwMode="auto">
            <a:xfrm>
              <a:off x="816" y="2025"/>
              <a:ext cx="549" cy="0"/>
            </a:xfrm>
            <a:prstGeom prst="line">
              <a:avLst/>
            </a:prstGeom>
            <a:noFill/>
            <a:ln w="28575">
              <a:solidFill>
                <a:srgbClr val="005C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52" name="Line 49">
              <a:extLst>
                <a:ext uri="{FF2B5EF4-FFF2-40B4-BE49-F238E27FC236}">
                  <a16:creationId xmlns:a16="http://schemas.microsoft.com/office/drawing/2014/main" id="{42071178-486A-411C-49EE-6006949C86A2}"/>
                </a:ext>
              </a:extLst>
            </p:cNvPr>
            <p:cNvSpPr>
              <a:spLocks noChangeShapeType="1"/>
            </p:cNvSpPr>
            <p:nvPr/>
          </p:nvSpPr>
          <p:spPr bwMode="auto">
            <a:xfrm>
              <a:off x="1354" y="2036"/>
              <a:ext cx="140" cy="169"/>
            </a:xfrm>
            <a:prstGeom prst="line">
              <a:avLst/>
            </a:prstGeom>
            <a:noFill/>
            <a:ln w="28575">
              <a:solidFill>
                <a:srgbClr val="005C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53" name="Line 50">
              <a:extLst>
                <a:ext uri="{FF2B5EF4-FFF2-40B4-BE49-F238E27FC236}">
                  <a16:creationId xmlns:a16="http://schemas.microsoft.com/office/drawing/2014/main" id="{F89DFCB6-C996-2709-E44A-9A815A9E501A}"/>
                </a:ext>
              </a:extLst>
            </p:cNvPr>
            <p:cNvSpPr>
              <a:spLocks noChangeShapeType="1"/>
            </p:cNvSpPr>
            <p:nvPr/>
          </p:nvSpPr>
          <p:spPr bwMode="auto">
            <a:xfrm>
              <a:off x="1494" y="2217"/>
              <a:ext cx="0" cy="485"/>
            </a:xfrm>
            <a:prstGeom prst="line">
              <a:avLst/>
            </a:prstGeom>
            <a:noFill/>
            <a:ln w="28575">
              <a:solidFill>
                <a:srgbClr val="005C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3" name="Group 51">
            <a:extLst>
              <a:ext uri="{FF2B5EF4-FFF2-40B4-BE49-F238E27FC236}">
                <a16:creationId xmlns:a16="http://schemas.microsoft.com/office/drawing/2014/main" id="{97719534-9551-72D0-ADBD-9782D45E5E4D}"/>
              </a:ext>
            </a:extLst>
          </p:cNvPr>
          <p:cNvGrpSpPr>
            <a:grpSpLocks/>
          </p:cNvGrpSpPr>
          <p:nvPr/>
        </p:nvGrpSpPr>
        <p:grpSpPr bwMode="auto">
          <a:xfrm>
            <a:off x="2590800" y="1524000"/>
            <a:ext cx="430213" cy="2689225"/>
            <a:chOff x="1705" y="971"/>
            <a:chExt cx="271" cy="1694"/>
          </a:xfrm>
        </p:grpSpPr>
        <p:sp>
          <p:nvSpPr>
            <p:cNvPr id="39955" name="Line 52">
              <a:extLst>
                <a:ext uri="{FF2B5EF4-FFF2-40B4-BE49-F238E27FC236}">
                  <a16:creationId xmlns:a16="http://schemas.microsoft.com/office/drawing/2014/main" id="{36F6E8D0-84A4-D30E-0725-26571E4217C6}"/>
                </a:ext>
              </a:extLst>
            </p:cNvPr>
            <p:cNvSpPr>
              <a:spLocks noChangeShapeType="1"/>
            </p:cNvSpPr>
            <p:nvPr/>
          </p:nvSpPr>
          <p:spPr bwMode="auto">
            <a:xfrm flipH="1" flipV="1">
              <a:off x="1705" y="971"/>
              <a:ext cx="271" cy="1"/>
            </a:xfrm>
            <a:prstGeom prst="line">
              <a:avLst/>
            </a:prstGeom>
            <a:noFill/>
            <a:ln w="28575">
              <a:solidFill>
                <a:srgbClr val="005C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56" name="Line 53">
              <a:extLst>
                <a:ext uri="{FF2B5EF4-FFF2-40B4-BE49-F238E27FC236}">
                  <a16:creationId xmlns:a16="http://schemas.microsoft.com/office/drawing/2014/main" id="{06AE5140-6436-49CD-FB54-4772BABB1457}"/>
                </a:ext>
              </a:extLst>
            </p:cNvPr>
            <p:cNvSpPr>
              <a:spLocks noChangeShapeType="1"/>
            </p:cNvSpPr>
            <p:nvPr/>
          </p:nvSpPr>
          <p:spPr bwMode="auto">
            <a:xfrm>
              <a:off x="1717" y="983"/>
              <a:ext cx="0" cy="1682"/>
            </a:xfrm>
            <a:prstGeom prst="line">
              <a:avLst/>
            </a:prstGeom>
            <a:noFill/>
            <a:ln w="28575">
              <a:solidFill>
                <a:srgbClr val="005C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39957" name="AutoShape 54">
            <a:hlinkClick r:id="" action="ppaction://hlinkshowjump?jump=previousslide" highlightClick="1"/>
            <a:extLst>
              <a:ext uri="{FF2B5EF4-FFF2-40B4-BE49-F238E27FC236}">
                <a16:creationId xmlns:a16="http://schemas.microsoft.com/office/drawing/2014/main" id="{C04E2B90-B621-6AC8-44B2-38529F9CF40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9958" name="AutoShape 55">
            <a:hlinkClick r:id="" action="ppaction://hlinkshowjump?jump=nextslide" highlightClick="1"/>
            <a:extLst>
              <a:ext uri="{FF2B5EF4-FFF2-40B4-BE49-F238E27FC236}">
                <a16:creationId xmlns:a16="http://schemas.microsoft.com/office/drawing/2014/main" id="{6E0196CC-94E9-2912-80DE-2FBD2F41D19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9959" name="AutoShape 56">
            <a:hlinkClick r:id="" action="ppaction://hlinkshowjump?jump=firstslide" highlightClick="1"/>
            <a:extLst>
              <a:ext uri="{FF2B5EF4-FFF2-40B4-BE49-F238E27FC236}">
                <a16:creationId xmlns:a16="http://schemas.microsoft.com/office/drawing/2014/main" id="{B06E8925-B969-0C51-59EA-6B0BF9CE4BA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4" name="Group 58">
            <a:extLst>
              <a:ext uri="{FF2B5EF4-FFF2-40B4-BE49-F238E27FC236}">
                <a16:creationId xmlns:a16="http://schemas.microsoft.com/office/drawing/2014/main" id="{3BAD339B-7B2F-14BD-0B74-94E7315131FA}"/>
              </a:ext>
            </a:extLst>
          </p:cNvPr>
          <p:cNvGrpSpPr>
            <a:grpSpLocks/>
          </p:cNvGrpSpPr>
          <p:nvPr/>
        </p:nvGrpSpPr>
        <p:grpSpPr bwMode="auto">
          <a:xfrm>
            <a:off x="914400" y="1219200"/>
            <a:ext cx="2976563" cy="3163888"/>
            <a:chOff x="3648" y="1031"/>
            <a:chExt cx="1875" cy="1993"/>
          </a:xfrm>
        </p:grpSpPr>
        <p:sp>
          <p:nvSpPr>
            <p:cNvPr id="39961" name="Rectangle 59">
              <a:extLst>
                <a:ext uri="{FF2B5EF4-FFF2-40B4-BE49-F238E27FC236}">
                  <a16:creationId xmlns:a16="http://schemas.microsoft.com/office/drawing/2014/main" id="{2F0A2FE0-FE12-E107-0096-F217E15E96D5}"/>
                </a:ext>
              </a:extLst>
            </p:cNvPr>
            <p:cNvSpPr>
              <a:spLocks noChangeArrowheads="1"/>
            </p:cNvSpPr>
            <p:nvPr/>
          </p:nvSpPr>
          <p:spPr bwMode="auto">
            <a:xfrm>
              <a:off x="4977" y="1031"/>
              <a:ext cx="54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CC</a:t>
              </a:r>
            </a:p>
          </p:txBody>
        </p:sp>
        <p:sp>
          <p:nvSpPr>
            <p:cNvPr id="39962" name="Line 60">
              <a:extLst>
                <a:ext uri="{FF2B5EF4-FFF2-40B4-BE49-F238E27FC236}">
                  <a16:creationId xmlns:a16="http://schemas.microsoft.com/office/drawing/2014/main" id="{1876D815-F4CF-A95E-8778-AC26BCDF5F79}"/>
                </a:ext>
              </a:extLst>
            </p:cNvPr>
            <p:cNvSpPr>
              <a:spLocks noChangeShapeType="1"/>
            </p:cNvSpPr>
            <p:nvPr/>
          </p:nvSpPr>
          <p:spPr bwMode="auto">
            <a:xfrm flipV="1">
              <a:off x="3987" y="1831"/>
              <a:ext cx="0" cy="40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63" name="Line 61">
              <a:extLst>
                <a:ext uri="{FF2B5EF4-FFF2-40B4-BE49-F238E27FC236}">
                  <a16:creationId xmlns:a16="http://schemas.microsoft.com/office/drawing/2014/main" id="{E9A29EBE-233E-F3E9-3C08-5E3A8C3337EB}"/>
                </a:ext>
              </a:extLst>
            </p:cNvPr>
            <p:cNvSpPr>
              <a:spLocks noChangeShapeType="1"/>
            </p:cNvSpPr>
            <p:nvPr/>
          </p:nvSpPr>
          <p:spPr bwMode="auto">
            <a:xfrm rot="16200000" flipH="1">
              <a:off x="3794" y="1343"/>
              <a:ext cx="386"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9964" name="Line 62">
              <a:extLst>
                <a:ext uri="{FF2B5EF4-FFF2-40B4-BE49-F238E27FC236}">
                  <a16:creationId xmlns:a16="http://schemas.microsoft.com/office/drawing/2014/main" id="{9F10251F-A67B-BBB2-F1A7-95A73742EDB5}"/>
                </a:ext>
              </a:extLst>
            </p:cNvPr>
            <p:cNvSpPr>
              <a:spLocks noChangeShapeType="1"/>
            </p:cNvSpPr>
            <p:nvPr/>
          </p:nvSpPr>
          <p:spPr bwMode="auto">
            <a:xfrm>
              <a:off x="4500" y="2088"/>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9965" name="Line 63">
              <a:extLst>
                <a:ext uri="{FF2B5EF4-FFF2-40B4-BE49-F238E27FC236}">
                  <a16:creationId xmlns:a16="http://schemas.microsoft.com/office/drawing/2014/main" id="{B00EBB42-5B2C-2F19-9779-08EB1B0F3B73}"/>
                </a:ext>
              </a:extLst>
            </p:cNvPr>
            <p:cNvSpPr>
              <a:spLocks noChangeShapeType="1"/>
            </p:cNvSpPr>
            <p:nvPr/>
          </p:nvSpPr>
          <p:spPr bwMode="auto">
            <a:xfrm>
              <a:off x="4500" y="2223"/>
              <a:ext cx="142" cy="184"/>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39966" name="Line 64">
              <a:extLst>
                <a:ext uri="{FF2B5EF4-FFF2-40B4-BE49-F238E27FC236}">
                  <a16:creationId xmlns:a16="http://schemas.microsoft.com/office/drawing/2014/main" id="{A5EB4E73-2201-4FAA-0887-DD7AE37F4013}"/>
                </a:ext>
              </a:extLst>
            </p:cNvPr>
            <p:cNvSpPr>
              <a:spLocks noChangeShapeType="1"/>
            </p:cNvSpPr>
            <p:nvPr/>
          </p:nvSpPr>
          <p:spPr bwMode="auto">
            <a:xfrm flipV="1">
              <a:off x="4500" y="2092"/>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9967" name="Line 65">
              <a:extLst>
                <a:ext uri="{FF2B5EF4-FFF2-40B4-BE49-F238E27FC236}">
                  <a16:creationId xmlns:a16="http://schemas.microsoft.com/office/drawing/2014/main" id="{3F9E514F-0F3B-CF60-4B04-538EFBE19D80}"/>
                </a:ext>
              </a:extLst>
            </p:cNvPr>
            <p:cNvSpPr>
              <a:spLocks noChangeShapeType="1"/>
            </p:cNvSpPr>
            <p:nvPr/>
          </p:nvSpPr>
          <p:spPr bwMode="auto">
            <a:xfrm flipH="1">
              <a:off x="4639" y="1765"/>
              <a:ext cx="3" cy="3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9968" name="Line 66">
              <a:extLst>
                <a:ext uri="{FF2B5EF4-FFF2-40B4-BE49-F238E27FC236}">
                  <a16:creationId xmlns:a16="http://schemas.microsoft.com/office/drawing/2014/main" id="{D9C03C9A-594C-6F4F-DE9E-0C5D0BC7D096}"/>
                </a:ext>
              </a:extLst>
            </p:cNvPr>
            <p:cNvSpPr>
              <a:spLocks noChangeShapeType="1"/>
            </p:cNvSpPr>
            <p:nvPr/>
          </p:nvSpPr>
          <p:spPr bwMode="auto">
            <a:xfrm>
              <a:off x="4642" y="2375"/>
              <a:ext cx="0" cy="531"/>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39969" name="Text Box 67">
              <a:extLst>
                <a:ext uri="{FF2B5EF4-FFF2-40B4-BE49-F238E27FC236}">
                  <a16:creationId xmlns:a16="http://schemas.microsoft.com/office/drawing/2014/main" id="{DEA5F8C9-E764-DD49-A1AB-ADE41162907A}"/>
                </a:ext>
              </a:extLst>
            </p:cNvPr>
            <p:cNvSpPr txBox="1">
              <a:spLocks noChangeArrowheads="1"/>
            </p:cNvSpPr>
            <p:nvPr/>
          </p:nvSpPr>
          <p:spPr bwMode="auto">
            <a:xfrm>
              <a:off x="3648" y="1469"/>
              <a:ext cx="3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39970" name="Rectangle 68">
              <a:extLst>
                <a:ext uri="{FF2B5EF4-FFF2-40B4-BE49-F238E27FC236}">
                  <a16:creationId xmlns:a16="http://schemas.microsoft.com/office/drawing/2014/main" id="{D98A696B-F09E-1B83-EE35-37537797A4F9}"/>
                </a:ext>
              </a:extLst>
            </p:cNvPr>
            <p:cNvSpPr>
              <a:spLocks noChangeArrowheads="1"/>
            </p:cNvSpPr>
            <p:nvPr/>
          </p:nvSpPr>
          <p:spPr bwMode="auto">
            <a:xfrm>
              <a:off x="4593" y="1441"/>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9971" name="Rectangle 69">
              <a:extLst>
                <a:ext uri="{FF2B5EF4-FFF2-40B4-BE49-F238E27FC236}">
                  <a16:creationId xmlns:a16="http://schemas.microsoft.com/office/drawing/2014/main" id="{8693AFA8-E2D6-8A27-B431-B0C09F1F2816}"/>
                </a:ext>
              </a:extLst>
            </p:cNvPr>
            <p:cNvSpPr>
              <a:spLocks noChangeArrowheads="1"/>
            </p:cNvSpPr>
            <p:nvPr/>
          </p:nvSpPr>
          <p:spPr bwMode="auto">
            <a:xfrm>
              <a:off x="3940" y="1532"/>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9972" name="Text Box 70">
              <a:extLst>
                <a:ext uri="{FF2B5EF4-FFF2-40B4-BE49-F238E27FC236}">
                  <a16:creationId xmlns:a16="http://schemas.microsoft.com/office/drawing/2014/main" id="{39127DAB-8E22-1C20-CF1D-722686D1D6BC}"/>
                </a:ext>
              </a:extLst>
            </p:cNvPr>
            <p:cNvSpPr txBox="1">
              <a:spLocks noChangeArrowheads="1"/>
            </p:cNvSpPr>
            <p:nvPr/>
          </p:nvSpPr>
          <p:spPr bwMode="auto">
            <a:xfrm>
              <a:off x="4279" y="1298"/>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39973" name="Text Box 71">
              <a:extLst>
                <a:ext uri="{FF2B5EF4-FFF2-40B4-BE49-F238E27FC236}">
                  <a16:creationId xmlns:a16="http://schemas.microsoft.com/office/drawing/2014/main" id="{FD1DC0B4-1045-5AE6-D077-01D71AAB5C78}"/>
                </a:ext>
              </a:extLst>
            </p:cNvPr>
            <p:cNvSpPr txBox="1">
              <a:spLocks noChangeArrowheads="1"/>
            </p:cNvSpPr>
            <p:nvPr/>
          </p:nvSpPr>
          <p:spPr bwMode="auto">
            <a:xfrm>
              <a:off x="4535" y="2085"/>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39974" name="Line 72">
              <a:extLst>
                <a:ext uri="{FF2B5EF4-FFF2-40B4-BE49-F238E27FC236}">
                  <a16:creationId xmlns:a16="http://schemas.microsoft.com/office/drawing/2014/main" id="{243DDDA2-4CD8-0E4C-F46A-1B78E58DC954}"/>
                </a:ext>
              </a:extLst>
            </p:cNvPr>
            <p:cNvSpPr>
              <a:spLocks noChangeShapeType="1"/>
            </p:cNvSpPr>
            <p:nvPr/>
          </p:nvSpPr>
          <p:spPr bwMode="auto">
            <a:xfrm flipV="1">
              <a:off x="3993" y="2226"/>
              <a:ext cx="50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75" name="Text Box 73">
              <a:extLst>
                <a:ext uri="{FF2B5EF4-FFF2-40B4-BE49-F238E27FC236}">
                  <a16:creationId xmlns:a16="http://schemas.microsoft.com/office/drawing/2014/main" id="{7E97F416-373E-8D13-85A8-713A7634D4C1}"/>
                </a:ext>
              </a:extLst>
            </p:cNvPr>
            <p:cNvSpPr txBox="1">
              <a:spLocks noChangeArrowheads="1"/>
            </p:cNvSpPr>
            <p:nvPr/>
          </p:nvSpPr>
          <p:spPr bwMode="auto">
            <a:xfrm>
              <a:off x="4277" y="2154"/>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39976" name="Text Box 74">
              <a:extLst>
                <a:ext uri="{FF2B5EF4-FFF2-40B4-BE49-F238E27FC236}">
                  <a16:creationId xmlns:a16="http://schemas.microsoft.com/office/drawing/2014/main" id="{47C57694-E8EC-FB4B-E40C-21D1840D1693}"/>
                </a:ext>
              </a:extLst>
            </p:cNvPr>
            <p:cNvSpPr txBox="1">
              <a:spLocks noChangeArrowheads="1"/>
            </p:cNvSpPr>
            <p:nvPr/>
          </p:nvSpPr>
          <p:spPr bwMode="auto">
            <a:xfrm>
              <a:off x="4720" y="1805"/>
              <a:ext cx="3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85771" name="Rectangle 75">
              <a:extLst>
                <a:ext uri="{FF2B5EF4-FFF2-40B4-BE49-F238E27FC236}">
                  <a16:creationId xmlns:a16="http://schemas.microsoft.com/office/drawing/2014/main" id="{FA0B2086-AA3E-88B9-C887-3B0A5A926DBA}"/>
                </a:ext>
              </a:extLst>
            </p:cNvPr>
            <p:cNvSpPr>
              <a:spLocks noChangeArrowheads="1"/>
            </p:cNvSpPr>
            <p:nvPr/>
          </p:nvSpPr>
          <p:spPr bwMode="auto">
            <a:xfrm>
              <a:off x="4429" y="2459"/>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39978" name="Rectangle 76">
              <a:extLst>
                <a:ext uri="{FF2B5EF4-FFF2-40B4-BE49-F238E27FC236}">
                  <a16:creationId xmlns:a16="http://schemas.microsoft.com/office/drawing/2014/main" id="{4BFF9A04-7D2A-1804-E1B6-DDEF5DD80881}"/>
                </a:ext>
              </a:extLst>
            </p:cNvPr>
            <p:cNvSpPr>
              <a:spLocks noChangeArrowheads="1"/>
            </p:cNvSpPr>
            <p:nvPr/>
          </p:nvSpPr>
          <p:spPr bwMode="auto">
            <a:xfrm>
              <a:off x="4192" y="2309"/>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39979" name="Rectangle 77">
              <a:extLst>
                <a:ext uri="{FF2B5EF4-FFF2-40B4-BE49-F238E27FC236}">
                  <a16:creationId xmlns:a16="http://schemas.microsoft.com/office/drawing/2014/main" id="{427DD8AF-1530-69EC-3AB4-EBBEAF1498B5}"/>
                </a:ext>
              </a:extLst>
            </p:cNvPr>
            <p:cNvSpPr>
              <a:spLocks noChangeArrowheads="1"/>
            </p:cNvSpPr>
            <p:nvPr/>
          </p:nvSpPr>
          <p:spPr bwMode="auto">
            <a:xfrm>
              <a:off x="4640" y="2082"/>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285774" name="Rectangle 78">
              <a:extLst>
                <a:ext uri="{FF2B5EF4-FFF2-40B4-BE49-F238E27FC236}">
                  <a16:creationId xmlns:a16="http://schemas.microsoft.com/office/drawing/2014/main" id="{740E10B7-EF6B-9A81-894C-E2E25D924819}"/>
                </a:ext>
              </a:extLst>
            </p:cNvPr>
            <p:cNvSpPr>
              <a:spLocks noChangeArrowheads="1"/>
            </p:cNvSpPr>
            <p:nvPr/>
          </p:nvSpPr>
          <p:spPr bwMode="auto">
            <a:xfrm>
              <a:off x="4715" y="2366"/>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39981" name="Line 79">
              <a:extLst>
                <a:ext uri="{FF2B5EF4-FFF2-40B4-BE49-F238E27FC236}">
                  <a16:creationId xmlns:a16="http://schemas.microsoft.com/office/drawing/2014/main" id="{7AE0697D-ED8E-B873-29EC-2EA3C01C0801}"/>
                </a:ext>
              </a:extLst>
            </p:cNvPr>
            <p:cNvSpPr>
              <a:spLocks noChangeShapeType="1"/>
            </p:cNvSpPr>
            <p:nvPr/>
          </p:nvSpPr>
          <p:spPr bwMode="auto">
            <a:xfrm>
              <a:off x="4574" y="1772"/>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9982" name="Rectangle 80">
              <a:extLst>
                <a:ext uri="{FF2B5EF4-FFF2-40B4-BE49-F238E27FC236}">
                  <a16:creationId xmlns:a16="http://schemas.microsoft.com/office/drawing/2014/main" id="{5D92A090-7742-BA5F-4E10-2082D678CC56}"/>
                </a:ext>
              </a:extLst>
            </p:cNvPr>
            <p:cNvSpPr>
              <a:spLocks noChangeArrowheads="1"/>
            </p:cNvSpPr>
            <p:nvPr/>
          </p:nvSpPr>
          <p:spPr bwMode="auto">
            <a:xfrm>
              <a:off x="4222" y="1730"/>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39983" name="Line 81">
              <a:extLst>
                <a:ext uri="{FF2B5EF4-FFF2-40B4-BE49-F238E27FC236}">
                  <a16:creationId xmlns:a16="http://schemas.microsoft.com/office/drawing/2014/main" id="{2D86F421-EC97-1524-08F7-BD8C90B31BFD}"/>
                </a:ext>
              </a:extLst>
            </p:cNvPr>
            <p:cNvSpPr>
              <a:spLocks noChangeShapeType="1"/>
            </p:cNvSpPr>
            <p:nvPr/>
          </p:nvSpPr>
          <p:spPr bwMode="auto">
            <a:xfrm>
              <a:off x="4069" y="2167"/>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9984" name="Rectangle 82">
              <a:extLst>
                <a:ext uri="{FF2B5EF4-FFF2-40B4-BE49-F238E27FC236}">
                  <a16:creationId xmlns:a16="http://schemas.microsoft.com/office/drawing/2014/main" id="{84F28736-C758-200F-02B9-8C034BFAD120}"/>
                </a:ext>
              </a:extLst>
            </p:cNvPr>
            <p:cNvSpPr>
              <a:spLocks noChangeArrowheads="1"/>
            </p:cNvSpPr>
            <p:nvPr/>
          </p:nvSpPr>
          <p:spPr bwMode="auto">
            <a:xfrm>
              <a:off x="3987" y="187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39985" name="Oval 83">
              <a:extLst>
                <a:ext uri="{FF2B5EF4-FFF2-40B4-BE49-F238E27FC236}">
                  <a16:creationId xmlns:a16="http://schemas.microsoft.com/office/drawing/2014/main" id="{9796C482-45F5-2089-0022-9120DA4734A4}"/>
                </a:ext>
              </a:extLst>
            </p:cNvPr>
            <p:cNvSpPr>
              <a:spLocks noChangeArrowheads="1"/>
            </p:cNvSpPr>
            <p:nvPr/>
          </p:nvSpPr>
          <p:spPr bwMode="auto">
            <a:xfrm>
              <a:off x="4937" y="1142"/>
              <a:ext cx="56" cy="5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39986" name="Group 84">
              <a:extLst>
                <a:ext uri="{FF2B5EF4-FFF2-40B4-BE49-F238E27FC236}">
                  <a16:creationId xmlns:a16="http://schemas.microsoft.com/office/drawing/2014/main" id="{B8A9D454-3749-46A5-8EC4-61EF0A0B49B4}"/>
                </a:ext>
              </a:extLst>
            </p:cNvPr>
            <p:cNvGrpSpPr>
              <a:grpSpLocks/>
            </p:cNvGrpSpPr>
            <p:nvPr/>
          </p:nvGrpSpPr>
          <p:grpSpPr bwMode="auto">
            <a:xfrm>
              <a:off x="4552" y="2893"/>
              <a:ext cx="189" cy="131"/>
              <a:chOff x="2898" y="3684"/>
              <a:chExt cx="204" cy="204"/>
            </a:xfrm>
          </p:grpSpPr>
          <p:sp>
            <p:nvSpPr>
              <p:cNvPr id="39987" name="Line 85">
                <a:extLst>
                  <a:ext uri="{FF2B5EF4-FFF2-40B4-BE49-F238E27FC236}">
                    <a16:creationId xmlns:a16="http://schemas.microsoft.com/office/drawing/2014/main" id="{A7522609-ABEE-AE70-DB4F-555ACA23847F}"/>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88" name="Line 86">
                <a:extLst>
                  <a:ext uri="{FF2B5EF4-FFF2-40B4-BE49-F238E27FC236}">
                    <a16:creationId xmlns:a16="http://schemas.microsoft.com/office/drawing/2014/main" id="{66673D9C-681D-7105-52BA-60236770F0BA}"/>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9989" name="Line 87">
              <a:extLst>
                <a:ext uri="{FF2B5EF4-FFF2-40B4-BE49-F238E27FC236}">
                  <a16:creationId xmlns:a16="http://schemas.microsoft.com/office/drawing/2014/main" id="{3A120D00-6E65-4C66-DA84-15D8A9DF36F4}"/>
                </a:ext>
              </a:extLst>
            </p:cNvPr>
            <p:cNvSpPr>
              <a:spLocks noChangeShapeType="1"/>
            </p:cNvSpPr>
            <p:nvPr/>
          </p:nvSpPr>
          <p:spPr bwMode="auto">
            <a:xfrm>
              <a:off x="3984" y="1152"/>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90" name="Line 88">
              <a:extLst>
                <a:ext uri="{FF2B5EF4-FFF2-40B4-BE49-F238E27FC236}">
                  <a16:creationId xmlns:a16="http://schemas.microsoft.com/office/drawing/2014/main" id="{086E26D5-22E3-6897-7AF3-2748DE41EC8A}"/>
                </a:ext>
              </a:extLst>
            </p:cNvPr>
            <p:cNvSpPr>
              <a:spLocks noChangeShapeType="1"/>
            </p:cNvSpPr>
            <p:nvPr/>
          </p:nvSpPr>
          <p:spPr bwMode="auto">
            <a:xfrm>
              <a:off x="4633" y="1152"/>
              <a:ext cx="0" cy="2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6" name="Group 90">
            <a:extLst>
              <a:ext uri="{FF2B5EF4-FFF2-40B4-BE49-F238E27FC236}">
                <a16:creationId xmlns:a16="http://schemas.microsoft.com/office/drawing/2014/main" id="{0C029FC7-9910-629E-925E-7A63A9330774}"/>
              </a:ext>
            </a:extLst>
          </p:cNvPr>
          <p:cNvGrpSpPr>
            <a:grpSpLocks/>
          </p:cNvGrpSpPr>
          <p:nvPr/>
        </p:nvGrpSpPr>
        <p:grpSpPr bwMode="auto">
          <a:xfrm>
            <a:off x="1295400" y="1312863"/>
            <a:ext cx="1538288" cy="1922462"/>
            <a:chOff x="816" y="827"/>
            <a:chExt cx="969" cy="1211"/>
          </a:xfrm>
        </p:grpSpPr>
        <p:sp>
          <p:nvSpPr>
            <p:cNvPr id="39992" name="Line 46">
              <a:extLst>
                <a:ext uri="{FF2B5EF4-FFF2-40B4-BE49-F238E27FC236}">
                  <a16:creationId xmlns:a16="http://schemas.microsoft.com/office/drawing/2014/main" id="{9B27CAE1-230E-BD21-794E-F65A535F7E35}"/>
                </a:ext>
              </a:extLst>
            </p:cNvPr>
            <p:cNvSpPr>
              <a:spLocks noChangeShapeType="1"/>
            </p:cNvSpPr>
            <p:nvPr/>
          </p:nvSpPr>
          <p:spPr bwMode="auto">
            <a:xfrm flipH="1">
              <a:off x="827" y="827"/>
              <a:ext cx="958" cy="0"/>
            </a:xfrm>
            <a:prstGeom prst="line">
              <a:avLst/>
            </a:prstGeom>
            <a:noFill/>
            <a:ln w="28575">
              <a:solidFill>
                <a:srgbClr val="005C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9993" name="Line 89">
              <a:extLst>
                <a:ext uri="{FF2B5EF4-FFF2-40B4-BE49-F238E27FC236}">
                  <a16:creationId xmlns:a16="http://schemas.microsoft.com/office/drawing/2014/main" id="{6572C7F2-38CB-707F-D58B-C1CC8551834E}"/>
                </a:ext>
              </a:extLst>
            </p:cNvPr>
            <p:cNvSpPr>
              <a:spLocks noChangeShapeType="1"/>
            </p:cNvSpPr>
            <p:nvPr/>
          </p:nvSpPr>
          <p:spPr bwMode="auto">
            <a:xfrm>
              <a:off x="816" y="838"/>
              <a:ext cx="0" cy="1200"/>
            </a:xfrm>
            <a:prstGeom prst="line">
              <a:avLst/>
            </a:prstGeom>
            <a:noFill/>
            <a:ln w="28575">
              <a:solidFill>
                <a:srgbClr val="00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5699">
                                            <p:txEl>
                                              <p:pRg st="0" end="0"/>
                                            </p:txEl>
                                          </p:spTgt>
                                        </p:tgtEl>
                                        <p:attrNameLst>
                                          <p:attrName>style.visibility</p:attrName>
                                        </p:attrNameLst>
                                      </p:cBhvr>
                                      <p:to>
                                        <p:strVal val="visible"/>
                                      </p:to>
                                    </p:set>
                                    <p:animEffect transition="in" filter="wipe(left)">
                                      <p:cBhvr>
                                        <p:cTn id="7" dur="500"/>
                                        <p:tgtEl>
                                          <p:spTgt spid="285699">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12"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strips(downLeft)">
                                      <p:cBhvr>
                                        <p:cTn id="17" dur="500"/>
                                        <p:tgtEl>
                                          <p:spTgt spid="6"/>
                                        </p:tgtEl>
                                      </p:cBhvr>
                                    </p:animEffect>
                                  </p:childTnLst>
                                </p:cTn>
                              </p:par>
                            </p:childTnLst>
                          </p:cTn>
                        </p:par>
                        <p:par>
                          <p:cTn id="18" fill="hold" nodeType="afterGroup">
                            <p:stCondLst>
                              <p:cond delay="500"/>
                            </p:stCondLst>
                            <p:childTnLst>
                              <p:par>
                                <p:cTn id="19" presetID="18" presetClass="entr" presetSubtype="6" fill="hold" nodeType="afterEffect">
                                  <p:stCondLst>
                                    <p:cond delay="0"/>
                                  </p:stCondLst>
                                  <p:childTnLst>
                                    <p:set>
                                      <p:cBhvr>
                                        <p:cTn id="20" dur="1" fill="hold">
                                          <p:stCondLst>
                                            <p:cond delay="0"/>
                                          </p:stCondLst>
                                        </p:cTn>
                                        <p:tgtEl>
                                          <p:spTgt spid="2"/>
                                        </p:tgtEl>
                                        <p:attrNameLst>
                                          <p:attrName>style.visibility</p:attrName>
                                        </p:attrNameLst>
                                      </p:cBhvr>
                                      <p:to>
                                        <p:strVal val="visible"/>
                                      </p:to>
                                    </p:set>
                                    <p:animEffect transition="in" filter="strips(downRight)">
                                      <p:cBhvr>
                                        <p:cTn id="21" dur="500"/>
                                        <p:tgtEl>
                                          <p:spTgt spid="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285700"/>
                                        </p:tgtEl>
                                        <p:attrNameLst>
                                          <p:attrName>style.visibility</p:attrName>
                                        </p:attrNameLst>
                                      </p:cBhvr>
                                      <p:to>
                                        <p:strVal val="visible"/>
                                      </p:to>
                                    </p:set>
                                    <p:animEffect transition="in" filter="wipe(left)">
                                      <p:cBhvr>
                                        <p:cTn id="26" dur="500"/>
                                        <p:tgtEl>
                                          <p:spTgt spid="28570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nodeType="clickEffect">
                                  <p:stCondLst>
                                    <p:cond delay="0"/>
                                  </p:stCondLst>
                                  <p:childTnLst>
                                    <p:set>
                                      <p:cBhvr>
                                        <p:cTn id="30" dur="1" fill="hold">
                                          <p:stCondLst>
                                            <p:cond delay="0"/>
                                          </p:stCondLst>
                                        </p:cTn>
                                        <p:tgtEl>
                                          <p:spTgt spid="285701"/>
                                        </p:tgtEl>
                                        <p:attrNameLst>
                                          <p:attrName>style.visibility</p:attrName>
                                        </p:attrNameLst>
                                      </p:cBhvr>
                                      <p:to>
                                        <p:strVal val="visible"/>
                                      </p:to>
                                    </p:set>
                                    <p:animEffect transition="in" filter="wipe(left)">
                                      <p:cBhvr>
                                        <p:cTn id="31" dur="500"/>
                                        <p:tgtEl>
                                          <p:spTgt spid="285701"/>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85738"/>
                                        </p:tgtEl>
                                        <p:attrNameLst>
                                          <p:attrName>style.visibility</p:attrName>
                                        </p:attrNameLst>
                                      </p:cBhvr>
                                      <p:to>
                                        <p:strVal val="visible"/>
                                      </p:to>
                                    </p:set>
                                    <p:animEffect transition="in" filter="wipe(left)">
                                      <p:cBhvr>
                                        <p:cTn id="36" dur="500"/>
                                        <p:tgtEl>
                                          <p:spTgt spid="28573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285702"/>
                                        </p:tgtEl>
                                        <p:attrNameLst>
                                          <p:attrName>style.visibility</p:attrName>
                                        </p:attrNameLst>
                                      </p:cBhvr>
                                      <p:to>
                                        <p:strVal val="visible"/>
                                      </p:to>
                                    </p:set>
                                    <p:animEffect transition="in" filter="wipe(left)">
                                      <p:cBhvr>
                                        <p:cTn id="41" dur="500"/>
                                        <p:tgtEl>
                                          <p:spTgt spid="28570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285706"/>
                                        </p:tgtEl>
                                        <p:attrNameLst>
                                          <p:attrName>style.visibility</p:attrName>
                                        </p:attrNameLst>
                                      </p:cBhvr>
                                      <p:to>
                                        <p:strVal val="visible"/>
                                      </p:to>
                                    </p:set>
                                    <p:animEffect transition="in" filter="wipe(left)">
                                      <p:cBhvr>
                                        <p:cTn id="46" dur="500"/>
                                        <p:tgtEl>
                                          <p:spTgt spid="285706"/>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285703"/>
                                        </p:tgtEl>
                                        <p:attrNameLst>
                                          <p:attrName>style.visibility</p:attrName>
                                        </p:attrNameLst>
                                      </p:cBhvr>
                                      <p:to>
                                        <p:strVal val="visible"/>
                                      </p:to>
                                    </p:set>
                                    <p:animEffect transition="in" filter="wipe(left)">
                                      <p:cBhvr>
                                        <p:cTn id="51" dur="500"/>
                                        <p:tgtEl>
                                          <p:spTgt spid="285703"/>
                                        </p:tgtEl>
                                      </p:cBhvr>
                                    </p:animEffect>
                                  </p:childTnLst>
                                </p:cTn>
                              </p:par>
                            </p:childTnLst>
                          </p:cTn>
                        </p:par>
                        <p:par>
                          <p:cTn id="52" fill="hold" nodeType="afterGroup">
                            <p:stCondLst>
                              <p:cond delay="500"/>
                            </p:stCondLst>
                            <p:childTnLst>
                              <p:par>
                                <p:cTn id="53" presetID="22" presetClass="entr" presetSubtype="8" fill="hold" nodeType="afterEffect">
                                  <p:stCondLst>
                                    <p:cond delay="1000"/>
                                  </p:stCondLst>
                                  <p:childTnLst>
                                    <p:set>
                                      <p:cBhvr>
                                        <p:cTn id="54" dur="1" fill="hold">
                                          <p:stCondLst>
                                            <p:cond delay="0"/>
                                          </p:stCondLst>
                                        </p:cTn>
                                        <p:tgtEl>
                                          <p:spTgt spid="285704"/>
                                        </p:tgtEl>
                                        <p:attrNameLst>
                                          <p:attrName>style.visibility</p:attrName>
                                        </p:attrNameLst>
                                      </p:cBhvr>
                                      <p:to>
                                        <p:strVal val="visible"/>
                                      </p:to>
                                    </p:set>
                                    <p:animEffect transition="in" filter="wipe(left)">
                                      <p:cBhvr>
                                        <p:cTn id="55" dur="500"/>
                                        <p:tgtEl>
                                          <p:spTgt spid="285704"/>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8" fill="hold" nodeType="clickEffect">
                                  <p:stCondLst>
                                    <p:cond delay="0"/>
                                  </p:stCondLst>
                                  <p:childTnLst>
                                    <p:set>
                                      <p:cBhvr>
                                        <p:cTn id="59" dur="1" fill="hold">
                                          <p:stCondLst>
                                            <p:cond delay="0"/>
                                          </p:stCondLst>
                                        </p:cTn>
                                        <p:tgtEl>
                                          <p:spTgt spid="285705"/>
                                        </p:tgtEl>
                                        <p:attrNameLst>
                                          <p:attrName>style.visibility</p:attrName>
                                        </p:attrNameLst>
                                      </p:cBhvr>
                                      <p:to>
                                        <p:strVal val="visible"/>
                                      </p:to>
                                    </p:set>
                                    <p:animEffect transition="in" filter="wipe(left)">
                                      <p:cBhvr>
                                        <p:cTn id="60" dur="500"/>
                                        <p:tgtEl>
                                          <p:spTgt spid="285705"/>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22" presetClass="entr" presetSubtype="1" fill="hold" nodeType="clickEffect">
                                  <p:stCondLst>
                                    <p:cond delay="0"/>
                                  </p:stCondLst>
                                  <p:childTnLst>
                                    <p:set>
                                      <p:cBhvr>
                                        <p:cTn id="64" dur="1" fill="hold">
                                          <p:stCondLst>
                                            <p:cond delay="0"/>
                                          </p:stCondLst>
                                        </p:cTn>
                                        <p:tgtEl>
                                          <p:spTgt spid="3"/>
                                        </p:tgtEl>
                                        <p:attrNameLst>
                                          <p:attrName>style.visibility</p:attrName>
                                        </p:attrNameLst>
                                      </p:cBhvr>
                                      <p:to>
                                        <p:strVal val="visible"/>
                                      </p:to>
                                    </p:set>
                                    <p:animEffect transition="in" filter="wipe(up)">
                                      <p:cBhvr>
                                        <p:cTn id="65" dur="500"/>
                                        <p:tgtEl>
                                          <p:spTgt spid="3"/>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22" presetClass="entr" presetSubtype="8" fill="hold" nodeType="clickEffect">
                                  <p:stCondLst>
                                    <p:cond delay="0"/>
                                  </p:stCondLst>
                                  <p:childTnLst>
                                    <p:set>
                                      <p:cBhvr>
                                        <p:cTn id="69" dur="1" fill="hold">
                                          <p:stCondLst>
                                            <p:cond delay="0"/>
                                          </p:stCondLst>
                                        </p:cTn>
                                        <p:tgtEl>
                                          <p:spTgt spid="285739"/>
                                        </p:tgtEl>
                                        <p:attrNameLst>
                                          <p:attrName>style.visibility</p:attrName>
                                        </p:attrNameLst>
                                      </p:cBhvr>
                                      <p:to>
                                        <p:strVal val="visible"/>
                                      </p:to>
                                    </p:set>
                                    <p:animEffect transition="in" filter="wipe(left)">
                                      <p:cBhvr>
                                        <p:cTn id="70" dur="500"/>
                                        <p:tgtEl>
                                          <p:spTgt spid="285739"/>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nodeType="clickEffect">
                                  <p:stCondLst>
                                    <p:cond delay="0"/>
                                  </p:stCondLst>
                                  <p:childTnLst>
                                    <p:set>
                                      <p:cBhvr>
                                        <p:cTn id="74" dur="1" fill="hold">
                                          <p:stCondLst>
                                            <p:cond delay="0"/>
                                          </p:stCondLst>
                                        </p:cTn>
                                        <p:tgtEl>
                                          <p:spTgt spid="285740"/>
                                        </p:tgtEl>
                                        <p:attrNameLst>
                                          <p:attrName>style.visibility</p:attrName>
                                        </p:attrNameLst>
                                      </p:cBhvr>
                                      <p:to>
                                        <p:strVal val="visible"/>
                                      </p:to>
                                    </p:set>
                                    <p:animEffect transition="in" filter="wipe(left)">
                                      <p:cBhvr>
                                        <p:cTn id="75" dur="500"/>
                                        <p:tgtEl>
                                          <p:spTgt spid="285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5699" grpId="0" build="p"/>
      <p:bldP spid="285703" grpId="0"/>
      <p:bldP spid="285706" grpId="0"/>
      <p:bldP spid="285738" grpId="0"/>
    </p:bldLst>
  </p:timing>
</p:sld>
</file>

<file path=ppt/slides/slide3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8"/>
          <a:srcRect/>
          <a:stretch>
            <a:fillRect/>
          </a:stretch>
        </a:blipFill>
        <a:effectLst/>
      </p:bgPr>
    </p:bg>
    <p:spTree>
      <p:nvGrpSpPr>
        <p:cNvPr id="1" name=""/>
        <p:cNvGrpSpPr/>
        <p:nvPr/>
      </p:nvGrpSpPr>
      <p:grpSpPr>
        <a:xfrm>
          <a:off x="0" y="0"/>
          <a:ext cx="0" cy="0"/>
          <a:chOff x="0" y="0"/>
          <a:chExt cx="0" cy="0"/>
        </a:xfrm>
      </p:grpSpPr>
      <p:sp>
        <p:nvSpPr>
          <p:cNvPr id="286722" name="Text Box 2">
            <a:extLst>
              <a:ext uri="{FF2B5EF4-FFF2-40B4-BE49-F238E27FC236}">
                <a16:creationId xmlns:a16="http://schemas.microsoft.com/office/drawing/2014/main" id="{0B61BD9F-9090-7A14-5F0E-E4E0CEC5780E}"/>
              </a:ext>
            </a:extLst>
          </p:cNvPr>
          <p:cNvSpPr txBox="1">
            <a:spLocks noChangeArrowheads="1"/>
          </p:cNvSpPr>
          <p:nvPr/>
        </p:nvSpPr>
        <p:spPr bwMode="auto">
          <a:xfrm>
            <a:off x="436563" y="323850"/>
            <a:ext cx="5473700" cy="519113"/>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b="1" i="0">
                <a:solidFill>
                  <a:schemeClr val="accent2"/>
                </a:solidFill>
                <a:effectLst>
                  <a:outerShdw blurRad="38100" dist="38100" dir="2700000" algn="tl">
                    <a:srgbClr val="C0C0C0"/>
                  </a:outerShdw>
                </a:effectLst>
                <a:ea typeface="宋体" panose="02010600030101010101" pitchFamily="2" charset="-122"/>
                <a:cs typeface="+mn-cs"/>
              </a:rPr>
              <a:t>例</a:t>
            </a:r>
            <a:r>
              <a:rPr kumimoji="1" lang="en-US" altLang="zh-CN" b="1" i="0">
                <a:solidFill>
                  <a:schemeClr val="accent2"/>
                </a:solidFill>
                <a:effectLst>
                  <a:outerShdw blurRad="38100" dist="38100" dir="2700000" algn="tl">
                    <a:srgbClr val="C0C0C0"/>
                  </a:outerShdw>
                </a:effectLst>
                <a:ea typeface="宋体" panose="02010600030101010101" pitchFamily="2" charset="-122"/>
                <a:cs typeface="+mn-cs"/>
              </a:rPr>
              <a:t>1</a:t>
            </a:r>
            <a:r>
              <a:rPr kumimoji="1" lang="zh-CN" altLang="en-US" b="1" i="0">
                <a:solidFill>
                  <a:schemeClr val="accent2"/>
                </a:solidFill>
                <a:effectLst>
                  <a:outerShdw blurRad="38100" dist="38100" dir="2700000" algn="tl">
                    <a:srgbClr val="C0C0C0"/>
                  </a:outerShdw>
                </a:effectLst>
                <a:ea typeface="宋体" panose="02010600030101010101" pitchFamily="2" charset="-122"/>
                <a:cs typeface="+mn-cs"/>
              </a:rPr>
              <a:t>：</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用估算法计算静态工作点。</a:t>
            </a:r>
          </a:p>
        </p:txBody>
      </p:sp>
      <p:sp>
        <p:nvSpPr>
          <p:cNvPr id="40963" name="Text Box 3">
            <a:extLst>
              <a:ext uri="{FF2B5EF4-FFF2-40B4-BE49-F238E27FC236}">
                <a16:creationId xmlns:a16="http://schemas.microsoft.com/office/drawing/2014/main" id="{D856778D-680D-4998-2F57-EBA5CD3C9F7A}"/>
              </a:ext>
            </a:extLst>
          </p:cNvPr>
          <p:cNvSpPr txBox="1">
            <a:spLocks noChangeArrowheads="1"/>
          </p:cNvSpPr>
          <p:nvPr/>
        </p:nvSpPr>
        <p:spPr bwMode="auto">
          <a:xfrm>
            <a:off x="703263" y="863600"/>
            <a:ext cx="84407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lvl1pPr marL="1238250" indent="-1238250">
              <a:defRPr sz="2800" i="1">
                <a:solidFill>
                  <a:srgbClr val="FF3300"/>
                </a:solidFill>
                <a:latin typeface="Times New Roman" panose="02020603050405020304" pitchFamily="18" charset="0"/>
                <a:ea typeface="长城楷体"/>
                <a:cs typeface="长城楷体"/>
              </a:defRPr>
            </a:lvl1pPr>
            <a:lvl2pPr>
              <a:defRPr sz="2800" i="1">
                <a:solidFill>
                  <a:srgbClr val="FF3300"/>
                </a:solidFill>
                <a:latin typeface="Times New Roman" panose="02020603050405020304" pitchFamily="18" charset="0"/>
                <a:ea typeface="长城楷体"/>
                <a:cs typeface="长城楷体"/>
              </a:defRPr>
            </a:lvl2pPr>
            <a:lvl3pPr>
              <a:defRPr sz="2800" i="1">
                <a:solidFill>
                  <a:srgbClr val="FF3300"/>
                </a:solidFill>
                <a:latin typeface="Times New Roman" panose="02020603050405020304" pitchFamily="18" charset="0"/>
                <a:ea typeface="长城楷体"/>
                <a:cs typeface="长城楷体"/>
              </a:defRPr>
            </a:lvl3pPr>
            <a:lvl4pPr>
              <a:defRPr sz="2800" i="1">
                <a:solidFill>
                  <a:srgbClr val="FF3300"/>
                </a:solidFill>
                <a:latin typeface="Times New Roman" panose="02020603050405020304" pitchFamily="18" charset="0"/>
                <a:ea typeface="长城楷体"/>
                <a:cs typeface="长城楷体"/>
              </a:defRPr>
            </a:lvl4pPr>
            <a:lvl5pPr>
              <a:defRPr sz="2800" i="1">
                <a:solidFill>
                  <a:srgbClr val="FF3300"/>
                </a:solidFill>
                <a:latin typeface="Times New Roman" panose="02020603050405020304" pitchFamily="18" charset="0"/>
                <a:ea typeface="长城楷体"/>
                <a:cs typeface="长城楷体"/>
              </a:defRPr>
            </a:lvl5pPr>
            <a:lvl6pPr fontAlgn="base">
              <a:spcBef>
                <a:spcPct val="0"/>
              </a:spcBef>
              <a:spcAft>
                <a:spcPct val="0"/>
              </a:spcAft>
              <a:defRPr sz="2800" i="1">
                <a:solidFill>
                  <a:srgbClr val="FF3300"/>
                </a:solidFill>
                <a:latin typeface="Times New Roman" panose="02020603050405020304" pitchFamily="18" charset="0"/>
                <a:ea typeface="长城楷体"/>
                <a:cs typeface="长城楷体"/>
              </a:defRPr>
            </a:lvl6pPr>
            <a:lvl7pPr fontAlgn="base">
              <a:spcBef>
                <a:spcPct val="0"/>
              </a:spcBef>
              <a:spcAft>
                <a:spcPct val="0"/>
              </a:spcAft>
              <a:defRPr sz="2800" i="1">
                <a:solidFill>
                  <a:srgbClr val="FF3300"/>
                </a:solidFill>
                <a:latin typeface="Times New Roman" panose="02020603050405020304" pitchFamily="18" charset="0"/>
                <a:ea typeface="长城楷体"/>
                <a:cs typeface="长城楷体"/>
              </a:defRPr>
            </a:lvl7pPr>
            <a:lvl8pPr fontAlgn="base">
              <a:spcBef>
                <a:spcPct val="0"/>
              </a:spcBef>
              <a:spcAft>
                <a:spcPct val="0"/>
              </a:spcAft>
              <a:defRPr sz="2800" i="1">
                <a:solidFill>
                  <a:srgbClr val="FF3300"/>
                </a:solidFill>
                <a:latin typeface="Times New Roman" panose="02020603050405020304" pitchFamily="18" charset="0"/>
                <a:ea typeface="长城楷体"/>
                <a:cs typeface="长城楷体"/>
              </a:defRPr>
            </a:lvl8pPr>
            <a:lvl9pPr fontAlgn="base">
              <a:spcBef>
                <a:spcPct val="0"/>
              </a:spcBef>
              <a:spcAft>
                <a:spcPct val="0"/>
              </a:spcAft>
              <a:defRPr sz="2800" i="1">
                <a:solidFill>
                  <a:srgbClr val="FF3300"/>
                </a:solidFill>
                <a:latin typeface="Times New Roman" panose="02020603050405020304" pitchFamily="18" charset="0"/>
                <a:ea typeface="长城楷体"/>
                <a:cs typeface="长城楷体"/>
              </a:defRPr>
            </a:lvl9pPr>
          </a:lstStyle>
          <a:p>
            <a:pPr>
              <a:lnSpc>
                <a:spcPct val="130000"/>
              </a:lnSpc>
            </a:pPr>
            <a:r>
              <a:rPr lang="zh-CN" altLang="en-US" b="1" i="0">
                <a:solidFill>
                  <a:schemeClr val="tx1"/>
                </a:solidFill>
                <a:latin typeface="宋体" panose="02010600030101010101" pitchFamily="2" charset="-122"/>
                <a:ea typeface="宋体" panose="02010600030101010101" pitchFamily="2" charset="-122"/>
              </a:rPr>
              <a:t>已知：</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CC</a:t>
            </a:r>
            <a:r>
              <a:rPr lang="en-US" altLang="zh-CN" b="1" i="0">
                <a:solidFill>
                  <a:schemeClr val="tx1"/>
                </a:solidFill>
                <a:ea typeface="宋体" panose="02010600030101010101" pitchFamily="2" charset="-122"/>
              </a:rPr>
              <a:t>=12V</a:t>
            </a:r>
            <a:r>
              <a:rPr lang="zh-CN" altLang="en-US" b="1" i="0">
                <a:solidFill>
                  <a:schemeClr val="tx1"/>
                </a:solidFill>
                <a:ea typeface="宋体" panose="02010600030101010101" pitchFamily="2" charset="-122"/>
              </a:rPr>
              <a:t>，</a:t>
            </a:r>
            <a:r>
              <a:rPr lang="en-US" altLang="zh-CN" b="1">
                <a:solidFill>
                  <a:schemeClr val="tx1"/>
                </a:solidFill>
                <a:ea typeface="宋体" panose="02010600030101010101" pitchFamily="2" charset="-122"/>
              </a:rPr>
              <a:t>R</a:t>
            </a:r>
            <a:r>
              <a:rPr lang="en-US" altLang="zh-CN" b="1" i="0" baseline="-25000">
                <a:solidFill>
                  <a:schemeClr val="tx1"/>
                </a:solidFill>
                <a:ea typeface="宋体" panose="02010600030101010101" pitchFamily="2" charset="-122"/>
              </a:rPr>
              <a:t>C</a:t>
            </a:r>
            <a:r>
              <a:rPr lang="en-US" altLang="zh-CN" b="1" i="0">
                <a:solidFill>
                  <a:schemeClr val="tx1"/>
                </a:solidFill>
                <a:ea typeface="宋体" panose="02010600030101010101" pitchFamily="2" charset="-122"/>
              </a:rPr>
              <a:t>=4K</a:t>
            </a:r>
            <a:r>
              <a:rPr lang="en-US" altLang="zh-CN" b="1" i="0">
                <a:solidFill>
                  <a:schemeClr val="tx1"/>
                </a:solidFill>
                <a:ea typeface="宋体" panose="02010600030101010101" pitchFamily="2" charset="-122"/>
                <a:sym typeface="Symbol" panose="05050102010706020507" pitchFamily="18" charset="2"/>
              </a:rPr>
              <a:t></a:t>
            </a:r>
            <a:r>
              <a:rPr lang="zh-CN" altLang="en-US" b="1" i="0">
                <a:solidFill>
                  <a:schemeClr val="tx1"/>
                </a:solidFill>
                <a:ea typeface="宋体" panose="02010600030101010101" pitchFamily="2" charset="-122"/>
                <a:sym typeface="Symbol" panose="05050102010706020507" pitchFamily="18" charset="2"/>
              </a:rPr>
              <a:t>，</a:t>
            </a:r>
            <a:r>
              <a:rPr lang="en-US" altLang="zh-CN" b="1">
                <a:solidFill>
                  <a:schemeClr val="tx1"/>
                </a:solidFill>
                <a:ea typeface="宋体" panose="02010600030101010101" pitchFamily="2" charset="-122"/>
                <a:sym typeface="Symbol" panose="05050102010706020507" pitchFamily="18" charset="2"/>
              </a:rPr>
              <a:t>R</a:t>
            </a:r>
            <a:r>
              <a:rPr lang="en-US" altLang="zh-CN" b="1" i="0" baseline="-25000">
                <a:solidFill>
                  <a:schemeClr val="tx1"/>
                </a:solidFill>
                <a:ea typeface="宋体" panose="02010600030101010101" pitchFamily="2" charset="-122"/>
                <a:sym typeface="Symbol" panose="05050102010706020507" pitchFamily="18" charset="2"/>
              </a:rPr>
              <a:t>B</a:t>
            </a:r>
            <a:r>
              <a:rPr lang="en-US" altLang="zh-CN" b="1" i="0">
                <a:solidFill>
                  <a:schemeClr val="tx1"/>
                </a:solidFill>
                <a:ea typeface="宋体" panose="02010600030101010101" pitchFamily="2" charset="-122"/>
                <a:sym typeface="Symbol" panose="05050102010706020507" pitchFamily="18" charset="2"/>
              </a:rPr>
              <a:t>=300K</a:t>
            </a:r>
            <a:r>
              <a:rPr lang="zh-CN" altLang="en-US" b="1" i="0">
                <a:solidFill>
                  <a:schemeClr val="tx1"/>
                </a:solidFill>
                <a:ea typeface="宋体" panose="02010600030101010101" pitchFamily="2" charset="-122"/>
                <a:sym typeface="Symbol" panose="05050102010706020507" pitchFamily="18" charset="2"/>
              </a:rPr>
              <a:t>，</a:t>
            </a:r>
            <a:r>
              <a:rPr lang="zh-CN" altLang="en-US" b="1">
                <a:solidFill>
                  <a:schemeClr val="tx1"/>
                </a:solidFill>
                <a:ea typeface="宋体" panose="02010600030101010101" pitchFamily="2" charset="-122"/>
                <a:sym typeface="Symbol" panose="05050102010706020507" pitchFamily="18" charset="2"/>
              </a:rPr>
              <a:t></a:t>
            </a:r>
            <a:r>
              <a:rPr lang="en-US" altLang="zh-CN" b="1" i="0">
                <a:solidFill>
                  <a:schemeClr val="tx1"/>
                </a:solidFill>
                <a:ea typeface="宋体" panose="02010600030101010101" pitchFamily="2" charset="-122"/>
                <a:sym typeface="Symbol" panose="05050102010706020507" pitchFamily="18" charset="2"/>
              </a:rPr>
              <a:t>=37.5</a:t>
            </a:r>
            <a:r>
              <a:rPr lang="zh-CN" altLang="en-US" b="1" i="0">
                <a:solidFill>
                  <a:schemeClr val="tx1"/>
                </a:solidFill>
                <a:latin typeface="宋体" panose="02010600030101010101" pitchFamily="2" charset="-122"/>
                <a:ea typeface="宋体" panose="02010600030101010101" pitchFamily="2" charset="-122"/>
                <a:sym typeface="Symbol" panose="05050102010706020507" pitchFamily="18" charset="2"/>
              </a:rPr>
              <a:t>。</a:t>
            </a:r>
          </a:p>
        </p:txBody>
      </p:sp>
      <p:sp>
        <p:nvSpPr>
          <p:cNvPr id="286724" name="Text Box 4">
            <a:extLst>
              <a:ext uri="{FF2B5EF4-FFF2-40B4-BE49-F238E27FC236}">
                <a16:creationId xmlns:a16="http://schemas.microsoft.com/office/drawing/2014/main" id="{BA99C176-639F-0F9A-18F1-DD3E4710C445}"/>
              </a:ext>
            </a:extLst>
          </p:cNvPr>
          <p:cNvSpPr txBox="1">
            <a:spLocks noChangeArrowheads="1"/>
          </p:cNvSpPr>
          <p:nvPr/>
        </p:nvSpPr>
        <p:spPr bwMode="auto">
          <a:xfrm>
            <a:off x="476250" y="1965325"/>
            <a:ext cx="11811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zh-CN" altLang="en-US" b="1" i="0" dirty="0">
                <a:solidFill>
                  <a:schemeClr val="tx1"/>
                </a:solidFill>
                <a:ea typeface="宋体" panose="02010600030101010101" pitchFamily="2" charset="-122"/>
              </a:rPr>
              <a:t>解：</a:t>
            </a:r>
          </a:p>
        </p:txBody>
      </p:sp>
      <p:sp>
        <p:nvSpPr>
          <p:cNvPr id="286725" name="Rectangle 5">
            <a:extLst>
              <a:ext uri="{FF2B5EF4-FFF2-40B4-BE49-F238E27FC236}">
                <a16:creationId xmlns:a16="http://schemas.microsoft.com/office/drawing/2014/main" id="{9A7B38F2-43DA-50BF-BAD9-52430573635B}"/>
              </a:ext>
            </a:extLst>
          </p:cNvPr>
          <p:cNvSpPr>
            <a:spLocks noChangeArrowheads="1"/>
          </p:cNvSpPr>
          <p:nvPr/>
        </p:nvSpPr>
        <p:spPr bwMode="auto">
          <a:xfrm>
            <a:off x="1016000" y="5334000"/>
            <a:ext cx="5738813" cy="519113"/>
          </a:xfrm>
          <a:prstGeom prst="rect">
            <a:avLst/>
          </a:prstGeom>
          <a:noFill/>
          <a:ln w="9525">
            <a:noFill/>
            <a:miter lim="800000"/>
          </a:ln>
          <a:effectLst/>
        </p:spPr>
        <p:txBody>
          <a:bodyPr wrap="none">
            <a:spAutoFit/>
          </a:bodyPr>
          <a:lstStyle/>
          <a:p>
            <a:pPr>
              <a:defRPr/>
            </a:pPr>
            <a:r>
              <a:rPr kumimoji="1" lang="zh-CN" altLang="en-US" b="1" i="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注意：</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电路中</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I</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B</a:t>
            </a:r>
            <a:r>
              <a:rPr kumimoji="1" lang="en-US" altLang="zh-CN" b="1" baseline="-25000" dirty="0">
                <a:solidFill>
                  <a:schemeClr val="tx1"/>
                </a:solidFill>
                <a:effectLst>
                  <a:outerShdw blurRad="38100" dist="38100" dir="2700000" algn="tl">
                    <a:srgbClr val="C0C0C0"/>
                  </a:outerShdw>
                </a:effectLst>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和 </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I</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C</a:t>
            </a:r>
            <a:r>
              <a:rPr kumimoji="1" lang="en-US" altLang="zh-CN" b="1" baseline="-25000" dirty="0">
                <a:solidFill>
                  <a:schemeClr val="tx1"/>
                </a:solidFill>
                <a:effectLst>
                  <a:outerShdw blurRad="38100" dist="38100" dir="2700000" algn="tl">
                    <a:srgbClr val="C0C0C0"/>
                  </a:outerShdw>
                </a:effectLst>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的数量级不同</a:t>
            </a:r>
          </a:p>
        </p:txBody>
      </p:sp>
      <p:graphicFrame>
        <p:nvGraphicFramePr>
          <p:cNvPr id="286726" name="Object 6">
            <a:extLst>
              <a:ext uri="{FF2B5EF4-FFF2-40B4-BE49-F238E27FC236}">
                <a16:creationId xmlns:a16="http://schemas.microsoft.com/office/drawing/2014/main" id="{C14EAFB5-18AD-6190-6E82-8C1FAF413A41}"/>
              </a:ext>
            </a:extLst>
          </p:cNvPr>
          <p:cNvGraphicFramePr>
            <a:graphicFrameLocks/>
          </p:cNvGraphicFramePr>
          <p:nvPr/>
        </p:nvGraphicFramePr>
        <p:xfrm>
          <a:off x="1150938" y="1763713"/>
          <a:ext cx="4572000" cy="1114425"/>
        </p:xfrm>
        <a:graphic>
          <a:graphicData uri="http://schemas.openxmlformats.org/presentationml/2006/ole">
            <mc:AlternateContent xmlns:mc="http://schemas.openxmlformats.org/markup-compatibility/2006">
              <mc:Choice xmlns:v="urn:schemas-microsoft-com:vml" Requires="v">
                <p:oleObj r:id="rId29" imgW="1764534" imgH="431613" progId="Equation.3">
                  <p:embed/>
                </p:oleObj>
              </mc:Choice>
              <mc:Fallback>
                <p:oleObj r:id="rId29" imgW="1764534" imgH="431613" progId="Equation.3">
                  <p:embed/>
                  <p:pic>
                    <p:nvPicPr>
                      <p:cNvPr id="0" name="Object 6"/>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150938" y="1763713"/>
                        <a:ext cx="4572000"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86727" name="Object 7">
            <a:extLst>
              <a:ext uri="{FF2B5EF4-FFF2-40B4-BE49-F238E27FC236}">
                <a16:creationId xmlns:a16="http://schemas.microsoft.com/office/drawing/2014/main" id="{B5492D56-B717-E4BF-7B8A-2D344E72311C}"/>
              </a:ext>
            </a:extLst>
          </p:cNvPr>
          <p:cNvGraphicFramePr>
            <a:graphicFrameLocks/>
          </p:cNvGraphicFramePr>
          <p:nvPr/>
        </p:nvGraphicFramePr>
        <p:xfrm>
          <a:off x="1062038" y="3087688"/>
          <a:ext cx="5130800" cy="655637"/>
        </p:xfrm>
        <a:graphic>
          <a:graphicData uri="http://schemas.openxmlformats.org/presentationml/2006/ole">
            <mc:AlternateContent xmlns:mc="http://schemas.openxmlformats.org/markup-compatibility/2006">
              <mc:Choice xmlns:v="urn:schemas-microsoft-com:vml" Requires="v">
                <p:oleObj r:id="rId31" imgW="2030238" imgH="253780" progId="Equation.3">
                  <p:embed/>
                </p:oleObj>
              </mc:Choice>
              <mc:Fallback>
                <p:oleObj r:id="rId31" imgW="2030238" imgH="253780" progId="Equation.3">
                  <p:embed/>
                  <p:pic>
                    <p:nvPicPr>
                      <p:cNvPr id="0" name="Object 7"/>
                      <p:cNvPicPr>
                        <a:picLocks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1062038" y="3087688"/>
                        <a:ext cx="5130800" cy="655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86728" name="Object 8">
            <a:extLst>
              <a:ext uri="{FF2B5EF4-FFF2-40B4-BE49-F238E27FC236}">
                <a16:creationId xmlns:a16="http://schemas.microsoft.com/office/drawing/2014/main" id="{7E45C06A-046C-A2EA-F586-6AD047D14CA8}"/>
              </a:ext>
            </a:extLst>
          </p:cNvPr>
          <p:cNvGraphicFramePr>
            <a:graphicFrameLocks/>
          </p:cNvGraphicFramePr>
          <p:nvPr/>
        </p:nvGraphicFramePr>
        <p:xfrm>
          <a:off x="1068388" y="4006850"/>
          <a:ext cx="3683000" cy="1042988"/>
        </p:xfrm>
        <a:graphic>
          <a:graphicData uri="http://schemas.openxmlformats.org/presentationml/2006/ole">
            <mc:AlternateContent xmlns:mc="http://schemas.openxmlformats.org/markup-compatibility/2006">
              <mc:Choice xmlns:v="urn:schemas-microsoft-com:vml" Requires="v">
                <p:oleObj r:id="rId33" imgW="1433855" imgH="406048" progId="Equation.3">
                  <p:embed/>
                </p:oleObj>
              </mc:Choice>
              <mc:Fallback>
                <p:oleObj r:id="rId33" imgW="1433855" imgH="406048" progId="Equation.3">
                  <p:embed/>
                  <p:pic>
                    <p:nvPicPr>
                      <p:cNvPr id="0" name="Object 8"/>
                      <p:cNvPicPr>
                        <a:picLocks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1068388" y="4006850"/>
                        <a:ext cx="3683000" cy="1042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0969" name="AutoShape 40">
            <a:hlinkClick r:id="" action="ppaction://hlinkshowjump?jump=previousslide" highlightClick="1"/>
            <a:extLst>
              <a:ext uri="{FF2B5EF4-FFF2-40B4-BE49-F238E27FC236}">
                <a16:creationId xmlns:a16="http://schemas.microsoft.com/office/drawing/2014/main" id="{BF62EB51-3725-B2BE-12BF-E7D537B65193}"/>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0970" name="AutoShape 41">
            <a:hlinkClick r:id="" action="ppaction://hlinkshowjump?jump=nextslide" highlightClick="1"/>
            <a:extLst>
              <a:ext uri="{FF2B5EF4-FFF2-40B4-BE49-F238E27FC236}">
                <a16:creationId xmlns:a16="http://schemas.microsoft.com/office/drawing/2014/main" id="{4DD61461-315E-7960-FCE3-0009ABF9160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0971" name="AutoShape 42">
            <a:hlinkClick r:id="" action="ppaction://hlinkshowjump?jump=firstslide" highlightClick="1"/>
            <a:extLst>
              <a:ext uri="{FF2B5EF4-FFF2-40B4-BE49-F238E27FC236}">
                <a16:creationId xmlns:a16="http://schemas.microsoft.com/office/drawing/2014/main" id="{D91562B7-CC1A-D84F-8855-9A58775663C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40972" name="Group 47">
            <a:extLst>
              <a:ext uri="{FF2B5EF4-FFF2-40B4-BE49-F238E27FC236}">
                <a16:creationId xmlns:a16="http://schemas.microsoft.com/office/drawing/2014/main" id="{7E2A2D9A-D817-3AAF-005A-39DF628F10E7}"/>
              </a:ext>
            </a:extLst>
          </p:cNvPr>
          <p:cNvGrpSpPr>
            <a:grpSpLocks/>
          </p:cNvGrpSpPr>
          <p:nvPr/>
        </p:nvGrpSpPr>
        <p:grpSpPr bwMode="auto">
          <a:xfrm>
            <a:off x="5786438" y="1854200"/>
            <a:ext cx="3124200" cy="3194050"/>
            <a:chOff x="3600" y="868"/>
            <a:chExt cx="1968" cy="2012"/>
          </a:xfrm>
        </p:grpSpPr>
        <p:sp>
          <p:nvSpPr>
            <p:cNvPr id="40973" name="Rectangle 12">
              <a:extLst>
                <a:ext uri="{FF2B5EF4-FFF2-40B4-BE49-F238E27FC236}">
                  <a16:creationId xmlns:a16="http://schemas.microsoft.com/office/drawing/2014/main" id="{B49F8577-5D7D-0E24-29D6-D3AF021CA278}"/>
                </a:ext>
              </a:extLst>
            </p:cNvPr>
            <p:cNvSpPr>
              <a:spLocks noChangeArrowheads="1"/>
            </p:cNvSpPr>
            <p:nvPr/>
          </p:nvSpPr>
          <p:spPr bwMode="auto">
            <a:xfrm>
              <a:off x="4944" y="868"/>
              <a:ext cx="62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CC</a:t>
              </a:r>
            </a:p>
          </p:txBody>
        </p:sp>
        <p:sp>
          <p:nvSpPr>
            <p:cNvPr id="40974" name="Line 13">
              <a:extLst>
                <a:ext uri="{FF2B5EF4-FFF2-40B4-BE49-F238E27FC236}">
                  <a16:creationId xmlns:a16="http://schemas.microsoft.com/office/drawing/2014/main" id="{FA677DF5-B5A2-8C41-DEDB-EB2D2F768C4A}"/>
                </a:ext>
              </a:extLst>
            </p:cNvPr>
            <p:cNvSpPr>
              <a:spLocks noChangeShapeType="1"/>
            </p:cNvSpPr>
            <p:nvPr>
              <p:custDataLst>
                <p:tags r:id="rId1"/>
              </p:custDataLst>
            </p:nvPr>
          </p:nvSpPr>
          <p:spPr bwMode="auto">
            <a:xfrm flipV="1">
              <a:off x="3993" y="1666"/>
              <a:ext cx="0" cy="40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75" name="Line 14">
              <a:extLst>
                <a:ext uri="{FF2B5EF4-FFF2-40B4-BE49-F238E27FC236}">
                  <a16:creationId xmlns:a16="http://schemas.microsoft.com/office/drawing/2014/main" id="{A6B1AC0F-0B51-B2C1-6095-FF9A001A9183}"/>
                </a:ext>
              </a:extLst>
            </p:cNvPr>
            <p:cNvSpPr>
              <a:spLocks noChangeShapeType="1"/>
            </p:cNvSpPr>
            <p:nvPr>
              <p:custDataLst>
                <p:tags r:id="rId2"/>
              </p:custDataLst>
            </p:nvPr>
          </p:nvSpPr>
          <p:spPr bwMode="auto">
            <a:xfrm rot="16200000" flipH="1">
              <a:off x="3827" y="1162"/>
              <a:ext cx="321"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0976" name="Line 15">
              <a:extLst>
                <a:ext uri="{FF2B5EF4-FFF2-40B4-BE49-F238E27FC236}">
                  <a16:creationId xmlns:a16="http://schemas.microsoft.com/office/drawing/2014/main" id="{4D47E5DD-3ECB-3C8E-C030-2BDD5BDDAA91}"/>
                </a:ext>
              </a:extLst>
            </p:cNvPr>
            <p:cNvSpPr>
              <a:spLocks noChangeShapeType="1"/>
            </p:cNvSpPr>
            <p:nvPr>
              <p:custDataLst>
                <p:tags r:id="rId3"/>
              </p:custDataLst>
            </p:nvPr>
          </p:nvSpPr>
          <p:spPr bwMode="auto">
            <a:xfrm>
              <a:off x="4506" y="1944"/>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0977" name="Line 16">
              <a:extLst>
                <a:ext uri="{FF2B5EF4-FFF2-40B4-BE49-F238E27FC236}">
                  <a16:creationId xmlns:a16="http://schemas.microsoft.com/office/drawing/2014/main" id="{AFE8AA8E-BA90-1BC3-DBA6-B84960F801B8}"/>
                </a:ext>
              </a:extLst>
            </p:cNvPr>
            <p:cNvSpPr>
              <a:spLocks noChangeShapeType="1"/>
            </p:cNvSpPr>
            <p:nvPr>
              <p:custDataLst>
                <p:tags r:id="rId4"/>
              </p:custDataLst>
            </p:nvPr>
          </p:nvSpPr>
          <p:spPr bwMode="auto">
            <a:xfrm>
              <a:off x="4506" y="2079"/>
              <a:ext cx="142" cy="184"/>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40978" name="Line 17">
              <a:extLst>
                <a:ext uri="{FF2B5EF4-FFF2-40B4-BE49-F238E27FC236}">
                  <a16:creationId xmlns:a16="http://schemas.microsoft.com/office/drawing/2014/main" id="{AF128CA6-D396-7EF6-ECC0-D6D0A10D6E92}"/>
                </a:ext>
              </a:extLst>
            </p:cNvPr>
            <p:cNvSpPr>
              <a:spLocks noChangeShapeType="1"/>
            </p:cNvSpPr>
            <p:nvPr>
              <p:custDataLst>
                <p:tags r:id="rId5"/>
              </p:custDataLst>
            </p:nvPr>
          </p:nvSpPr>
          <p:spPr bwMode="auto">
            <a:xfrm flipV="1">
              <a:off x="4506" y="1948"/>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0979" name="Line 18">
              <a:extLst>
                <a:ext uri="{FF2B5EF4-FFF2-40B4-BE49-F238E27FC236}">
                  <a16:creationId xmlns:a16="http://schemas.microsoft.com/office/drawing/2014/main" id="{B2B479D7-7B2B-B7E9-6483-6FEEDEC7FF5C}"/>
                </a:ext>
              </a:extLst>
            </p:cNvPr>
            <p:cNvSpPr>
              <a:spLocks noChangeShapeType="1"/>
            </p:cNvSpPr>
            <p:nvPr>
              <p:custDataLst>
                <p:tags r:id="rId6"/>
              </p:custDataLst>
            </p:nvPr>
          </p:nvSpPr>
          <p:spPr bwMode="auto">
            <a:xfrm flipH="1">
              <a:off x="4645" y="1599"/>
              <a:ext cx="3" cy="3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0980" name="Line 19">
              <a:extLst>
                <a:ext uri="{FF2B5EF4-FFF2-40B4-BE49-F238E27FC236}">
                  <a16:creationId xmlns:a16="http://schemas.microsoft.com/office/drawing/2014/main" id="{90F9F7CC-E843-ADD1-3F6F-E7E4F6C35ACD}"/>
                </a:ext>
              </a:extLst>
            </p:cNvPr>
            <p:cNvSpPr>
              <a:spLocks noChangeShapeType="1"/>
            </p:cNvSpPr>
            <p:nvPr>
              <p:custDataLst>
                <p:tags r:id="rId7"/>
              </p:custDataLst>
            </p:nvPr>
          </p:nvSpPr>
          <p:spPr bwMode="auto">
            <a:xfrm>
              <a:off x="4648" y="2231"/>
              <a:ext cx="0" cy="531"/>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0981" name="Text Box 20">
              <a:extLst>
                <a:ext uri="{FF2B5EF4-FFF2-40B4-BE49-F238E27FC236}">
                  <a16:creationId xmlns:a16="http://schemas.microsoft.com/office/drawing/2014/main" id="{460F8498-356A-9F60-359E-19188B27D87F}"/>
                </a:ext>
              </a:extLst>
            </p:cNvPr>
            <p:cNvSpPr txBox="1">
              <a:spLocks noChangeArrowheads="1"/>
            </p:cNvSpPr>
            <p:nvPr/>
          </p:nvSpPr>
          <p:spPr bwMode="auto">
            <a:xfrm>
              <a:off x="3600" y="1306"/>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2"/>
                  </a:solidFill>
                  <a:ea typeface="楷体_GB2312" pitchFamily="49" charset="-122"/>
                </a:rPr>
                <a:t>R</a:t>
              </a:r>
              <a:r>
                <a:rPr lang="en-US" altLang="zh-CN" b="1" i="0" baseline="-25000">
                  <a:solidFill>
                    <a:schemeClr val="tx2"/>
                  </a:solidFill>
                  <a:ea typeface="楷体_GB2312" pitchFamily="49" charset="-122"/>
                </a:rPr>
                <a:t>B</a:t>
              </a:r>
              <a:endParaRPr lang="en-US" altLang="zh-CN" b="1" i="0">
                <a:solidFill>
                  <a:schemeClr val="tx2"/>
                </a:solidFill>
                <a:ea typeface="楷体_GB2312" pitchFamily="49" charset="-122"/>
              </a:endParaRPr>
            </a:p>
          </p:txBody>
        </p:sp>
        <p:sp>
          <p:nvSpPr>
            <p:cNvPr id="40982" name="Rectangle 21">
              <a:extLst>
                <a:ext uri="{FF2B5EF4-FFF2-40B4-BE49-F238E27FC236}">
                  <a16:creationId xmlns:a16="http://schemas.microsoft.com/office/drawing/2014/main" id="{A996B4FD-73C4-E1BF-900B-EFF84C7904BE}"/>
                </a:ext>
              </a:extLst>
            </p:cNvPr>
            <p:cNvSpPr>
              <a:spLocks noChangeArrowheads="1"/>
            </p:cNvSpPr>
            <p:nvPr>
              <p:custDataLst>
                <p:tags r:id="rId8"/>
              </p:custDataLst>
            </p:nvPr>
          </p:nvSpPr>
          <p:spPr bwMode="auto">
            <a:xfrm>
              <a:off x="4599" y="1275"/>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0983" name="Rectangle 22">
              <a:extLst>
                <a:ext uri="{FF2B5EF4-FFF2-40B4-BE49-F238E27FC236}">
                  <a16:creationId xmlns:a16="http://schemas.microsoft.com/office/drawing/2014/main" id="{9126136C-33D9-9398-C8B4-E3BAEBF97139}"/>
                </a:ext>
              </a:extLst>
            </p:cNvPr>
            <p:cNvSpPr>
              <a:spLocks noChangeArrowheads="1"/>
            </p:cNvSpPr>
            <p:nvPr>
              <p:custDataLst>
                <p:tags r:id="rId9"/>
              </p:custDataLst>
            </p:nvPr>
          </p:nvSpPr>
          <p:spPr bwMode="auto">
            <a:xfrm>
              <a:off x="3946" y="1344"/>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0984" name="Text Box 23">
              <a:extLst>
                <a:ext uri="{FF2B5EF4-FFF2-40B4-BE49-F238E27FC236}">
                  <a16:creationId xmlns:a16="http://schemas.microsoft.com/office/drawing/2014/main" id="{39AE715F-56D8-98F5-E12D-BCFE9F8DECC0}"/>
                </a:ext>
              </a:extLst>
            </p:cNvPr>
            <p:cNvSpPr txBox="1">
              <a:spLocks noChangeArrowheads="1"/>
            </p:cNvSpPr>
            <p:nvPr>
              <p:custDataLst>
                <p:tags r:id="rId10"/>
              </p:custDataLst>
            </p:nvPr>
          </p:nvSpPr>
          <p:spPr bwMode="auto">
            <a:xfrm>
              <a:off x="4266" y="1135"/>
              <a:ext cx="3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2"/>
                  </a:solidFill>
                  <a:ea typeface="楷体_GB2312" pitchFamily="49" charset="-122"/>
                </a:rPr>
                <a:t>R</a:t>
              </a:r>
              <a:r>
                <a:rPr lang="en-US" altLang="zh-CN" b="1" i="0" baseline="-25000">
                  <a:solidFill>
                    <a:schemeClr val="tx2"/>
                  </a:solidFill>
                  <a:ea typeface="楷体_GB2312" pitchFamily="49" charset="-122"/>
                </a:rPr>
                <a:t>C</a:t>
              </a:r>
              <a:endParaRPr lang="en-US" altLang="zh-CN" b="1" i="0">
                <a:solidFill>
                  <a:schemeClr val="tx2"/>
                </a:solidFill>
                <a:ea typeface="楷体_GB2312" pitchFamily="49" charset="-122"/>
              </a:endParaRPr>
            </a:p>
          </p:txBody>
        </p:sp>
        <p:sp>
          <p:nvSpPr>
            <p:cNvPr id="40985" name="Text Box 24">
              <a:extLst>
                <a:ext uri="{FF2B5EF4-FFF2-40B4-BE49-F238E27FC236}">
                  <a16:creationId xmlns:a16="http://schemas.microsoft.com/office/drawing/2014/main" id="{C752C39E-07AA-4760-91F8-C2338D819644}"/>
                </a:ext>
              </a:extLst>
            </p:cNvPr>
            <p:cNvSpPr txBox="1">
              <a:spLocks noChangeArrowheads="1"/>
            </p:cNvSpPr>
            <p:nvPr>
              <p:custDataLst>
                <p:tags r:id="rId11"/>
              </p:custDataLst>
            </p:nvPr>
          </p:nvSpPr>
          <p:spPr bwMode="auto">
            <a:xfrm>
              <a:off x="4531" y="1922"/>
              <a:ext cx="26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ea typeface="楷体_GB2312" pitchFamily="49" charset="-122"/>
                </a:rPr>
                <a:t>T</a:t>
              </a:r>
            </a:p>
          </p:txBody>
        </p:sp>
        <p:sp>
          <p:nvSpPr>
            <p:cNvPr id="40986" name="Line 25">
              <a:extLst>
                <a:ext uri="{FF2B5EF4-FFF2-40B4-BE49-F238E27FC236}">
                  <a16:creationId xmlns:a16="http://schemas.microsoft.com/office/drawing/2014/main" id="{855D5D60-3C7C-815F-B431-EDAAE6CEF7C5}"/>
                </a:ext>
              </a:extLst>
            </p:cNvPr>
            <p:cNvSpPr>
              <a:spLocks noChangeShapeType="1"/>
            </p:cNvSpPr>
            <p:nvPr>
              <p:custDataLst>
                <p:tags r:id="rId12"/>
              </p:custDataLst>
            </p:nvPr>
          </p:nvSpPr>
          <p:spPr bwMode="auto">
            <a:xfrm flipV="1">
              <a:off x="3999" y="2082"/>
              <a:ext cx="50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87" name="Text Box 26">
              <a:extLst>
                <a:ext uri="{FF2B5EF4-FFF2-40B4-BE49-F238E27FC236}">
                  <a16:creationId xmlns:a16="http://schemas.microsoft.com/office/drawing/2014/main" id="{114EE360-F757-AF5C-DF1F-CC587B9F4199}"/>
                </a:ext>
              </a:extLst>
            </p:cNvPr>
            <p:cNvSpPr txBox="1">
              <a:spLocks noChangeArrowheads="1"/>
            </p:cNvSpPr>
            <p:nvPr>
              <p:custDataLst>
                <p:tags r:id="rId13"/>
              </p:custDataLst>
            </p:nvPr>
          </p:nvSpPr>
          <p:spPr bwMode="auto">
            <a:xfrm>
              <a:off x="4283" y="2010"/>
              <a:ext cx="3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ea typeface="宋体" panose="02010600030101010101" pitchFamily="2" charset="-122"/>
                </a:rPr>
                <a:t>+</a:t>
              </a:r>
            </a:p>
          </p:txBody>
        </p:sp>
        <p:sp>
          <p:nvSpPr>
            <p:cNvPr id="40988" name="Text Box 27">
              <a:extLst>
                <a:ext uri="{FF2B5EF4-FFF2-40B4-BE49-F238E27FC236}">
                  <a16:creationId xmlns:a16="http://schemas.microsoft.com/office/drawing/2014/main" id="{A1CB3F1C-8992-3C7F-1317-949FABAAF71B}"/>
                </a:ext>
              </a:extLst>
            </p:cNvPr>
            <p:cNvSpPr txBox="1">
              <a:spLocks noChangeArrowheads="1"/>
            </p:cNvSpPr>
            <p:nvPr>
              <p:custDataLst>
                <p:tags r:id="rId14"/>
              </p:custDataLst>
            </p:nvPr>
          </p:nvSpPr>
          <p:spPr bwMode="auto">
            <a:xfrm>
              <a:off x="4726" y="1661"/>
              <a:ext cx="3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ea typeface="宋体" panose="02010600030101010101" pitchFamily="2" charset="-122"/>
                </a:rPr>
                <a:t>+</a:t>
              </a:r>
            </a:p>
          </p:txBody>
        </p:sp>
        <p:sp>
          <p:nvSpPr>
            <p:cNvPr id="286748" name="Rectangle 28">
              <a:extLst>
                <a:ext uri="{FF2B5EF4-FFF2-40B4-BE49-F238E27FC236}">
                  <a16:creationId xmlns:a16="http://schemas.microsoft.com/office/drawing/2014/main" id="{F2F42F9F-3F95-A6E2-6227-A7FEC988AE17}"/>
                </a:ext>
              </a:extLst>
            </p:cNvPr>
            <p:cNvSpPr>
              <a:spLocks noChangeArrowheads="1"/>
            </p:cNvSpPr>
            <p:nvPr>
              <p:custDataLst>
                <p:tags r:id="rId15"/>
              </p:custDataLst>
            </p:nvPr>
          </p:nvSpPr>
          <p:spPr bwMode="auto">
            <a:xfrm>
              <a:off x="4427" y="2283"/>
              <a:ext cx="228" cy="327"/>
            </a:xfrm>
            <a:prstGeom prst="rect">
              <a:avLst/>
            </a:prstGeom>
            <a:noFill/>
            <a:ln w="9525">
              <a:noFill/>
              <a:miter lim="800000"/>
            </a:ln>
            <a:effectLst/>
          </p:spPr>
          <p:txBody>
            <a:bodyPr wrap="none">
              <a:spAutoFit/>
            </a:bodyPr>
            <a:lstStyle/>
            <a:p>
              <a:pPr algn="ctr">
                <a:defRPr/>
              </a:pPr>
              <a:r>
                <a:rPr kumimoji="1" lang="en-US" altLang="zh-CN" b="1" i="0">
                  <a:solidFill>
                    <a:srgbClr val="FF0000"/>
                  </a:solidFill>
                  <a:effectLst>
                    <a:outerShdw blurRad="38100" dist="38100" dir="2700000" algn="tl">
                      <a:srgbClr val="C0C0C0"/>
                    </a:outerShdw>
                  </a:effectLst>
                  <a:ea typeface="楷体_GB2312" pitchFamily="49" charset="-122"/>
                  <a:cs typeface="+mn-cs"/>
                </a:rPr>
                <a:t>–</a:t>
              </a:r>
            </a:p>
          </p:txBody>
        </p:sp>
        <p:sp>
          <p:nvSpPr>
            <p:cNvPr id="40990" name="Rectangle 29">
              <a:extLst>
                <a:ext uri="{FF2B5EF4-FFF2-40B4-BE49-F238E27FC236}">
                  <a16:creationId xmlns:a16="http://schemas.microsoft.com/office/drawing/2014/main" id="{2E3F713D-805C-B646-1F0C-5954E6012DAB}"/>
                </a:ext>
              </a:extLst>
            </p:cNvPr>
            <p:cNvSpPr>
              <a:spLocks noChangeArrowheads="1"/>
            </p:cNvSpPr>
            <p:nvPr>
              <p:custDataLst>
                <p:tags r:id="rId16"/>
              </p:custDataLst>
            </p:nvPr>
          </p:nvSpPr>
          <p:spPr bwMode="auto">
            <a:xfrm>
              <a:off x="4198" y="2146"/>
              <a:ext cx="48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BE</a:t>
              </a:r>
            </a:p>
          </p:txBody>
        </p:sp>
        <p:sp>
          <p:nvSpPr>
            <p:cNvPr id="40991" name="Rectangle 30">
              <a:extLst>
                <a:ext uri="{FF2B5EF4-FFF2-40B4-BE49-F238E27FC236}">
                  <a16:creationId xmlns:a16="http://schemas.microsoft.com/office/drawing/2014/main" id="{3E0E3472-65AB-4026-85E6-E6689E3910D0}"/>
                </a:ext>
              </a:extLst>
            </p:cNvPr>
            <p:cNvSpPr>
              <a:spLocks noChangeArrowheads="1"/>
            </p:cNvSpPr>
            <p:nvPr>
              <p:custDataLst>
                <p:tags r:id="rId17"/>
              </p:custDataLst>
            </p:nvPr>
          </p:nvSpPr>
          <p:spPr bwMode="auto">
            <a:xfrm>
              <a:off x="4646" y="1913"/>
              <a:ext cx="5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CE</a:t>
              </a:r>
            </a:p>
          </p:txBody>
        </p:sp>
        <p:sp>
          <p:nvSpPr>
            <p:cNvPr id="286751" name="Rectangle 31">
              <a:extLst>
                <a:ext uri="{FF2B5EF4-FFF2-40B4-BE49-F238E27FC236}">
                  <a16:creationId xmlns:a16="http://schemas.microsoft.com/office/drawing/2014/main" id="{C3FA2775-62FE-554F-C86F-FF39EAB30806}"/>
                </a:ext>
              </a:extLst>
            </p:cNvPr>
            <p:cNvSpPr>
              <a:spLocks noChangeArrowheads="1"/>
            </p:cNvSpPr>
            <p:nvPr>
              <p:custDataLst>
                <p:tags r:id="rId18"/>
              </p:custDataLst>
            </p:nvPr>
          </p:nvSpPr>
          <p:spPr bwMode="auto">
            <a:xfrm>
              <a:off x="4713" y="2203"/>
              <a:ext cx="226" cy="327"/>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i="0">
                  <a:solidFill>
                    <a:srgbClr val="FF0000"/>
                  </a:solidFill>
                  <a:effectLst>
                    <a:outerShdw blurRad="38100" dist="38100" dir="2700000" algn="tl">
                      <a:srgbClr val="C0C0C0"/>
                    </a:outerShdw>
                  </a:effectLst>
                  <a:ea typeface="楷体_GB2312" pitchFamily="49" charset="-122"/>
                  <a:cs typeface="+mn-cs"/>
                </a:rPr>
                <a:t>–</a:t>
              </a:r>
            </a:p>
          </p:txBody>
        </p:sp>
        <p:sp>
          <p:nvSpPr>
            <p:cNvPr id="40993" name="Line 32">
              <a:extLst>
                <a:ext uri="{FF2B5EF4-FFF2-40B4-BE49-F238E27FC236}">
                  <a16:creationId xmlns:a16="http://schemas.microsoft.com/office/drawing/2014/main" id="{C75C204E-6A60-1033-7EBE-66A7F2A25CEF}"/>
                </a:ext>
              </a:extLst>
            </p:cNvPr>
            <p:cNvSpPr>
              <a:spLocks noChangeShapeType="1"/>
            </p:cNvSpPr>
            <p:nvPr>
              <p:custDataLst>
                <p:tags r:id="rId19"/>
              </p:custDataLst>
            </p:nvPr>
          </p:nvSpPr>
          <p:spPr bwMode="auto">
            <a:xfrm>
              <a:off x="4580" y="1628"/>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0994" name="Rectangle 33">
              <a:extLst>
                <a:ext uri="{FF2B5EF4-FFF2-40B4-BE49-F238E27FC236}">
                  <a16:creationId xmlns:a16="http://schemas.microsoft.com/office/drawing/2014/main" id="{3219F99B-D40B-FF75-7245-A10C8FE95871}"/>
                </a:ext>
              </a:extLst>
            </p:cNvPr>
            <p:cNvSpPr>
              <a:spLocks noChangeArrowheads="1"/>
            </p:cNvSpPr>
            <p:nvPr>
              <p:custDataLst>
                <p:tags r:id="rId20"/>
              </p:custDataLst>
            </p:nvPr>
          </p:nvSpPr>
          <p:spPr bwMode="auto">
            <a:xfrm>
              <a:off x="4228" y="1567"/>
              <a:ext cx="48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a:t>
              </a:r>
            </a:p>
          </p:txBody>
        </p:sp>
        <p:sp>
          <p:nvSpPr>
            <p:cNvPr id="40995" name="Line 34">
              <a:extLst>
                <a:ext uri="{FF2B5EF4-FFF2-40B4-BE49-F238E27FC236}">
                  <a16:creationId xmlns:a16="http://schemas.microsoft.com/office/drawing/2014/main" id="{72C4E921-9A4B-DBBD-C484-C79656A99B16}"/>
                </a:ext>
              </a:extLst>
            </p:cNvPr>
            <p:cNvSpPr>
              <a:spLocks noChangeShapeType="1"/>
            </p:cNvSpPr>
            <p:nvPr>
              <p:custDataLst>
                <p:tags r:id="rId21"/>
              </p:custDataLst>
            </p:nvPr>
          </p:nvSpPr>
          <p:spPr bwMode="auto">
            <a:xfrm>
              <a:off x="4075" y="2023"/>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0996" name="Rectangle 35">
              <a:extLst>
                <a:ext uri="{FF2B5EF4-FFF2-40B4-BE49-F238E27FC236}">
                  <a16:creationId xmlns:a16="http://schemas.microsoft.com/office/drawing/2014/main" id="{140FDD8B-680C-8DF4-58D7-0FCBB22566AF}"/>
                </a:ext>
              </a:extLst>
            </p:cNvPr>
            <p:cNvSpPr>
              <a:spLocks noChangeArrowheads="1"/>
            </p:cNvSpPr>
            <p:nvPr>
              <p:custDataLst>
                <p:tags r:id="rId22"/>
              </p:custDataLst>
            </p:nvPr>
          </p:nvSpPr>
          <p:spPr bwMode="auto">
            <a:xfrm>
              <a:off x="3993" y="1711"/>
              <a:ext cx="48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p>
          </p:txBody>
        </p:sp>
        <p:sp>
          <p:nvSpPr>
            <p:cNvPr id="40997" name="Oval 36">
              <a:extLst>
                <a:ext uri="{FF2B5EF4-FFF2-40B4-BE49-F238E27FC236}">
                  <a16:creationId xmlns:a16="http://schemas.microsoft.com/office/drawing/2014/main" id="{67EB558F-CA2D-ACD2-2F28-7DC955FCB208}"/>
                </a:ext>
              </a:extLst>
            </p:cNvPr>
            <p:cNvSpPr>
              <a:spLocks noChangeArrowheads="1"/>
            </p:cNvSpPr>
            <p:nvPr>
              <p:custDataLst>
                <p:tags r:id="rId23"/>
              </p:custDataLst>
            </p:nvPr>
          </p:nvSpPr>
          <p:spPr bwMode="auto">
            <a:xfrm>
              <a:off x="4943" y="998"/>
              <a:ext cx="56" cy="5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40998" name="Line 38">
              <a:extLst>
                <a:ext uri="{FF2B5EF4-FFF2-40B4-BE49-F238E27FC236}">
                  <a16:creationId xmlns:a16="http://schemas.microsoft.com/office/drawing/2014/main" id="{1E31C912-E594-91D9-103C-D29E384F5A84}"/>
                </a:ext>
              </a:extLst>
            </p:cNvPr>
            <p:cNvSpPr>
              <a:spLocks noChangeShapeType="1"/>
            </p:cNvSpPr>
            <p:nvPr/>
          </p:nvSpPr>
          <p:spPr bwMode="auto">
            <a:xfrm>
              <a:off x="4651" y="2749"/>
              <a:ext cx="0"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0999" name="Line 39">
              <a:extLst>
                <a:ext uri="{FF2B5EF4-FFF2-40B4-BE49-F238E27FC236}">
                  <a16:creationId xmlns:a16="http://schemas.microsoft.com/office/drawing/2014/main" id="{2A3ABBBC-B5C8-516A-AC36-5C2218D69DD1}"/>
                </a:ext>
              </a:extLst>
            </p:cNvPr>
            <p:cNvSpPr>
              <a:spLocks noChangeShapeType="1"/>
            </p:cNvSpPr>
            <p:nvPr/>
          </p:nvSpPr>
          <p:spPr bwMode="auto">
            <a:xfrm>
              <a:off x="4556" y="2872"/>
              <a:ext cx="189" cy="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00" name="Line 44">
              <a:extLst>
                <a:ext uri="{FF2B5EF4-FFF2-40B4-BE49-F238E27FC236}">
                  <a16:creationId xmlns:a16="http://schemas.microsoft.com/office/drawing/2014/main" id="{5A050D0B-6F14-1193-7D1D-B671AF5A5EFD}"/>
                </a:ext>
              </a:extLst>
            </p:cNvPr>
            <p:cNvSpPr>
              <a:spLocks noChangeShapeType="1"/>
            </p:cNvSpPr>
            <p:nvPr>
              <p:custDataLst>
                <p:tags r:id="rId24"/>
              </p:custDataLst>
            </p:nvPr>
          </p:nvSpPr>
          <p:spPr bwMode="auto">
            <a:xfrm>
              <a:off x="4005" y="1008"/>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1001" name="Line 46">
              <a:extLst>
                <a:ext uri="{FF2B5EF4-FFF2-40B4-BE49-F238E27FC236}">
                  <a16:creationId xmlns:a16="http://schemas.microsoft.com/office/drawing/2014/main" id="{B287482F-97F1-6D12-35DA-211CF3F66A1C}"/>
                </a:ext>
              </a:extLst>
            </p:cNvPr>
            <p:cNvSpPr>
              <a:spLocks noChangeShapeType="1"/>
            </p:cNvSpPr>
            <p:nvPr>
              <p:custDataLst>
                <p:tags r:id="rId25"/>
              </p:custDataLst>
            </p:nvPr>
          </p:nvSpPr>
          <p:spPr bwMode="auto">
            <a:xfrm>
              <a:off x="4631" y="1008"/>
              <a:ext cx="0" cy="2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6724">
                                            <p:txEl>
                                              <p:pRg st="0" end="0"/>
                                            </p:txEl>
                                          </p:spTgt>
                                        </p:tgtEl>
                                        <p:attrNameLst>
                                          <p:attrName>style.visibility</p:attrName>
                                        </p:attrNameLst>
                                      </p:cBhvr>
                                      <p:to>
                                        <p:strVal val="visible"/>
                                      </p:to>
                                    </p:set>
                                    <p:animEffect transition="in" filter="wipe(left)">
                                      <p:cBhvr>
                                        <p:cTn id="7" dur="500"/>
                                        <p:tgtEl>
                                          <p:spTgt spid="286724">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86726"/>
                                        </p:tgtEl>
                                        <p:attrNameLst>
                                          <p:attrName>style.visibility</p:attrName>
                                        </p:attrNameLst>
                                      </p:cBhvr>
                                      <p:to>
                                        <p:strVal val="visible"/>
                                      </p:to>
                                    </p:set>
                                    <p:animEffect transition="in" filter="wipe(left)">
                                      <p:cBhvr>
                                        <p:cTn id="12" dur="500"/>
                                        <p:tgtEl>
                                          <p:spTgt spid="2867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86727"/>
                                        </p:tgtEl>
                                        <p:attrNameLst>
                                          <p:attrName>style.visibility</p:attrName>
                                        </p:attrNameLst>
                                      </p:cBhvr>
                                      <p:to>
                                        <p:strVal val="visible"/>
                                      </p:to>
                                    </p:set>
                                    <p:animEffect transition="in" filter="wipe(left)">
                                      <p:cBhvr>
                                        <p:cTn id="17" dur="500"/>
                                        <p:tgtEl>
                                          <p:spTgt spid="28672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86728"/>
                                        </p:tgtEl>
                                        <p:attrNameLst>
                                          <p:attrName>style.visibility</p:attrName>
                                        </p:attrNameLst>
                                      </p:cBhvr>
                                      <p:to>
                                        <p:strVal val="visible"/>
                                      </p:to>
                                    </p:set>
                                    <p:animEffect transition="in" filter="wipe(left)">
                                      <p:cBhvr>
                                        <p:cTn id="22" dur="500"/>
                                        <p:tgtEl>
                                          <p:spTgt spid="286728"/>
                                        </p:tgtEl>
                                      </p:cBhvr>
                                    </p:animEffect>
                                  </p:childTnLst>
                                </p:cTn>
                              </p:par>
                            </p:childTnLst>
                          </p:cTn>
                        </p:par>
                        <p:par>
                          <p:cTn id="23" fill="hold" nodeType="afterGroup">
                            <p:stCondLst>
                              <p:cond delay="500"/>
                            </p:stCondLst>
                            <p:childTnLst>
                              <p:par>
                                <p:cTn id="24" presetID="22" presetClass="entr" presetSubtype="8" fill="hold" grpId="0" nodeType="afterEffect">
                                  <p:stCondLst>
                                    <p:cond delay="0"/>
                                  </p:stCondLst>
                                  <p:childTnLst>
                                    <p:set>
                                      <p:cBhvr>
                                        <p:cTn id="25" dur="1" fill="hold">
                                          <p:stCondLst>
                                            <p:cond delay="0"/>
                                          </p:stCondLst>
                                        </p:cTn>
                                        <p:tgtEl>
                                          <p:spTgt spid="286725"/>
                                        </p:tgtEl>
                                        <p:attrNameLst>
                                          <p:attrName>style.visibility</p:attrName>
                                        </p:attrNameLst>
                                      </p:cBhvr>
                                      <p:to>
                                        <p:strVal val="visible"/>
                                      </p:to>
                                    </p:set>
                                    <p:animEffect transition="in" filter="wipe(left)">
                                      <p:cBhvr>
                                        <p:cTn id="26" dur="500"/>
                                        <p:tgtEl>
                                          <p:spTgt spid="286725"/>
                                        </p:tgtEl>
                                      </p:cBhvr>
                                    </p:animEffect>
                                  </p:childTnLst>
                                  <p:subTnLst>
                                    <p:audio>
                                      <p:cMediaNode>
                                        <p:cTn display="0" masterRel="sameClick">
                                          <p:stCondLst>
                                            <p:cond evt="begin" delay="0">
                                              <p:tn val="24"/>
                                            </p:cond>
                                          </p:stCondLst>
                                          <p:endCondLst>
                                            <p:cond evt="onStopAudio" delay="0">
                                              <p:tgtEl>
                                                <p:sldTgt/>
                                              </p:tgtEl>
                                            </p:cond>
                                          </p:endCondLst>
                                        </p:cTn>
                                        <p:tgtEl>
                                          <p:sndTgt r:embed="rId27"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24" grpId="0" build="p"/>
      <p:bldP spid="286725" grpId="0"/>
    </p:bldLst>
  </p:timing>
</p:sld>
</file>

<file path=ppt/slides/slide3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87746" name="Text Box 2">
            <a:extLst>
              <a:ext uri="{FF2B5EF4-FFF2-40B4-BE49-F238E27FC236}">
                <a16:creationId xmlns:a16="http://schemas.microsoft.com/office/drawing/2014/main" id="{61C82F26-2001-6BA3-7609-7BFCD51F2925}"/>
              </a:ext>
            </a:extLst>
          </p:cNvPr>
          <p:cNvSpPr txBox="1">
            <a:spLocks noChangeArrowheads="1"/>
          </p:cNvSpPr>
          <p:nvPr/>
        </p:nvSpPr>
        <p:spPr bwMode="auto">
          <a:xfrm>
            <a:off x="381000" y="458788"/>
            <a:ext cx="7477125" cy="51911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例</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2</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用估算法计算图示电路的静态工作点。</a:t>
            </a:r>
          </a:p>
        </p:txBody>
      </p:sp>
      <p:graphicFrame>
        <p:nvGraphicFramePr>
          <p:cNvPr id="287747" name="Object 3">
            <a:extLst>
              <a:ext uri="{FF2B5EF4-FFF2-40B4-BE49-F238E27FC236}">
                <a16:creationId xmlns:a16="http://schemas.microsoft.com/office/drawing/2014/main" id="{BDA7A388-0E98-6A28-AA01-032E88C6C2BE}"/>
              </a:ext>
            </a:extLst>
          </p:cNvPr>
          <p:cNvGraphicFramePr>
            <a:graphicFrameLocks/>
          </p:cNvGraphicFramePr>
          <p:nvPr/>
        </p:nvGraphicFramePr>
        <p:xfrm>
          <a:off x="4416425" y="4784725"/>
          <a:ext cx="3911600" cy="623888"/>
        </p:xfrm>
        <a:graphic>
          <a:graphicData uri="http://schemas.openxmlformats.org/presentationml/2006/ole">
            <mc:AlternateContent xmlns:mc="http://schemas.openxmlformats.org/markup-compatibility/2006">
              <mc:Choice xmlns:v="urn:schemas-microsoft-com:vml" Requires="v">
                <p:oleObj r:id="rId4" imgW="1625600" imgH="228600" progId="Equation.3">
                  <p:embed/>
                </p:oleObj>
              </mc:Choice>
              <mc:Fallback>
                <p:oleObj r:id="rId4" imgW="1625600" imgH="228600" progId="Equation.3">
                  <p:embed/>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16425" y="4784725"/>
                        <a:ext cx="3911600"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87748" name="Object 4">
            <a:extLst>
              <a:ext uri="{FF2B5EF4-FFF2-40B4-BE49-F238E27FC236}">
                <a16:creationId xmlns:a16="http://schemas.microsoft.com/office/drawing/2014/main" id="{F03378B7-C617-5371-F950-363950CDA7D8}"/>
              </a:ext>
            </a:extLst>
          </p:cNvPr>
          <p:cNvGraphicFramePr>
            <a:graphicFrameLocks/>
          </p:cNvGraphicFramePr>
          <p:nvPr/>
        </p:nvGraphicFramePr>
        <p:xfrm>
          <a:off x="3716338" y="3022600"/>
          <a:ext cx="3328987" cy="1127125"/>
        </p:xfrm>
        <a:graphic>
          <a:graphicData uri="http://schemas.openxmlformats.org/presentationml/2006/ole">
            <mc:AlternateContent xmlns:mc="http://schemas.openxmlformats.org/markup-compatibility/2006">
              <mc:Choice xmlns:v="urn:schemas-microsoft-com:vml" Requires="v">
                <p:oleObj r:id="rId6" imgW="1307532" imgH="444307" progId="Equation.3">
                  <p:embed/>
                </p:oleObj>
              </mc:Choice>
              <mc:Fallback>
                <p:oleObj r:id="rId6" imgW="1307532" imgH="444307" progId="Equation.3">
                  <p:embed/>
                  <p:pic>
                    <p:nvPicPr>
                      <p:cNvPr id="0" name="Object 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16338" y="3022600"/>
                        <a:ext cx="3328987" cy="1127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87749" name="Object 5">
            <a:extLst>
              <a:ext uri="{FF2B5EF4-FFF2-40B4-BE49-F238E27FC236}">
                <a16:creationId xmlns:a16="http://schemas.microsoft.com/office/drawing/2014/main" id="{3BA0761C-F543-035D-3E19-A5794BA7B64B}"/>
              </a:ext>
            </a:extLst>
          </p:cNvPr>
          <p:cNvGraphicFramePr>
            <a:graphicFrameLocks/>
          </p:cNvGraphicFramePr>
          <p:nvPr/>
        </p:nvGraphicFramePr>
        <p:xfrm>
          <a:off x="3595688" y="4110038"/>
          <a:ext cx="1785937" cy="714375"/>
        </p:xfrm>
        <a:graphic>
          <a:graphicData uri="http://schemas.openxmlformats.org/presentationml/2006/ole">
            <mc:AlternateContent xmlns:mc="http://schemas.openxmlformats.org/markup-compatibility/2006">
              <mc:Choice xmlns:v="urn:schemas-microsoft-com:vml" Requires="v">
                <p:oleObj r:id="rId8" imgW="571252" imgH="228501" progId="Equation.3">
                  <p:embed/>
                </p:oleObj>
              </mc:Choice>
              <mc:Fallback>
                <p:oleObj r:id="rId8" imgW="571252" imgH="228501" progId="Equation.3">
                  <p:embed/>
                  <p:pic>
                    <p:nvPicPr>
                      <p:cNvPr id="0" name="Object 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95688" y="4110038"/>
                        <a:ext cx="1785937"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87750" name="Object 6">
            <a:extLst>
              <a:ext uri="{FF2B5EF4-FFF2-40B4-BE49-F238E27FC236}">
                <a16:creationId xmlns:a16="http://schemas.microsoft.com/office/drawing/2014/main" id="{319E0381-F850-88FF-AED1-A5FA2E94F501}"/>
              </a:ext>
            </a:extLst>
          </p:cNvPr>
          <p:cNvGraphicFramePr>
            <a:graphicFrameLocks/>
          </p:cNvGraphicFramePr>
          <p:nvPr/>
        </p:nvGraphicFramePr>
        <p:xfrm>
          <a:off x="3678238" y="1673225"/>
          <a:ext cx="3927475" cy="628650"/>
        </p:xfrm>
        <a:graphic>
          <a:graphicData uri="http://schemas.openxmlformats.org/presentationml/2006/ole">
            <mc:AlternateContent xmlns:mc="http://schemas.openxmlformats.org/markup-compatibility/2006">
              <mc:Choice xmlns:v="urn:schemas-microsoft-com:vml" Requires="v">
                <p:oleObj r:id="rId10" imgW="1625600" imgH="228600" progId="Equation.3">
                  <p:embed/>
                </p:oleObj>
              </mc:Choice>
              <mc:Fallback>
                <p:oleObj r:id="rId10" imgW="1625600" imgH="228600" progId="Equation.3">
                  <p:embed/>
                  <p:pic>
                    <p:nvPicPr>
                      <p:cNvPr id="0" name="Object 6"/>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678238" y="1673225"/>
                        <a:ext cx="3927475" cy="62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1991" name="Rectangle 10">
            <a:extLst>
              <a:ext uri="{FF2B5EF4-FFF2-40B4-BE49-F238E27FC236}">
                <a16:creationId xmlns:a16="http://schemas.microsoft.com/office/drawing/2014/main" id="{0399CE85-266D-D588-7D9D-28666AF77023}"/>
              </a:ext>
            </a:extLst>
          </p:cNvPr>
          <p:cNvSpPr>
            <a:spLocks noChangeArrowheads="1"/>
          </p:cNvSpPr>
          <p:nvPr/>
        </p:nvSpPr>
        <p:spPr bwMode="auto">
          <a:xfrm>
            <a:off x="2514600" y="1371600"/>
            <a:ext cx="9906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CC</a:t>
            </a:r>
          </a:p>
        </p:txBody>
      </p:sp>
      <p:graphicFrame>
        <p:nvGraphicFramePr>
          <p:cNvPr id="287785" name="Object 41">
            <a:extLst>
              <a:ext uri="{FF2B5EF4-FFF2-40B4-BE49-F238E27FC236}">
                <a16:creationId xmlns:a16="http://schemas.microsoft.com/office/drawing/2014/main" id="{BC0F7A8F-1DA7-9C9F-6384-B8760D485D5A}"/>
              </a:ext>
            </a:extLst>
          </p:cNvPr>
          <p:cNvGraphicFramePr>
            <a:graphicFrameLocks/>
          </p:cNvGraphicFramePr>
          <p:nvPr/>
        </p:nvGraphicFramePr>
        <p:xfrm>
          <a:off x="4378325" y="2405063"/>
          <a:ext cx="4156075" cy="566737"/>
        </p:xfrm>
        <a:graphic>
          <a:graphicData uri="http://schemas.openxmlformats.org/presentationml/2006/ole">
            <mc:AlternateContent xmlns:mc="http://schemas.openxmlformats.org/markup-compatibility/2006">
              <mc:Choice xmlns:v="urn:schemas-microsoft-com:vml" Requires="v">
                <p:oleObj r:id="rId12" imgW="1801055" imgH="215619" progId="Equation.3">
                  <p:embed/>
                </p:oleObj>
              </mc:Choice>
              <mc:Fallback>
                <p:oleObj r:id="rId12" imgW="1801055" imgH="215619" progId="Equation.3">
                  <p:embed/>
                  <p:pic>
                    <p:nvPicPr>
                      <p:cNvPr id="0" name="Object 41"/>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78325" y="2405063"/>
                        <a:ext cx="4156075" cy="566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87786" name="Rectangle 42">
            <a:extLst>
              <a:ext uri="{FF2B5EF4-FFF2-40B4-BE49-F238E27FC236}">
                <a16:creationId xmlns:a16="http://schemas.microsoft.com/office/drawing/2014/main" id="{D2E57F44-CA7C-6E8E-D79C-11C84E9A8906}"/>
              </a:ext>
            </a:extLst>
          </p:cNvPr>
          <p:cNvSpPr>
            <a:spLocks noChangeArrowheads="1"/>
          </p:cNvSpPr>
          <p:nvPr/>
        </p:nvSpPr>
        <p:spPr bwMode="auto">
          <a:xfrm>
            <a:off x="927100" y="5497513"/>
            <a:ext cx="7467600" cy="946150"/>
          </a:xfrm>
          <a:prstGeom prst="rect">
            <a:avLst/>
          </a:prstGeom>
          <a:solidFill>
            <a:srgbClr val="FFFFCC"/>
          </a:solidFill>
          <a:ln w="9525">
            <a:noFill/>
            <a:miter lim="800000"/>
          </a:ln>
          <a:effectLst/>
        </p:spPr>
        <p:txBody>
          <a:bodyPr>
            <a:spAutoFit/>
          </a:bodyPr>
          <a:lstStyle/>
          <a:p>
            <a:pPr>
              <a:defRPr/>
            </a:pPr>
            <a:r>
              <a:rPr kumimoji="1" lang="en-US" altLang="zh-CN" b="1" i="0">
                <a:effectLst>
                  <a:outerShdw blurRad="38100" dist="38100" dir="2700000" algn="tl">
                    <a:srgbClr val="000000"/>
                  </a:outerShdw>
                </a:effectLst>
                <a:latin typeface="宋体" panose="02010600030101010101" pitchFamily="2" charset="-122"/>
                <a:ea typeface="宋体" panose="02010600030101010101" pitchFamily="2" charset="-122"/>
                <a:cs typeface="+mn-cs"/>
              </a:rPr>
              <a:t>    </a:t>
            </a:r>
            <a:r>
              <a:rPr kumimoji="1" lang="zh-CN" altLang="en-US" b="1" i="0">
                <a:solidFill>
                  <a:srgbClr val="6600FF"/>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由例</a:t>
            </a:r>
            <a:r>
              <a:rPr kumimoji="1" lang="en-US" altLang="zh-CN" b="1" i="0">
                <a:solidFill>
                  <a:srgbClr val="6600FF"/>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1</a:t>
            </a:r>
            <a:r>
              <a:rPr kumimoji="1" lang="zh-CN" altLang="en-US" b="1" i="0">
                <a:solidFill>
                  <a:srgbClr val="6600FF"/>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、例</a:t>
            </a:r>
            <a:r>
              <a:rPr kumimoji="1" lang="en-US" altLang="zh-CN" b="1" i="0">
                <a:solidFill>
                  <a:srgbClr val="6600FF"/>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2</a:t>
            </a:r>
            <a:r>
              <a:rPr kumimoji="1" lang="zh-CN" altLang="en-US" b="1" i="0">
                <a:solidFill>
                  <a:srgbClr val="6600FF"/>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可知，当电路不同时，计算</a:t>
            </a:r>
            <a:r>
              <a:rPr kumimoji="1" lang="zh-CN" altLang="en-US" b="1" i="0">
                <a:solidFill>
                  <a:srgbClr val="6600FF"/>
                </a:solidFill>
                <a:effectLst>
                  <a:outerShdw blurRad="38100" dist="38100" dir="2700000" algn="tl">
                    <a:srgbClr val="000000"/>
                  </a:outerShdw>
                </a:effectLst>
                <a:ea typeface="宋体" panose="02010600030101010101" pitchFamily="2" charset="-122"/>
                <a:cs typeface="+mn-cs"/>
              </a:rPr>
              <a:t>静态值的公式也不同。</a:t>
            </a:r>
            <a:endParaRPr kumimoji="1" lang="zh-CN" altLang="en-US" b="1" i="0">
              <a:solidFill>
                <a:srgbClr val="6600FF"/>
              </a:solidFill>
              <a:effectLst>
                <a:outerShdw blurRad="38100" dist="38100" dir="2700000" algn="tl">
                  <a:srgbClr val="000000"/>
                </a:outerShdw>
              </a:effectLst>
              <a:latin typeface="宋体" panose="02010600030101010101" pitchFamily="2" charset="-122"/>
              <a:ea typeface="宋体" panose="02010600030101010101" pitchFamily="2" charset="-122"/>
              <a:cs typeface="+mn-cs"/>
            </a:endParaRPr>
          </a:p>
        </p:txBody>
      </p:sp>
      <p:sp>
        <p:nvSpPr>
          <p:cNvPr id="287793" name="Rectangle 49">
            <a:extLst>
              <a:ext uri="{FF2B5EF4-FFF2-40B4-BE49-F238E27FC236}">
                <a16:creationId xmlns:a16="http://schemas.microsoft.com/office/drawing/2014/main" id="{BE142252-1E6B-05EA-4073-F22AB280B3B2}"/>
              </a:ext>
            </a:extLst>
          </p:cNvPr>
          <p:cNvSpPr>
            <a:spLocks noChangeArrowheads="1"/>
          </p:cNvSpPr>
          <p:nvPr/>
        </p:nvSpPr>
        <p:spPr bwMode="auto">
          <a:xfrm>
            <a:off x="3581400" y="1089025"/>
            <a:ext cx="2382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i="0">
                <a:solidFill>
                  <a:schemeClr val="tx2"/>
                </a:solidFill>
                <a:latin typeface="宋体" panose="02010600030101010101" pitchFamily="2" charset="-122"/>
                <a:ea typeface="宋体" panose="02010600030101010101" pitchFamily="2" charset="-122"/>
              </a:rPr>
              <a:t>由</a:t>
            </a:r>
            <a:r>
              <a:rPr lang="en-US" altLang="zh-CN" b="1" i="0">
                <a:solidFill>
                  <a:schemeClr val="tx2"/>
                </a:solidFill>
                <a:ea typeface="宋体" panose="02010600030101010101" pitchFamily="2" charset="-122"/>
              </a:rPr>
              <a:t>KVL</a:t>
            </a:r>
            <a:r>
              <a:rPr lang="zh-CN" altLang="en-US" b="1" i="0">
                <a:solidFill>
                  <a:schemeClr val="tx2"/>
                </a:solidFill>
                <a:ea typeface="宋体" panose="02010600030101010101" pitchFamily="2" charset="-122"/>
              </a:rPr>
              <a:t>可得：</a:t>
            </a:r>
          </a:p>
        </p:txBody>
      </p:sp>
      <p:sp>
        <p:nvSpPr>
          <p:cNvPr id="287797" name="Rectangle 53">
            <a:extLst>
              <a:ext uri="{FF2B5EF4-FFF2-40B4-BE49-F238E27FC236}">
                <a16:creationId xmlns:a16="http://schemas.microsoft.com/office/drawing/2014/main" id="{A490701F-3462-B33D-A9B7-071F26E1AAD2}"/>
              </a:ext>
            </a:extLst>
          </p:cNvPr>
          <p:cNvSpPr>
            <a:spLocks noChangeArrowheads="1"/>
          </p:cNvSpPr>
          <p:nvPr/>
        </p:nvSpPr>
        <p:spPr bwMode="auto">
          <a:xfrm>
            <a:off x="2235200" y="4845050"/>
            <a:ext cx="2382838"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zh-CN" altLang="en-US" b="1" i="0">
                <a:solidFill>
                  <a:schemeClr val="tx2"/>
                </a:solidFill>
                <a:latin typeface="宋体" panose="02010600030101010101" pitchFamily="2" charset="-122"/>
                <a:ea typeface="宋体" panose="02010600030101010101" pitchFamily="2" charset="-122"/>
              </a:rPr>
              <a:t>由</a:t>
            </a:r>
            <a:r>
              <a:rPr lang="en-US" altLang="zh-CN" b="1" i="0">
                <a:solidFill>
                  <a:schemeClr val="tx2"/>
                </a:solidFill>
                <a:ea typeface="宋体" panose="02010600030101010101" pitchFamily="2" charset="-122"/>
              </a:rPr>
              <a:t>KVL</a:t>
            </a:r>
            <a:r>
              <a:rPr lang="zh-CN" altLang="en-US" b="1" i="0">
                <a:solidFill>
                  <a:schemeClr val="tx2"/>
                </a:solidFill>
                <a:ea typeface="宋体" panose="02010600030101010101" pitchFamily="2" charset="-122"/>
              </a:rPr>
              <a:t>可得：</a:t>
            </a:r>
          </a:p>
        </p:txBody>
      </p:sp>
      <p:sp>
        <p:nvSpPr>
          <p:cNvPr id="41996" name="AutoShape 54">
            <a:hlinkClick r:id="" action="ppaction://hlinkshowjump?jump=previousslide" highlightClick="1"/>
            <a:extLst>
              <a:ext uri="{FF2B5EF4-FFF2-40B4-BE49-F238E27FC236}">
                <a16:creationId xmlns:a16="http://schemas.microsoft.com/office/drawing/2014/main" id="{0C5B4F20-1327-3496-5CD8-E4701C47D86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1997" name="AutoShape 55">
            <a:hlinkClick r:id="" action="ppaction://hlinkshowjump?jump=nextslide" highlightClick="1"/>
            <a:extLst>
              <a:ext uri="{FF2B5EF4-FFF2-40B4-BE49-F238E27FC236}">
                <a16:creationId xmlns:a16="http://schemas.microsoft.com/office/drawing/2014/main" id="{F9CFD3E5-70BE-4CE6-0BB9-91EF36CEEA6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1998" name="AutoShape 56">
            <a:hlinkClick r:id="" action="ppaction://hlinkshowjump?jump=firstslide" highlightClick="1"/>
            <a:extLst>
              <a:ext uri="{FF2B5EF4-FFF2-40B4-BE49-F238E27FC236}">
                <a16:creationId xmlns:a16="http://schemas.microsoft.com/office/drawing/2014/main" id="{833BA79A-34D9-CD53-B5D8-EBBDD25060CD}"/>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58">
            <a:extLst>
              <a:ext uri="{FF2B5EF4-FFF2-40B4-BE49-F238E27FC236}">
                <a16:creationId xmlns:a16="http://schemas.microsoft.com/office/drawing/2014/main" id="{59F68EFC-96DD-7C65-BCB0-C6B688BE2077}"/>
              </a:ext>
            </a:extLst>
          </p:cNvPr>
          <p:cNvGrpSpPr>
            <a:grpSpLocks/>
          </p:cNvGrpSpPr>
          <p:nvPr/>
        </p:nvGrpSpPr>
        <p:grpSpPr bwMode="auto">
          <a:xfrm>
            <a:off x="798513" y="1485900"/>
            <a:ext cx="1676400" cy="3086100"/>
            <a:chOff x="503" y="936"/>
            <a:chExt cx="1056" cy="1944"/>
          </a:xfrm>
        </p:grpSpPr>
        <p:sp>
          <p:nvSpPr>
            <p:cNvPr id="42000" name="Line 59">
              <a:extLst>
                <a:ext uri="{FF2B5EF4-FFF2-40B4-BE49-F238E27FC236}">
                  <a16:creationId xmlns:a16="http://schemas.microsoft.com/office/drawing/2014/main" id="{9442AD62-4065-63DE-3492-C51A3ED84170}"/>
                </a:ext>
              </a:extLst>
            </p:cNvPr>
            <p:cNvSpPr>
              <a:spLocks noChangeShapeType="1"/>
            </p:cNvSpPr>
            <p:nvPr/>
          </p:nvSpPr>
          <p:spPr bwMode="auto">
            <a:xfrm>
              <a:off x="509" y="2135"/>
              <a:ext cx="576" cy="0"/>
            </a:xfrm>
            <a:prstGeom prst="line">
              <a:avLst/>
            </a:prstGeom>
            <a:noFill/>
            <a:ln w="28575">
              <a:solidFill>
                <a:srgbClr val="005C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01" name="Line 60">
              <a:extLst>
                <a:ext uri="{FF2B5EF4-FFF2-40B4-BE49-F238E27FC236}">
                  <a16:creationId xmlns:a16="http://schemas.microsoft.com/office/drawing/2014/main" id="{22802D12-40DE-077C-E87F-B25B0383626D}"/>
                </a:ext>
              </a:extLst>
            </p:cNvPr>
            <p:cNvSpPr>
              <a:spLocks noChangeShapeType="1"/>
            </p:cNvSpPr>
            <p:nvPr/>
          </p:nvSpPr>
          <p:spPr bwMode="auto">
            <a:xfrm>
              <a:off x="1074" y="2146"/>
              <a:ext cx="147" cy="168"/>
            </a:xfrm>
            <a:prstGeom prst="line">
              <a:avLst/>
            </a:prstGeom>
            <a:noFill/>
            <a:ln w="28575">
              <a:solidFill>
                <a:srgbClr val="005C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02" name="Line 61">
              <a:extLst>
                <a:ext uri="{FF2B5EF4-FFF2-40B4-BE49-F238E27FC236}">
                  <a16:creationId xmlns:a16="http://schemas.microsoft.com/office/drawing/2014/main" id="{F33AD63E-8B37-B9FE-117B-C5BA3461F46C}"/>
                </a:ext>
              </a:extLst>
            </p:cNvPr>
            <p:cNvSpPr>
              <a:spLocks noChangeShapeType="1"/>
            </p:cNvSpPr>
            <p:nvPr/>
          </p:nvSpPr>
          <p:spPr bwMode="auto">
            <a:xfrm>
              <a:off x="505" y="936"/>
              <a:ext cx="0" cy="1200"/>
            </a:xfrm>
            <a:prstGeom prst="line">
              <a:avLst/>
            </a:prstGeom>
            <a:noFill/>
            <a:ln w="28575">
              <a:solidFill>
                <a:srgbClr val="005C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03" name="Line 62">
              <a:extLst>
                <a:ext uri="{FF2B5EF4-FFF2-40B4-BE49-F238E27FC236}">
                  <a16:creationId xmlns:a16="http://schemas.microsoft.com/office/drawing/2014/main" id="{1B7B7843-915B-13CA-774B-89C85C92F665}"/>
                </a:ext>
              </a:extLst>
            </p:cNvPr>
            <p:cNvSpPr>
              <a:spLocks noChangeShapeType="1"/>
            </p:cNvSpPr>
            <p:nvPr/>
          </p:nvSpPr>
          <p:spPr bwMode="auto">
            <a:xfrm>
              <a:off x="503" y="936"/>
              <a:ext cx="1056" cy="0"/>
            </a:xfrm>
            <a:prstGeom prst="line">
              <a:avLst/>
            </a:prstGeom>
            <a:noFill/>
            <a:ln w="28575">
              <a:solidFill>
                <a:srgbClr val="005C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04" name="Line 63">
              <a:extLst>
                <a:ext uri="{FF2B5EF4-FFF2-40B4-BE49-F238E27FC236}">
                  <a16:creationId xmlns:a16="http://schemas.microsoft.com/office/drawing/2014/main" id="{FB6FD6FD-3A8B-57E4-4BB7-A4065DEEEE51}"/>
                </a:ext>
              </a:extLst>
            </p:cNvPr>
            <p:cNvSpPr>
              <a:spLocks noChangeShapeType="1"/>
            </p:cNvSpPr>
            <p:nvPr/>
          </p:nvSpPr>
          <p:spPr bwMode="auto">
            <a:xfrm>
              <a:off x="1226" y="2304"/>
              <a:ext cx="0" cy="576"/>
            </a:xfrm>
            <a:prstGeom prst="line">
              <a:avLst/>
            </a:prstGeom>
            <a:noFill/>
            <a:ln w="28575">
              <a:solidFill>
                <a:srgbClr val="005C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3" name="Group 65">
            <a:extLst>
              <a:ext uri="{FF2B5EF4-FFF2-40B4-BE49-F238E27FC236}">
                <a16:creationId xmlns:a16="http://schemas.microsoft.com/office/drawing/2014/main" id="{8D88B7B0-CD98-403D-5B4E-DD12C86454A2}"/>
              </a:ext>
            </a:extLst>
          </p:cNvPr>
          <p:cNvGrpSpPr>
            <a:grpSpLocks/>
          </p:cNvGrpSpPr>
          <p:nvPr/>
        </p:nvGrpSpPr>
        <p:grpSpPr bwMode="auto">
          <a:xfrm>
            <a:off x="2133600" y="1824038"/>
            <a:ext cx="381000" cy="2670175"/>
            <a:chOff x="1344" y="1149"/>
            <a:chExt cx="240" cy="1682"/>
          </a:xfrm>
        </p:grpSpPr>
        <p:sp>
          <p:nvSpPr>
            <p:cNvPr id="42006" name="Line 52">
              <a:extLst>
                <a:ext uri="{FF2B5EF4-FFF2-40B4-BE49-F238E27FC236}">
                  <a16:creationId xmlns:a16="http://schemas.microsoft.com/office/drawing/2014/main" id="{5B7CE326-35DF-CC07-C841-8D5BA5BC287D}"/>
                </a:ext>
              </a:extLst>
            </p:cNvPr>
            <p:cNvSpPr>
              <a:spLocks noChangeShapeType="1"/>
            </p:cNvSpPr>
            <p:nvPr/>
          </p:nvSpPr>
          <p:spPr bwMode="auto">
            <a:xfrm>
              <a:off x="1368" y="1149"/>
              <a:ext cx="0" cy="1682"/>
            </a:xfrm>
            <a:prstGeom prst="line">
              <a:avLst/>
            </a:prstGeom>
            <a:noFill/>
            <a:ln w="28575">
              <a:solidFill>
                <a:srgbClr val="005C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2007" name="Line 64">
              <a:extLst>
                <a:ext uri="{FF2B5EF4-FFF2-40B4-BE49-F238E27FC236}">
                  <a16:creationId xmlns:a16="http://schemas.microsoft.com/office/drawing/2014/main" id="{2314036B-6F3C-3FE7-A85B-109998ED559A}"/>
                </a:ext>
              </a:extLst>
            </p:cNvPr>
            <p:cNvSpPr>
              <a:spLocks noChangeShapeType="1"/>
            </p:cNvSpPr>
            <p:nvPr/>
          </p:nvSpPr>
          <p:spPr bwMode="auto">
            <a:xfrm>
              <a:off x="1344" y="1152"/>
              <a:ext cx="240" cy="0"/>
            </a:xfrm>
            <a:prstGeom prst="line">
              <a:avLst/>
            </a:prstGeom>
            <a:noFill/>
            <a:ln w="28575">
              <a:solidFill>
                <a:srgbClr val="005C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2008" name="Group 68">
            <a:extLst>
              <a:ext uri="{FF2B5EF4-FFF2-40B4-BE49-F238E27FC236}">
                <a16:creationId xmlns:a16="http://schemas.microsoft.com/office/drawing/2014/main" id="{469BDEBD-7CE4-9BCE-4418-74909803C7AA}"/>
              </a:ext>
            </a:extLst>
          </p:cNvPr>
          <p:cNvGrpSpPr>
            <a:grpSpLocks/>
          </p:cNvGrpSpPr>
          <p:nvPr/>
        </p:nvGrpSpPr>
        <p:grpSpPr bwMode="auto">
          <a:xfrm>
            <a:off x="438150" y="1577975"/>
            <a:ext cx="2460625" cy="3178175"/>
            <a:chOff x="276" y="994"/>
            <a:chExt cx="1550" cy="2002"/>
          </a:xfrm>
        </p:grpSpPr>
        <p:sp>
          <p:nvSpPr>
            <p:cNvPr id="42009" name="Line 8">
              <a:extLst>
                <a:ext uri="{FF2B5EF4-FFF2-40B4-BE49-F238E27FC236}">
                  <a16:creationId xmlns:a16="http://schemas.microsoft.com/office/drawing/2014/main" id="{B234D7E2-B631-E4A2-4107-FFBAE7EC064A}"/>
                </a:ext>
              </a:extLst>
            </p:cNvPr>
            <p:cNvSpPr>
              <a:spLocks noChangeShapeType="1"/>
            </p:cNvSpPr>
            <p:nvPr/>
          </p:nvSpPr>
          <p:spPr bwMode="auto">
            <a:xfrm flipV="1">
              <a:off x="1288" y="1001"/>
              <a:ext cx="2" cy="283"/>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2010" name="Line 11">
              <a:extLst>
                <a:ext uri="{FF2B5EF4-FFF2-40B4-BE49-F238E27FC236}">
                  <a16:creationId xmlns:a16="http://schemas.microsoft.com/office/drawing/2014/main" id="{C156E51F-6A2F-DA66-F37F-17EB8C637E6B}"/>
                </a:ext>
              </a:extLst>
            </p:cNvPr>
            <p:cNvSpPr>
              <a:spLocks noChangeShapeType="1"/>
            </p:cNvSpPr>
            <p:nvPr/>
          </p:nvSpPr>
          <p:spPr bwMode="auto">
            <a:xfrm flipV="1">
              <a:off x="633" y="1662"/>
              <a:ext cx="0" cy="40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11" name="Line 12">
              <a:extLst>
                <a:ext uri="{FF2B5EF4-FFF2-40B4-BE49-F238E27FC236}">
                  <a16:creationId xmlns:a16="http://schemas.microsoft.com/office/drawing/2014/main" id="{EE38C3A9-756A-ECE3-8574-B7FA3B25DC5F}"/>
                </a:ext>
              </a:extLst>
            </p:cNvPr>
            <p:cNvSpPr>
              <a:spLocks noChangeShapeType="1"/>
            </p:cNvSpPr>
            <p:nvPr/>
          </p:nvSpPr>
          <p:spPr bwMode="auto">
            <a:xfrm rot="16200000" flipH="1">
              <a:off x="462" y="1173"/>
              <a:ext cx="342"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2012" name="Line 13">
              <a:extLst>
                <a:ext uri="{FF2B5EF4-FFF2-40B4-BE49-F238E27FC236}">
                  <a16:creationId xmlns:a16="http://schemas.microsoft.com/office/drawing/2014/main" id="{ABC2F00F-BBC4-4BBB-669F-B7E80E232028}"/>
                </a:ext>
              </a:extLst>
            </p:cNvPr>
            <p:cNvSpPr>
              <a:spLocks noChangeShapeType="1"/>
            </p:cNvSpPr>
            <p:nvPr/>
          </p:nvSpPr>
          <p:spPr bwMode="auto">
            <a:xfrm>
              <a:off x="1146" y="1940"/>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2013" name="Line 14">
              <a:extLst>
                <a:ext uri="{FF2B5EF4-FFF2-40B4-BE49-F238E27FC236}">
                  <a16:creationId xmlns:a16="http://schemas.microsoft.com/office/drawing/2014/main" id="{97E10B63-D8B2-AB87-8946-EF686D11145B}"/>
                </a:ext>
              </a:extLst>
            </p:cNvPr>
            <p:cNvSpPr>
              <a:spLocks noChangeShapeType="1"/>
            </p:cNvSpPr>
            <p:nvPr/>
          </p:nvSpPr>
          <p:spPr bwMode="auto">
            <a:xfrm>
              <a:off x="1146" y="2075"/>
              <a:ext cx="142" cy="184"/>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42014" name="Line 15">
              <a:extLst>
                <a:ext uri="{FF2B5EF4-FFF2-40B4-BE49-F238E27FC236}">
                  <a16:creationId xmlns:a16="http://schemas.microsoft.com/office/drawing/2014/main" id="{9B9E641F-8D72-0D14-A6E5-3434F547C014}"/>
                </a:ext>
              </a:extLst>
            </p:cNvPr>
            <p:cNvSpPr>
              <a:spLocks noChangeShapeType="1"/>
            </p:cNvSpPr>
            <p:nvPr/>
          </p:nvSpPr>
          <p:spPr bwMode="auto">
            <a:xfrm flipV="1">
              <a:off x="1146" y="1944"/>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2015" name="Line 17">
              <a:extLst>
                <a:ext uri="{FF2B5EF4-FFF2-40B4-BE49-F238E27FC236}">
                  <a16:creationId xmlns:a16="http://schemas.microsoft.com/office/drawing/2014/main" id="{F243687D-1DDC-DDB2-6631-3317C6DA54A6}"/>
                </a:ext>
              </a:extLst>
            </p:cNvPr>
            <p:cNvSpPr>
              <a:spLocks noChangeShapeType="1"/>
            </p:cNvSpPr>
            <p:nvPr/>
          </p:nvSpPr>
          <p:spPr bwMode="auto">
            <a:xfrm>
              <a:off x="1288" y="2227"/>
              <a:ext cx="0" cy="248"/>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2016" name="Text Box 18">
              <a:extLst>
                <a:ext uri="{FF2B5EF4-FFF2-40B4-BE49-F238E27FC236}">
                  <a16:creationId xmlns:a16="http://schemas.microsoft.com/office/drawing/2014/main" id="{AB49529C-CEF2-3CEC-E752-D29935BDAE9D}"/>
                </a:ext>
              </a:extLst>
            </p:cNvPr>
            <p:cNvSpPr txBox="1">
              <a:spLocks noChangeArrowheads="1"/>
            </p:cNvSpPr>
            <p:nvPr/>
          </p:nvSpPr>
          <p:spPr bwMode="auto">
            <a:xfrm>
              <a:off x="276" y="1302"/>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2"/>
                  </a:solidFill>
                  <a:ea typeface="楷体_GB2312" pitchFamily="49" charset="-122"/>
                </a:rPr>
                <a:t>R</a:t>
              </a:r>
              <a:r>
                <a:rPr lang="en-US" altLang="zh-CN" b="1" i="0" baseline="-25000">
                  <a:solidFill>
                    <a:schemeClr val="tx2"/>
                  </a:solidFill>
                  <a:ea typeface="楷体_GB2312" pitchFamily="49" charset="-122"/>
                </a:rPr>
                <a:t>B</a:t>
              </a:r>
              <a:endParaRPr lang="en-US" altLang="zh-CN" b="1" i="0">
                <a:solidFill>
                  <a:schemeClr val="tx2"/>
                </a:solidFill>
                <a:ea typeface="楷体_GB2312" pitchFamily="49" charset="-122"/>
              </a:endParaRPr>
            </a:p>
          </p:txBody>
        </p:sp>
        <p:sp>
          <p:nvSpPr>
            <p:cNvPr id="42017" name="Rectangle 19">
              <a:extLst>
                <a:ext uri="{FF2B5EF4-FFF2-40B4-BE49-F238E27FC236}">
                  <a16:creationId xmlns:a16="http://schemas.microsoft.com/office/drawing/2014/main" id="{C5C432E9-3DAD-9976-51CD-780A77562549}"/>
                </a:ext>
              </a:extLst>
            </p:cNvPr>
            <p:cNvSpPr>
              <a:spLocks noChangeArrowheads="1"/>
            </p:cNvSpPr>
            <p:nvPr/>
          </p:nvSpPr>
          <p:spPr bwMode="auto">
            <a:xfrm>
              <a:off x="1239" y="1271"/>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2018" name="Rectangle 20">
              <a:extLst>
                <a:ext uri="{FF2B5EF4-FFF2-40B4-BE49-F238E27FC236}">
                  <a16:creationId xmlns:a16="http://schemas.microsoft.com/office/drawing/2014/main" id="{814BBEB8-9D37-0D27-AFDF-8D02188A89EC}"/>
                </a:ext>
              </a:extLst>
            </p:cNvPr>
            <p:cNvSpPr>
              <a:spLocks noChangeArrowheads="1"/>
            </p:cNvSpPr>
            <p:nvPr/>
          </p:nvSpPr>
          <p:spPr bwMode="auto">
            <a:xfrm>
              <a:off x="586" y="1340"/>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2019" name="Text Box 21">
              <a:extLst>
                <a:ext uri="{FF2B5EF4-FFF2-40B4-BE49-F238E27FC236}">
                  <a16:creationId xmlns:a16="http://schemas.microsoft.com/office/drawing/2014/main" id="{9FB65CBE-8F60-201B-67E5-16FE6870B2D2}"/>
                </a:ext>
              </a:extLst>
            </p:cNvPr>
            <p:cNvSpPr txBox="1">
              <a:spLocks noChangeArrowheads="1"/>
            </p:cNvSpPr>
            <p:nvPr/>
          </p:nvSpPr>
          <p:spPr bwMode="auto">
            <a:xfrm>
              <a:off x="906" y="1131"/>
              <a:ext cx="3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2"/>
                  </a:solidFill>
                  <a:ea typeface="楷体_GB2312" pitchFamily="49" charset="-122"/>
                </a:rPr>
                <a:t>R</a:t>
              </a:r>
              <a:r>
                <a:rPr lang="en-US" altLang="zh-CN" b="1" i="0" baseline="-25000">
                  <a:solidFill>
                    <a:schemeClr val="tx2"/>
                  </a:solidFill>
                  <a:ea typeface="楷体_GB2312" pitchFamily="49" charset="-122"/>
                </a:rPr>
                <a:t>C</a:t>
              </a:r>
              <a:endParaRPr lang="en-US" altLang="zh-CN" b="1" i="0">
                <a:solidFill>
                  <a:schemeClr val="tx2"/>
                </a:solidFill>
                <a:ea typeface="楷体_GB2312" pitchFamily="49" charset="-122"/>
              </a:endParaRPr>
            </a:p>
          </p:txBody>
        </p:sp>
        <p:sp>
          <p:nvSpPr>
            <p:cNvPr id="42020" name="Text Box 22">
              <a:extLst>
                <a:ext uri="{FF2B5EF4-FFF2-40B4-BE49-F238E27FC236}">
                  <a16:creationId xmlns:a16="http://schemas.microsoft.com/office/drawing/2014/main" id="{9A897ED9-CE3C-620C-13F0-2C01EAAFA02E}"/>
                </a:ext>
              </a:extLst>
            </p:cNvPr>
            <p:cNvSpPr txBox="1">
              <a:spLocks noChangeArrowheads="1"/>
            </p:cNvSpPr>
            <p:nvPr/>
          </p:nvSpPr>
          <p:spPr bwMode="auto">
            <a:xfrm>
              <a:off x="1171" y="1918"/>
              <a:ext cx="26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ea typeface="楷体_GB2312" pitchFamily="49" charset="-122"/>
                </a:rPr>
                <a:t>T</a:t>
              </a:r>
            </a:p>
          </p:txBody>
        </p:sp>
        <p:sp>
          <p:nvSpPr>
            <p:cNvPr id="42021" name="Line 23">
              <a:extLst>
                <a:ext uri="{FF2B5EF4-FFF2-40B4-BE49-F238E27FC236}">
                  <a16:creationId xmlns:a16="http://schemas.microsoft.com/office/drawing/2014/main" id="{D5CF8AFD-DC66-CFDA-D2F4-6BC086D2941B}"/>
                </a:ext>
              </a:extLst>
            </p:cNvPr>
            <p:cNvSpPr>
              <a:spLocks noChangeShapeType="1"/>
            </p:cNvSpPr>
            <p:nvPr/>
          </p:nvSpPr>
          <p:spPr bwMode="auto">
            <a:xfrm flipV="1">
              <a:off x="639" y="2078"/>
              <a:ext cx="50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22" name="Text Box 24">
              <a:extLst>
                <a:ext uri="{FF2B5EF4-FFF2-40B4-BE49-F238E27FC236}">
                  <a16:creationId xmlns:a16="http://schemas.microsoft.com/office/drawing/2014/main" id="{AA559069-C907-8867-1322-6AFB192448A9}"/>
                </a:ext>
              </a:extLst>
            </p:cNvPr>
            <p:cNvSpPr txBox="1">
              <a:spLocks noChangeArrowheads="1"/>
            </p:cNvSpPr>
            <p:nvPr/>
          </p:nvSpPr>
          <p:spPr bwMode="auto">
            <a:xfrm>
              <a:off x="923" y="2006"/>
              <a:ext cx="3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ea typeface="宋体" panose="02010600030101010101" pitchFamily="2" charset="-122"/>
                </a:rPr>
                <a:t>+</a:t>
              </a:r>
            </a:p>
          </p:txBody>
        </p:sp>
        <p:sp>
          <p:nvSpPr>
            <p:cNvPr id="42023" name="Text Box 25">
              <a:extLst>
                <a:ext uri="{FF2B5EF4-FFF2-40B4-BE49-F238E27FC236}">
                  <a16:creationId xmlns:a16="http://schemas.microsoft.com/office/drawing/2014/main" id="{75C59942-5431-8AF2-6FC0-7E5F25CFB2F8}"/>
                </a:ext>
              </a:extLst>
            </p:cNvPr>
            <p:cNvSpPr txBox="1">
              <a:spLocks noChangeArrowheads="1"/>
            </p:cNvSpPr>
            <p:nvPr/>
          </p:nvSpPr>
          <p:spPr bwMode="auto">
            <a:xfrm>
              <a:off x="1366" y="1657"/>
              <a:ext cx="3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ea typeface="宋体" panose="02010600030101010101" pitchFamily="2" charset="-122"/>
                </a:rPr>
                <a:t>+</a:t>
              </a:r>
            </a:p>
          </p:txBody>
        </p:sp>
        <p:sp>
          <p:nvSpPr>
            <p:cNvPr id="287770" name="Rectangle 26">
              <a:extLst>
                <a:ext uri="{FF2B5EF4-FFF2-40B4-BE49-F238E27FC236}">
                  <a16:creationId xmlns:a16="http://schemas.microsoft.com/office/drawing/2014/main" id="{711362CA-2B2B-AA73-9697-B50FFEDD46DD}"/>
                </a:ext>
              </a:extLst>
            </p:cNvPr>
            <p:cNvSpPr>
              <a:spLocks noChangeArrowheads="1"/>
            </p:cNvSpPr>
            <p:nvPr/>
          </p:nvSpPr>
          <p:spPr bwMode="auto">
            <a:xfrm>
              <a:off x="1077" y="2109"/>
              <a:ext cx="228" cy="327"/>
            </a:xfrm>
            <a:prstGeom prst="rect">
              <a:avLst/>
            </a:prstGeom>
            <a:noFill/>
            <a:ln w="9525">
              <a:noFill/>
              <a:miter lim="800000"/>
            </a:ln>
            <a:effectLst/>
          </p:spPr>
          <p:txBody>
            <a:bodyPr wrap="none">
              <a:spAutoFit/>
            </a:bodyPr>
            <a:lstStyle/>
            <a:p>
              <a:pPr algn="ctr">
                <a:defRPr/>
              </a:pPr>
              <a:r>
                <a:rPr kumimoji="1" lang="en-US" altLang="zh-CN" b="1" i="0">
                  <a:solidFill>
                    <a:srgbClr val="FF0000"/>
                  </a:solidFill>
                  <a:effectLst>
                    <a:outerShdw blurRad="38100" dist="38100" dir="2700000" algn="tl">
                      <a:srgbClr val="C0C0C0"/>
                    </a:outerShdw>
                  </a:effectLst>
                  <a:ea typeface="楷体_GB2312" pitchFamily="49" charset="-122"/>
                  <a:cs typeface="+mn-cs"/>
                </a:rPr>
                <a:t>–</a:t>
              </a:r>
            </a:p>
          </p:txBody>
        </p:sp>
        <p:sp>
          <p:nvSpPr>
            <p:cNvPr id="42025" name="Rectangle 27">
              <a:extLst>
                <a:ext uri="{FF2B5EF4-FFF2-40B4-BE49-F238E27FC236}">
                  <a16:creationId xmlns:a16="http://schemas.microsoft.com/office/drawing/2014/main" id="{1289C20E-28B2-6CC4-B63E-4E50315F39CB}"/>
                </a:ext>
              </a:extLst>
            </p:cNvPr>
            <p:cNvSpPr>
              <a:spLocks noChangeArrowheads="1"/>
            </p:cNvSpPr>
            <p:nvPr/>
          </p:nvSpPr>
          <p:spPr bwMode="auto">
            <a:xfrm>
              <a:off x="684" y="2065"/>
              <a:ext cx="48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BE</a:t>
              </a:r>
            </a:p>
          </p:txBody>
        </p:sp>
        <p:sp>
          <p:nvSpPr>
            <p:cNvPr id="42026" name="Rectangle 28">
              <a:extLst>
                <a:ext uri="{FF2B5EF4-FFF2-40B4-BE49-F238E27FC236}">
                  <a16:creationId xmlns:a16="http://schemas.microsoft.com/office/drawing/2014/main" id="{3435E6F1-D390-45DD-3C06-64255BA8DB61}"/>
                </a:ext>
              </a:extLst>
            </p:cNvPr>
            <p:cNvSpPr>
              <a:spLocks noChangeArrowheads="1"/>
            </p:cNvSpPr>
            <p:nvPr/>
          </p:nvSpPr>
          <p:spPr bwMode="auto">
            <a:xfrm>
              <a:off x="1286" y="1903"/>
              <a:ext cx="5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CE</a:t>
              </a:r>
            </a:p>
          </p:txBody>
        </p:sp>
        <p:sp>
          <p:nvSpPr>
            <p:cNvPr id="287773" name="Rectangle 29">
              <a:extLst>
                <a:ext uri="{FF2B5EF4-FFF2-40B4-BE49-F238E27FC236}">
                  <a16:creationId xmlns:a16="http://schemas.microsoft.com/office/drawing/2014/main" id="{61B379C3-7F6E-95F7-2FFD-C77CF8F4505D}"/>
                </a:ext>
              </a:extLst>
            </p:cNvPr>
            <p:cNvSpPr>
              <a:spLocks noChangeArrowheads="1"/>
            </p:cNvSpPr>
            <p:nvPr/>
          </p:nvSpPr>
          <p:spPr bwMode="auto">
            <a:xfrm>
              <a:off x="1353" y="2199"/>
              <a:ext cx="226" cy="327"/>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i="0">
                  <a:solidFill>
                    <a:srgbClr val="FF0000"/>
                  </a:solidFill>
                  <a:effectLst>
                    <a:outerShdw blurRad="38100" dist="38100" dir="2700000" algn="tl">
                      <a:srgbClr val="C0C0C0"/>
                    </a:outerShdw>
                  </a:effectLst>
                  <a:ea typeface="楷体_GB2312" pitchFamily="49" charset="-122"/>
                  <a:cs typeface="+mn-cs"/>
                </a:rPr>
                <a:t>–</a:t>
              </a:r>
            </a:p>
          </p:txBody>
        </p:sp>
        <p:sp>
          <p:nvSpPr>
            <p:cNvPr id="42028" name="Line 30">
              <a:extLst>
                <a:ext uri="{FF2B5EF4-FFF2-40B4-BE49-F238E27FC236}">
                  <a16:creationId xmlns:a16="http://schemas.microsoft.com/office/drawing/2014/main" id="{1121EE25-FF04-DD91-6E65-71F699011A07}"/>
                </a:ext>
              </a:extLst>
            </p:cNvPr>
            <p:cNvSpPr>
              <a:spLocks noChangeShapeType="1"/>
            </p:cNvSpPr>
            <p:nvPr/>
          </p:nvSpPr>
          <p:spPr bwMode="auto">
            <a:xfrm>
              <a:off x="1220" y="1624"/>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2029" name="Rectangle 31">
              <a:extLst>
                <a:ext uri="{FF2B5EF4-FFF2-40B4-BE49-F238E27FC236}">
                  <a16:creationId xmlns:a16="http://schemas.microsoft.com/office/drawing/2014/main" id="{836F3F71-8691-B2DD-CA84-C4E53016BB2B}"/>
                </a:ext>
              </a:extLst>
            </p:cNvPr>
            <p:cNvSpPr>
              <a:spLocks noChangeArrowheads="1"/>
            </p:cNvSpPr>
            <p:nvPr/>
          </p:nvSpPr>
          <p:spPr bwMode="auto">
            <a:xfrm>
              <a:off x="857" y="1563"/>
              <a:ext cx="48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a:t>
              </a:r>
            </a:p>
          </p:txBody>
        </p:sp>
        <p:sp>
          <p:nvSpPr>
            <p:cNvPr id="42030" name="Line 32">
              <a:extLst>
                <a:ext uri="{FF2B5EF4-FFF2-40B4-BE49-F238E27FC236}">
                  <a16:creationId xmlns:a16="http://schemas.microsoft.com/office/drawing/2014/main" id="{CD77F568-8AFF-FDB9-7AA1-12F0EEDD4BDE}"/>
                </a:ext>
              </a:extLst>
            </p:cNvPr>
            <p:cNvSpPr>
              <a:spLocks noChangeShapeType="1"/>
            </p:cNvSpPr>
            <p:nvPr/>
          </p:nvSpPr>
          <p:spPr bwMode="auto">
            <a:xfrm>
              <a:off x="715" y="2019"/>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2031" name="Rectangle 33">
              <a:extLst>
                <a:ext uri="{FF2B5EF4-FFF2-40B4-BE49-F238E27FC236}">
                  <a16:creationId xmlns:a16="http://schemas.microsoft.com/office/drawing/2014/main" id="{C9D5A0FB-77DA-238D-A890-BF89136955A9}"/>
                </a:ext>
              </a:extLst>
            </p:cNvPr>
            <p:cNvSpPr>
              <a:spLocks noChangeArrowheads="1"/>
            </p:cNvSpPr>
            <p:nvPr/>
          </p:nvSpPr>
          <p:spPr bwMode="auto">
            <a:xfrm>
              <a:off x="633" y="1663"/>
              <a:ext cx="48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p>
          </p:txBody>
        </p:sp>
        <p:sp>
          <p:nvSpPr>
            <p:cNvPr id="42032" name="Oval 34">
              <a:extLst>
                <a:ext uri="{FF2B5EF4-FFF2-40B4-BE49-F238E27FC236}">
                  <a16:creationId xmlns:a16="http://schemas.microsoft.com/office/drawing/2014/main" id="{9C5E92B2-9AB6-0C99-698E-28CA00E35834}"/>
                </a:ext>
              </a:extLst>
            </p:cNvPr>
            <p:cNvSpPr>
              <a:spLocks noChangeArrowheads="1"/>
            </p:cNvSpPr>
            <p:nvPr/>
          </p:nvSpPr>
          <p:spPr bwMode="auto">
            <a:xfrm>
              <a:off x="1583" y="994"/>
              <a:ext cx="56" cy="5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42033" name="Group 35">
              <a:extLst>
                <a:ext uri="{FF2B5EF4-FFF2-40B4-BE49-F238E27FC236}">
                  <a16:creationId xmlns:a16="http://schemas.microsoft.com/office/drawing/2014/main" id="{AA7C73BE-4B7D-D2C2-8E0E-425C89D17D37}"/>
                </a:ext>
              </a:extLst>
            </p:cNvPr>
            <p:cNvGrpSpPr>
              <a:grpSpLocks/>
            </p:cNvGrpSpPr>
            <p:nvPr/>
          </p:nvGrpSpPr>
          <p:grpSpPr bwMode="auto">
            <a:xfrm>
              <a:off x="1195" y="2797"/>
              <a:ext cx="178" cy="199"/>
              <a:chOff x="2898" y="3684"/>
              <a:chExt cx="204" cy="204"/>
            </a:xfrm>
          </p:grpSpPr>
          <p:sp>
            <p:nvSpPr>
              <p:cNvPr id="42034" name="Line 36">
                <a:extLst>
                  <a:ext uri="{FF2B5EF4-FFF2-40B4-BE49-F238E27FC236}">
                    <a16:creationId xmlns:a16="http://schemas.microsoft.com/office/drawing/2014/main" id="{CB4809CB-0F75-E050-FB6A-100F7A6B9530}"/>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35" name="Line 37">
                <a:extLst>
                  <a:ext uri="{FF2B5EF4-FFF2-40B4-BE49-F238E27FC236}">
                    <a16:creationId xmlns:a16="http://schemas.microsoft.com/office/drawing/2014/main" id="{B065B30B-D661-7589-6CAB-0455046AE1C9}"/>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2036" name="Rectangle 38">
              <a:extLst>
                <a:ext uri="{FF2B5EF4-FFF2-40B4-BE49-F238E27FC236}">
                  <a16:creationId xmlns:a16="http://schemas.microsoft.com/office/drawing/2014/main" id="{7E1F9033-4873-6A23-57D7-CC83E52E0B79}"/>
                </a:ext>
              </a:extLst>
            </p:cNvPr>
            <p:cNvSpPr>
              <a:spLocks noChangeArrowheads="1"/>
            </p:cNvSpPr>
            <p:nvPr/>
          </p:nvSpPr>
          <p:spPr bwMode="auto">
            <a:xfrm>
              <a:off x="1246" y="2479"/>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2037" name="Rectangle 39">
              <a:extLst>
                <a:ext uri="{FF2B5EF4-FFF2-40B4-BE49-F238E27FC236}">
                  <a16:creationId xmlns:a16="http://schemas.microsoft.com/office/drawing/2014/main" id="{A42DCEF5-0811-D126-FA67-F6125FF78C9D}"/>
                </a:ext>
              </a:extLst>
            </p:cNvPr>
            <p:cNvSpPr>
              <a:spLocks noChangeArrowheads="1"/>
            </p:cNvSpPr>
            <p:nvPr/>
          </p:nvSpPr>
          <p:spPr bwMode="auto">
            <a:xfrm>
              <a:off x="1319" y="2449"/>
              <a:ext cx="48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E</a:t>
              </a:r>
            </a:p>
          </p:txBody>
        </p:sp>
        <p:sp>
          <p:nvSpPr>
            <p:cNvPr id="42038" name="Line 40">
              <a:extLst>
                <a:ext uri="{FF2B5EF4-FFF2-40B4-BE49-F238E27FC236}">
                  <a16:creationId xmlns:a16="http://schemas.microsoft.com/office/drawing/2014/main" id="{3E3C6EFD-6304-1FDF-FAFE-45F434C978C5}"/>
                </a:ext>
              </a:extLst>
            </p:cNvPr>
            <p:cNvSpPr>
              <a:spLocks noChangeShapeType="1"/>
            </p:cNvSpPr>
            <p:nvPr/>
          </p:nvSpPr>
          <p:spPr bwMode="auto">
            <a:xfrm flipH="1">
              <a:off x="1397" y="2492"/>
              <a:ext cx="3"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2039" name="Line 66">
              <a:extLst>
                <a:ext uri="{FF2B5EF4-FFF2-40B4-BE49-F238E27FC236}">
                  <a16:creationId xmlns:a16="http://schemas.microsoft.com/office/drawing/2014/main" id="{9B613DED-EC11-9658-35D1-C56F102334A3}"/>
                </a:ext>
              </a:extLst>
            </p:cNvPr>
            <p:cNvSpPr>
              <a:spLocks noChangeShapeType="1"/>
            </p:cNvSpPr>
            <p:nvPr/>
          </p:nvSpPr>
          <p:spPr bwMode="auto">
            <a:xfrm>
              <a:off x="624" y="1008"/>
              <a:ext cx="9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2040" name="Line 67">
              <a:extLst>
                <a:ext uri="{FF2B5EF4-FFF2-40B4-BE49-F238E27FC236}">
                  <a16:creationId xmlns:a16="http://schemas.microsoft.com/office/drawing/2014/main" id="{EE785C91-EE05-B6F1-4498-68949C8E7A87}"/>
                </a:ext>
              </a:extLst>
            </p:cNvPr>
            <p:cNvSpPr>
              <a:spLocks noChangeShapeType="1"/>
            </p:cNvSpPr>
            <p:nvPr/>
          </p:nvSpPr>
          <p:spPr bwMode="auto">
            <a:xfrm>
              <a:off x="1292" y="1584"/>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2041" name="Rectangle 69">
            <a:extLst>
              <a:ext uri="{FF2B5EF4-FFF2-40B4-BE49-F238E27FC236}">
                <a16:creationId xmlns:a16="http://schemas.microsoft.com/office/drawing/2014/main" id="{AF843978-45AA-B3D0-AD2C-63A4BB80F192}"/>
              </a:ext>
            </a:extLst>
          </p:cNvPr>
          <p:cNvSpPr>
            <a:spLocks noChangeArrowheads="1"/>
          </p:cNvSpPr>
          <p:nvPr/>
        </p:nvSpPr>
        <p:spPr bwMode="auto">
          <a:xfrm>
            <a:off x="1422400" y="3833813"/>
            <a:ext cx="5810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b="1">
                <a:solidFill>
                  <a:schemeClr val="tx2"/>
                </a:solidFill>
              </a:rPr>
              <a:t>R</a:t>
            </a:r>
            <a:r>
              <a:rPr lang="en-US" altLang="zh-CN" b="1" i="0" baseline="-25000">
                <a:solidFill>
                  <a:schemeClr val="tx2"/>
                </a:solidFill>
              </a:rPr>
              <a:t>E</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7793"/>
                                        </p:tgtEl>
                                        <p:attrNameLst>
                                          <p:attrName>style.visibility</p:attrName>
                                        </p:attrNameLst>
                                      </p:cBhvr>
                                      <p:to>
                                        <p:strVal val="visible"/>
                                      </p:to>
                                    </p:set>
                                    <p:animEffect transition="in" filter="wipe(left)">
                                      <p:cBhvr>
                                        <p:cTn id="12" dur="500"/>
                                        <p:tgtEl>
                                          <p:spTgt spid="28779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87750"/>
                                        </p:tgtEl>
                                        <p:attrNameLst>
                                          <p:attrName>style.visibility</p:attrName>
                                        </p:attrNameLst>
                                      </p:cBhvr>
                                      <p:to>
                                        <p:strVal val="visible"/>
                                      </p:to>
                                    </p:set>
                                    <p:animEffect transition="in" filter="wipe(left)">
                                      <p:cBhvr>
                                        <p:cTn id="17" dur="500"/>
                                        <p:tgtEl>
                                          <p:spTgt spid="2877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87785"/>
                                        </p:tgtEl>
                                        <p:attrNameLst>
                                          <p:attrName>style.visibility</p:attrName>
                                        </p:attrNameLst>
                                      </p:cBhvr>
                                      <p:to>
                                        <p:strVal val="visible"/>
                                      </p:to>
                                    </p:set>
                                    <p:animEffect transition="in" filter="wipe(left)">
                                      <p:cBhvr>
                                        <p:cTn id="22" dur="500"/>
                                        <p:tgtEl>
                                          <p:spTgt spid="28778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87748"/>
                                        </p:tgtEl>
                                        <p:attrNameLst>
                                          <p:attrName>style.visibility</p:attrName>
                                        </p:attrNameLst>
                                      </p:cBhvr>
                                      <p:to>
                                        <p:strVal val="visible"/>
                                      </p:to>
                                    </p:set>
                                    <p:animEffect transition="in" filter="wipe(left)">
                                      <p:cBhvr>
                                        <p:cTn id="27" dur="500"/>
                                        <p:tgtEl>
                                          <p:spTgt spid="28774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87749"/>
                                        </p:tgtEl>
                                        <p:attrNameLst>
                                          <p:attrName>style.visibility</p:attrName>
                                        </p:attrNameLst>
                                      </p:cBhvr>
                                      <p:to>
                                        <p:strVal val="visible"/>
                                      </p:to>
                                    </p:set>
                                    <p:animEffect transition="in" filter="wipe(left)">
                                      <p:cBhvr>
                                        <p:cTn id="32" dur="500"/>
                                        <p:tgtEl>
                                          <p:spTgt spid="287749"/>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1" fill="hold" nodeType="clickEffect">
                                  <p:stCondLst>
                                    <p:cond delay="0"/>
                                  </p:stCondLst>
                                  <p:childTnLst>
                                    <p:set>
                                      <p:cBhvr>
                                        <p:cTn id="36" dur="1" fill="hold">
                                          <p:stCondLst>
                                            <p:cond delay="0"/>
                                          </p:stCondLst>
                                        </p:cTn>
                                        <p:tgtEl>
                                          <p:spTgt spid="3"/>
                                        </p:tgtEl>
                                        <p:attrNameLst>
                                          <p:attrName>style.visibility</p:attrName>
                                        </p:attrNameLst>
                                      </p:cBhvr>
                                      <p:to>
                                        <p:strVal val="visible"/>
                                      </p:to>
                                    </p:set>
                                    <p:animEffect transition="in" filter="wipe(up)">
                                      <p:cBhvr>
                                        <p:cTn id="37" dur="500"/>
                                        <p:tgtEl>
                                          <p:spTgt spid="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87797"/>
                                        </p:tgtEl>
                                        <p:attrNameLst>
                                          <p:attrName>style.visibility</p:attrName>
                                        </p:attrNameLst>
                                      </p:cBhvr>
                                      <p:to>
                                        <p:strVal val="visible"/>
                                      </p:to>
                                    </p:set>
                                    <p:animEffect transition="in" filter="wipe(left)">
                                      <p:cBhvr>
                                        <p:cTn id="42" dur="500"/>
                                        <p:tgtEl>
                                          <p:spTgt spid="28779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287747"/>
                                        </p:tgtEl>
                                        <p:attrNameLst>
                                          <p:attrName>style.visibility</p:attrName>
                                        </p:attrNameLst>
                                      </p:cBhvr>
                                      <p:to>
                                        <p:strVal val="visible"/>
                                      </p:to>
                                    </p:set>
                                    <p:animEffect transition="in" filter="wipe(left)">
                                      <p:cBhvr>
                                        <p:cTn id="47" dur="500"/>
                                        <p:tgtEl>
                                          <p:spTgt spid="287747"/>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287786"/>
                                        </p:tgtEl>
                                        <p:attrNameLst>
                                          <p:attrName>style.visibility</p:attrName>
                                        </p:attrNameLst>
                                      </p:cBhvr>
                                      <p:to>
                                        <p:strVal val="visible"/>
                                      </p:to>
                                    </p:set>
                                    <p:animEffect transition="in" filter="wipe(left)">
                                      <p:cBhvr>
                                        <p:cTn id="52" dur="500"/>
                                        <p:tgtEl>
                                          <p:spTgt spid="287786"/>
                                        </p:tgtEl>
                                      </p:cBhvr>
                                    </p:animEffect>
                                  </p:childTnLst>
                                  <p:subTnLst>
                                    <p:audio>
                                      <p:cMediaNode>
                                        <p:cTn display="0" masterRel="sameClick">
                                          <p:stCondLst>
                                            <p:cond evt="begin" delay="0">
                                              <p:tn val="5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7786" grpId="0" animBg="1"/>
      <p:bldP spid="287793" grpId="0"/>
      <p:bldP spid="287797" grpId="0"/>
    </p:bldLst>
  </p:timing>
</p:sld>
</file>

<file path=ppt/slides/slide3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8770" name="Rectangle 2">
            <a:extLst>
              <a:ext uri="{FF2B5EF4-FFF2-40B4-BE49-F238E27FC236}">
                <a16:creationId xmlns:a16="http://schemas.microsoft.com/office/drawing/2014/main" id="{BE4C7697-0A29-A516-132C-40206DEAE27B}"/>
              </a:ext>
            </a:extLst>
          </p:cNvPr>
          <p:cNvSpPr>
            <a:spLocks noGrp="1" noChangeArrowheads="1"/>
          </p:cNvSpPr>
          <p:nvPr>
            <p:ph type="title"/>
          </p:nvPr>
        </p:nvSpPr>
        <p:spPr>
          <a:xfrm>
            <a:off x="466725" y="458788"/>
            <a:ext cx="6238875" cy="528637"/>
          </a:xfrm>
        </p:spPr>
        <p:txBody>
          <a:bodyPr/>
          <a:lstStyle/>
          <a:p>
            <a:pPr algn="l" eaLnBrk="1" hangingPunct="1">
              <a:defRPr/>
            </a:pPr>
            <a:r>
              <a:rPr kumimoji="1" lang="en-US" altLang="zh-CN" sz="3200" b="1" dirty="0">
                <a:solidFill>
                  <a:srgbClr val="000099"/>
                </a:solidFill>
                <a:effectLst>
                  <a:outerShdw blurRad="38100" dist="38100" dir="2700000" algn="tl">
                    <a:srgbClr val="C0C0C0"/>
                  </a:outerShdw>
                </a:effectLst>
              </a:rPr>
              <a:t>10.2.2</a:t>
            </a:r>
            <a:r>
              <a:rPr kumimoji="1" lang="en-US" altLang="zh-CN" sz="3200" b="1" dirty="0">
                <a:solidFill>
                  <a:srgbClr val="000099"/>
                </a:solidFill>
                <a:effectLst>
                  <a:outerShdw blurRad="38100" dist="38100" dir="2700000" algn="tl">
                    <a:srgbClr val="C0C0C0"/>
                  </a:outerShdw>
                </a:effectLst>
                <a:latin typeface="宋体" panose="02010600030101010101" pitchFamily="2" charset="-122"/>
              </a:rPr>
              <a:t> </a:t>
            </a:r>
            <a:r>
              <a:rPr kumimoji="1" lang="zh-CN" altLang="en-US" sz="3200" b="1" dirty="0">
                <a:solidFill>
                  <a:srgbClr val="000099"/>
                </a:solidFill>
                <a:effectLst>
                  <a:outerShdw blurRad="38100" dist="38100" dir="2700000" algn="tl">
                    <a:srgbClr val="C0C0C0"/>
                  </a:outerShdw>
                </a:effectLst>
                <a:latin typeface="宋体" panose="02010600030101010101" pitchFamily="2" charset="-122"/>
              </a:rPr>
              <a:t>用图解法确定静态值</a:t>
            </a:r>
            <a:r>
              <a:rPr kumimoji="1" lang="en-US" altLang="zh-CN" sz="3200" b="1" dirty="0">
                <a:solidFill>
                  <a:srgbClr val="000099"/>
                </a:solidFill>
                <a:effectLst>
                  <a:outerShdw blurRad="38100" dist="38100" dir="2700000" algn="tl">
                    <a:srgbClr val="C0C0C0"/>
                  </a:outerShdw>
                </a:effectLst>
                <a:latin typeface="宋体" panose="02010600030101010101" pitchFamily="2" charset="-122"/>
              </a:rPr>
              <a:t>2</a:t>
            </a:r>
            <a:endParaRPr kumimoji="1" lang="zh-CN" altLang="en-US" sz="3200" b="1" dirty="0">
              <a:solidFill>
                <a:srgbClr val="000099"/>
              </a:solidFill>
              <a:effectLst>
                <a:outerShdw blurRad="38100" dist="38100" dir="2700000" algn="tl">
                  <a:srgbClr val="C0C0C0"/>
                </a:outerShdw>
              </a:effectLst>
              <a:latin typeface="宋体" panose="02010600030101010101" pitchFamily="2" charset="-122"/>
            </a:endParaRPr>
          </a:p>
        </p:txBody>
      </p:sp>
      <p:sp>
        <p:nvSpPr>
          <p:cNvPr id="288772" name="Rectangle 4">
            <a:extLst>
              <a:ext uri="{FF2B5EF4-FFF2-40B4-BE49-F238E27FC236}">
                <a16:creationId xmlns:a16="http://schemas.microsoft.com/office/drawing/2014/main" id="{05284267-5525-E21F-9CCA-B6DC34700756}"/>
              </a:ext>
            </a:extLst>
          </p:cNvPr>
          <p:cNvSpPr>
            <a:spLocks noChangeArrowheads="1"/>
          </p:cNvSpPr>
          <p:nvPr/>
        </p:nvSpPr>
        <p:spPr bwMode="auto">
          <a:xfrm>
            <a:off x="598488" y="3384550"/>
            <a:ext cx="4918075" cy="966788"/>
          </a:xfrm>
          <a:prstGeom prst="rect">
            <a:avLst/>
          </a:prstGeom>
          <a:noFill/>
          <a:ln w="38100">
            <a:noFill/>
            <a:miter lim="800000"/>
          </a:ln>
          <a:effectLst/>
        </p:spPr>
        <p:txBody>
          <a:bodyPr lIns="90000" tIns="46800" rIns="90000" bIns="46800" anchor="ctr">
            <a:spAutoFit/>
          </a:bodyPr>
          <a:lstStyle/>
          <a:p>
            <a:pPr>
              <a:spcBef>
                <a:spcPct val="5000"/>
              </a:spcBef>
              <a:defRPr/>
            </a:pPr>
            <a:r>
              <a:rPr kumimoji="1" lang="zh-CN" altLang="en-US" b="1" i="0">
                <a:solidFill>
                  <a:srgbClr val="CC0000"/>
                </a:solidFill>
                <a:effectLst>
                  <a:outerShdw blurRad="38100" dist="38100" dir="2700000" algn="tl">
                    <a:srgbClr val="C0C0C0"/>
                  </a:outerShdw>
                </a:effectLst>
                <a:ea typeface="宋体" panose="02010600030101010101" pitchFamily="2" charset="-122"/>
                <a:cs typeface="+mn-cs"/>
              </a:rPr>
              <a:t>步骤：</a:t>
            </a:r>
          </a:p>
          <a:p>
            <a:pPr>
              <a:spcBef>
                <a:spcPct val="5000"/>
              </a:spcBef>
              <a:defRPr/>
            </a:pPr>
            <a:r>
              <a:rPr kumimoji="1" lang="zh-CN" altLang="en-US" b="1" i="0">
                <a:solidFill>
                  <a:srgbClr val="005C00"/>
                </a:solidFill>
                <a:effectLst>
                  <a:outerShdw blurRad="38100" dist="38100" dir="2700000" algn="tl">
                    <a:srgbClr val="C0C0C0"/>
                  </a:outerShdw>
                </a:effectLst>
                <a:ea typeface="宋体" panose="02010600030101010101" pitchFamily="2" charset="-122"/>
                <a:cs typeface="+mn-cs"/>
              </a:rPr>
              <a:t>        </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1.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用估算法确定</a:t>
            </a:r>
            <a:r>
              <a:rPr kumimoji="1" lang="en-US" altLang="zh-CN" b="1">
                <a:solidFill>
                  <a:srgbClr val="0000FF"/>
                </a:solidFill>
                <a:effectLst>
                  <a:outerShdw blurRad="38100" dist="38100" dir="2700000" algn="tl">
                    <a:srgbClr val="C0C0C0"/>
                  </a:outerShdw>
                </a:effectLst>
                <a:ea typeface="宋体" panose="02010600030101010101" pitchFamily="2" charset="-122"/>
                <a:cs typeface="+mn-cs"/>
              </a:rPr>
              <a:t>I</a:t>
            </a:r>
            <a:r>
              <a:rPr kumimoji="1" lang="en-US" altLang="zh-CN" b="1" i="0" baseline="-25000">
                <a:solidFill>
                  <a:srgbClr val="0000FF"/>
                </a:solidFill>
                <a:effectLst>
                  <a:outerShdw blurRad="38100" dist="38100" dir="2700000" algn="tl">
                    <a:srgbClr val="C0C0C0"/>
                  </a:outerShdw>
                </a:effectLst>
                <a:ea typeface="宋体" panose="02010600030101010101" pitchFamily="2" charset="-122"/>
                <a:cs typeface="+mn-cs"/>
              </a:rPr>
              <a:t>B  </a:t>
            </a:r>
          </a:p>
        </p:txBody>
      </p:sp>
      <p:sp>
        <p:nvSpPr>
          <p:cNvPr id="288773" name="Rectangle 5" descr="40%">
            <a:extLst>
              <a:ext uri="{FF2B5EF4-FFF2-40B4-BE49-F238E27FC236}">
                <a16:creationId xmlns:a16="http://schemas.microsoft.com/office/drawing/2014/main" id="{6A70A6AC-5AB3-C89F-9EC7-F95811BF718D}"/>
              </a:ext>
            </a:extLst>
          </p:cNvPr>
          <p:cNvSpPr>
            <a:spLocks noChangeArrowheads="1"/>
          </p:cNvSpPr>
          <p:nvPr/>
        </p:nvSpPr>
        <p:spPr bwMode="auto">
          <a:xfrm>
            <a:off x="519113" y="1096963"/>
            <a:ext cx="4683125" cy="2205037"/>
          </a:xfrm>
          <a:prstGeom prst="rect">
            <a:avLst/>
          </a:prstGeom>
          <a:noFill/>
          <a:ln w="38100">
            <a:noFill/>
            <a:miter lim="800000"/>
          </a:ln>
          <a:effectLst/>
        </p:spPr>
        <p:txBody>
          <a:bodyPr lIns="90000" tIns="46800" rIns="90000" bIns="46800" anchor="ctr">
            <a:spAutoFit/>
          </a:bodyPr>
          <a:lstStyle/>
          <a:p>
            <a:pPr>
              <a:lnSpc>
                <a:spcPct val="120000"/>
              </a:lnSpc>
              <a:spcBef>
                <a:spcPct val="5000"/>
              </a:spcBef>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优点：</a:t>
            </a:r>
          </a:p>
          <a:p>
            <a:pPr>
              <a:lnSpc>
                <a:spcPct val="120000"/>
              </a:lnSpc>
              <a:spcBef>
                <a:spcPct val="5000"/>
              </a:spcBef>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能直观地分析和了解静</a:t>
            </a:r>
          </a:p>
          <a:p>
            <a:pPr>
              <a:lnSpc>
                <a:spcPct val="120000"/>
              </a:lnSpc>
              <a:spcBef>
                <a:spcPct val="5000"/>
              </a:spcBef>
              <a:defRPr/>
            </a:pPr>
            <a:r>
              <a:rPr kumimoji="1" lang="zh-CN" altLang="en-US" b="1" i="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态值的变化对放大电路</a:t>
            </a:r>
          </a:p>
          <a:p>
            <a:pPr>
              <a:lnSpc>
                <a:spcPct val="120000"/>
              </a:lnSpc>
              <a:spcBef>
                <a:spcPct val="5000"/>
              </a:spcBef>
              <a:defRPr/>
            </a:pPr>
            <a:r>
              <a:rPr kumimoji="1" lang="zh-CN" altLang="en-US" b="1" i="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的影响。</a:t>
            </a:r>
            <a:endParaRPr kumimoji="1" lang="zh-CN" altLang="en-US" b="1" i="0">
              <a:solidFill>
                <a:schemeClr val="tx2"/>
              </a:solidFill>
              <a:effectLst>
                <a:outerShdw blurRad="38100" dist="38100" dir="2700000" algn="tl">
                  <a:srgbClr val="C0C0C0"/>
                </a:outerShdw>
              </a:effectLst>
              <a:ea typeface="楷体_GB2312" pitchFamily="49" charset="-122"/>
              <a:cs typeface="+mn-cs"/>
            </a:endParaRPr>
          </a:p>
        </p:txBody>
      </p:sp>
      <p:sp>
        <p:nvSpPr>
          <p:cNvPr id="288800" name="Rectangle 32">
            <a:extLst>
              <a:ext uri="{FF2B5EF4-FFF2-40B4-BE49-F238E27FC236}">
                <a16:creationId xmlns:a16="http://schemas.microsoft.com/office/drawing/2014/main" id="{A82B793A-CA96-1E53-60F1-1D24C2FC5973}"/>
              </a:ext>
            </a:extLst>
          </p:cNvPr>
          <p:cNvSpPr>
            <a:spLocks noChangeArrowheads="1"/>
          </p:cNvSpPr>
          <p:nvPr/>
        </p:nvSpPr>
        <p:spPr bwMode="auto">
          <a:xfrm>
            <a:off x="1276350" y="4440238"/>
            <a:ext cx="4330700" cy="519112"/>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2.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由输出特性确定</a:t>
            </a:r>
            <a:r>
              <a:rPr kumimoji="1" lang="en-US" altLang="zh-CN" b="1">
                <a:solidFill>
                  <a:srgbClr val="0000FF"/>
                </a:solidFill>
                <a:effectLst>
                  <a:outerShdw blurRad="38100" dist="38100" dir="2700000" algn="tl">
                    <a:srgbClr val="C0C0C0"/>
                  </a:outerShdw>
                </a:effectLst>
                <a:ea typeface="楷体_GB2312" pitchFamily="49" charset="-122"/>
                <a:cs typeface="+mn-cs"/>
              </a:rPr>
              <a:t>I</a:t>
            </a:r>
            <a:r>
              <a:rPr kumimoji="1" lang="en-US" altLang="zh-CN" b="1" baseline="-25000">
                <a:solidFill>
                  <a:srgbClr val="0000FF"/>
                </a:solidFill>
                <a:effectLst>
                  <a:outerShdw blurRad="38100" dist="38100" dir="2700000" algn="tl">
                    <a:srgbClr val="C0C0C0"/>
                  </a:outerShdw>
                </a:effectLst>
                <a:ea typeface="楷体_GB2312" pitchFamily="49" charset="-122"/>
                <a:cs typeface="+mn-cs"/>
              </a:rPr>
              <a:t>C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和</a:t>
            </a:r>
            <a:r>
              <a:rPr kumimoji="1" lang="en-US" altLang="zh-CN" b="1">
                <a:solidFill>
                  <a:srgbClr val="0000FF"/>
                </a:solidFill>
                <a:effectLst>
                  <a:outerShdw blurRad="38100" dist="38100" dir="2700000" algn="tl">
                    <a:srgbClr val="C0C0C0"/>
                  </a:outerShdw>
                </a:effectLst>
                <a:ea typeface="楷体_GB2312" pitchFamily="49" charset="-122"/>
                <a:cs typeface="+mn-cs"/>
              </a:rPr>
              <a:t>U</a:t>
            </a:r>
            <a:r>
              <a:rPr kumimoji="1" lang="en-US" altLang="zh-CN" b="1" baseline="-25000">
                <a:solidFill>
                  <a:srgbClr val="0000FF"/>
                </a:solidFill>
                <a:effectLst>
                  <a:outerShdw blurRad="38100" dist="38100" dir="2700000" algn="tl">
                    <a:srgbClr val="C0C0C0"/>
                  </a:outerShdw>
                </a:effectLst>
                <a:ea typeface="楷体_GB2312" pitchFamily="49" charset="-122"/>
                <a:cs typeface="+mn-cs"/>
              </a:rPr>
              <a:t>CE</a:t>
            </a:r>
          </a:p>
        </p:txBody>
      </p:sp>
      <p:grpSp>
        <p:nvGrpSpPr>
          <p:cNvPr id="2" name="Group 49">
            <a:extLst>
              <a:ext uri="{FF2B5EF4-FFF2-40B4-BE49-F238E27FC236}">
                <a16:creationId xmlns:a16="http://schemas.microsoft.com/office/drawing/2014/main" id="{0D208E14-8F85-07E4-5140-91F1A2992962}"/>
              </a:ext>
            </a:extLst>
          </p:cNvPr>
          <p:cNvGrpSpPr>
            <a:grpSpLocks/>
          </p:cNvGrpSpPr>
          <p:nvPr/>
        </p:nvGrpSpPr>
        <p:grpSpPr bwMode="auto">
          <a:xfrm>
            <a:off x="1662113" y="5081588"/>
            <a:ext cx="3810000" cy="1362075"/>
            <a:chOff x="816" y="2938"/>
            <a:chExt cx="2448" cy="907"/>
          </a:xfrm>
        </p:grpSpPr>
        <p:graphicFrame>
          <p:nvGraphicFramePr>
            <p:cNvPr id="43015" name="Object 34">
              <a:extLst>
                <a:ext uri="{FF2B5EF4-FFF2-40B4-BE49-F238E27FC236}">
                  <a16:creationId xmlns:a16="http://schemas.microsoft.com/office/drawing/2014/main" id="{7C95B701-9C24-FDD5-ACDA-B69263E64EFD}"/>
                </a:ext>
              </a:extLst>
            </p:cNvPr>
            <p:cNvGraphicFramePr>
              <a:graphicFrameLocks/>
            </p:cNvGraphicFramePr>
            <p:nvPr/>
          </p:nvGraphicFramePr>
          <p:xfrm>
            <a:off x="960" y="3360"/>
            <a:ext cx="2304" cy="485"/>
          </p:xfrm>
          <a:graphic>
            <a:graphicData uri="http://schemas.openxmlformats.org/presentationml/2006/ole">
              <mc:AlternateContent xmlns:mc="http://schemas.openxmlformats.org/markup-compatibility/2006">
                <mc:Choice xmlns:v="urn:schemas-microsoft-com:vml" Requires="v">
                  <p:oleObj r:id="rId3" imgW="1332343" imgH="304536" progId="Equation.3">
                    <p:embed/>
                  </p:oleObj>
                </mc:Choice>
                <mc:Fallback>
                  <p:oleObj r:id="rId3" imgW="1332343" imgH="304536" progId="Equation.3">
                    <p:embed/>
                    <p:pic>
                      <p:nvPicPr>
                        <p:cNvPr id="0" name="Object 3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60" y="3360"/>
                          <a:ext cx="2304"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88803" name="Rectangle 35">
              <a:extLst>
                <a:ext uri="{FF2B5EF4-FFF2-40B4-BE49-F238E27FC236}">
                  <a16:creationId xmlns:a16="http://schemas.microsoft.com/office/drawing/2014/main" id="{DE3043D2-785B-36F2-F4FE-CE2969ADFB8F}"/>
                </a:ext>
              </a:extLst>
            </p:cNvPr>
            <p:cNvSpPr>
              <a:spLocks noChangeArrowheads="1"/>
            </p:cNvSpPr>
            <p:nvPr/>
          </p:nvSpPr>
          <p:spPr bwMode="auto">
            <a:xfrm>
              <a:off x="981" y="2938"/>
              <a:ext cx="1635" cy="345"/>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a:solidFill>
                    <a:schemeClr val="tx1"/>
                  </a:solidFill>
                  <a:effectLst>
                    <a:outerShdw blurRad="38100" dist="38100" dir="2700000" algn="tl">
                      <a:srgbClr val="C0C0C0"/>
                    </a:outerShdw>
                  </a:effectLst>
                  <a:ea typeface="楷体_GB2312" pitchFamily="49" charset="-122"/>
                  <a:cs typeface="+mn-cs"/>
                </a:rPr>
                <a:t>U</a:t>
              </a:r>
              <a:r>
                <a:rPr kumimoji="1" lang="en-US" altLang="zh-CN" b="1" i="0" baseline="-25000">
                  <a:solidFill>
                    <a:schemeClr val="tx1"/>
                  </a:solidFill>
                  <a:effectLst>
                    <a:outerShdw blurRad="38100" dist="38100" dir="2700000" algn="tl">
                      <a:srgbClr val="C0C0C0"/>
                    </a:outerShdw>
                  </a:effectLst>
                  <a:ea typeface="楷体_GB2312" pitchFamily="49" charset="-122"/>
                  <a:cs typeface="+mn-cs"/>
                </a:rPr>
                <a:t>CE</a:t>
              </a:r>
              <a:r>
                <a:rPr kumimoji="1" lang="en-US" altLang="zh-CN" b="1" baseline="-25000">
                  <a:solidFill>
                    <a:schemeClr val="tx1"/>
                  </a:solidFill>
                  <a:effectLst>
                    <a:outerShdw blurRad="38100" dist="38100" dir="2700000" algn="tl">
                      <a:srgbClr val="C0C0C0"/>
                    </a:outerShdw>
                  </a:effectLst>
                  <a:ea typeface="楷体_GB2312" pitchFamily="49" charset="-122"/>
                  <a:cs typeface="+mn-cs"/>
                </a:rPr>
                <a:t> </a:t>
              </a:r>
              <a:r>
                <a:rPr kumimoji="1" lang="en-US" altLang="zh-CN" b="1">
                  <a:solidFill>
                    <a:schemeClr val="tx1"/>
                  </a:solidFill>
                  <a:effectLst>
                    <a:outerShdw blurRad="38100" dist="38100" dir="2700000" algn="tl">
                      <a:srgbClr val="C0C0C0"/>
                    </a:outerShdw>
                  </a:effectLst>
                  <a:ea typeface="楷体_GB2312" pitchFamily="49" charset="-122"/>
                  <a:cs typeface="+mn-cs"/>
                </a:rPr>
                <a:t>=U</a:t>
              </a:r>
              <a:r>
                <a:rPr kumimoji="1" lang="en-US" altLang="zh-CN" b="1" i="0" baseline="-25000">
                  <a:solidFill>
                    <a:schemeClr val="tx1"/>
                  </a:solidFill>
                  <a:effectLst>
                    <a:outerShdw blurRad="38100" dist="38100" dir="2700000" algn="tl">
                      <a:srgbClr val="C0C0C0"/>
                    </a:outerShdw>
                  </a:effectLst>
                  <a:ea typeface="楷体_GB2312" pitchFamily="49" charset="-122"/>
                  <a:cs typeface="+mn-cs"/>
                </a:rPr>
                <a:t>CC</a:t>
              </a:r>
              <a:r>
                <a:rPr kumimoji="1" lang="en-US" altLang="zh-CN" b="1">
                  <a:solidFill>
                    <a:schemeClr val="tx1"/>
                  </a:solidFill>
                  <a:effectLst>
                    <a:outerShdw blurRad="38100" dist="38100" dir="2700000" algn="tl">
                      <a:srgbClr val="C0C0C0"/>
                    </a:outerShdw>
                  </a:effectLst>
                  <a:ea typeface="楷体_GB2312" pitchFamily="49" charset="-122"/>
                  <a:cs typeface="+mn-cs"/>
                </a:rPr>
                <a:t>–I</a:t>
              </a:r>
              <a:r>
                <a:rPr kumimoji="1" lang="en-US" altLang="zh-CN" b="1" i="0" baseline="-25000">
                  <a:solidFill>
                    <a:schemeClr val="tx1"/>
                  </a:solidFill>
                  <a:effectLst>
                    <a:outerShdw blurRad="38100" dist="38100" dir="2700000" algn="tl">
                      <a:srgbClr val="C0C0C0"/>
                    </a:outerShdw>
                  </a:effectLst>
                  <a:ea typeface="楷体_GB2312" pitchFamily="49" charset="-122"/>
                  <a:cs typeface="+mn-cs"/>
                </a:rPr>
                <a:t>C</a:t>
              </a:r>
              <a:r>
                <a:rPr kumimoji="1" lang="en-US" altLang="zh-CN" b="1">
                  <a:solidFill>
                    <a:schemeClr val="tx1"/>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tx1"/>
                  </a:solidFill>
                  <a:effectLst>
                    <a:outerShdw blurRad="38100" dist="38100" dir="2700000" algn="tl">
                      <a:srgbClr val="C0C0C0"/>
                    </a:outerShdw>
                  </a:effectLst>
                  <a:ea typeface="楷体_GB2312" pitchFamily="49" charset="-122"/>
                  <a:cs typeface="+mn-cs"/>
                </a:rPr>
                <a:t>C</a:t>
              </a:r>
            </a:p>
          </p:txBody>
        </p:sp>
        <p:sp>
          <p:nvSpPr>
            <p:cNvPr id="43017" name="AutoShape 36">
              <a:extLst>
                <a:ext uri="{FF2B5EF4-FFF2-40B4-BE49-F238E27FC236}">
                  <a16:creationId xmlns:a16="http://schemas.microsoft.com/office/drawing/2014/main" id="{890D4A12-2B00-2670-AAC6-1403F04558A8}"/>
                </a:ext>
              </a:extLst>
            </p:cNvPr>
            <p:cNvSpPr>
              <a:spLocks/>
            </p:cNvSpPr>
            <p:nvPr/>
          </p:nvSpPr>
          <p:spPr bwMode="auto">
            <a:xfrm>
              <a:off x="816" y="3120"/>
              <a:ext cx="90" cy="426"/>
            </a:xfrm>
            <a:prstGeom prst="leftBrace">
              <a:avLst>
                <a:gd name="adj1" fmla="val 39335"/>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sp>
        <p:nvSpPr>
          <p:cNvPr id="43018" name="AutoShape 37">
            <a:hlinkClick r:id="" action="ppaction://hlinkshowjump?jump=previousslide" highlightClick="1"/>
            <a:extLst>
              <a:ext uri="{FF2B5EF4-FFF2-40B4-BE49-F238E27FC236}">
                <a16:creationId xmlns:a16="http://schemas.microsoft.com/office/drawing/2014/main" id="{27B08F86-0B7D-E9EA-DADE-8B8C6632236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3019" name="AutoShape 38">
            <a:hlinkClick r:id="" action="ppaction://hlinkshowjump?jump=nextslide" highlightClick="1"/>
            <a:extLst>
              <a:ext uri="{FF2B5EF4-FFF2-40B4-BE49-F238E27FC236}">
                <a16:creationId xmlns:a16="http://schemas.microsoft.com/office/drawing/2014/main" id="{0524AB88-B0CF-AA79-6104-A8CB921E4A5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3020" name="AutoShape 39">
            <a:hlinkClick r:id="" action="ppaction://hlinkshowjump?jump=firstslide" highlightClick="1"/>
            <a:extLst>
              <a:ext uri="{FF2B5EF4-FFF2-40B4-BE49-F238E27FC236}">
                <a16:creationId xmlns:a16="http://schemas.microsoft.com/office/drawing/2014/main" id="{E74A3E87-CCE3-99B0-867D-A03968ACF2B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43021" name="Group 48">
            <a:extLst>
              <a:ext uri="{FF2B5EF4-FFF2-40B4-BE49-F238E27FC236}">
                <a16:creationId xmlns:a16="http://schemas.microsoft.com/office/drawing/2014/main" id="{878EF04C-C950-7D9E-D5EF-84BFAACED26A}"/>
              </a:ext>
            </a:extLst>
          </p:cNvPr>
          <p:cNvGrpSpPr>
            <a:grpSpLocks/>
          </p:cNvGrpSpPr>
          <p:nvPr/>
        </p:nvGrpSpPr>
        <p:grpSpPr bwMode="auto">
          <a:xfrm>
            <a:off x="5486400" y="1317625"/>
            <a:ext cx="3046413" cy="2720975"/>
            <a:chOff x="3745" y="1170"/>
            <a:chExt cx="1919" cy="1714"/>
          </a:xfrm>
        </p:grpSpPr>
        <p:sp>
          <p:nvSpPr>
            <p:cNvPr id="43022" name="Line 8">
              <a:extLst>
                <a:ext uri="{FF2B5EF4-FFF2-40B4-BE49-F238E27FC236}">
                  <a16:creationId xmlns:a16="http://schemas.microsoft.com/office/drawing/2014/main" id="{3F6CE7F3-B7E5-2C7D-E14F-B2919E3D1A03}"/>
                </a:ext>
              </a:extLst>
            </p:cNvPr>
            <p:cNvSpPr>
              <a:spLocks noChangeShapeType="1"/>
            </p:cNvSpPr>
            <p:nvPr/>
          </p:nvSpPr>
          <p:spPr bwMode="auto">
            <a:xfrm>
              <a:off x="4181" y="1312"/>
              <a:ext cx="832"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8777" name="Rectangle 9">
              <a:extLst>
                <a:ext uri="{FF2B5EF4-FFF2-40B4-BE49-F238E27FC236}">
                  <a16:creationId xmlns:a16="http://schemas.microsoft.com/office/drawing/2014/main" id="{829A61E4-D802-9A79-F600-6A74A8152729}"/>
                </a:ext>
              </a:extLst>
            </p:cNvPr>
            <p:cNvSpPr>
              <a:spLocks noChangeArrowheads="1"/>
            </p:cNvSpPr>
            <p:nvPr/>
          </p:nvSpPr>
          <p:spPr bwMode="auto">
            <a:xfrm>
              <a:off x="5040" y="1170"/>
              <a:ext cx="624" cy="327"/>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i="0">
                  <a:solidFill>
                    <a:srgbClr val="FF0000"/>
                  </a:solidFill>
                  <a:effectLst>
                    <a:outerShdw blurRad="38100" dist="38100" dir="2700000" algn="tl">
                      <a:srgbClr val="C0C0C0"/>
                    </a:outerShdw>
                  </a:effectLst>
                  <a:ea typeface="楷体_GB2312" pitchFamily="49" charset="-122"/>
                  <a:cs typeface="+mn-cs"/>
                </a:rPr>
                <a:t>+</a:t>
              </a:r>
              <a:r>
                <a:rPr kumimoji="1" lang="en-US" altLang="zh-CN" b="1">
                  <a:solidFill>
                    <a:schemeClr val="tx1"/>
                  </a:solidFill>
                  <a:effectLst>
                    <a:outerShdw blurRad="38100" dist="38100" dir="2700000" algn="tl">
                      <a:srgbClr val="C0C0C0"/>
                    </a:outerShdw>
                  </a:effectLst>
                  <a:ea typeface="楷体_GB2312" pitchFamily="49" charset="-122"/>
                  <a:cs typeface="+mn-cs"/>
                </a:rPr>
                <a:t>U</a:t>
              </a:r>
              <a:r>
                <a:rPr kumimoji="1" lang="en-US" altLang="zh-CN" b="1" i="0" baseline="-25000">
                  <a:solidFill>
                    <a:schemeClr val="tx1"/>
                  </a:solidFill>
                  <a:effectLst>
                    <a:outerShdw blurRad="38100" dist="38100" dir="2700000" algn="tl">
                      <a:srgbClr val="C0C0C0"/>
                    </a:outerShdw>
                  </a:effectLst>
                  <a:ea typeface="楷体_GB2312" pitchFamily="49" charset="-122"/>
                  <a:cs typeface="+mn-cs"/>
                </a:rPr>
                <a:t>CC</a:t>
              </a:r>
            </a:p>
          </p:txBody>
        </p:sp>
        <p:sp>
          <p:nvSpPr>
            <p:cNvPr id="43024" name="Line 10">
              <a:extLst>
                <a:ext uri="{FF2B5EF4-FFF2-40B4-BE49-F238E27FC236}">
                  <a16:creationId xmlns:a16="http://schemas.microsoft.com/office/drawing/2014/main" id="{32E09CEF-8693-5057-0268-DF8738C5160E}"/>
                </a:ext>
              </a:extLst>
            </p:cNvPr>
            <p:cNvSpPr>
              <a:spLocks noChangeShapeType="1"/>
            </p:cNvSpPr>
            <p:nvPr/>
          </p:nvSpPr>
          <p:spPr bwMode="auto">
            <a:xfrm flipV="1">
              <a:off x="4158" y="1868"/>
              <a:ext cx="0" cy="31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25" name="Line 11">
              <a:extLst>
                <a:ext uri="{FF2B5EF4-FFF2-40B4-BE49-F238E27FC236}">
                  <a16:creationId xmlns:a16="http://schemas.microsoft.com/office/drawing/2014/main" id="{7A73AD49-F53D-DBD0-979C-EB18E1FAB89C}"/>
                </a:ext>
              </a:extLst>
            </p:cNvPr>
            <p:cNvSpPr>
              <a:spLocks noChangeShapeType="1"/>
            </p:cNvSpPr>
            <p:nvPr/>
          </p:nvSpPr>
          <p:spPr bwMode="auto">
            <a:xfrm rot="16200000" flipH="1">
              <a:off x="4019" y="1459"/>
              <a:ext cx="300"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3026" name="Line 12">
              <a:extLst>
                <a:ext uri="{FF2B5EF4-FFF2-40B4-BE49-F238E27FC236}">
                  <a16:creationId xmlns:a16="http://schemas.microsoft.com/office/drawing/2014/main" id="{62CBCF51-8FEB-A239-213E-E653F3E35B25}"/>
                </a:ext>
              </a:extLst>
            </p:cNvPr>
            <p:cNvSpPr>
              <a:spLocks noChangeShapeType="1"/>
            </p:cNvSpPr>
            <p:nvPr/>
          </p:nvSpPr>
          <p:spPr bwMode="auto">
            <a:xfrm>
              <a:off x="4592" y="2033"/>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288785" name="Text Box 17">
              <a:extLst>
                <a:ext uri="{FF2B5EF4-FFF2-40B4-BE49-F238E27FC236}">
                  <a16:creationId xmlns:a16="http://schemas.microsoft.com/office/drawing/2014/main" id="{62230A88-CE48-4026-EFC2-75E9FDB68C28}"/>
                </a:ext>
              </a:extLst>
            </p:cNvPr>
            <p:cNvSpPr txBox="1">
              <a:spLocks noChangeArrowheads="1"/>
            </p:cNvSpPr>
            <p:nvPr/>
          </p:nvSpPr>
          <p:spPr bwMode="auto">
            <a:xfrm>
              <a:off x="3745" y="1508"/>
              <a:ext cx="364" cy="327"/>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b="1">
                  <a:solidFill>
                    <a:schemeClr val="tx2"/>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tx2"/>
                  </a:solidFill>
                  <a:effectLst>
                    <a:outerShdw blurRad="38100" dist="38100" dir="2700000" algn="tl">
                      <a:srgbClr val="C0C0C0"/>
                    </a:outerShdw>
                  </a:effectLst>
                  <a:ea typeface="楷体_GB2312" pitchFamily="49" charset="-122"/>
                  <a:cs typeface="+mn-cs"/>
                </a:rPr>
                <a:t>B</a:t>
              </a:r>
              <a:endParaRPr kumimoji="1" lang="en-US" altLang="zh-CN" b="1" i="0">
                <a:solidFill>
                  <a:schemeClr val="tx2"/>
                </a:solidFill>
                <a:effectLst>
                  <a:outerShdw blurRad="38100" dist="38100" dir="2700000" algn="tl">
                    <a:srgbClr val="C0C0C0"/>
                  </a:outerShdw>
                </a:effectLst>
                <a:ea typeface="楷体_GB2312" pitchFamily="49" charset="-122"/>
                <a:cs typeface="+mn-cs"/>
              </a:endParaRPr>
            </a:p>
          </p:txBody>
        </p:sp>
        <p:sp>
          <p:nvSpPr>
            <p:cNvPr id="43028" name="Rectangle 18">
              <a:extLst>
                <a:ext uri="{FF2B5EF4-FFF2-40B4-BE49-F238E27FC236}">
                  <a16:creationId xmlns:a16="http://schemas.microsoft.com/office/drawing/2014/main" id="{8CA1984A-E556-CC74-8238-18D797EF7F2A}"/>
                </a:ext>
              </a:extLst>
            </p:cNvPr>
            <p:cNvSpPr>
              <a:spLocks noChangeArrowheads="1"/>
            </p:cNvSpPr>
            <p:nvPr/>
          </p:nvSpPr>
          <p:spPr bwMode="auto">
            <a:xfrm>
              <a:off x="4702" y="1536"/>
              <a:ext cx="84" cy="280"/>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3029" name="Rectangle 19">
              <a:extLst>
                <a:ext uri="{FF2B5EF4-FFF2-40B4-BE49-F238E27FC236}">
                  <a16:creationId xmlns:a16="http://schemas.microsoft.com/office/drawing/2014/main" id="{02E2EA2F-E87B-3C6E-9262-1DB9123ACBF9}"/>
                </a:ext>
              </a:extLst>
            </p:cNvPr>
            <p:cNvSpPr>
              <a:spLocks noChangeArrowheads="1"/>
            </p:cNvSpPr>
            <p:nvPr/>
          </p:nvSpPr>
          <p:spPr bwMode="auto">
            <a:xfrm>
              <a:off x="4119" y="1608"/>
              <a:ext cx="80" cy="264"/>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88788" name="Text Box 20">
              <a:extLst>
                <a:ext uri="{FF2B5EF4-FFF2-40B4-BE49-F238E27FC236}">
                  <a16:creationId xmlns:a16="http://schemas.microsoft.com/office/drawing/2014/main" id="{38BA07BB-12C2-AD5F-8FBA-25EC5AAAEDF2}"/>
                </a:ext>
              </a:extLst>
            </p:cNvPr>
            <p:cNvSpPr txBox="1">
              <a:spLocks noChangeArrowheads="1"/>
            </p:cNvSpPr>
            <p:nvPr/>
          </p:nvSpPr>
          <p:spPr bwMode="auto">
            <a:xfrm>
              <a:off x="4375" y="1448"/>
              <a:ext cx="373" cy="327"/>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defRPr/>
              </a:pPr>
              <a:r>
                <a:rPr kumimoji="1" lang="en-US" altLang="zh-CN" b="1">
                  <a:solidFill>
                    <a:schemeClr val="tx2"/>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tx2"/>
                  </a:solidFill>
                  <a:effectLst>
                    <a:outerShdw blurRad="38100" dist="38100" dir="2700000" algn="tl">
                      <a:srgbClr val="C0C0C0"/>
                    </a:outerShdw>
                  </a:effectLst>
                  <a:ea typeface="楷体_GB2312" pitchFamily="49" charset="-122"/>
                  <a:cs typeface="+mn-cs"/>
                </a:rPr>
                <a:t>C</a:t>
              </a:r>
              <a:endParaRPr kumimoji="1" lang="en-US" altLang="zh-CN" b="1" i="0">
                <a:solidFill>
                  <a:schemeClr val="tx2"/>
                </a:solidFill>
                <a:effectLst>
                  <a:outerShdw blurRad="38100" dist="38100" dir="2700000" algn="tl">
                    <a:srgbClr val="C0C0C0"/>
                  </a:outerShdw>
                </a:effectLst>
                <a:ea typeface="楷体_GB2312" pitchFamily="49" charset="-122"/>
                <a:cs typeface="+mn-cs"/>
              </a:endParaRPr>
            </a:p>
          </p:txBody>
        </p:sp>
        <p:sp>
          <p:nvSpPr>
            <p:cNvPr id="288789" name="Text Box 21">
              <a:extLst>
                <a:ext uri="{FF2B5EF4-FFF2-40B4-BE49-F238E27FC236}">
                  <a16:creationId xmlns:a16="http://schemas.microsoft.com/office/drawing/2014/main" id="{A5FA3E4F-522F-6A2C-88D1-79052BC00BAB}"/>
                </a:ext>
              </a:extLst>
            </p:cNvPr>
            <p:cNvSpPr txBox="1">
              <a:spLocks noChangeArrowheads="1"/>
            </p:cNvSpPr>
            <p:nvPr/>
          </p:nvSpPr>
          <p:spPr bwMode="auto">
            <a:xfrm>
              <a:off x="4681" y="2011"/>
              <a:ext cx="263"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tx1"/>
                  </a:solidFill>
                  <a:effectLst>
                    <a:outerShdw blurRad="38100" dist="38100" dir="2700000">
                      <a:srgbClr val="FFFFFF"/>
                    </a:outerShdw>
                  </a:effectLst>
                  <a:ea typeface="楷体_GB2312" pitchFamily="49" charset="-122"/>
                  <a:cs typeface="+mn-cs"/>
                </a:rPr>
                <a:t>T</a:t>
              </a:r>
              <a:endParaRPr lang="en-US" altLang="zh-CN" b="1" i="0" noProof="1">
                <a:solidFill>
                  <a:schemeClr val="tx1"/>
                </a:solidFill>
                <a:effectLst>
                  <a:outerShdw blurRad="38100" dist="38100" dir="2700000">
                    <a:srgbClr val="FFFFFF"/>
                  </a:outerShdw>
                </a:effectLst>
                <a:ea typeface="楷体_GB2312" pitchFamily="49" charset="-122"/>
              </a:endParaRPr>
            </a:p>
          </p:txBody>
        </p:sp>
        <p:sp>
          <p:nvSpPr>
            <p:cNvPr id="43032" name="Line 22">
              <a:extLst>
                <a:ext uri="{FF2B5EF4-FFF2-40B4-BE49-F238E27FC236}">
                  <a16:creationId xmlns:a16="http://schemas.microsoft.com/office/drawing/2014/main" id="{2B8A00C0-E98E-52DC-9FF1-74363FB7182B}"/>
                </a:ext>
              </a:extLst>
            </p:cNvPr>
            <p:cNvSpPr>
              <a:spLocks noChangeShapeType="1"/>
            </p:cNvSpPr>
            <p:nvPr/>
          </p:nvSpPr>
          <p:spPr bwMode="auto">
            <a:xfrm flipV="1">
              <a:off x="4153" y="2171"/>
              <a:ext cx="441" cy="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88791" name="Text Box 23">
              <a:extLst>
                <a:ext uri="{FF2B5EF4-FFF2-40B4-BE49-F238E27FC236}">
                  <a16:creationId xmlns:a16="http://schemas.microsoft.com/office/drawing/2014/main" id="{B3672F7F-2E11-C5FA-E031-562673D2739E}"/>
                </a:ext>
              </a:extLst>
            </p:cNvPr>
            <p:cNvSpPr txBox="1">
              <a:spLocks noChangeArrowheads="1"/>
            </p:cNvSpPr>
            <p:nvPr/>
          </p:nvSpPr>
          <p:spPr bwMode="auto">
            <a:xfrm>
              <a:off x="4835" y="1750"/>
              <a:ext cx="366" cy="327"/>
            </a:xfrm>
            <a:prstGeom prst="rect">
              <a:avLst/>
            </a:prstGeom>
            <a:noFill/>
            <a:ln w="9525">
              <a:noFill/>
              <a:miter lim="800000"/>
            </a:ln>
            <a:effectLst/>
          </p:spPr>
          <p:txBody>
            <a:bodyPr>
              <a:spAutoFit/>
            </a:bodyPr>
            <a:lstStyle/>
            <a:p>
              <a:pPr>
                <a:spcBef>
                  <a:spcPct val="50000"/>
                </a:spcBef>
              </a:pPr>
              <a:r>
                <a:rPr lang="en-US" altLang="zh-CN" b="1" i="0" noProof="1">
                  <a:solidFill>
                    <a:srgbClr val="FF0000"/>
                  </a:solidFill>
                  <a:effectLst>
                    <a:outerShdw blurRad="38100" dist="38100" dir="2700000">
                      <a:srgbClr val="000000"/>
                    </a:outerShdw>
                  </a:effectLst>
                  <a:ea typeface="宋体" panose="02010600030101010101" pitchFamily="2" charset="-122"/>
                  <a:cs typeface="+mn-cs"/>
                </a:rPr>
                <a:t>+</a:t>
              </a:r>
              <a:endParaRPr lang="en-US" altLang="zh-CN" b="1" i="0" noProof="1">
                <a:solidFill>
                  <a:srgbClr val="FF0000"/>
                </a:solidFill>
                <a:effectLst>
                  <a:outerShdw blurRad="38100" dist="38100" dir="2700000">
                    <a:srgbClr val="000000"/>
                  </a:outerShdw>
                </a:effectLst>
                <a:ea typeface="宋体" panose="02010600030101010101" pitchFamily="2" charset="-122"/>
              </a:endParaRPr>
            </a:p>
          </p:txBody>
        </p:sp>
        <p:sp>
          <p:nvSpPr>
            <p:cNvPr id="288792" name="Rectangle 24">
              <a:extLst>
                <a:ext uri="{FF2B5EF4-FFF2-40B4-BE49-F238E27FC236}">
                  <a16:creationId xmlns:a16="http://schemas.microsoft.com/office/drawing/2014/main" id="{DE25A2CD-059B-4113-DF01-26B44FA8C69B}"/>
                </a:ext>
              </a:extLst>
            </p:cNvPr>
            <p:cNvSpPr>
              <a:spLocks noChangeArrowheads="1"/>
            </p:cNvSpPr>
            <p:nvPr/>
          </p:nvSpPr>
          <p:spPr bwMode="auto">
            <a:xfrm>
              <a:off x="4800" y="2016"/>
              <a:ext cx="573" cy="32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b="1">
                  <a:solidFill>
                    <a:srgbClr val="FF0000"/>
                  </a:solidFill>
                  <a:effectLst>
                    <a:outerShdw blurRad="38100" dist="38100" dir="2700000" algn="tl">
                      <a:srgbClr val="C0C0C0"/>
                    </a:outerShdw>
                  </a:effectLst>
                  <a:ea typeface="楷体_GB2312" pitchFamily="49" charset="-122"/>
                  <a:cs typeface="+mn-cs"/>
                </a:rPr>
                <a:t>U</a:t>
              </a:r>
              <a:r>
                <a:rPr kumimoji="1" lang="en-US" altLang="zh-CN" b="1" i="0" baseline="-25000">
                  <a:solidFill>
                    <a:srgbClr val="FF0000"/>
                  </a:solidFill>
                  <a:effectLst>
                    <a:outerShdw blurRad="38100" dist="38100" dir="2700000" algn="tl">
                      <a:srgbClr val="C0C0C0"/>
                    </a:outerShdw>
                  </a:effectLst>
                  <a:ea typeface="楷体_GB2312" pitchFamily="49" charset="-122"/>
                  <a:cs typeface="+mn-cs"/>
                </a:rPr>
                <a:t>CE</a:t>
              </a:r>
            </a:p>
          </p:txBody>
        </p:sp>
        <p:sp>
          <p:nvSpPr>
            <p:cNvPr id="288793" name="Rectangle 25">
              <a:extLst>
                <a:ext uri="{FF2B5EF4-FFF2-40B4-BE49-F238E27FC236}">
                  <a16:creationId xmlns:a16="http://schemas.microsoft.com/office/drawing/2014/main" id="{F0EB7879-CD79-6A56-4C94-7342A334CAA1}"/>
                </a:ext>
              </a:extLst>
            </p:cNvPr>
            <p:cNvSpPr>
              <a:spLocks noChangeArrowheads="1"/>
            </p:cNvSpPr>
            <p:nvPr/>
          </p:nvSpPr>
          <p:spPr bwMode="auto">
            <a:xfrm>
              <a:off x="4822" y="2292"/>
              <a:ext cx="226" cy="327"/>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i="0">
                  <a:solidFill>
                    <a:srgbClr val="FF0000"/>
                  </a:solidFill>
                  <a:effectLst>
                    <a:outerShdw blurRad="38100" dist="38100" dir="2700000" algn="tl">
                      <a:srgbClr val="C0C0C0"/>
                    </a:outerShdw>
                  </a:effectLst>
                  <a:ea typeface="楷体_GB2312" pitchFamily="49" charset="-122"/>
                  <a:cs typeface="+mn-cs"/>
                </a:rPr>
                <a:t>–</a:t>
              </a:r>
            </a:p>
          </p:txBody>
        </p:sp>
        <p:sp>
          <p:nvSpPr>
            <p:cNvPr id="43036" name="Line 26">
              <a:extLst>
                <a:ext uri="{FF2B5EF4-FFF2-40B4-BE49-F238E27FC236}">
                  <a16:creationId xmlns:a16="http://schemas.microsoft.com/office/drawing/2014/main" id="{B77957A2-EB97-96B6-F994-7ACA4BAE0D4E}"/>
                </a:ext>
              </a:extLst>
            </p:cNvPr>
            <p:cNvSpPr>
              <a:spLocks noChangeShapeType="1"/>
            </p:cNvSpPr>
            <p:nvPr/>
          </p:nvSpPr>
          <p:spPr bwMode="auto">
            <a:xfrm>
              <a:off x="4859" y="1513"/>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88795" name="Rectangle 27">
              <a:extLst>
                <a:ext uri="{FF2B5EF4-FFF2-40B4-BE49-F238E27FC236}">
                  <a16:creationId xmlns:a16="http://schemas.microsoft.com/office/drawing/2014/main" id="{4C59C54A-DEDD-3672-D76A-8AC4569492AE}"/>
                </a:ext>
              </a:extLst>
            </p:cNvPr>
            <p:cNvSpPr>
              <a:spLocks noChangeArrowheads="1"/>
            </p:cNvSpPr>
            <p:nvPr/>
          </p:nvSpPr>
          <p:spPr bwMode="auto">
            <a:xfrm>
              <a:off x="4748" y="1453"/>
              <a:ext cx="483" cy="32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b="1">
                  <a:solidFill>
                    <a:srgbClr val="FF0000"/>
                  </a:solidFill>
                  <a:effectLst>
                    <a:outerShdw blurRad="38100" dist="38100" dir="2700000" algn="tl">
                      <a:srgbClr val="C0C0C0"/>
                    </a:outerShdw>
                  </a:effectLst>
                  <a:ea typeface="楷体_GB2312" pitchFamily="49" charset="-122"/>
                  <a:cs typeface="+mn-cs"/>
                </a:rPr>
                <a:t>I</a:t>
              </a:r>
              <a:r>
                <a:rPr kumimoji="1" lang="en-US" altLang="zh-CN" b="1" i="0" baseline="-25000">
                  <a:solidFill>
                    <a:srgbClr val="FF0000"/>
                  </a:solidFill>
                  <a:effectLst>
                    <a:outerShdw blurRad="38100" dist="38100" dir="2700000" algn="tl">
                      <a:srgbClr val="C0C0C0"/>
                    </a:outerShdw>
                  </a:effectLst>
                  <a:ea typeface="楷体_GB2312" pitchFamily="49" charset="-122"/>
                  <a:cs typeface="+mn-cs"/>
                </a:rPr>
                <a:t>C</a:t>
              </a:r>
            </a:p>
          </p:txBody>
        </p:sp>
        <p:sp>
          <p:nvSpPr>
            <p:cNvPr id="43038" name="Oval 28">
              <a:extLst>
                <a:ext uri="{FF2B5EF4-FFF2-40B4-BE49-F238E27FC236}">
                  <a16:creationId xmlns:a16="http://schemas.microsoft.com/office/drawing/2014/main" id="{DE2B3611-A644-D907-2D92-BA600A9914D8}"/>
                </a:ext>
              </a:extLst>
            </p:cNvPr>
            <p:cNvSpPr>
              <a:spLocks noChangeArrowheads="1"/>
            </p:cNvSpPr>
            <p:nvPr/>
          </p:nvSpPr>
          <p:spPr bwMode="auto">
            <a:xfrm>
              <a:off x="5007" y="1298"/>
              <a:ext cx="56" cy="5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43039" name="Line 31">
              <a:extLst>
                <a:ext uri="{FF2B5EF4-FFF2-40B4-BE49-F238E27FC236}">
                  <a16:creationId xmlns:a16="http://schemas.microsoft.com/office/drawing/2014/main" id="{E71AD475-7730-AF46-704F-11BB7F4A7CFD}"/>
                </a:ext>
              </a:extLst>
            </p:cNvPr>
            <p:cNvSpPr>
              <a:spLocks noChangeShapeType="1"/>
            </p:cNvSpPr>
            <p:nvPr/>
          </p:nvSpPr>
          <p:spPr bwMode="auto">
            <a:xfrm>
              <a:off x="4659" y="2880"/>
              <a:ext cx="189" cy="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40" name="Line 42">
              <a:extLst>
                <a:ext uri="{FF2B5EF4-FFF2-40B4-BE49-F238E27FC236}">
                  <a16:creationId xmlns:a16="http://schemas.microsoft.com/office/drawing/2014/main" id="{E20742B4-90E6-92D0-7636-5F5BF61F94E0}"/>
                </a:ext>
              </a:extLst>
            </p:cNvPr>
            <p:cNvSpPr>
              <a:spLocks noChangeShapeType="1"/>
            </p:cNvSpPr>
            <p:nvPr/>
          </p:nvSpPr>
          <p:spPr bwMode="auto">
            <a:xfrm>
              <a:off x="4592" y="2160"/>
              <a:ext cx="160" cy="225"/>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3041" name="Line 44">
              <a:extLst>
                <a:ext uri="{FF2B5EF4-FFF2-40B4-BE49-F238E27FC236}">
                  <a16:creationId xmlns:a16="http://schemas.microsoft.com/office/drawing/2014/main" id="{B0203265-4FAD-1111-DD14-44A831556750}"/>
                </a:ext>
              </a:extLst>
            </p:cNvPr>
            <p:cNvSpPr>
              <a:spLocks noChangeShapeType="1"/>
            </p:cNvSpPr>
            <p:nvPr/>
          </p:nvSpPr>
          <p:spPr bwMode="auto">
            <a:xfrm>
              <a:off x="4752" y="1310"/>
              <a:ext cx="0" cy="24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42" name="Line 45">
              <a:extLst>
                <a:ext uri="{FF2B5EF4-FFF2-40B4-BE49-F238E27FC236}">
                  <a16:creationId xmlns:a16="http://schemas.microsoft.com/office/drawing/2014/main" id="{89A6CA90-0B03-5FE3-C852-24E7971CEE67}"/>
                </a:ext>
              </a:extLst>
            </p:cNvPr>
            <p:cNvSpPr>
              <a:spLocks noChangeShapeType="1"/>
            </p:cNvSpPr>
            <p:nvPr/>
          </p:nvSpPr>
          <p:spPr bwMode="auto">
            <a:xfrm>
              <a:off x="4752" y="1831"/>
              <a:ext cx="0" cy="185"/>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43" name="Line 46">
              <a:extLst>
                <a:ext uri="{FF2B5EF4-FFF2-40B4-BE49-F238E27FC236}">
                  <a16:creationId xmlns:a16="http://schemas.microsoft.com/office/drawing/2014/main" id="{2514B009-F37D-207A-289E-04ABF4705CD8}"/>
                </a:ext>
              </a:extLst>
            </p:cNvPr>
            <p:cNvSpPr>
              <a:spLocks noChangeShapeType="1"/>
            </p:cNvSpPr>
            <p:nvPr/>
          </p:nvSpPr>
          <p:spPr bwMode="auto">
            <a:xfrm>
              <a:off x="4752" y="2352"/>
              <a:ext cx="0" cy="5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3044" name="Line 47">
              <a:extLst>
                <a:ext uri="{FF2B5EF4-FFF2-40B4-BE49-F238E27FC236}">
                  <a16:creationId xmlns:a16="http://schemas.microsoft.com/office/drawing/2014/main" id="{14F018B8-24A3-7486-014F-67CA1E6ED7B2}"/>
                </a:ext>
              </a:extLst>
            </p:cNvPr>
            <p:cNvSpPr>
              <a:spLocks noChangeShapeType="1"/>
            </p:cNvSpPr>
            <p:nvPr/>
          </p:nvSpPr>
          <p:spPr bwMode="auto">
            <a:xfrm flipV="1">
              <a:off x="4608" y="2016"/>
              <a:ext cx="144"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88773"/>
                                        </p:tgtEl>
                                        <p:attrNameLst>
                                          <p:attrName>style.visibility</p:attrName>
                                        </p:attrNameLst>
                                      </p:cBhvr>
                                      <p:to>
                                        <p:strVal val="visible"/>
                                      </p:to>
                                    </p:set>
                                    <p:animEffect transition="in" filter="wipe(left)">
                                      <p:cBhvr>
                                        <p:cTn id="7" dur="500"/>
                                        <p:tgtEl>
                                          <p:spTgt spid="28877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88772"/>
                                        </p:tgtEl>
                                        <p:attrNameLst>
                                          <p:attrName>style.visibility</p:attrName>
                                        </p:attrNameLst>
                                      </p:cBhvr>
                                      <p:to>
                                        <p:strVal val="visible"/>
                                      </p:to>
                                    </p:set>
                                    <p:animEffect transition="in" filter="wipe(left)">
                                      <p:cBhvr>
                                        <p:cTn id="12" dur="500"/>
                                        <p:tgtEl>
                                          <p:spTgt spid="28877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88800"/>
                                        </p:tgtEl>
                                        <p:attrNameLst>
                                          <p:attrName>style.visibility</p:attrName>
                                        </p:attrNameLst>
                                      </p:cBhvr>
                                      <p:to>
                                        <p:strVal val="visible"/>
                                      </p:to>
                                    </p:set>
                                    <p:animEffect transition="in" filter="wipe(left)">
                                      <p:cBhvr>
                                        <p:cTn id="17" dur="500"/>
                                        <p:tgtEl>
                                          <p:spTgt spid="2888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8772" grpId="0"/>
      <p:bldP spid="288773" grpId="0"/>
      <p:bldP spid="288800" grpId="0"/>
    </p:bldLst>
  </p:timing>
</p:sld>
</file>

<file path=ppt/slides/slide3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9794" name="Rectangle 2">
            <a:extLst>
              <a:ext uri="{FF2B5EF4-FFF2-40B4-BE49-F238E27FC236}">
                <a16:creationId xmlns:a16="http://schemas.microsoft.com/office/drawing/2014/main" id="{EDE89F25-1F9E-41AF-6305-BA4FB375101B}"/>
              </a:ext>
            </a:extLst>
          </p:cNvPr>
          <p:cNvSpPr>
            <a:spLocks noGrp="1" noChangeArrowheads="1"/>
          </p:cNvSpPr>
          <p:nvPr>
            <p:ph type="title"/>
          </p:nvPr>
        </p:nvSpPr>
        <p:spPr>
          <a:xfrm>
            <a:off x="304800" y="233363"/>
            <a:ext cx="5410200" cy="762000"/>
          </a:xfrm>
        </p:spPr>
        <p:txBody>
          <a:bodyPr/>
          <a:lstStyle/>
          <a:p>
            <a:pPr algn="l" eaLnBrk="1" hangingPunct="1">
              <a:defRPr/>
            </a:pPr>
            <a:r>
              <a:rPr kumimoji="1" lang="en-US" altLang="zh-CN" sz="2800" b="1">
                <a:solidFill>
                  <a:srgbClr val="000099"/>
                </a:solidFill>
                <a:effectLst>
                  <a:outerShdw blurRad="38100" dist="38100" dir="2700000" algn="tl">
                    <a:srgbClr val="C0C0C0"/>
                  </a:outerShdw>
                </a:effectLst>
              </a:rPr>
              <a:t>10.2.2</a:t>
            </a:r>
            <a:r>
              <a:rPr kumimoji="1" lang="en-US" altLang="zh-CN" sz="2800" b="1">
                <a:solidFill>
                  <a:srgbClr val="000099"/>
                </a:solidFill>
                <a:effectLst>
                  <a:outerShdw blurRad="38100" dist="38100" dir="2700000" algn="tl">
                    <a:srgbClr val="C0C0C0"/>
                  </a:outerShdw>
                </a:effectLst>
                <a:latin typeface="宋体" panose="02010600030101010101" pitchFamily="2" charset="-122"/>
              </a:rPr>
              <a:t> </a:t>
            </a:r>
            <a:r>
              <a:rPr kumimoji="1" lang="zh-CN" altLang="en-US" sz="2800" b="1">
                <a:solidFill>
                  <a:srgbClr val="000099"/>
                </a:solidFill>
                <a:effectLst>
                  <a:outerShdw blurRad="38100" dist="38100" dir="2700000" algn="tl">
                    <a:srgbClr val="C0C0C0"/>
                  </a:outerShdw>
                </a:effectLst>
                <a:latin typeface="宋体" panose="02010600030101010101" pitchFamily="2" charset="-122"/>
              </a:rPr>
              <a:t>用图解法确定静态值</a:t>
            </a:r>
          </a:p>
        </p:txBody>
      </p:sp>
      <p:graphicFrame>
        <p:nvGraphicFramePr>
          <p:cNvPr id="289809" name="Object 17">
            <a:extLst>
              <a:ext uri="{FF2B5EF4-FFF2-40B4-BE49-F238E27FC236}">
                <a16:creationId xmlns:a16="http://schemas.microsoft.com/office/drawing/2014/main" id="{31AB1C73-C764-DFD7-7483-40367EB19DC7}"/>
              </a:ext>
            </a:extLst>
          </p:cNvPr>
          <p:cNvGraphicFramePr>
            <a:graphicFrameLocks/>
          </p:cNvGraphicFramePr>
          <p:nvPr/>
        </p:nvGraphicFramePr>
        <p:xfrm>
          <a:off x="5495925" y="4122738"/>
          <a:ext cx="2632075" cy="1084262"/>
        </p:xfrm>
        <a:graphic>
          <a:graphicData uri="http://schemas.openxmlformats.org/presentationml/2006/ole">
            <mc:AlternateContent xmlns:mc="http://schemas.openxmlformats.org/markup-compatibility/2006">
              <mc:Choice xmlns:v="urn:schemas-microsoft-com:vml" Requires="v">
                <p:oleObj r:id="rId3" imgW="1065875" imgH="406048" progId="Equation.3">
                  <p:embed/>
                </p:oleObj>
              </mc:Choice>
              <mc:Fallback>
                <p:oleObj r:id="rId3" imgW="1065875" imgH="406048" progId="Equation.3">
                  <p:embed/>
                  <p:pic>
                    <p:nvPicPr>
                      <p:cNvPr id="0" name="Object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95925" y="4122738"/>
                        <a:ext cx="2632075" cy="1084262"/>
                      </a:xfrm>
                      <a:prstGeom prst="rect">
                        <a:avLst/>
                      </a:prstGeom>
                      <a:gradFill rotWithShape="1">
                        <a:gsLst>
                          <a:gs pos="0">
                            <a:schemeClr val="bg1"/>
                          </a:gs>
                          <a:gs pos="50000">
                            <a:srgbClr val="FFFF99"/>
                          </a:gs>
                          <a:gs pos="100000">
                            <a:schemeClr val="bg1"/>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89810" name="Line 18">
            <a:extLst>
              <a:ext uri="{FF2B5EF4-FFF2-40B4-BE49-F238E27FC236}">
                <a16:creationId xmlns:a16="http://schemas.microsoft.com/office/drawing/2014/main" id="{94ED1C44-1448-A820-4D25-37BEE185B8D4}"/>
              </a:ext>
            </a:extLst>
          </p:cNvPr>
          <p:cNvSpPr>
            <a:spLocks noChangeShapeType="1"/>
          </p:cNvSpPr>
          <p:nvPr/>
        </p:nvSpPr>
        <p:spPr bwMode="auto">
          <a:xfrm flipH="1" flipV="1">
            <a:off x="4548188" y="4114800"/>
            <a:ext cx="914400" cy="3810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4037" name="Line 25">
            <a:extLst>
              <a:ext uri="{FF2B5EF4-FFF2-40B4-BE49-F238E27FC236}">
                <a16:creationId xmlns:a16="http://schemas.microsoft.com/office/drawing/2014/main" id="{E5480CA1-3D7E-49E1-86EA-3C897CE11447}"/>
              </a:ext>
            </a:extLst>
          </p:cNvPr>
          <p:cNvSpPr>
            <a:spLocks noChangeShapeType="1"/>
          </p:cNvSpPr>
          <p:nvPr/>
        </p:nvSpPr>
        <p:spPr bwMode="auto">
          <a:xfrm>
            <a:off x="1211263" y="3981450"/>
            <a:ext cx="144462"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38100">
                <a:solidFill>
                  <a:srgbClr val="000000"/>
                </a:solidFill>
                <a:round/>
                <a:headEnd/>
                <a:tailEnd/>
              </a14:hiddenLine>
            </a:ext>
          </a:extLst>
        </p:spPr>
        <p:txBody>
          <a:bodyPr/>
          <a:lstStyle/>
          <a:p>
            <a:endParaRPr lang="zh-CN" altLang="en-US"/>
          </a:p>
        </p:txBody>
      </p:sp>
      <p:sp>
        <p:nvSpPr>
          <p:cNvPr id="289822" name="Line 30">
            <a:extLst>
              <a:ext uri="{FF2B5EF4-FFF2-40B4-BE49-F238E27FC236}">
                <a16:creationId xmlns:a16="http://schemas.microsoft.com/office/drawing/2014/main" id="{8D172D5C-A20B-C964-C0F5-ABC10FF1A313}"/>
              </a:ext>
            </a:extLst>
          </p:cNvPr>
          <p:cNvSpPr>
            <a:spLocks noChangeShapeType="1"/>
          </p:cNvSpPr>
          <p:nvPr/>
        </p:nvSpPr>
        <p:spPr bwMode="auto">
          <a:xfrm>
            <a:off x="1662113" y="3011488"/>
            <a:ext cx="1905000" cy="213360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2" name="Group 52">
            <a:extLst>
              <a:ext uri="{FF2B5EF4-FFF2-40B4-BE49-F238E27FC236}">
                <a16:creationId xmlns:a16="http://schemas.microsoft.com/office/drawing/2014/main" id="{AF73E80D-CDCA-9880-55F5-DE6424990155}"/>
              </a:ext>
            </a:extLst>
          </p:cNvPr>
          <p:cNvGrpSpPr>
            <a:grpSpLocks/>
          </p:cNvGrpSpPr>
          <p:nvPr/>
        </p:nvGrpSpPr>
        <p:grpSpPr bwMode="auto">
          <a:xfrm>
            <a:off x="735013" y="3849688"/>
            <a:ext cx="1925637" cy="519112"/>
            <a:chOff x="1039" y="1982"/>
            <a:chExt cx="1213" cy="327"/>
          </a:xfrm>
        </p:grpSpPr>
        <p:sp>
          <p:nvSpPr>
            <p:cNvPr id="44040" name="Line 36">
              <a:extLst>
                <a:ext uri="{FF2B5EF4-FFF2-40B4-BE49-F238E27FC236}">
                  <a16:creationId xmlns:a16="http://schemas.microsoft.com/office/drawing/2014/main" id="{9DC0687C-EBDA-E8BE-2283-721A420CB23B}"/>
                </a:ext>
              </a:extLst>
            </p:cNvPr>
            <p:cNvSpPr>
              <a:spLocks noChangeShapeType="1"/>
            </p:cNvSpPr>
            <p:nvPr/>
          </p:nvSpPr>
          <p:spPr bwMode="auto">
            <a:xfrm flipH="1" flipV="1">
              <a:off x="1643" y="2181"/>
              <a:ext cx="609" cy="1"/>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41" name="Rectangle 37">
              <a:extLst>
                <a:ext uri="{FF2B5EF4-FFF2-40B4-BE49-F238E27FC236}">
                  <a16:creationId xmlns:a16="http://schemas.microsoft.com/office/drawing/2014/main" id="{7811370C-2E6A-1733-E560-40167642FB68}"/>
                </a:ext>
              </a:extLst>
            </p:cNvPr>
            <p:cNvSpPr>
              <a:spLocks noChangeArrowheads="1"/>
            </p:cNvSpPr>
            <p:nvPr/>
          </p:nvSpPr>
          <p:spPr bwMode="auto">
            <a:xfrm>
              <a:off x="1039" y="1982"/>
              <a:ext cx="6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2"/>
                  </a:solidFill>
                  <a:ea typeface="宋体" panose="02010600030101010101" pitchFamily="2" charset="-122"/>
                </a:rPr>
                <a:t>I</a:t>
              </a:r>
              <a:r>
                <a:rPr lang="en-US" altLang="zh-CN" b="1" i="0" baseline="-25000">
                  <a:solidFill>
                    <a:schemeClr val="tx2"/>
                  </a:solidFill>
                  <a:ea typeface="宋体" panose="02010600030101010101" pitchFamily="2" charset="-122"/>
                </a:rPr>
                <a:t>CQ</a:t>
              </a:r>
            </a:p>
          </p:txBody>
        </p:sp>
      </p:grpSp>
      <p:grpSp>
        <p:nvGrpSpPr>
          <p:cNvPr id="3" name="Group 39">
            <a:extLst>
              <a:ext uri="{FF2B5EF4-FFF2-40B4-BE49-F238E27FC236}">
                <a16:creationId xmlns:a16="http://schemas.microsoft.com/office/drawing/2014/main" id="{BD1F3236-38C7-ECB1-750B-DF49CFC5D9C8}"/>
              </a:ext>
            </a:extLst>
          </p:cNvPr>
          <p:cNvGrpSpPr>
            <a:grpSpLocks/>
          </p:cNvGrpSpPr>
          <p:nvPr/>
        </p:nvGrpSpPr>
        <p:grpSpPr bwMode="auto">
          <a:xfrm>
            <a:off x="2060575" y="4186238"/>
            <a:ext cx="1168400" cy="1425575"/>
            <a:chOff x="2258" y="2346"/>
            <a:chExt cx="736" cy="933"/>
          </a:xfrm>
        </p:grpSpPr>
        <p:sp>
          <p:nvSpPr>
            <p:cNvPr id="44043" name="Line 40">
              <a:extLst>
                <a:ext uri="{FF2B5EF4-FFF2-40B4-BE49-F238E27FC236}">
                  <a16:creationId xmlns:a16="http://schemas.microsoft.com/office/drawing/2014/main" id="{23478371-6334-FF90-C303-700DF6F92797}"/>
                </a:ext>
              </a:extLst>
            </p:cNvPr>
            <p:cNvSpPr>
              <a:spLocks noChangeShapeType="1"/>
            </p:cNvSpPr>
            <p:nvPr/>
          </p:nvSpPr>
          <p:spPr bwMode="auto">
            <a:xfrm>
              <a:off x="2654" y="2346"/>
              <a:ext cx="0" cy="654"/>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44" name="Rectangle 41">
              <a:extLst>
                <a:ext uri="{FF2B5EF4-FFF2-40B4-BE49-F238E27FC236}">
                  <a16:creationId xmlns:a16="http://schemas.microsoft.com/office/drawing/2014/main" id="{827D914A-CAEF-777B-B2E4-4BB9BA58A649}"/>
                </a:ext>
              </a:extLst>
            </p:cNvPr>
            <p:cNvSpPr>
              <a:spLocks noChangeArrowheads="1"/>
            </p:cNvSpPr>
            <p:nvPr/>
          </p:nvSpPr>
          <p:spPr bwMode="auto">
            <a:xfrm>
              <a:off x="2258" y="2939"/>
              <a:ext cx="736"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chemeClr val="tx2"/>
                  </a:solidFill>
                  <a:ea typeface="华文新魏" panose="02010800040101010101" pitchFamily="2" charset="-122"/>
                </a:rPr>
                <a:t>U</a:t>
              </a:r>
              <a:r>
                <a:rPr lang="en-US" altLang="zh-CN" b="1" i="0" baseline="-25000">
                  <a:solidFill>
                    <a:schemeClr val="tx2"/>
                  </a:solidFill>
                  <a:ea typeface="华文新魏" panose="02010800040101010101" pitchFamily="2" charset="-122"/>
                </a:rPr>
                <a:t>CEQ</a:t>
              </a:r>
            </a:p>
          </p:txBody>
        </p:sp>
        <p:sp>
          <p:nvSpPr>
            <p:cNvPr id="44045" name="Line 42">
              <a:extLst>
                <a:ext uri="{FF2B5EF4-FFF2-40B4-BE49-F238E27FC236}">
                  <a16:creationId xmlns:a16="http://schemas.microsoft.com/office/drawing/2014/main" id="{FA0777E4-8A9E-C16C-8CBC-D0E089345D88}"/>
                </a:ext>
              </a:extLst>
            </p:cNvPr>
            <p:cNvSpPr>
              <a:spLocks noChangeShapeType="1"/>
            </p:cNvSpPr>
            <p:nvPr/>
          </p:nvSpPr>
          <p:spPr bwMode="auto">
            <a:xfrm rot="16200000" flipV="1">
              <a:off x="2623" y="3013"/>
              <a:ext cx="64" cy="1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046" name="AutoShape 45">
            <a:hlinkClick r:id="" action="ppaction://hlinkshowjump?jump=previousslide" highlightClick="1"/>
            <a:extLst>
              <a:ext uri="{FF2B5EF4-FFF2-40B4-BE49-F238E27FC236}">
                <a16:creationId xmlns:a16="http://schemas.microsoft.com/office/drawing/2014/main" id="{5486FBD6-96EB-81D3-935A-0CBE9612F406}"/>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4047" name="AutoShape 46">
            <a:hlinkClick r:id="" action="ppaction://hlinkshowjump?jump=nextslide" highlightClick="1"/>
            <a:extLst>
              <a:ext uri="{FF2B5EF4-FFF2-40B4-BE49-F238E27FC236}">
                <a16:creationId xmlns:a16="http://schemas.microsoft.com/office/drawing/2014/main" id="{7CD035E9-F1C4-40EA-3C9B-1CE5C7CED6E3}"/>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4048" name="AutoShape 47">
            <a:hlinkClick r:id="" action="ppaction://hlinkshowjump?jump=firstslide" highlightClick="1"/>
            <a:extLst>
              <a:ext uri="{FF2B5EF4-FFF2-40B4-BE49-F238E27FC236}">
                <a16:creationId xmlns:a16="http://schemas.microsoft.com/office/drawing/2014/main" id="{BEA2B85C-8A0D-CE08-D357-5597515AD20C}"/>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4" name="Group 59">
            <a:extLst>
              <a:ext uri="{FF2B5EF4-FFF2-40B4-BE49-F238E27FC236}">
                <a16:creationId xmlns:a16="http://schemas.microsoft.com/office/drawing/2014/main" id="{2AB8CB36-B04D-EC99-351B-8EB7114F58A4}"/>
              </a:ext>
            </a:extLst>
          </p:cNvPr>
          <p:cNvGrpSpPr>
            <a:grpSpLocks/>
          </p:cNvGrpSpPr>
          <p:nvPr/>
        </p:nvGrpSpPr>
        <p:grpSpPr bwMode="auto">
          <a:xfrm>
            <a:off x="914400" y="2590800"/>
            <a:ext cx="719138" cy="954088"/>
            <a:chOff x="1093" y="1166"/>
            <a:chExt cx="560" cy="624"/>
          </a:xfrm>
        </p:grpSpPr>
        <p:graphicFrame>
          <p:nvGraphicFramePr>
            <p:cNvPr id="44050" name="Object 26">
              <a:extLst>
                <a:ext uri="{FF2B5EF4-FFF2-40B4-BE49-F238E27FC236}">
                  <a16:creationId xmlns:a16="http://schemas.microsoft.com/office/drawing/2014/main" id="{24C9FD87-6E4D-F970-DAD5-598589ABC2BA}"/>
                </a:ext>
              </a:extLst>
            </p:cNvPr>
            <p:cNvGraphicFramePr>
              <a:graphicFrameLocks/>
            </p:cNvGraphicFramePr>
            <p:nvPr/>
          </p:nvGraphicFramePr>
          <p:xfrm>
            <a:off x="1093" y="1166"/>
            <a:ext cx="530" cy="624"/>
          </p:xfrm>
          <a:graphic>
            <a:graphicData uri="http://schemas.openxmlformats.org/presentationml/2006/ole">
              <mc:AlternateContent xmlns:mc="http://schemas.openxmlformats.org/markup-compatibility/2006">
                <mc:Choice xmlns:v="urn:schemas-microsoft-com:vml" Requires="v">
                  <p:oleObj r:id="rId5" imgW="317225" imgH="406048" progId="Equation.3">
                    <p:embed/>
                  </p:oleObj>
                </mc:Choice>
                <mc:Fallback>
                  <p:oleObj r:id="rId5" imgW="317225" imgH="406048" progId="Equation.3">
                    <p:embed/>
                    <p:pic>
                      <p:nvPicPr>
                        <p:cNvPr id="0" name="Object 26"/>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93" y="1166"/>
                          <a:ext cx="530" cy="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4051" name="Line 53">
              <a:extLst>
                <a:ext uri="{FF2B5EF4-FFF2-40B4-BE49-F238E27FC236}">
                  <a16:creationId xmlns:a16="http://schemas.microsoft.com/office/drawing/2014/main" id="{82693ADC-B5CA-79FB-B425-14E78A914615}"/>
                </a:ext>
              </a:extLst>
            </p:cNvPr>
            <p:cNvSpPr>
              <a:spLocks noChangeShapeType="1"/>
            </p:cNvSpPr>
            <p:nvPr/>
          </p:nvSpPr>
          <p:spPr bwMode="auto">
            <a:xfrm flipH="1">
              <a:off x="1605" y="1440"/>
              <a:ext cx="4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4052" name="Line 54">
            <a:extLst>
              <a:ext uri="{FF2B5EF4-FFF2-40B4-BE49-F238E27FC236}">
                <a16:creationId xmlns:a16="http://schemas.microsoft.com/office/drawing/2014/main" id="{84FDB860-5467-7257-3BAC-6C1BE419D0C5}"/>
              </a:ext>
            </a:extLst>
          </p:cNvPr>
          <p:cNvSpPr>
            <a:spLocks noChangeShapeType="1"/>
          </p:cNvSpPr>
          <p:nvPr/>
        </p:nvSpPr>
        <p:spPr bwMode="auto">
          <a:xfrm>
            <a:off x="3581400" y="5275263"/>
            <a:ext cx="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 name="Group 58">
            <a:extLst>
              <a:ext uri="{FF2B5EF4-FFF2-40B4-BE49-F238E27FC236}">
                <a16:creationId xmlns:a16="http://schemas.microsoft.com/office/drawing/2014/main" id="{45A346CE-A0B8-A6B5-7A9D-1EA78A498032}"/>
              </a:ext>
            </a:extLst>
          </p:cNvPr>
          <p:cNvGrpSpPr>
            <a:grpSpLocks/>
          </p:cNvGrpSpPr>
          <p:nvPr/>
        </p:nvGrpSpPr>
        <p:grpSpPr bwMode="auto">
          <a:xfrm>
            <a:off x="3227388" y="5113338"/>
            <a:ext cx="949325" cy="601662"/>
            <a:chOff x="2609" y="2736"/>
            <a:chExt cx="598" cy="379"/>
          </a:xfrm>
        </p:grpSpPr>
        <p:grpSp>
          <p:nvGrpSpPr>
            <p:cNvPr id="44054" name="Group 27">
              <a:extLst>
                <a:ext uri="{FF2B5EF4-FFF2-40B4-BE49-F238E27FC236}">
                  <a16:creationId xmlns:a16="http://schemas.microsoft.com/office/drawing/2014/main" id="{2212BFE8-5757-1675-938B-0A31EBD1230A}"/>
                </a:ext>
              </a:extLst>
            </p:cNvPr>
            <p:cNvGrpSpPr>
              <a:grpSpLocks/>
            </p:cNvGrpSpPr>
            <p:nvPr/>
          </p:nvGrpSpPr>
          <p:grpSpPr bwMode="auto">
            <a:xfrm>
              <a:off x="2609" y="2750"/>
              <a:ext cx="598" cy="365"/>
              <a:chOff x="1754" y="3792"/>
              <a:chExt cx="598" cy="365"/>
            </a:xfrm>
          </p:grpSpPr>
          <p:sp>
            <p:nvSpPr>
              <p:cNvPr id="44055" name="Line 28">
                <a:extLst>
                  <a:ext uri="{FF2B5EF4-FFF2-40B4-BE49-F238E27FC236}">
                    <a16:creationId xmlns:a16="http://schemas.microsoft.com/office/drawing/2014/main" id="{E4AAA17B-0B52-ED8D-8210-8F4AEB158DB0}"/>
                  </a:ext>
                </a:extLst>
              </p:cNvPr>
              <p:cNvSpPr>
                <a:spLocks noChangeShapeType="1"/>
              </p:cNvSpPr>
              <p:nvPr/>
            </p:nvSpPr>
            <p:spPr bwMode="auto">
              <a:xfrm flipV="1">
                <a:off x="1975" y="3792"/>
                <a:ext cx="0" cy="72"/>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38100">
                    <a:solidFill>
                      <a:srgbClr val="000000"/>
                    </a:solidFill>
                    <a:round/>
                    <a:headEnd/>
                    <a:tailEnd/>
                  </a14:hiddenLine>
                </a:ext>
              </a:extLst>
            </p:spPr>
            <p:txBody>
              <a:bodyPr/>
              <a:lstStyle/>
              <a:p>
                <a:endParaRPr lang="zh-CN" altLang="en-US"/>
              </a:p>
            </p:txBody>
          </p:sp>
          <p:sp>
            <p:nvSpPr>
              <p:cNvPr id="44056" name="Text Box 29">
                <a:extLst>
                  <a:ext uri="{FF2B5EF4-FFF2-40B4-BE49-F238E27FC236}">
                    <a16:creationId xmlns:a16="http://schemas.microsoft.com/office/drawing/2014/main" id="{171BB976-8D42-0511-BAC7-6AE8F8EB424B}"/>
                  </a:ext>
                </a:extLst>
              </p:cNvPr>
              <p:cNvSpPr txBox="1">
                <a:spLocks noChangeArrowheads="1"/>
              </p:cNvSpPr>
              <p:nvPr/>
            </p:nvSpPr>
            <p:spPr bwMode="auto">
              <a:xfrm>
                <a:off x="1754" y="3830"/>
                <a:ext cx="59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CC</a:t>
                </a:r>
                <a:endParaRPr lang="en-US" altLang="zh-CN" b="1" i="0">
                  <a:solidFill>
                    <a:schemeClr val="tx1"/>
                  </a:solidFill>
                  <a:ea typeface="楷体_GB2312" pitchFamily="49" charset="-122"/>
                </a:endParaRPr>
              </a:p>
            </p:txBody>
          </p:sp>
        </p:grpSp>
        <p:sp>
          <p:nvSpPr>
            <p:cNvPr id="44057" name="Line 57">
              <a:extLst>
                <a:ext uri="{FF2B5EF4-FFF2-40B4-BE49-F238E27FC236}">
                  <a16:creationId xmlns:a16="http://schemas.microsoft.com/office/drawing/2014/main" id="{AD3A6902-C6CB-1A99-E10B-62899391B6E9}"/>
                </a:ext>
              </a:extLst>
            </p:cNvPr>
            <p:cNvSpPr>
              <a:spLocks noChangeShapeType="1"/>
            </p:cNvSpPr>
            <p:nvPr/>
          </p:nvSpPr>
          <p:spPr bwMode="auto">
            <a:xfrm flipV="1">
              <a:off x="2832" y="2736"/>
              <a:ext cx="0" cy="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4058" name="Group 61">
            <a:extLst>
              <a:ext uri="{FF2B5EF4-FFF2-40B4-BE49-F238E27FC236}">
                <a16:creationId xmlns:a16="http://schemas.microsoft.com/office/drawing/2014/main" id="{6B771822-E05E-E9D3-A262-12BAEFC9AE26}"/>
              </a:ext>
            </a:extLst>
          </p:cNvPr>
          <p:cNvGrpSpPr>
            <a:grpSpLocks/>
          </p:cNvGrpSpPr>
          <p:nvPr/>
        </p:nvGrpSpPr>
        <p:grpSpPr bwMode="auto">
          <a:xfrm>
            <a:off x="1447800" y="900113"/>
            <a:ext cx="3733800" cy="1300162"/>
            <a:chOff x="816" y="2928"/>
            <a:chExt cx="2448" cy="917"/>
          </a:xfrm>
        </p:grpSpPr>
        <p:graphicFrame>
          <p:nvGraphicFramePr>
            <p:cNvPr id="44059" name="Object 62">
              <a:extLst>
                <a:ext uri="{FF2B5EF4-FFF2-40B4-BE49-F238E27FC236}">
                  <a16:creationId xmlns:a16="http://schemas.microsoft.com/office/drawing/2014/main" id="{30695677-165F-4EA9-88BA-0A3C4BB8C217}"/>
                </a:ext>
              </a:extLst>
            </p:cNvPr>
            <p:cNvGraphicFramePr>
              <a:graphicFrameLocks/>
            </p:cNvGraphicFramePr>
            <p:nvPr/>
          </p:nvGraphicFramePr>
          <p:xfrm>
            <a:off x="960" y="3360"/>
            <a:ext cx="2304" cy="485"/>
          </p:xfrm>
          <a:graphic>
            <a:graphicData uri="http://schemas.openxmlformats.org/presentationml/2006/ole">
              <mc:AlternateContent xmlns:mc="http://schemas.openxmlformats.org/markup-compatibility/2006">
                <mc:Choice xmlns:v="urn:schemas-microsoft-com:vml" Requires="v">
                  <p:oleObj r:id="rId7" imgW="1332343" imgH="304536" progId="Equation.3">
                    <p:embed/>
                  </p:oleObj>
                </mc:Choice>
                <mc:Fallback>
                  <p:oleObj r:id="rId7" imgW="1332343" imgH="304536" progId="Equation.3">
                    <p:embed/>
                    <p:pic>
                      <p:nvPicPr>
                        <p:cNvPr id="0" name="Object 6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60" y="3360"/>
                          <a:ext cx="2304" cy="4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89855" name="Rectangle 63">
              <a:extLst>
                <a:ext uri="{FF2B5EF4-FFF2-40B4-BE49-F238E27FC236}">
                  <a16:creationId xmlns:a16="http://schemas.microsoft.com/office/drawing/2014/main" id="{14112466-4B25-E06D-C12F-84F82E88186F}"/>
                </a:ext>
              </a:extLst>
            </p:cNvPr>
            <p:cNvSpPr>
              <a:spLocks noChangeArrowheads="1"/>
            </p:cNvSpPr>
            <p:nvPr/>
          </p:nvSpPr>
          <p:spPr bwMode="auto">
            <a:xfrm>
              <a:off x="965" y="2928"/>
              <a:ext cx="1668" cy="366"/>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dirty="0">
                  <a:solidFill>
                    <a:schemeClr val="tx1"/>
                  </a:solidFill>
                  <a:effectLst>
                    <a:outerShdw blurRad="38100" dist="38100" dir="2700000" algn="tl">
                      <a:srgbClr val="C0C0C0"/>
                    </a:outerShdw>
                  </a:effectLst>
                  <a:ea typeface="楷体_GB2312" pitchFamily="49" charset="-122"/>
                  <a:cs typeface="+mn-cs"/>
                </a:rPr>
                <a:t>U</a:t>
              </a:r>
              <a:r>
                <a:rPr kumimoji="1" lang="en-US" altLang="zh-CN" b="1" i="0" baseline="-25000" dirty="0">
                  <a:solidFill>
                    <a:schemeClr val="tx1"/>
                  </a:solidFill>
                  <a:effectLst>
                    <a:outerShdw blurRad="38100" dist="38100" dir="2700000" algn="tl">
                      <a:srgbClr val="C0C0C0"/>
                    </a:outerShdw>
                  </a:effectLst>
                  <a:ea typeface="楷体_GB2312" pitchFamily="49" charset="-122"/>
                  <a:cs typeface="+mn-cs"/>
                </a:rPr>
                <a:t>CE</a:t>
              </a:r>
              <a:r>
                <a:rPr kumimoji="1" lang="en-US" altLang="zh-CN" b="1" baseline="-25000" dirty="0">
                  <a:solidFill>
                    <a:schemeClr val="tx1"/>
                  </a:solidFill>
                  <a:effectLst>
                    <a:outerShdw blurRad="38100" dist="38100" dir="2700000" algn="tl">
                      <a:srgbClr val="C0C0C0"/>
                    </a:outerShdw>
                  </a:effectLst>
                  <a:ea typeface="楷体_GB2312" pitchFamily="49" charset="-122"/>
                  <a:cs typeface="+mn-cs"/>
                </a:rPr>
                <a:t> </a:t>
              </a:r>
              <a:r>
                <a:rPr kumimoji="1" lang="en-US" altLang="zh-CN" b="1" dirty="0">
                  <a:solidFill>
                    <a:schemeClr val="tx1"/>
                  </a:solidFill>
                  <a:effectLst>
                    <a:outerShdw blurRad="38100" dist="38100" dir="2700000" algn="tl">
                      <a:srgbClr val="C0C0C0"/>
                    </a:outerShdw>
                  </a:effectLst>
                  <a:ea typeface="楷体_GB2312" pitchFamily="49" charset="-122"/>
                  <a:cs typeface="+mn-cs"/>
                </a:rPr>
                <a:t>=U</a:t>
              </a:r>
              <a:r>
                <a:rPr kumimoji="1" lang="en-US" altLang="zh-CN" b="1" i="0" baseline="-25000" dirty="0">
                  <a:solidFill>
                    <a:schemeClr val="tx1"/>
                  </a:solidFill>
                  <a:effectLst>
                    <a:outerShdw blurRad="38100" dist="38100" dir="2700000" algn="tl">
                      <a:srgbClr val="C0C0C0"/>
                    </a:outerShdw>
                  </a:effectLst>
                  <a:ea typeface="楷体_GB2312" pitchFamily="49" charset="-122"/>
                  <a:cs typeface="+mn-cs"/>
                </a:rPr>
                <a:t>CC</a:t>
              </a:r>
              <a:r>
                <a:rPr kumimoji="1" lang="en-US" altLang="zh-CN" b="1" dirty="0">
                  <a:solidFill>
                    <a:schemeClr val="tx1"/>
                  </a:solidFill>
                  <a:effectLst>
                    <a:outerShdw blurRad="38100" dist="38100" dir="2700000" algn="tl">
                      <a:srgbClr val="C0C0C0"/>
                    </a:outerShdw>
                  </a:effectLst>
                  <a:ea typeface="楷体_GB2312" pitchFamily="49" charset="-122"/>
                  <a:cs typeface="+mn-cs"/>
                </a:rPr>
                <a:t>–I</a:t>
              </a:r>
              <a:r>
                <a:rPr kumimoji="1" lang="en-US" altLang="zh-CN" b="1" i="0" baseline="-25000" dirty="0">
                  <a:solidFill>
                    <a:schemeClr val="tx1"/>
                  </a:solidFill>
                  <a:effectLst>
                    <a:outerShdw blurRad="38100" dist="38100" dir="2700000" algn="tl">
                      <a:srgbClr val="C0C0C0"/>
                    </a:outerShdw>
                  </a:effectLst>
                  <a:ea typeface="楷体_GB2312" pitchFamily="49" charset="-122"/>
                  <a:cs typeface="+mn-cs"/>
                </a:rPr>
                <a:t>C</a:t>
              </a:r>
              <a:r>
                <a:rPr kumimoji="1" lang="en-US" altLang="zh-CN" b="1" dirty="0">
                  <a:solidFill>
                    <a:schemeClr val="tx1"/>
                  </a:solidFill>
                  <a:effectLst>
                    <a:outerShdw blurRad="38100" dist="38100" dir="2700000" algn="tl">
                      <a:srgbClr val="C0C0C0"/>
                    </a:outerShdw>
                  </a:effectLst>
                  <a:ea typeface="楷体_GB2312" pitchFamily="49" charset="-122"/>
                  <a:cs typeface="+mn-cs"/>
                </a:rPr>
                <a:t>R</a:t>
              </a:r>
              <a:r>
                <a:rPr kumimoji="1" lang="en-US" altLang="zh-CN" b="1" i="0" baseline="-25000" dirty="0">
                  <a:solidFill>
                    <a:schemeClr val="tx1"/>
                  </a:solidFill>
                  <a:effectLst>
                    <a:outerShdw blurRad="38100" dist="38100" dir="2700000" algn="tl">
                      <a:srgbClr val="C0C0C0"/>
                    </a:outerShdw>
                  </a:effectLst>
                  <a:ea typeface="楷体_GB2312" pitchFamily="49" charset="-122"/>
                  <a:cs typeface="+mn-cs"/>
                </a:rPr>
                <a:t>C</a:t>
              </a:r>
            </a:p>
          </p:txBody>
        </p:sp>
        <p:sp>
          <p:nvSpPr>
            <p:cNvPr id="44061" name="AutoShape 64">
              <a:extLst>
                <a:ext uri="{FF2B5EF4-FFF2-40B4-BE49-F238E27FC236}">
                  <a16:creationId xmlns:a16="http://schemas.microsoft.com/office/drawing/2014/main" id="{36E8976E-F288-E08C-3096-D3B72AC5B7E0}"/>
                </a:ext>
              </a:extLst>
            </p:cNvPr>
            <p:cNvSpPr>
              <a:spLocks/>
            </p:cNvSpPr>
            <p:nvPr/>
          </p:nvSpPr>
          <p:spPr bwMode="auto">
            <a:xfrm>
              <a:off x="816" y="3120"/>
              <a:ext cx="90" cy="426"/>
            </a:xfrm>
            <a:prstGeom prst="leftBrace">
              <a:avLst>
                <a:gd name="adj1" fmla="val 39335"/>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grpSp>
        <p:nvGrpSpPr>
          <p:cNvPr id="8" name="Group 65">
            <a:extLst>
              <a:ext uri="{FF2B5EF4-FFF2-40B4-BE49-F238E27FC236}">
                <a16:creationId xmlns:a16="http://schemas.microsoft.com/office/drawing/2014/main" id="{3F307C16-FF66-EA6A-7830-039B7FE7AE6E}"/>
              </a:ext>
            </a:extLst>
          </p:cNvPr>
          <p:cNvGrpSpPr>
            <a:grpSpLocks/>
          </p:cNvGrpSpPr>
          <p:nvPr/>
        </p:nvGrpSpPr>
        <p:grpSpPr bwMode="auto">
          <a:xfrm>
            <a:off x="1612900" y="1828800"/>
            <a:ext cx="4330700" cy="3900488"/>
            <a:chOff x="1208" y="990"/>
            <a:chExt cx="2728" cy="2457"/>
          </a:xfrm>
        </p:grpSpPr>
        <p:grpSp>
          <p:nvGrpSpPr>
            <p:cNvPr id="44063" name="Group 66">
              <a:extLst>
                <a:ext uri="{FF2B5EF4-FFF2-40B4-BE49-F238E27FC236}">
                  <a16:creationId xmlns:a16="http://schemas.microsoft.com/office/drawing/2014/main" id="{D4AA556D-D6DA-1A09-D79D-2FA9892B9DF1}"/>
                </a:ext>
              </a:extLst>
            </p:cNvPr>
            <p:cNvGrpSpPr>
              <a:grpSpLocks/>
            </p:cNvGrpSpPr>
            <p:nvPr/>
          </p:nvGrpSpPr>
          <p:grpSpPr bwMode="auto">
            <a:xfrm>
              <a:off x="1208" y="990"/>
              <a:ext cx="2663" cy="2194"/>
              <a:chOff x="3264" y="1361"/>
              <a:chExt cx="1851" cy="2194"/>
            </a:xfrm>
          </p:grpSpPr>
          <p:sp>
            <p:nvSpPr>
              <p:cNvPr id="44064" name="Text Box 67">
                <a:extLst>
                  <a:ext uri="{FF2B5EF4-FFF2-40B4-BE49-F238E27FC236}">
                    <a16:creationId xmlns:a16="http://schemas.microsoft.com/office/drawing/2014/main" id="{203940CC-C1AC-7C43-2F00-C7AF40C9D59A}"/>
                  </a:ext>
                </a:extLst>
              </p:cNvPr>
              <p:cNvSpPr txBox="1">
                <a:spLocks noChangeArrowheads="1"/>
              </p:cNvSpPr>
              <p:nvPr/>
            </p:nvSpPr>
            <p:spPr bwMode="auto">
              <a:xfrm>
                <a:off x="3315" y="1361"/>
                <a:ext cx="115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zh-CN" b="1" i="0">
                  <a:solidFill>
                    <a:schemeClr val="tx1"/>
                  </a:solidFill>
                  <a:ea typeface="楷体_GB2312" pitchFamily="49" charset="-122"/>
                </a:endParaRPr>
              </a:p>
            </p:txBody>
          </p:sp>
          <p:sp>
            <p:nvSpPr>
              <p:cNvPr id="44065" name="Text Box 68">
                <a:extLst>
                  <a:ext uri="{FF2B5EF4-FFF2-40B4-BE49-F238E27FC236}">
                    <a16:creationId xmlns:a16="http://schemas.microsoft.com/office/drawing/2014/main" id="{BA2EA5AD-EFF8-494B-F527-F9E65B5B3E71}"/>
                  </a:ext>
                </a:extLst>
              </p:cNvPr>
              <p:cNvSpPr txBox="1">
                <a:spLocks noChangeArrowheads="1"/>
              </p:cNvSpPr>
              <p:nvPr/>
            </p:nvSpPr>
            <p:spPr bwMode="auto">
              <a:xfrm>
                <a:off x="5036" y="3228"/>
                <a:ext cx="7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a typeface="楷体_GB2312" pitchFamily="49" charset="-122"/>
                </a:endParaRPr>
              </a:p>
            </p:txBody>
          </p:sp>
          <p:grpSp>
            <p:nvGrpSpPr>
              <p:cNvPr id="44066" name="Group 69">
                <a:extLst>
                  <a:ext uri="{FF2B5EF4-FFF2-40B4-BE49-F238E27FC236}">
                    <a16:creationId xmlns:a16="http://schemas.microsoft.com/office/drawing/2014/main" id="{C4105284-B8AC-F16E-09CB-54CB89A6C590}"/>
                  </a:ext>
                </a:extLst>
              </p:cNvPr>
              <p:cNvGrpSpPr>
                <a:grpSpLocks/>
              </p:cNvGrpSpPr>
              <p:nvPr/>
            </p:nvGrpSpPr>
            <p:grpSpPr bwMode="auto">
              <a:xfrm>
                <a:off x="3264" y="1585"/>
                <a:ext cx="1584" cy="1896"/>
                <a:chOff x="3180" y="1585"/>
                <a:chExt cx="1584" cy="1896"/>
              </a:xfrm>
            </p:grpSpPr>
            <p:sp>
              <p:nvSpPr>
                <p:cNvPr id="44067" name="Line 70">
                  <a:extLst>
                    <a:ext uri="{FF2B5EF4-FFF2-40B4-BE49-F238E27FC236}">
                      <a16:creationId xmlns:a16="http://schemas.microsoft.com/office/drawing/2014/main" id="{A3C4FE6A-4A8F-33DB-DB56-8012FE9237D1}"/>
                    </a:ext>
                  </a:extLst>
                </p:cNvPr>
                <p:cNvSpPr>
                  <a:spLocks noChangeShapeType="1"/>
                </p:cNvSpPr>
                <p:nvPr/>
              </p:nvSpPr>
              <p:spPr bwMode="auto">
                <a:xfrm flipV="1">
                  <a:off x="3180" y="3481"/>
                  <a:ext cx="1584" cy="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grpSp>
              <p:nvGrpSpPr>
                <p:cNvPr id="44068" name="Group 71">
                  <a:extLst>
                    <a:ext uri="{FF2B5EF4-FFF2-40B4-BE49-F238E27FC236}">
                      <a16:creationId xmlns:a16="http://schemas.microsoft.com/office/drawing/2014/main" id="{06C4E17C-85D5-137A-882D-82901B982999}"/>
                    </a:ext>
                  </a:extLst>
                </p:cNvPr>
                <p:cNvGrpSpPr>
                  <a:grpSpLocks/>
                </p:cNvGrpSpPr>
                <p:nvPr/>
              </p:nvGrpSpPr>
              <p:grpSpPr bwMode="auto">
                <a:xfrm>
                  <a:off x="3181" y="1585"/>
                  <a:ext cx="1288" cy="1896"/>
                  <a:chOff x="3181" y="1753"/>
                  <a:chExt cx="1288" cy="1896"/>
                </a:xfrm>
              </p:grpSpPr>
              <p:sp>
                <p:nvSpPr>
                  <p:cNvPr id="44069" name="Line 72">
                    <a:extLst>
                      <a:ext uri="{FF2B5EF4-FFF2-40B4-BE49-F238E27FC236}">
                        <a16:creationId xmlns:a16="http://schemas.microsoft.com/office/drawing/2014/main" id="{E0C5B7C9-175D-6519-DD13-0687678ED086}"/>
                      </a:ext>
                    </a:extLst>
                  </p:cNvPr>
                  <p:cNvSpPr>
                    <a:spLocks noChangeShapeType="1"/>
                  </p:cNvSpPr>
                  <p:nvPr/>
                </p:nvSpPr>
                <p:spPr bwMode="auto">
                  <a:xfrm flipH="1" flipV="1">
                    <a:off x="3192" y="1753"/>
                    <a:ext cx="0" cy="1896"/>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grpSp>
                <p:nvGrpSpPr>
                  <p:cNvPr id="44070" name="Group 73">
                    <a:extLst>
                      <a:ext uri="{FF2B5EF4-FFF2-40B4-BE49-F238E27FC236}">
                        <a16:creationId xmlns:a16="http://schemas.microsoft.com/office/drawing/2014/main" id="{ED26142D-71C0-CA7F-EB3F-82DA2DD0A767}"/>
                      </a:ext>
                    </a:extLst>
                  </p:cNvPr>
                  <p:cNvGrpSpPr>
                    <a:grpSpLocks/>
                  </p:cNvGrpSpPr>
                  <p:nvPr/>
                </p:nvGrpSpPr>
                <p:grpSpPr bwMode="auto">
                  <a:xfrm>
                    <a:off x="3181" y="2028"/>
                    <a:ext cx="1288" cy="1609"/>
                    <a:chOff x="3181" y="1260"/>
                    <a:chExt cx="2387" cy="2377"/>
                  </a:xfrm>
                </p:grpSpPr>
                <p:sp>
                  <p:nvSpPr>
                    <p:cNvPr id="44071" name="Freeform 74">
                      <a:extLst>
                        <a:ext uri="{FF2B5EF4-FFF2-40B4-BE49-F238E27FC236}">
                          <a16:creationId xmlns:a16="http://schemas.microsoft.com/office/drawing/2014/main" id="{6154468C-50CE-7F5F-6CDA-3A83D3F0C6C3}"/>
                        </a:ext>
                      </a:extLst>
                    </p:cNvPr>
                    <p:cNvSpPr>
                      <a:spLocks noChangeArrowheads="1"/>
                    </p:cNvSpPr>
                    <p:nvPr/>
                  </p:nvSpPr>
                  <p:spPr bwMode="auto">
                    <a:xfrm>
                      <a:off x="3181" y="3505"/>
                      <a:ext cx="2387" cy="131"/>
                    </a:xfrm>
                    <a:custGeom>
                      <a:avLst/>
                      <a:gdLst>
                        <a:gd name="T0" fmla="*/ 19 w 2387"/>
                        <a:gd name="T1" fmla="*/ 131 h 131"/>
                        <a:gd name="T2" fmla="*/ 69 w 2387"/>
                        <a:gd name="T3" fmla="*/ 95 h 131"/>
                        <a:gd name="T4" fmla="*/ 431 w 2387"/>
                        <a:gd name="T5" fmla="*/ 24 h 131"/>
                        <a:gd name="T6" fmla="*/ 2387 w 2387"/>
                        <a:gd name="T7" fmla="*/ 0 h 131"/>
                      </a:gdLst>
                      <a:ahLst/>
                      <a:cxnLst>
                        <a:cxn ang="0">
                          <a:pos x="T0" y="T1"/>
                        </a:cxn>
                        <a:cxn ang="0">
                          <a:pos x="T2" y="T3"/>
                        </a:cxn>
                        <a:cxn ang="0">
                          <a:pos x="T4" y="T5"/>
                        </a:cxn>
                        <a:cxn ang="0">
                          <a:pos x="T6" y="T7"/>
                        </a:cxn>
                      </a:cxnLst>
                      <a:rect l="0" t="0" r="r" b="b"/>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072" name="Freeform 75">
                      <a:extLst>
                        <a:ext uri="{FF2B5EF4-FFF2-40B4-BE49-F238E27FC236}">
                          <a16:creationId xmlns:a16="http://schemas.microsoft.com/office/drawing/2014/main" id="{B37EF4D4-973B-9B29-252D-BA965991DC82}"/>
                        </a:ext>
                      </a:extLst>
                    </p:cNvPr>
                    <p:cNvSpPr>
                      <a:spLocks noChangeArrowheads="1"/>
                    </p:cNvSpPr>
                    <p:nvPr/>
                  </p:nvSpPr>
                  <p:spPr bwMode="auto">
                    <a:xfrm>
                      <a:off x="3200" y="3133"/>
                      <a:ext cx="2308" cy="504"/>
                    </a:xfrm>
                    <a:custGeom>
                      <a:avLst/>
                      <a:gdLst>
                        <a:gd name="T0" fmla="*/ 0 w 2308"/>
                        <a:gd name="T1" fmla="*/ 504 h 504"/>
                        <a:gd name="T2" fmla="*/ 15 w 2308"/>
                        <a:gd name="T3" fmla="*/ 314 h 504"/>
                        <a:gd name="T4" fmla="*/ 52 w 2308"/>
                        <a:gd name="T5" fmla="*/ 276 h 504"/>
                        <a:gd name="T6" fmla="*/ 172 w 2308"/>
                        <a:gd name="T7" fmla="*/ 156 h 504"/>
                        <a:gd name="T8" fmla="*/ 340 w 2308"/>
                        <a:gd name="T9" fmla="*/ 72 h 504"/>
                        <a:gd name="T10" fmla="*/ 748 w 2308"/>
                        <a:gd name="T11" fmla="*/ 48 h 504"/>
                        <a:gd name="T12" fmla="*/ 2308 w 2308"/>
                        <a:gd name="T13" fmla="*/ 0 h 504"/>
                      </a:gdLst>
                      <a:ahLst/>
                      <a:cxnLst>
                        <a:cxn ang="0">
                          <a:pos x="T0" y="T1"/>
                        </a:cxn>
                        <a:cxn ang="0">
                          <a:pos x="T2" y="T3"/>
                        </a:cxn>
                        <a:cxn ang="0">
                          <a:pos x="T4" y="T5"/>
                        </a:cxn>
                        <a:cxn ang="0">
                          <a:pos x="T6" y="T7"/>
                        </a:cxn>
                        <a:cxn ang="0">
                          <a:pos x="T8" y="T9"/>
                        </a:cxn>
                        <a:cxn ang="0">
                          <a:pos x="T10" y="T11"/>
                        </a:cxn>
                        <a:cxn ang="0">
                          <a:pos x="T12" y="T13"/>
                        </a:cxn>
                      </a:cxnLst>
                      <a:rect l="0" t="0" r="r" b="b"/>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073" name="Freeform 76">
                      <a:extLst>
                        <a:ext uri="{FF2B5EF4-FFF2-40B4-BE49-F238E27FC236}">
                          <a16:creationId xmlns:a16="http://schemas.microsoft.com/office/drawing/2014/main" id="{E92C64F5-4CDC-7BCB-2193-54F8EBB63913}"/>
                        </a:ext>
                      </a:extLst>
                    </p:cNvPr>
                    <p:cNvSpPr>
                      <a:spLocks noChangeArrowheads="1"/>
                    </p:cNvSpPr>
                    <p:nvPr/>
                  </p:nvSpPr>
                  <p:spPr bwMode="auto">
                    <a:xfrm>
                      <a:off x="3197" y="2689"/>
                      <a:ext cx="2299" cy="948"/>
                    </a:xfrm>
                    <a:custGeom>
                      <a:avLst/>
                      <a:gdLst>
                        <a:gd name="T0" fmla="*/ 0 w 2299"/>
                        <a:gd name="T1" fmla="*/ 948 h 948"/>
                        <a:gd name="T2" fmla="*/ 55 w 2299"/>
                        <a:gd name="T3" fmla="*/ 408 h 948"/>
                        <a:gd name="T4" fmla="*/ 211 w 2299"/>
                        <a:gd name="T5" fmla="*/ 156 h 948"/>
                        <a:gd name="T6" fmla="*/ 413 w 2299"/>
                        <a:gd name="T7" fmla="*/ 69 h 948"/>
                        <a:gd name="T8" fmla="*/ 1207 w 2299"/>
                        <a:gd name="T9" fmla="*/ 12 h 948"/>
                        <a:gd name="T10" fmla="*/ 2299 w 2299"/>
                        <a:gd name="T11" fmla="*/ 0 h 948"/>
                      </a:gdLst>
                      <a:ahLst/>
                      <a:cxnLst>
                        <a:cxn ang="0">
                          <a:pos x="T0" y="T1"/>
                        </a:cxn>
                        <a:cxn ang="0">
                          <a:pos x="T2" y="T3"/>
                        </a:cxn>
                        <a:cxn ang="0">
                          <a:pos x="T4" y="T5"/>
                        </a:cxn>
                        <a:cxn ang="0">
                          <a:pos x="T6" y="T7"/>
                        </a:cxn>
                        <a:cxn ang="0">
                          <a:pos x="T8" y="T9"/>
                        </a:cxn>
                        <a:cxn ang="0">
                          <a:pos x="T10" y="T11"/>
                        </a:cxn>
                      </a:cxnLst>
                      <a:rect l="0" t="0" r="r" b="b"/>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074" name="Freeform 77">
                      <a:extLst>
                        <a:ext uri="{FF2B5EF4-FFF2-40B4-BE49-F238E27FC236}">
                          <a16:creationId xmlns:a16="http://schemas.microsoft.com/office/drawing/2014/main" id="{873F3442-EAF1-D19C-E4CF-4E56643A79B1}"/>
                        </a:ext>
                      </a:extLst>
                    </p:cNvPr>
                    <p:cNvSpPr>
                      <a:spLocks noChangeArrowheads="1"/>
                    </p:cNvSpPr>
                    <p:nvPr/>
                  </p:nvSpPr>
                  <p:spPr bwMode="auto">
                    <a:xfrm>
                      <a:off x="3200" y="2221"/>
                      <a:ext cx="2260" cy="1380"/>
                    </a:xfrm>
                    <a:custGeom>
                      <a:avLst/>
                      <a:gdLst>
                        <a:gd name="T0" fmla="*/ 0 w 2260"/>
                        <a:gd name="T1" fmla="*/ 1380 h 1380"/>
                        <a:gd name="T2" fmla="*/ 73 w 2260"/>
                        <a:gd name="T3" fmla="*/ 525 h 1380"/>
                        <a:gd name="T4" fmla="*/ 155 w 2260"/>
                        <a:gd name="T5" fmla="*/ 157 h 1380"/>
                        <a:gd name="T6" fmla="*/ 483 w 2260"/>
                        <a:gd name="T7" fmla="*/ 50 h 1380"/>
                        <a:gd name="T8" fmla="*/ 2260 w 2260"/>
                        <a:gd name="T9" fmla="*/ 0 h 1380"/>
                      </a:gdLst>
                      <a:ahLst/>
                      <a:cxnLst>
                        <a:cxn ang="0">
                          <a:pos x="T0" y="T1"/>
                        </a:cxn>
                        <a:cxn ang="0">
                          <a:pos x="T2" y="T3"/>
                        </a:cxn>
                        <a:cxn ang="0">
                          <a:pos x="T4" y="T5"/>
                        </a:cxn>
                        <a:cxn ang="0">
                          <a:pos x="T6" y="T7"/>
                        </a:cxn>
                        <a:cxn ang="0">
                          <a:pos x="T8" y="T9"/>
                        </a:cxn>
                      </a:cxnLst>
                      <a:rect l="0" t="0" r="r" b="b"/>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075" name="Freeform 78">
                      <a:extLst>
                        <a:ext uri="{FF2B5EF4-FFF2-40B4-BE49-F238E27FC236}">
                          <a16:creationId xmlns:a16="http://schemas.microsoft.com/office/drawing/2014/main" id="{9E5FB887-48F1-F7E0-27A5-026BFDA31669}"/>
                        </a:ext>
                      </a:extLst>
                    </p:cNvPr>
                    <p:cNvSpPr>
                      <a:spLocks noChangeArrowheads="1"/>
                    </p:cNvSpPr>
                    <p:nvPr/>
                  </p:nvSpPr>
                  <p:spPr bwMode="auto">
                    <a:xfrm>
                      <a:off x="3200" y="1813"/>
                      <a:ext cx="2224" cy="1788"/>
                    </a:xfrm>
                    <a:custGeom>
                      <a:avLst/>
                      <a:gdLst>
                        <a:gd name="T0" fmla="*/ 0 w 2224"/>
                        <a:gd name="T1" fmla="*/ 1788 h 1788"/>
                        <a:gd name="T2" fmla="*/ 89 w 2224"/>
                        <a:gd name="T3" fmla="*/ 754 h 1788"/>
                        <a:gd name="T4" fmla="*/ 112 w 2224"/>
                        <a:gd name="T5" fmla="*/ 312 h 1788"/>
                        <a:gd name="T6" fmla="*/ 209 w 2224"/>
                        <a:gd name="T7" fmla="*/ 125 h 1788"/>
                        <a:gd name="T8" fmla="*/ 640 w 2224"/>
                        <a:gd name="T9" fmla="*/ 36 h 1788"/>
                        <a:gd name="T10" fmla="*/ 2224 w 2224"/>
                        <a:gd name="T11" fmla="*/ 0 h 1788"/>
                      </a:gdLst>
                      <a:ahLst/>
                      <a:cxnLst>
                        <a:cxn ang="0">
                          <a:pos x="T0" y="T1"/>
                        </a:cxn>
                        <a:cxn ang="0">
                          <a:pos x="T2" y="T3"/>
                        </a:cxn>
                        <a:cxn ang="0">
                          <a:pos x="T4" y="T5"/>
                        </a:cxn>
                        <a:cxn ang="0">
                          <a:pos x="T6" y="T7"/>
                        </a:cxn>
                        <a:cxn ang="0">
                          <a:pos x="T8" y="T9"/>
                        </a:cxn>
                        <a:cxn ang="0">
                          <a:pos x="T10" y="T11"/>
                        </a:cxn>
                      </a:cxnLst>
                      <a:rect l="0" t="0" r="r" b="b"/>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4076" name="Freeform 79">
                      <a:extLst>
                        <a:ext uri="{FF2B5EF4-FFF2-40B4-BE49-F238E27FC236}">
                          <a16:creationId xmlns:a16="http://schemas.microsoft.com/office/drawing/2014/main" id="{DE81353C-9CEC-1DF7-86F2-5408BB6B3B8B}"/>
                        </a:ext>
                      </a:extLst>
                    </p:cNvPr>
                    <p:cNvSpPr>
                      <a:spLocks noChangeArrowheads="1"/>
                    </p:cNvSpPr>
                    <p:nvPr/>
                  </p:nvSpPr>
                  <p:spPr bwMode="auto">
                    <a:xfrm>
                      <a:off x="3200" y="1260"/>
                      <a:ext cx="2212" cy="2377"/>
                    </a:xfrm>
                    <a:custGeom>
                      <a:avLst/>
                      <a:gdLst>
                        <a:gd name="T0" fmla="*/ 0 w 2212"/>
                        <a:gd name="T1" fmla="*/ 2377 h 2377"/>
                        <a:gd name="T2" fmla="*/ 93 w 2212"/>
                        <a:gd name="T3" fmla="*/ 1248 h 2377"/>
                        <a:gd name="T4" fmla="*/ 186 w 2212"/>
                        <a:gd name="T5" fmla="*/ 369 h 2377"/>
                        <a:gd name="T6" fmla="*/ 532 w 2212"/>
                        <a:gd name="T7" fmla="*/ 61 h 2377"/>
                        <a:gd name="T8" fmla="*/ 2212 w 2212"/>
                        <a:gd name="T9" fmla="*/ 1 h 2377"/>
                      </a:gdLst>
                      <a:ahLst/>
                      <a:cxnLst>
                        <a:cxn ang="0">
                          <a:pos x="T0" y="T1"/>
                        </a:cxn>
                        <a:cxn ang="0">
                          <a:pos x="T2" y="T3"/>
                        </a:cxn>
                        <a:cxn ang="0">
                          <a:pos x="T4" y="T5"/>
                        </a:cxn>
                        <a:cxn ang="0">
                          <a:pos x="T6" y="T7"/>
                        </a:cxn>
                        <a:cxn ang="0">
                          <a:pos x="T8" y="T9"/>
                        </a:cxn>
                      </a:cxnLst>
                      <a:rect l="0" t="0" r="r" b="b"/>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grpSp>
        <p:sp>
          <p:nvSpPr>
            <p:cNvPr id="44077" name="Rectangle 80">
              <a:extLst>
                <a:ext uri="{FF2B5EF4-FFF2-40B4-BE49-F238E27FC236}">
                  <a16:creationId xmlns:a16="http://schemas.microsoft.com/office/drawing/2014/main" id="{27477A87-43D4-FC4F-4606-082AD3CB27DE}"/>
                </a:ext>
              </a:extLst>
            </p:cNvPr>
            <p:cNvSpPr>
              <a:spLocks noChangeArrowheads="1"/>
            </p:cNvSpPr>
            <p:nvPr/>
          </p:nvSpPr>
          <p:spPr bwMode="auto">
            <a:xfrm>
              <a:off x="3185" y="3120"/>
              <a:ext cx="75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CE </a:t>
              </a:r>
              <a:r>
                <a:rPr lang="en-US" altLang="zh-CN" b="1" i="0">
                  <a:solidFill>
                    <a:schemeClr val="tx1"/>
                  </a:solidFill>
                  <a:ea typeface="楷体_GB2312" pitchFamily="49" charset="-122"/>
                </a:rPr>
                <a:t>/V</a:t>
              </a:r>
            </a:p>
          </p:txBody>
        </p:sp>
        <p:sp>
          <p:nvSpPr>
            <p:cNvPr id="44078" name="Rectangle 81">
              <a:extLst>
                <a:ext uri="{FF2B5EF4-FFF2-40B4-BE49-F238E27FC236}">
                  <a16:creationId xmlns:a16="http://schemas.microsoft.com/office/drawing/2014/main" id="{A7A8887C-DA30-C2CE-98C0-9D61862E724F}"/>
                </a:ext>
              </a:extLst>
            </p:cNvPr>
            <p:cNvSpPr>
              <a:spLocks noChangeArrowheads="1"/>
            </p:cNvSpPr>
            <p:nvPr/>
          </p:nvSpPr>
          <p:spPr bwMode="auto">
            <a:xfrm>
              <a:off x="1248" y="1113"/>
              <a:ext cx="72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C</a:t>
              </a:r>
              <a:r>
                <a:rPr lang="en-US" altLang="zh-CN" b="1" i="0">
                  <a:solidFill>
                    <a:schemeClr val="tx1"/>
                  </a:solidFill>
                  <a:ea typeface="楷体_GB2312" pitchFamily="49" charset="-122"/>
                </a:rPr>
                <a:t>/mA</a:t>
              </a:r>
            </a:p>
          </p:txBody>
        </p:sp>
      </p:grpSp>
      <p:sp>
        <p:nvSpPr>
          <p:cNvPr id="289835" name="AutoShape 43">
            <a:extLst>
              <a:ext uri="{FF2B5EF4-FFF2-40B4-BE49-F238E27FC236}">
                <a16:creationId xmlns:a16="http://schemas.microsoft.com/office/drawing/2014/main" id="{6118CAC1-A5C7-B116-8F62-28F352FD7F01}"/>
              </a:ext>
            </a:extLst>
          </p:cNvPr>
          <p:cNvSpPr>
            <a:spLocks noChangeArrowheads="1"/>
          </p:cNvSpPr>
          <p:nvPr/>
        </p:nvSpPr>
        <p:spPr bwMode="auto">
          <a:xfrm>
            <a:off x="701675" y="5768975"/>
            <a:ext cx="2209800" cy="592138"/>
          </a:xfrm>
          <a:prstGeom prst="wedgeRoundRectCallout">
            <a:avLst>
              <a:gd name="adj1" fmla="val 53306"/>
              <a:gd name="adj2" fmla="val -236861"/>
              <a:gd name="adj3" fmla="val 16667"/>
            </a:avLst>
          </a:prstGeom>
          <a:noFill/>
          <a:ln w="38100">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lgn="ctr">
              <a:spcBef>
                <a:spcPct val="50000"/>
              </a:spcBef>
            </a:pPr>
            <a:r>
              <a:rPr lang="zh-CN" altLang="en-US" b="1" i="0">
                <a:solidFill>
                  <a:schemeClr val="tx2"/>
                </a:solidFill>
                <a:ea typeface="楷体_GB2312" pitchFamily="49" charset="-122"/>
              </a:rPr>
              <a:t>直流负载线</a:t>
            </a:r>
          </a:p>
        </p:txBody>
      </p:sp>
      <p:grpSp>
        <p:nvGrpSpPr>
          <p:cNvPr id="13" name="Group 31">
            <a:extLst>
              <a:ext uri="{FF2B5EF4-FFF2-40B4-BE49-F238E27FC236}">
                <a16:creationId xmlns:a16="http://schemas.microsoft.com/office/drawing/2014/main" id="{D3716262-F315-BC34-96D9-C762F903EAC6}"/>
              </a:ext>
            </a:extLst>
          </p:cNvPr>
          <p:cNvGrpSpPr>
            <a:grpSpLocks/>
          </p:cNvGrpSpPr>
          <p:nvPr/>
        </p:nvGrpSpPr>
        <p:grpSpPr bwMode="auto">
          <a:xfrm>
            <a:off x="2576513" y="3648075"/>
            <a:ext cx="701675" cy="582613"/>
            <a:chOff x="2292" y="2969"/>
            <a:chExt cx="408" cy="367"/>
          </a:xfrm>
        </p:grpSpPr>
        <p:sp>
          <p:nvSpPr>
            <p:cNvPr id="44081" name="Oval 32">
              <a:extLst>
                <a:ext uri="{FF2B5EF4-FFF2-40B4-BE49-F238E27FC236}">
                  <a16:creationId xmlns:a16="http://schemas.microsoft.com/office/drawing/2014/main" id="{7965E9A8-E757-21CF-732A-C67C23A916ED}"/>
                </a:ext>
              </a:extLst>
            </p:cNvPr>
            <p:cNvSpPr>
              <a:spLocks noChangeArrowheads="1"/>
            </p:cNvSpPr>
            <p:nvPr/>
          </p:nvSpPr>
          <p:spPr bwMode="auto">
            <a:xfrm>
              <a:off x="2292" y="3240"/>
              <a:ext cx="96" cy="96"/>
            </a:xfrm>
            <a:prstGeom prst="ellipse">
              <a:avLst/>
            </a:prstGeom>
            <a:solidFill>
              <a:schemeClr val="accent2"/>
            </a:solidFill>
            <a:ln w="38100">
              <a:solidFill>
                <a:schemeClr val="accent2"/>
              </a:solidFill>
              <a:round/>
              <a:headEnd/>
              <a:tailEnd/>
            </a:ln>
          </p:spPr>
          <p:txBody>
            <a:bodyPr wrap="none" lIns="90000" tIns="46800" rIns="90000" bIns="46800" anchor="ctr">
              <a:spAutoFit/>
            </a:bodyPr>
            <a:lstStyle/>
            <a:p>
              <a:pPr>
                <a:spcBef>
                  <a:spcPct val="50000"/>
                </a:spcBef>
              </a:pPr>
              <a:endParaRPr lang="zh-CN" altLang="en-US"/>
            </a:p>
          </p:txBody>
        </p:sp>
        <p:sp>
          <p:nvSpPr>
            <p:cNvPr id="44082" name="Text Box 33">
              <a:extLst>
                <a:ext uri="{FF2B5EF4-FFF2-40B4-BE49-F238E27FC236}">
                  <a16:creationId xmlns:a16="http://schemas.microsoft.com/office/drawing/2014/main" id="{0B6CD0B0-E9C8-4610-0858-390A8E0FA646}"/>
                </a:ext>
              </a:extLst>
            </p:cNvPr>
            <p:cNvSpPr txBox="1">
              <a:spLocks noChangeArrowheads="1"/>
            </p:cNvSpPr>
            <p:nvPr/>
          </p:nvSpPr>
          <p:spPr bwMode="auto">
            <a:xfrm>
              <a:off x="2328" y="2969"/>
              <a:ext cx="3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chemeClr val="accent2"/>
                  </a:solidFill>
                  <a:ea typeface="楷体_GB2312" pitchFamily="49" charset="-122"/>
                </a:rPr>
                <a:t>Q</a:t>
              </a:r>
            </a:p>
          </p:txBody>
        </p:sp>
      </p:grpSp>
      <p:sp>
        <p:nvSpPr>
          <p:cNvPr id="289836" name="AutoShape 44">
            <a:extLst>
              <a:ext uri="{FF2B5EF4-FFF2-40B4-BE49-F238E27FC236}">
                <a16:creationId xmlns:a16="http://schemas.microsoft.com/office/drawing/2014/main" id="{2A220C2B-4FE4-C50B-D2D5-05FF9447FBD9}"/>
              </a:ext>
            </a:extLst>
          </p:cNvPr>
          <p:cNvSpPr>
            <a:spLocks noChangeArrowheads="1"/>
          </p:cNvSpPr>
          <p:nvPr/>
        </p:nvSpPr>
        <p:spPr bwMode="auto">
          <a:xfrm>
            <a:off x="5334000" y="1524000"/>
            <a:ext cx="2667000" cy="1965325"/>
          </a:xfrm>
          <a:prstGeom prst="wedgeRoundRectCallout">
            <a:avLst>
              <a:gd name="adj1" fmla="val -107917"/>
              <a:gd name="adj2" fmla="val 83199"/>
              <a:gd name="adj3" fmla="val 16667"/>
            </a:avLst>
          </a:prstGeom>
          <a:gradFill rotWithShape="1">
            <a:gsLst>
              <a:gs pos="0">
                <a:srgbClr val="FFFFFF"/>
              </a:gs>
              <a:gs pos="50000">
                <a:srgbClr val="CCFFCC"/>
              </a:gs>
              <a:gs pos="100000">
                <a:srgbClr val="FFFFFF"/>
              </a:gs>
            </a:gsLst>
            <a:lin ang="5400000" scaled="1"/>
          </a:gradFill>
          <a:ln w="28575">
            <a:solidFill>
              <a:srgbClr val="005C00"/>
            </a:solidFill>
            <a:miter lim="800000"/>
            <a:headEnd/>
            <a:tailEnd/>
          </a:ln>
        </p:spPr>
        <p:txBody>
          <a:bodyPr lIns="90000" tIns="46800" rIns="90000" bIns="46800" anchor="ctr">
            <a:spAutoFit/>
          </a:bodyPr>
          <a:lstStyle/>
          <a:p>
            <a:pPr>
              <a:spcBef>
                <a:spcPct val="50000"/>
              </a:spcBef>
            </a:pPr>
            <a:r>
              <a:rPr lang="zh-CN" altLang="en-US" b="1" i="0">
                <a:solidFill>
                  <a:srgbClr val="0000FF"/>
                </a:solidFill>
                <a:latin typeface="宋体" panose="02010600030101010101" pitchFamily="2" charset="-122"/>
                <a:ea typeface="宋体" panose="02010600030101010101" pitchFamily="2" charset="-122"/>
              </a:rPr>
              <a:t>由</a:t>
            </a:r>
            <a:r>
              <a:rPr lang="en-US" altLang="zh-CN" b="1">
                <a:solidFill>
                  <a:srgbClr val="0000FF"/>
                </a:solidFill>
                <a:ea typeface="楷体_GB2312" pitchFamily="49" charset="-122"/>
              </a:rPr>
              <a:t>I</a:t>
            </a:r>
            <a:r>
              <a:rPr lang="en-US" altLang="zh-CN" b="1" i="0" baseline="-25000">
                <a:solidFill>
                  <a:srgbClr val="0000FF"/>
                </a:solidFill>
                <a:ea typeface="楷体_GB2312" pitchFamily="49" charset="-122"/>
              </a:rPr>
              <a:t>B</a:t>
            </a:r>
            <a:r>
              <a:rPr lang="zh-CN" altLang="en-US" b="1" i="0">
                <a:solidFill>
                  <a:srgbClr val="0000FF"/>
                </a:solidFill>
                <a:latin typeface="宋体" panose="02010600030101010101" pitchFamily="2" charset="-122"/>
                <a:ea typeface="宋体" panose="02010600030101010101" pitchFamily="2" charset="-122"/>
              </a:rPr>
              <a:t>确定的那条输出特性与直流负载线的交点就是</a:t>
            </a:r>
            <a:r>
              <a:rPr lang="en-US" altLang="zh-CN" b="1" i="0">
                <a:solidFill>
                  <a:srgbClr val="0000FF"/>
                </a:solidFill>
                <a:ea typeface="宋体" panose="02010600030101010101" pitchFamily="2" charset="-122"/>
              </a:rPr>
              <a:t>Q</a:t>
            </a:r>
            <a:r>
              <a:rPr lang="zh-CN" altLang="en-US" b="1" i="0">
                <a:solidFill>
                  <a:srgbClr val="0000FF"/>
                </a:solidFill>
                <a:latin typeface="宋体" panose="02010600030101010101" pitchFamily="2" charset="-122"/>
                <a:ea typeface="宋体" panose="02010600030101010101" pitchFamily="2" charset="-122"/>
              </a:rPr>
              <a:t>点</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89810"/>
                                        </p:tgtEl>
                                        <p:attrNameLst>
                                          <p:attrName>style.visibility</p:attrName>
                                        </p:attrNameLst>
                                      </p:cBhvr>
                                      <p:to>
                                        <p:strVal val="visible"/>
                                      </p:to>
                                    </p:set>
                                    <p:animEffect transition="in" filter="blinds(horizontal)">
                                      <p:cBhvr>
                                        <p:cTn id="12" dur="500"/>
                                        <p:tgtEl>
                                          <p:spTgt spid="28981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89809"/>
                                        </p:tgtEl>
                                        <p:attrNameLst>
                                          <p:attrName>style.visibility</p:attrName>
                                        </p:attrNameLst>
                                      </p:cBhvr>
                                      <p:to>
                                        <p:strVal val="visible"/>
                                      </p:to>
                                    </p:set>
                                    <p:animEffect transition="in" filter="blinds(horizontal)">
                                      <p:cBhvr>
                                        <p:cTn id="17" dur="500"/>
                                        <p:tgtEl>
                                          <p:spTgt spid="2898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wipe(left)">
                                      <p:cBhvr>
                                        <p:cTn id="22" dur="500"/>
                                        <p:tgtEl>
                                          <p:spTgt spid="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4"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down)">
                                      <p:cBhvr>
                                        <p:cTn id="27" dur="500"/>
                                        <p:tgtEl>
                                          <p:spTgt spid="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89822"/>
                                        </p:tgtEl>
                                        <p:attrNameLst>
                                          <p:attrName>style.visibility</p:attrName>
                                        </p:attrNameLst>
                                      </p:cBhvr>
                                      <p:to>
                                        <p:strVal val="visible"/>
                                      </p:to>
                                    </p:set>
                                    <p:animEffect transition="in" filter="wipe(left)">
                                      <p:cBhvr>
                                        <p:cTn id="32" dur="500"/>
                                        <p:tgtEl>
                                          <p:spTgt spid="28982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89835"/>
                                        </p:tgtEl>
                                        <p:attrNameLst>
                                          <p:attrName>style.visibility</p:attrName>
                                        </p:attrNameLst>
                                      </p:cBhvr>
                                      <p:to>
                                        <p:strVal val="visible"/>
                                      </p:to>
                                    </p:set>
                                    <p:animEffect transition="in" filter="blinds(horizontal)">
                                      <p:cBhvr>
                                        <p:cTn id="37" dur="500"/>
                                        <p:tgtEl>
                                          <p:spTgt spid="28983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89836"/>
                                        </p:tgtEl>
                                        <p:attrNameLst>
                                          <p:attrName>style.visibility</p:attrName>
                                        </p:attrNameLst>
                                      </p:cBhvr>
                                      <p:to>
                                        <p:strVal val="visible"/>
                                      </p:to>
                                    </p:set>
                                    <p:animEffect transition="in" filter="blinds(horizontal)">
                                      <p:cBhvr>
                                        <p:cTn id="42" dur="500"/>
                                        <p:tgtEl>
                                          <p:spTgt spid="289836"/>
                                        </p:tgtEl>
                                      </p:cBhvr>
                                    </p:animEffect>
                                  </p:childTnLst>
                                </p:cTn>
                              </p:par>
                            </p:childTnLst>
                          </p:cTn>
                        </p:par>
                        <p:par>
                          <p:cTn id="43" fill="hold" nodeType="afterGroup">
                            <p:stCondLst>
                              <p:cond delay="500"/>
                            </p:stCondLst>
                            <p:childTnLst>
                              <p:par>
                                <p:cTn id="44" presetID="22" presetClass="entr" presetSubtype="2"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right)">
                                      <p:cBhvr>
                                        <p:cTn id="46" dur="500"/>
                                        <p:tgtEl>
                                          <p:spTgt spid="13"/>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1"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animEffect transition="in" filter="wipe(up)">
                                      <p:cBhvr>
                                        <p:cTn id="51" dur="500"/>
                                        <p:tgtEl>
                                          <p:spTgt spid="3"/>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2" fill="hold" nodeType="click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wipe(right)">
                                      <p:cBhvr>
                                        <p:cTn id="5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835" grpId="0" animBg="1"/>
      <p:bldP spid="289836"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9794" name="Rectangle 2">
            <a:extLst>
              <a:ext uri="{FF2B5EF4-FFF2-40B4-BE49-F238E27FC236}">
                <a16:creationId xmlns:a16="http://schemas.microsoft.com/office/drawing/2014/main" id="{34817C40-3A9E-5EC4-A883-DC475BEE489A}"/>
              </a:ext>
            </a:extLst>
          </p:cNvPr>
          <p:cNvSpPr>
            <a:spLocks noGrp="1" noChangeArrowheads="1"/>
          </p:cNvSpPr>
          <p:nvPr>
            <p:ph type="title"/>
          </p:nvPr>
        </p:nvSpPr>
        <p:spPr>
          <a:xfrm>
            <a:off x="304800" y="444500"/>
            <a:ext cx="8178800" cy="762000"/>
          </a:xfrm>
        </p:spPr>
        <p:txBody>
          <a:bodyPr/>
          <a:lstStyle/>
          <a:p>
            <a:pPr algn="l" eaLnBrk="1" hangingPunct="1">
              <a:lnSpc>
                <a:spcPts val="3700"/>
              </a:lnSpc>
              <a:defRPr/>
            </a:pPr>
            <a:r>
              <a:rPr kumimoji="1" lang="zh-CN" altLang="en-US" sz="2800" b="1" dirty="0">
                <a:solidFill>
                  <a:srgbClr val="000099"/>
                </a:solidFill>
                <a:effectLst>
                  <a:outerShdw blurRad="38100" dist="38100" dir="2700000" algn="tl">
                    <a:srgbClr val="C0C0C0"/>
                  </a:outerShdw>
                </a:effectLst>
                <a:latin typeface="+mn-lt"/>
              </a:rPr>
              <a:t>例：电路如图</a:t>
            </a:r>
            <a:r>
              <a:rPr kumimoji="1" lang="en-US" altLang="zh-CN" sz="2800" b="1" dirty="0">
                <a:solidFill>
                  <a:srgbClr val="000099"/>
                </a:solidFill>
                <a:effectLst>
                  <a:outerShdw blurRad="38100" dist="38100" dir="2700000" algn="tl">
                    <a:srgbClr val="C0C0C0"/>
                  </a:outerShdw>
                </a:effectLst>
                <a:latin typeface="+mn-lt"/>
              </a:rPr>
              <a:t>,</a:t>
            </a:r>
            <a:r>
              <a:rPr kumimoji="1" lang="en-US" altLang="zh-CN" sz="2800" b="1" i="1" dirty="0">
                <a:solidFill>
                  <a:srgbClr val="000099"/>
                </a:solidFill>
                <a:effectLst>
                  <a:outerShdw blurRad="38100" dist="38100" dir="2700000" algn="tl">
                    <a:srgbClr val="C0C0C0"/>
                  </a:outerShdw>
                </a:effectLst>
                <a:latin typeface="+mn-lt"/>
              </a:rPr>
              <a:t>R</a:t>
            </a:r>
            <a:r>
              <a:rPr kumimoji="1" lang="en-US" altLang="zh-CN" sz="2800" b="1" baseline="-25000" dirty="0">
                <a:solidFill>
                  <a:srgbClr val="000099"/>
                </a:solidFill>
                <a:effectLst>
                  <a:outerShdw blurRad="38100" dist="38100" dir="2700000" algn="tl">
                    <a:srgbClr val="C0C0C0"/>
                  </a:outerShdw>
                </a:effectLst>
                <a:latin typeface="+mn-lt"/>
              </a:rPr>
              <a:t>B</a:t>
            </a:r>
            <a:r>
              <a:rPr kumimoji="1" lang="en-US" altLang="zh-CN" sz="2800" b="1" dirty="0">
                <a:solidFill>
                  <a:srgbClr val="000099"/>
                </a:solidFill>
                <a:effectLst>
                  <a:outerShdw blurRad="38100" dist="38100" dir="2700000" algn="tl">
                    <a:srgbClr val="C0C0C0"/>
                  </a:outerShdw>
                </a:effectLst>
                <a:latin typeface="+mn-lt"/>
              </a:rPr>
              <a:t>=280K</a:t>
            </a:r>
            <a:r>
              <a:rPr kumimoji="1" lang="en-US" altLang="zh-CN" sz="2800" b="1" dirty="0">
                <a:solidFill>
                  <a:schemeClr val="tx1"/>
                </a:solidFill>
                <a:sym typeface="Symbol" panose="05050102010706020507" pitchFamily="18" charset="2"/>
              </a:rPr>
              <a:t>  </a:t>
            </a:r>
            <a:r>
              <a:rPr kumimoji="1" lang="zh-CN" altLang="en-US" sz="2800" b="1" dirty="0">
                <a:solidFill>
                  <a:schemeClr val="tx1"/>
                </a:solidFill>
                <a:sym typeface="Symbol" panose="05050102010706020507" pitchFamily="18" charset="2"/>
              </a:rPr>
              <a:t>，</a:t>
            </a:r>
            <a:r>
              <a:rPr kumimoji="1" lang="en-US" altLang="zh-CN" sz="2800" b="1" i="1" dirty="0">
                <a:solidFill>
                  <a:srgbClr val="000099"/>
                </a:solidFill>
                <a:effectLst>
                  <a:outerShdw blurRad="38100" dist="38100" dir="2700000" algn="tl">
                    <a:srgbClr val="C0C0C0"/>
                  </a:outerShdw>
                </a:effectLst>
                <a:latin typeface="+mn-lt"/>
              </a:rPr>
              <a:t>R</a:t>
            </a:r>
            <a:r>
              <a:rPr kumimoji="1" lang="en-US" altLang="zh-CN" sz="2800" b="1" baseline="-25000" dirty="0">
                <a:solidFill>
                  <a:srgbClr val="000099"/>
                </a:solidFill>
                <a:effectLst>
                  <a:outerShdw blurRad="38100" dist="38100" dir="2700000" algn="tl">
                    <a:srgbClr val="C0C0C0"/>
                  </a:outerShdw>
                </a:effectLst>
                <a:latin typeface="+mn-lt"/>
              </a:rPr>
              <a:t>C</a:t>
            </a:r>
            <a:r>
              <a:rPr kumimoji="1" lang="en-US" altLang="zh-CN" sz="2800" b="1" dirty="0">
                <a:solidFill>
                  <a:srgbClr val="000099"/>
                </a:solidFill>
                <a:effectLst>
                  <a:outerShdw blurRad="38100" dist="38100" dir="2700000" algn="tl">
                    <a:srgbClr val="C0C0C0"/>
                  </a:outerShdw>
                </a:effectLst>
                <a:latin typeface="+mn-lt"/>
              </a:rPr>
              <a:t>=3K</a:t>
            </a:r>
            <a:r>
              <a:rPr kumimoji="1" lang="en-US" altLang="zh-CN" sz="2800" b="1" dirty="0">
                <a:solidFill>
                  <a:schemeClr val="tx1"/>
                </a:solidFill>
                <a:sym typeface="Symbol" panose="05050102010706020507" pitchFamily="18" charset="2"/>
              </a:rPr>
              <a:t>  </a:t>
            </a:r>
            <a:r>
              <a:rPr kumimoji="1" lang="zh-CN" altLang="en-US" sz="2800" b="1" dirty="0">
                <a:solidFill>
                  <a:schemeClr val="tx1"/>
                </a:solidFill>
                <a:sym typeface="Symbol" panose="05050102010706020507" pitchFamily="18" charset="2"/>
              </a:rPr>
              <a:t>，</a:t>
            </a:r>
            <a:r>
              <a:rPr kumimoji="1" lang="en-US" altLang="zh-CN" sz="2800" b="1" i="1" dirty="0">
                <a:solidFill>
                  <a:srgbClr val="000099"/>
                </a:solidFill>
                <a:effectLst>
                  <a:outerShdw blurRad="38100" dist="38100" dir="2700000" algn="tl">
                    <a:srgbClr val="C0C0C0"/>
                  </a:outerShdw>
                </a:effectLst>
                <a:latin typeface="+mn-lt"/>
              </a:rPr>
              <a:t>U</a:t>
            </a:r>
            <a:r>
              <a:rPr kumimoji="1" lang="en-US" altLang="zh-CN" sz="2800" b="1" baseline="-25000" dirty="0">
                <a:solidFill>
                  <a:srgbClr val="000099"/>
                </a:solidFill>
                <a:effectLst>
                  <a:outerShdw blurRad="38100" dist="38100" dir="2700000" algn="tl">
                    <a:srgbClr val="C0C0C0"/>
                  </a:outerShdw>
                </a:effectLst>
                <a:latin typeface="+mn-lt"/>
              </a:rPr>
              <a:t>CC</a:t>
            </a:r>
            <a:r>
              <a:rPr kumimoji="1" lang="en-US" altLang="zh-CN" sz="2800" b="1" dirty="0">
                <a:solidFill>
                  <a:srgbClr val="000099"/>
                </a:solidFill>
                <a:effectLst>
                  <a:outerShdw blurRad="38100" dist="38100" dir="2700000" algn="tl">
                    <a:srgbClr val="C0C0C0"/>
                  </a:outerShdw>
                </a:effectLst>
                <a:latin typeface="+mn-lt"/>
              </a:rPr>
              <a:t>=12V</a:t>
            </a:r>
            <a:r>
              <a:rPr kumimoji="1" lang="zh-CN" altLang="en-US" sz="2800" b="1" dirty="0">
                <a:solidFill>
                  <a:srgbClr val="000099"/>
                </a:solidFill>
                <a:effectLst>
                  <a:outerShdw blurRad="38100" dist="38100" dir="2700000" algn="tl">
                    <a:srgbClr val="C0C0C0"/>
                  </a:outerShdw>
                </a:effectLst>
                <a:latin typeface="+mn-lt"/>
              </a:rPr>
              <a:t>，</a:t>
            </a:r>
            <a:br>
              <a:rPr kumimoji="1" lang="en-US" altLang="zh-CN" sz="2800" b="1" dirty="0">
                <a:solidFill>
                  <a:srgbClr val="000099"/>
                </a:solidFill>
                <a:effectLst>
                  <a:outerShdw blurRad="38100" dist="38100" dir="2700000" algn="tl">
                    <a:srgbClr val="C0C0C0"/>
                  </a:outerShdw>
                </a:effectLst>
                <a:latin typeface="+mn-lt"/>
              </a:rPr>
            </a:br>
            <a:r>
              <a:rPr kumimoji="1" lang="zh-CN" altLang="en-US" sz="2800" b="1" dirty="0">
                <a:solidFill>
                  <a:srgbClr val="000099"/>
                </a:solidFill>
                <a:effectLst>
                  <a:outerShdw blurRad="38100" dist="38100" dir="2700000" algn="tl">
                    <a:srgbClr val="C0C0C0"/>
                  </a:outerShdw>
                </a:effectLst>
                <a:latin typeface="+mn-lt"/>
              </a:rPr>
              <a:t>三极管输出曲线如图。图解法确定静态工作点。</a:t>
            </a:r>
          </a:p>
        </p:txBody>
      </p:sp>
      <p:sp>
        <p:nvSpPr>
          <p:cNvPr id="45059" name="AutoShape 45">
            <a:hlinkClick r:id="" action="ppaction://hlinkshowjump?jump=previousslide" highlightClick="1"/>
            <a:extLst>
              <a:ext uri="{FF2B5EF4-FFF2-40B4-BE49-F238E27FC236}">
                <a16:creationId xmlns:a16="http://schemas.microsoft.com/office/drawing/2014/main" id="{8CE84291-A998-055C-EA6F-D177A918A3C6}"/>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5060" name="AutoShape 46">
            <a:hlinkClick r:id="" action="ppaction://hlinkshowjump?jump=nextslide" highlightClick="1"/>
            <a:extLst>
              <a:ext uri="{FF2B5EF4-FFF2-40B4-BE49-F238E27FC236}">
                <a16:creationId xmlns:a16="http://schemas.microsoft.com/office/drawing/2014/main" id="{375E455F-6309-B1DE-6A89-39F8EA0333B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5061" name="AutoShape 47">
            <a:hlinkClick r:id="" action="ppaction://hlinkshowjump?jump=firstslide" highlightClick="1"/>
            <a:extLst>
              <a:ext uri="{FF2B5EF4-FFF2-40B4-BE49-F238E27FC236}">
                <a16:creationId xmlns:a16="http://schemas.microsoft.com/office/drawing/2014/main" id="{D1352A1C-1D00-ECD4-B52A-48A99C1A426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45062" name="Group 76">
            <a:extLst>
              <a:ext uri="{FF2B5EF4-FFF2-40B4-BE49-F238E27FC236}">
                <a16:creationId xmlns:a16="http://schemas.microsoft.com/office/drawing/2014/main" id="{CDDE9FDF-2DBC-8369-444D-8A8B3B2D3596}"/>
              </a:ext>
            </a:extLst>
          </p:cNvPr>
          <p:cNvGrpSpPr>
            <a:grpSpLocks/>
          </p:cNvGrpSpPr>
          <p:nvPr/>
        </p:nvGrpSpPr>
        <p:grpSpPr bwMode="auto">
          <a:xfrm>
            <a:off x="127000" y="1673225"/>
            <a:ext cx="4724400" cy="2955925"/>
            <a:chOff x="489" y="760"/>
            <a:chExt cx="2976" cy="1862"/>
          </a:xfrm>
        </p:grpSpPr>
        <p:sp>
          <p:nvSpPr>
            <p:cNvPr id="45063" name="Text Box 17">
              <a:extLst>
                <a:ext uri="{FF2B5EF4-FFF2-40B4-BE49-F238E27FC236}">
                  <a16:creationId xmlns:a16="http://schemas.microsoft.com/office/drawing/2014/main" id="{5D83152E-862F-1B27-FAD7-B1CF559AA437}"/>
                </a:ext>
              </a:extLst>
            </p:cNvPr>
            <p:cNvSpPr txBox="1">
              <a:spLocks noChangeArrowheads="1"/>
            </p:cNvSpPr>
            <p:nvPr/>
          </p:nvSpPr>
          <p:spPr bwMode="auto">
            <a:xfrm>
              <a:off x="2476" y="839"/>
              <a:ext cx="68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CC</a:t>
              </a:r>
              <a:endParaRPr lang="en-US" altLang="zh-CN" b="1" i="0">
                <a:solidFill>
                  <a:srgbClr val="FF0000"/>
                </a:solidFill>
                <a:ea typeface="楷体_GB2312" pitchFamily="49" charset="-122"/>
              </a:endParaRPr>
            </a:p>
          </p:txBody>
        </p:sp>
        <p:sp>
          <p:nvSpPr>
            <p:cNvPr id="45064" name="Text Box 18">
              <a:extLst>
                <a:ext uri="{FF2B5EF4-FFF2-40B4-BE49-F238E27FC236}">
                  <a16:creationId xmlns:a16="http://schemas.microsoft.com/office/drawing/2014/main" id="{C28E6524-4BAE-AF2E-A7CA-EBC2EA1D89D5}"/>
                </a:ext>
              </a:extLst>
            </p:cNvPr>
            <p:cNvSpPr txBox="1">
              <a:spLocks noChangeArrowheads="1"/>
            </p:cNvSpPr>
            <p:nvPr/>
          </p:nvSpPr>
          <p:spPr bwMode="auto">
            <a:xfrm>
              <a:off x="1086" y="983"/>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sp>
          <p:nvSpPr>
            <p:cNvPr id="45065" name="Line 19">
              <a:extLst>
                <a:ext uri="{FF2B5EF4-FFF2-40B4-BE49-F238E27FC236}">
                  <a16:creationId xmlns:a16="http://schemas.microsoft.com/office/drawing/2014/main" id="{0CD966FD-8AAC-8F36-064B-AD6322D3450B}"/>
                </a:ext>
              </a:extLst>
            </p:cNvPr>
            <p:cNvSpPr>
              <a:spLocks noChangeShapeType="1"/>
            </p:cNvSpPr>
            <p:nvPr/>
          </p:nvSpPr>
          <p:spPr bwMode="auto">
            <a:xfrm>
              <a:off x="1490" y="1320"/>
              <a:ext cx="0" cy="34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6" name="Line 20">
              <a:extLst>
                <a:ext uri="{FF2B5EF4-FFF2-40B4-BE49-F238E27FC236}">
                  <a16:creationId xmlns:a16="http://schemas.microsoft.com/office/drawing/2014/main" id="{40D38C4A-6C5D-C934-37DF-EFB62DD4E473}"/>
                </a:ext>
              </a:extLst>
            </p:cNvPr>
            <p:cNvSpPr>
              <a:spLocks noChangeShapeType="1"/>
            </p:cNvSpPr>
            <p:nvPr/>
          </p:nvSpPr>
          <p:spPr bwMode="auto">
            <a:xfrm flipH="1" flipV="1">
              <a:off x="1490" y="778"/>
              <a:ext cx="0" cy="26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7" name="Rectangle 21">
              <a:extLst>
                <a:ext uri="{FF2B5EF4-FFF2-40B4-BE49-F238E27FC236}">
                  <a16:creationId xmlns:a16="http://schemas.microsoft.com/office/drawing/2014/main" id="{8F437D6E-92DE-2F66-5D87-29FD45C1FBC3}"/>
                </a:ext>
              </a:extLst>
            </p:cNvPr>
            <p:cNvSpPr>
              <a:spLocks noChangeArrowheads="1"/>
            </p:cNvSpPr>
            <p:nvPr/>
          </p:nvSpPr>
          <p:spPr bwMode="auto">
            <a:xfrm>
              <a:off x="1442" y="1046"/>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5068" name="Line 22">
              <a:extLst>
                <a:ext uri="{FF2B5EF4-FFF2-40B4-BE49-F238E27FC236}">
                  <a16:creationId xmlns:a16="http://schemas.microsoft.com/office/drawing/2014/main" id="{C838C987-8D1F-150F-A7F5-43B448ACDC01}"/>
                </a:ext>
              </a:extLst>
            </p:cNvPr>
            <p:cNvSpPr>
              <a:spLocks noChangeShapeType="1"/>
            </p:cNvSpPr>
            <p:nvPr/>
          </p:nvSpPr>
          <p:spPr bwMode="auto">
            <a:xfrm flipV="1">
              <a:off x="2106" y="766"/>
              <a:ext cx="0" cy="22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5069" name="Line 24">
              <a:extLst>
                <a:ext uri="{FF2B5EF4-FFF2-40B4-BE49-F238E27FC236}">
                  <a16:creationId xmlns:a16="http://schemas.microsoft.com/office/drawing/2014/main" id="{F0B37D62-AB11-5FF2-4FD0-59D78EA2FCC6}"/>
                </a:ext>
              </a:extLst>
            </p:cNvPr>
            <p:cNvSpPr>
              <a:spLocks noChangeShapeType="1"/>
            </p:cNvSpPr>
            <p:nvPr/>
          </p:nvSpPr>
          <p:spPr bwMode="auto">
            <a:xfrm>
              <a:off x="1956" y="1539"/>
              <a:ext cx="0" cy="23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5070" name="Line 25">
              <a:extLst>
                <a:ext uri="{FF2B5EF4-FFF2-40B4-BE49-F238E27FC236}">
                  <a16:creationId xmlns:a16="http://schemas.microsoft.com/office/drawing/2014/main" id="{E72207C9-FEA4-1D5B-15BD-FC2B07B87302}"/>
                </a:ext>
              </a:extLst>
            </p:cNvPr>
            <p:cNvSpPr>
              <a:spLocks noChangeShapeType="1"/>
            </p:cNvSpPr>
            <p:nvPr/>
          </p:nvSpPr>
          <p:spPr bwMode="auto">
            <a:xfrm>
              <a:off x="1956" y="1654"/>
              <a:ext cx="158" cy="123"/>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45071" name="Line 26">
              <a:extLst>
                <a:ext uri="{FF2B5EF4-FFF2-40B4-BE49-F238E27FC236}">
                  <a16:creationId xmlns:a16="http://schemas.microsoft.com/office/drawing/2014/main" id="{86DB9130-6637-0A8F-E4E9-78163B4A3E5D}"/>
                </a:ext>
              </a:extLst>
            </p:cNvPr>
            <p:cNvSpPr>
              <a:spLocks noChangeShapeType="1"/>
            </p:cNvSpPr>
            <p:nvPr/>
          </p:nvSpPr>
          <p:spPr bwMode="auto">
            <a:xfrm flipV="1">
              <a:off x="1956" y="1539"/>
              <a:ext cx="158" cy="10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5072" name="Line 27">
              <a:extLst>
                <a:ext uri="{FF2B5EF4-FFF2-40B4-BE49-F238E27FC236}">
                  <a16:creationId xmlns:a16="http://schemas.microsoft.com/office/drawing/2014/main" id="{8D77D027-F6E5-C739-3B1E-3DE61954EA37}"/>
                </a:ext>
              </a:extLst>
            </p:cNvPr>
            <p:cNvSpPr>
              <a:spLocks noChangeShapeType="1"/>
            </p:cNvSpPr>
            <p:nvPr/>
          </p:nvSpPr>
          <p:spPr bwMode="auto">
            <a:xfrm>
              <a:off x="2105" y="1277"/>
              <a:ext cx="0" cy="29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5073" name="Line 28">
              <a:extLst>
                <a:ext uri="{FF2B5EF4-FFF2-40B4-BE49-F238E27FC236}">
                  <a16:creationId xmlns:a16="http://schemas.microsoft.com/office/drawing/2014/main" id="{43F9CC09-79B4-1C45-A47B-5D3FB892CFCF}"/>
                </a:ext>
              </a:extLst>
            </p:cNvPr>
            <p:cNvSpPr>
              <a:spLocks noChangeShapeType="1"/>
            </p:cNvSpPr>
            <p:nvPr/>
          </p:nvSpPr>
          <p:spPr bwMode="auto">
            <a:xfrm>
              <a:off x="2105" y="1763"/>
              <a:ext cx="0" cy="70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5074" name="Line 29">
              <a:extLst>
                <a:ext uri="{FF2B5EF4-FFF2-40B4-BE49-F238E27FC236}">
                  <a16:creationId xmlns:a16="http://schemas.microsoft.com/office/drawing/2014/main" id="{AB3F8363-F3F3-6CD3-6E22-DABF3AC83FCA}"/>
                </a:ext>
              </a:extLst>
            </p:cNvPr>
            <p:cNvSpPr>
              <a:spLocks noChangeShapeType="1"/>
            </p:cNvSpPr>
            <p:nvPr/>
          </p:nvSpPr>
          <p:spPr bwMode="auto">
            <a:xfrm flipV="1">
              <a:off x="1222" y="1658"/>
              <a:ext cx="76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5075" name="Line 30">
              <a:extLst>
                <a:ext uri="{FF2B5EF4-FFF2-40B4-BE49-F238E27FC236}">
                  <a16:creationId xmlns:a16="http://schemas.microsoft.com/office/drawing/2014/main" id="{B179425A-0575-4414-1BF2-F09B2C79485F}"/>
                </a:ext>
              </a:extLst>
            </p:cNvPr>
            <p:cNvSpPr>
              <a:spLocks noChangeShapeType="1"/>
            </p:cNvSpPr>
            <p:nvPr/>
          </p:nvSpPr>
          <p:spPr bwMode="auto">
            <a:xfrm flipV="1">
              <a:off x="894" y="2468"/>
              <a:ext cx="2035"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5076" name="Rectangle 32">
              <a:extLst>
                <a:ext uri="{FF2B5EF4-FFF2-40B4-BE49-F238E27FC236}">
                  <a16:creationId xmlns:a16="http://schemas.microsoft.com/office/drawing/2014/main" id="{C7D33CA6-D5AF-D9C0-9379-AEFAE4068547}"/>
                </a:ext>
              </a:extLst>
            </p:cNvPr>
            <p:cNvSpPr>
              <a:spLocks noChangeArrowheads="1"/>
            </p:cNvSpPr>
            <p:nvPr/>
          </p:nvSpPr>
          <p:spPr bwMode="auto">
            <a:xfrm>
              <a:off x="2052" y="992"/>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45077" name="Group 33">
              <a:extLst>
                <a:ext uri="{FF2B5EF4-FFF2-40B4-BE49-F238E27FC236}">
                  <a16:creationId xmlns:a16="http://schemas.microsoft.com/office/drawing/2014/main" id="{A4E02758-4B96-8CE6-EFB7-86310B7E90BB}"/>
                </a:ext>
              </a:extLst>
            </p:cNvPr>
            <p:cNvGrpSpPr>
              <a:grpSpLocks/>
            </p:cNvGrpSpPr>
            <p:nvPr/>
          </p:nvGrpSpPr>
          <p:grpSpPr bwMode="auto">
            <a:xfrm flipH="1">
              <a:off x="1155" y="1543"/>
              <a:ext cx="75" cy="219"/>
              <a:chOff x="4047" y="2384"/>
              <a:chExt cx="75" cy="330"/>
            </a:xfrm>
          </p:grpSpPr>
          <p:sp>
            <p:nvSpPr>
              <p:cNvPr id="45078" name="Line 34">
                <a:extLst>
                  <a:ext uri="{FF2B5EF4-FFF2-40B4-BE49-F238E27FC236}">
                    <a16:creationId xmlns:a16="http://schemas.microsoft.com/office/drawing/2014/main" id="{94815400-1C5A-6E64-A2FD-3DB348A947FF}"/>
                  </a:ext>
                </a:extLst>
              </p:cNvPr>
              <p:cNvSpPr>
                <a:spLocks noChangeShapeType="1"/>
              </p:cNvSpPr>
              <p:nvPr/>
            </p:nvSpPr>
            <p:spPr bwMode="auto">
              <a:xfrm>
                <a:off x="4047" y="2388"/>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79" name="Line 35">
                <a:extLst>
                  <a:ext uri="{FF2B5EF4-FFF2-40B4-BE49-F238E27FC236}">
                    <a16:creationId xmlns:a16="http://schemas.microsoft.com/office/drawing/2014/main" id="{FE2E4F1B-42D0-E34A-3CF2-51EBAAC1AEB8}"/>
                  </a:ext>
                </a:extLst>
              </p:cNvPr>
              <p:cNvSpPr>
                <a:spLocks noChangeShapeType="1"/>
              </p:cNvSpPr>
              <p:nvPr/>
            </p:nvSpPr>
            <p:spPr bwMode="auto">
              <a:xfrm>
                <a:off x="4122" y="2384"/>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5080" name="Line 36">
              <a:extLst>
                <a:ext uri="{FF2B5EF4-FFF2-40B4-BE49-F238E27FC236}">
                  <a16:creationId xmlns:a16="http://schemas.microsoft.com/office/drawing/2014/main" id="{9B94F317-1990-5A01-6C87-DCE2414FC19B}"/>
                </a:ext>
              </a:extLst>
            </p:cNvPr>
            <p:cNvSpPr>
              <a:spLocks noChangeShapeType="1"/>
            </p:cNvSpPr>
            <p:nvPr/>
          </p:nvSpPr>
          <p:spPr bwMode="auto">
            <a:xfrm flipH="1">
              <a:off x="2507" y="1392"/>
              <a:ext cx="422"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81" name="Line 37">
              <a:extLst>
                <a:ext uri="{FF2B5EF4-FFF2-40B4-BE49-F238E27FC236}">
                  <a16:creationId xmlns:a16="http://schemas.microsoft.com/office/drawing/2014/main" id="{51748A01-8D0B-2C6A-32F4-FD80DDECF79E}"/>
                </a:ext>
              </a:extLst>
            </p:cNvPr>
            <p:cNvSpPr>
              <a:spLocks noChangeShapeType="1"/>
            </p:cNvSpPr>
            <p:nvPr/>
          </p:nvSpPr>
          <p:spPr bwMode="auto">
            <a:xfrm flipV="1">
              <a:off x="2101" y="1392"/>
              <a:ext cx="329" cy="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82" name="Text Box 38">
              <a:extLst>
                <a:ext uri="{FF2B5EF4-FFF2-40B4-BE49-F238E27FC236}">
                  <a16:creationId xmlns:a16="http://schemas.microsoft.com/office/drawing/2014/main" id="{32DA065B-5289-09E8-3C86-DC62A18AF90B}"/>
                </a:ext>
              </a:extLst>
            </p:cNvPr>
            <p:cNvSpPr txBox="1">
              <a:spLocks noChangeArrowheads="1"/>
            </p:cNvSpPr>
            <p:nvPr/>
          </p:nvSpPr>
          <p:spPr bwMode="auto">
            <a:xfrm>
              <a:off x="1720" y="976"/>
              <a:ext cx="3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45083" name="Text Box 39">
              <a:extLst>
                <a:ext uri="{FF2B5EF4-FFF2-40B4-BE49-F238E27FC236}">
                  <a16:creationId xmlns:a16="http://schemas.microsoft.com/office/drawing/2014/main" id="{3670074C-C1FC-2889-1F24-066614C8D231}"/>
                </a:ext>
              </a:extLst>
            </p:cNvPr>
            <p:cNvSpPr txBox="1">
              <a:spLocks noChangeArrowheads="1"/>
            </p:cNvSpPr>
            <p:nvPr/>
          </p:nvSpPr>
          <p:spPr bwMode="auto">
            <a:xfrm>
              <a:off x="1008" y="1209"/>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45084" name="Text Box 40">
              <a:extLst>
                <a:ext uri="{FF2B5EF4-FFF2-40B4-BE49-F238E27FC236}">
                  <a16:creationId xmlns:a16="http://schemas.microsoft.com/office/drawing/2014/main" id="{DBEC9D8D-7173-7ED1-9DBD-F7581609ADDA}"/>
                </a:ext>
              </a:extLst>
            </p:cNvPr>
            <p:cNvSpPr txBox="1">
              <a:spLocks noChangeArrowheads="1"/>
            </p:cNvSpPr>
            <p:nvPr/>
          </p:nvSpPr>
          <p:spPr bwMode="auto">
            <a:xfrm>
              <a:off x="2349" y="1008"/>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45085" name="Line 41">
              <a:extLst>
                <a:ext uri="{FF2B5EF4-FFF2-40B4-BE49-F238E27FC236}">
                  <a16:creationId xmlns:a16="http://schemas.microsoft.com/office/drawing/2014/main" id="{DACF1778-42BA-136F-8F9F-625EA2731065}"/>
                </a:ext>
              </a:extLst>
            </p:cNvPr>
            <p:cNvSpPr>
              <a:spLocks noChangeShapeType="1"/>
            </p:cNvSpPr>
            <p:nvPr/>
          </p:nvSpPr>
          <p:spPr bwMode="auto">
            <a:xfrm>
              <a:off x="1489" y="778"/>
              <a:ext cx="1228"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5086" name="Group 42">
              <a:extLst>
                <a:ext uri="{FF2B5EF4-FFF2-40B4-BE49-F238E27FC236}">
                  <a16:creationId xmlns:a16="http://schemas.microsoft.com/office/drawing/2014/main" id="{D400D65A-1F34-3761-1407-33A5E1484A41}"/>
                </a:ext>
              </a:extLst>
            </p:cNvPr>
            <p:cNvGrpSpPr>
              <a:grpSpLocks/>
            </p:cNvGrpSpPr>
            <p:nvPr/>
          </p:nvGrpSpPr>
          <p:grpSpPr bwMode="auto">
            <a:xfrm>
              <a:off x="2027" y="2463"/>
              <a:ext cx="165" cy="159"/>
              <a:chOff x="2866" y="3648"/>
              <a:chExt cx="204" cy="240"/>
            </a:xfrm>
          </p:grpSpPr>
          <p:grpSp>
            <p:nvGrpSpPr>
              <p:cNvPr id="45087" name="Group 43">
                <a:extLst>
                  <a:ext uri="{FF2B5EF4-FFF2-40B4-BE49-F238E27FC236}">
                    <a16:creationId xmlns:a16="http://schemas.microsoft.com/office/drawing/2014/main" id="{714FFCBF-BC23-199D-C0A4-7152642ACA13}"/>
                  </a:ext>
                </a:extLst>
              </p:cNvPr>
              <p:cNvGrpSpPr>
                <a:grpSpLocks/>
              </p:cNvGrpSpPr>
              <p:nvPr/>
            </p:nvGrpSpPr>
            <p:grpSpPr bwMode="auto">
              <a:xfrm>
                <a:off x="2866" y="3684"/>
                <a:ext cx="204" cy="204"/>
                <a:chOff x="2866" y="3684"/>
                <a:chExt cx="204" cy="204"/>
              </a:xfrm>
            </p:grpSpPr>
            <p:sp>
              <p:nvSpPr>
                <p:cNvPr id="45088" name="Line 44">
                  <a:extLst>
                    <a:ext uri="{FF2B5EF4-FFF2-40B4-BE49-F238E27FC236}">
                      <a16:creationId xmlns:a16="http://schemas.microsoft.com/office/drawing/2014/main" id="{F056457F-8FDD-5A31-D325-0C6523488796}"/>
                    </a:ext>
                  </a:extLst>
                </p:cNvPr>
                <p:cNvSpPr>
                  <a:spLocks noChangeShapeType="1"/>
                </p:cNvSpPr>
                <p:nvPr/>
              </p:nvSpPr>
              <p:spPr bwMode="auto">
                <a:xfrm>
                  <a:off x="2968"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89" name="Line 45">
                  <a:extLst>
                    <a:ext uri="{FF2B5EF4-FFF2-40B4-BE49-F238E27FC236}">
                      <a16:creationId xmlns:a16="http://schemas.microsoft.com/office/drawing/2014/main" id="{F215F183-C3F6-967D-F734-ABBA5296BC32}"/>
                    </a:ext>
                  </a:extLst>
                </p:cNvPr>
                <p:cNvSpPr>
                  <a:spLocks noChangeShapeType="1"/>
                </p:cNvSpPr>
                <p:nvPr/>
              </p:nvSpPr>
              <p:spPr bwMode="auto">
                <a:xfrm>
                  <a:off x="2866"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5090" name="Oval 46">
                <a:extLst>
                  <a:ext uri="{FF2B5EF4-FFF2-40B4-BE49-F238E27FC236}">
                    <a16:creationId xmlns:a16="http://schemas.microsoft.com/office/drawing/2014/main" id="{0F1A959D-A49C-7E31-E3DA-4260E9E9E793}"/>
                  </a:ext>
                </a:extLst>
              </p:cNvPr>
              <p:cNvSpPr>
                <a:spLocks noChangeArrowheads="1"/>
              </p:cNvSpPr>
              <p:nvPr/>
            </p:nvSpPr>
            <p:spPr bwMode="auto">
              <a:xfrm>
                <a:off x="2949"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45091" name="Line 47">
              <a:extLst>
                <a:ext uri="{FF2B5EF4-FFF2-40B4-BE49-F238E27FC236}">
                  <a16:creationId xmlns:a16="http://schemas.microsoft.com/office/drawing/2014/main" id="{85053040-1917-41DA-9E63-229A4777F930}"/>
                </a:ext>
              </a:extLst>
            </p:cNvPr>
            <p:cNvSpPr>
              <a:spLocks noChangeShapeType="1"/>
            </p:cNvSpPr>
            <p:nvPr/>
          </p:nvSpPr>
          <p:spPr bwMode="auto">
            <a:xfrm flipH="1">
              <a:off x="2938" y="1994"/>
              <a:ext cx="0" cy="4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92" name="Line 48">
              <a:extLst>
                <a:ext uri="{FF2B5EF4-FFF2-40B4-BE49-F238E27FC236}">
                  <a16:creationId xmlns:a16="http://schemas.microsoft.com/office/drawing/2014/main" id="{F70D8A73-9BE1-5DE6-5077-1392FFBC7AB0}"/>
                </a:ext>
              </a:extLst>
            </p:cNvPr>
            <p:cNvSpPr>
              <a:spLocks noChangeShapeType="1"/>
            </p:cNvSpPr>
            <p:nvPr/>
          </p:nvSpPr>
          <p:spPr bwMode="auto">
            <a:xfrm flipH="1" flipV="1">
              <a:off x="2938" y="1392"/>
              <a:ext cx="0" cy="3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93" name="Rectangle 49">
              <a:extLst>
                <a:ext uri="{FF2B5EF4-FFF2-40B4-BE49-F238E27FC236}">
                  <a16:creationId xmlns:a16="http://schemas.microsoft.com/office/drawing/2014/main" id="{00A99511-5B6B-B827-7AC7-674A0FD8C43C}"/>
                </a:ext>
              </a:extLst>
            </p:cNvPr>
            <p:cNvSpPr>
              <a:spLocks noChangeArrowheads="1"/>
            </p:cNvSpPr>
            <p:nvPr/>
          </p:nvSpPr>
          <p:spPr bwMode="auto">
            <a:xfrm>
              <a:off x="2899" y="1746"/>
              <a:ext cx="106" cy="26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5094" name="Text Box 50">
              <a:extLst>
                <a:ext uri="{FF2B5EF4-FFF2-40B4-BE49-F238E27FC236}">
                  <a16:creationId xmlns:a16="http://schemas.microsoft.com/office/drawing/2014/main" id="{EEB30E21-6785-B6C8-854D-458F5205C194}"/>
                </a:ext>
              </a:extLst>
            </p:cNvPr>
            <p:cNvSpPr txBox="1">
              <a:spLocks noChangeArrowheads="1"/>
            </p:cNvSpPr>
            <p:nvPr/>
          </p:nvSpPr>
          <p:spPr bwMode="auto">
            <a:xfrm>
              <a:off x="2592" y="1680"/>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45095" name="Oval 51">
              <a:extLst>
                <a:ext uri="{FF2B5EF4-FFF2-40B4-BE49-F238E27FC236}">
                  <a16:creationId xmlns:a16="http://schemas.microsoft.com/office/drawing/2014/main" id="{989C9F85-4A66-2AB8-C7E4-01A336EED75F}"/>
                </a:ext>
              </a:extLst>
            </p:cNvPr>
            <p:cNvSpPr>
              <a:spLocks noChangeArrowheads="1"/>
            </p:cNvSpPr>
            <p:nvPr/>
          </p:nvSpPr>
          <p:spPr bwMode="auto">
            <a:xfrm>
              <a:off x="2708" y="760"/>
              <a:ext cx="77"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45096" name="Group 74">
              <a:extLst>
                <a:ext uri="{FF2B5EF4-FFF2-40B4-BE49-F238E27FC236}">
                  <a16:creationId xmlns:a16="http://schemas.microsoft.com/office/drawing/2014/main" id="{DFB1CB4C-CCD9-E73D-C007-B61F13B1E619}"/>
                </a:ext>
              </a:extLst>
            </p:cNvPr>
            <p:cNvGrpSpPr>
              <a:grpSpLocks/>
            </p:cNvGrpSpPr>
            <p:nvPr/>
          </p:nvGrpSpPr>
          <p:grpSpPr bwMode="auto">
            <a:xfrm>
              <a:off x="2928" y="1468"/>
              <a:ext cx="537" cy="803"/>
              <a:chOff x="2928" y="1468"/>
              <a:chExt cx="537" cy="803"/>
            </a:xfrm>
          </p:grpSpPr>
          <p:sp>
            <p:nvSpPr>
              <p:cNvPr id="45097" name="Text Box 53">
                <a:extLst>
                  <a:ext uri="{FF2B5EF4-FFF2-40B4-BE49-F238E27FC236}">
                    <a16:creationId xmlns:a16="http://schemas.microsoft.com/office/drawing/2014/main" id="{79DD531F-9C82-D02A-886A-1333B5F1BE84}"/>
                  </a:ext>
                </a:extLst>
              </p:cNvPr>
              <p:cNvSpPr txBox="1">
                <a:spLocks noChangeArrowheads="1"/>
              </p:cNvSpPr>
              <p:nvPr/>
            </p:nvSpPr>
            <p:spPr bwMode="auto">
              <a:xfrm>
                <a:off x="2928" y="1680"/>
                <a:ext cx="53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o</a:t>
                </a:r>
                <a:endParaRPr lang="en-US" altLang="zh-CN" b="1">
                  <a:solidFill>
                    <a:srgbClr val="FF0000"/>
                  </a:solidFill>
                  <a:ea typeface="楷体_GB2312" pitchFamily="49" charset="-122"/>
                </a:endParaRPr>
              </a:p>
            </p:txBody>
          </p:sp>
          <p:sp>
            <p:nvSpPr>
              <p:cNvPr id="45098" name="Text Box 54">
                <a:extLst>
                  <a:ext uri="{FF2B5EF4-FFF2-40B4-BE49-F238E27FC236}">
                    <a16:creationId xmlns:a16="http://schemas.microsoft.com/office/drawing/2014/main" id="{C0091123-F2BF-8D04-172B-92EDF255FC0B}"/>
                  </a:ext>
                </a:extLst>
              </p:cNvPr>
              <p:cNvSpPr txBox="1">
                <a:spLocks noChangeArrowheads="1"/>
              </p:cNvSpPr>
              <p:nvPr/>
            </p:nvSpPr>
            <p:spPr bwMode="auto">
              <a:xfrm>
                <a:off x="3037" y="146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45099" name="Text Box 55">
                <a:extLst>
                  <a:ext uri="{FF2B5EF4-FFF2-40B4-BE49-F238E27FC236}">
                    <a16:creationId xmlns:a16="http://schemas.microsoft.com/office/drawing/2014/main" id="{7DEBCB44-19BA-90D1-8E62-E9FAFAD9D5DD}"/>
                  </a:ext>
                </a:extLst>
              </p:cNvPr>
              <p:cNvSpPr txBox="1">
                <a:spLocks noChangeArrowheads="1"/>
              </p:cNvSpPr>
              <p:nvPr/>
            </p:nvSpPr>
            <p:spPr bwMode="auto">
              <a:xfrm>
                <a:off x="3045" y="1944"/>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grpSp>
        <p:grpSp>
          <p:nvGrpSpPr>
            <p:cNvPr id="45100" name="Group 75">
              <a:extLst>
                <a:ext uri="{FF2B5EF4-FFF2-40B4-BE49-F238E27FC236}">
                  <a16:creationId xmlns:a16="http://schemas.microsoft.com/office/drawing/2014/main" id="{EA57BDB9-6145-5AC5-863A-A2B2D3F500FF}"/>
                </a:ext>
              </a:extLst>
            </p:cNvPr>
            <p:cNvGrpSpPr>
              <a:grpSpLocks/>
            </p:cNvGrpSpPr>
            <p:nvPr/>
          </p:nvGrpSpPr>
          <p:grpSpPr bwMode="auto">
            <a:xfrm>
              <a:off x="897" y="1284"/>
              <a:ext cx="1617" cy="367"/>
              <a:chOff x="908" y="1284"/>
              <a:chExt cx="1617" cy="367"/>
            </a:xfrm>
          </p:grpSpPr>
          <p:grpSp>
            <p:nvGrpSpPr>
              <p:cNvPr id="45101" name="Group 57">
                <a:extLst>
                  <a:ext uri="{FF2B5EF4-FFF2-40B4-BE49-F238E27FC236}">
                    <a16:creationId xmlns:a16="http://schemas.microsoft.com/office/drawing/2014/main" id="{8AB319DE-C120-946A-F3DF-A6C88E66AFC8}"/>
                  </a:ext>
                </a:extLst>
              </p:cNvPr>
              <p:cNvGrpSpPr>
                <a:grpSpLocks/>
              </p:cNvGrpSpPr>
              <p:nvPr/>
            </p:nvGrpSpPr>
            <p:grpSpPr bwMode="auto">
              <a:xfrm>
                <a:off x="2443" y="1284"/>
                <a:ext cx="82" cy="217"/>
                <a:chOff x="4019" y="1628"/>
                <a:chExt cx="82" cy="330"/>
              </a:xfrm>
            </p:grpSpPr>
            <p:sp>
              <p:nvSpPr>
                <p:cNvPr id="45102" name="Line 58">
                  <a:extLst>
                    <a:ext uri="{FF2B5EF4-FFF2-40B4-BE49-F238E27FC236}">
                      <a16:creationId xmlns:a16="http://schemas.microsoft.com/office/drawing/2014/main" id="{FAD31ED3-BD02-9E1D-EB7D-00B1271BAE25}"/>
                    </a:ext>
                  </a:extLst>
                </p:cNvPr>
                <p:cNvSpPr>
                  <a:spLocks noChangeShapeType="1"/>
                </p:cNvSpPr>
                <p:nvPr/>
              </p:nvSpPr>
              <p:spPr bwMode="auto">
                <a:xfrm>
                  <a:off x="4019" y="1628"/>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103" name="Line 59">
                  <a:extLst>
                    <a:ext uri="{FF2B5EF4-FFF2-40B4-BE49-F238E27FC236}">
                      <a16:creationId xmlns:a16="http://schemas.microsoft.com/office/drawing/2014/main" id="{F85733AB-B35E-2931-D58C-737D09F170D2}"/>
                    </a:ext>
                  </a:extLst>
                </p:cNvPr>
                <p:cNvSpPr>
                  <a:spLocks noChangeShapeType="1"/>
                </p:cNvSpPr>
                <p:nvPr/>
              </p:nvSpPr>
              <p:spPr bwMode="auto">
                <a:xfrm>
                  <a:off x="4101" y="1629"/>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5104" name="Line 60">
                <a:extLst>
                  <a:ext uri="{FF2B5EF4-FFF2-40B4-BE49-F238E27FC236}">
                    <a16:creationId xmlns:a16="http://schemas.microsoft.com/office/drawing/2014/main" id="{EFCFD89D-3AC4-E6B6-E6F4-D8ABD51327A0}"/>
                  </a:ext>
                </a:extLst>
              </p:cNvPr>
              <p:cNvSpPr>
                <a:spLocks noChangeShapeType="1"/>
              </p:cNvSpPr>
              <p:nvPr/>
            </p:nvSpPr>
            <p:spPr bwMode="auto">
              <a:xfrm>
                <a:off x="908" y="1651"/>
                <a:ext cx="26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5105" name="Rectangle 61" descr="新闻纸">
              <a:extLst>
                <a:ext uri="{FF2B5EF4-FFF2-40B4-BE49-F238E27FC236}">
                  <a16:creationId xmlns:a16="http://schemas.microsoft.com/office/drawing/2014/main" id="{E0A4C340-5DA6-3A99-ADF8-F9439B8DDD30}"/>
                </a:ext>
              </a:extLst>
            </p:cNvPr>
            <p:cNvSpPr>
              <a:spLocks noChangeArrowheads="1"/>
            </p:cNvSpPr>
            <p:nvPr/>
          </p:nvSpPr>
          <p:spPr bwMode="auto">
            <a:xfrm>
              <a:off x="503" y="2064"/>
              <a:ext cx="36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e</a:t>
              </a:r>
              <a:r>
                <a:rPr lang="en-US" altLang="zh-CN" b="1" i="0" baseline="-25000">
                  <a:solidFill>
                    <a:srgbClr val="FF0000"/>
                  </a:solidFill>
                  <a:ea typeface="楷体_GB2312" pitchFamily="49" charset="-122"/>
                </a:rPr>
                <a:t>s</a:t>
              </a:r>
            </a:p>
          </p:txBody>
        </p:sp>
        <p:sp>
          <p:nvSpPr>
            <p:cNvPr id="45106" name="Line 62">
              <a:extLst>
                <a:ext uri="{FF2B5EF4-FFF2-40B4-BE49-F238E27FC236}">
                  <a16:creationId xmlns:a16="http://schemas.microsoft.com/office/drawing/2014/main" id="{D1286683-7A48-4832-F9E3-DC9D81620C47}"/>
                </a:ext>
              </a:extLst>
            </p:cNvPr>
            <p:cNvSpPr>
              <a:spLocks noChangeShapeType="1"/>
            </p:cNvSpPr>
            <p:nvPr/>
          </p:nvSpPr>
          <p:spPr bwMode="auto">
            <a:xfrm>
              <a:off x="894" y="2007"/>
              <a:ext cx="0" cy="4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107" name="Rectangle 63">
              <a:extLst>
                <a:ext uri="{FF2B5EF4-FFF2-40B4-BE49-F238E27FC236}">
                  <a16:creationId xmlns:a16="http://schemas.microsoft.com/office/drawing/2014/main" id="{E2ACA11A-C2A1-E733-B706-8D266011849A}"/>
                </a:ext>
              </a:extLst>
            </p:cNvPr>
            <p:cNvSpPr>
              <a:spLocks noChangeArrowheads="1"/>
            </p:cNvSpPr>
            <p:nvPr/>
          </p:nvSpPr>
          <p:spPr bwMode="auto">
            <a:xfrm>
              <a:off x="856" y="1766"/>
              <a:ext cx="80" cy="241"/>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5108" name="Oval 64" descr="新闻纸">
              <a:extLst>
                <a:ext uri="{FF2B5EF4-FFF2-40B4-BE49-F238E27FC236}">
                  <a16:creationId xmlns:a16="http://schemas.microsoft.com/office/drawing/2014/main" id="{A8265D85-C075-24C8-2757-236795021484}"/>
                </a:ext>
              </a:extLst>
            </p:cNvPr>
            <p:cNvSpPr>
              <a:spLocks noChangeArrowheads="1"/>
            </p:cNvSpPr>
            <p:nvPr/>
          </p:nvSpPr>
          <p:spPr bwMode="auto">
            <a:xfrm>
              <a:off x="799" y="2161"/>
              <a:ext cx="191"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5109" name="Text Box 65">
              <a:extLst>
                <a:ext uri="{FF2B5EF4-FFF2-40B4-BE49-F238E27FC236}">
                  <a16:creationId xmlns:a16="http://schemas.microsoft.com/office/drawing/2014/main" id="{4A18195B-7B94-57CE-38BF-D8A68CD906DD}"/>
                </a:ext>
              </a:extLst>
            </p:cNvPr>
            <p:cNvSpPr txBox="1">
              <a:spLocks noChangeArrowheads="1"/>
            </p:cNvSpPr>
            <p:nvPr/>
          </p:nvSpPr>
          <p:spPr bwMode="auto">
            <a:xfrm>
              <a:off x="489" y="1721"/>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S</a:t>
              </a:r>
              <a:endParaRPr lang="en-US" altLang="zh-CN" b="1">
                <a:solidFill>
                  <a:schemeClr val="tx1"/>
                </a:solidFill>
                <a:ea typeface="楷体_GB2312" pitchFamily="49" charset="-122"/>
              </a:endParaRPr>
            </a:p>
          </p:txBody>
        </p:sp>
        <p:sp>
          <p:nvSpPr>
            <p:cNvPr id="45110" name="Text Box 66">
              <a:extLst>
                <a:ext uri="{FF2B5EF4-FFF2-40B4-BE49-F238E27FC236}">
                  <a16:creationId xmlns:a16="http://schemas.microsoft.com/office/drawing/2014/main" id="{DC481544-3C50-4C88-A1EE-60487D6C8760}"/>
                </a:ext>
              </a:extLst>
            </p:cNvPr>
            <p:cNvSpPr txBox="1">
              <a:spLocks noChangeArrowheads="1"/>
            </p:cNvSpPr>
            <p:nvPr/>
          </p:nvSpPr>
          <p:spPr bwMode="auto">
            <a:xfrm>
              <a:off x="712" y="1944"/>
              <a:ext cx="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45111" name="Text Box 67">
              <a:extLst>
                <a:ext uri="{FF2B5EF4-FFF2-40B4-BE49-F238E27FC236}">
                  <a16:creationId xmlns:a16="http://schemas.microsoft.com/office/drawing/2014/main" id="{65C89156-221E-045E-3DDD-9EF799DC5122}"/>
                </a:ext>
              </a:extLst>
            </p:cNvPr>
            <p:cNvSpPr txBox="1">
              <a:spLocks noChangeArrowheads="1"/>
            </p:cNvSpPr>
            <p:nvPr/>
          </p:nvSpPr>
          <p:spPr bwMode="auto">
            <a:xfrm>
              <a:off x="727" y="2251"/>
              <a:ext cx="1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45112" name="Line 72">
              <a:extLst>
                <a:ext uri="{FF2B5EF4-FFF2-40B4-BE49-F238E27FC236}">
                  <a16:creationId xmlns:a16="http://schemas.microsoft.com/office/drawing/2014/main" id="{3CFC8551-8468-D803-4889-963DF25A1AF6}"/>
                </a:ext>
              </a:extLst>
            </p:cNvPr>
            <p:cNvSpPr>
              <a:spLocks noChangeShapeType="1"/>
            </p:cNvSpPr>
            <p:nvPr/>
          </p:nvSpPr>
          <p:spPr bwMode="auto">
            <a:xfrm>
              <a:off x="904" y="1661"/>
              <a:ext cx="0" cy="11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5" name="Line 30">
            <a:extLst>
              <a:ext uri="{FF2B5EF4-FFF2-40B4-BE49-F238E27FC236}">
                <a16:creationId xmlns:a16="http://schemas.microsoft.com/office/drawing/2014/main" id="{7A420986-4A25-BCC2-3746-5002769E05A9}"/>
              </a:ext>
            </a:extLst>
          </p:cNvPr>
          <p:cNvSpPr>
            <a:spLocks noChangeShapeType="1"/>
          </p:cNvSpPr>
          <p:nvPr/>
        </p:nvSpPr>
        <p:spPr bwMode="auto">
          <a:xfrm rot="-900000">
            <a:off x="5402263" y="2036763"/>
            <a:ext cx="1944687" cy="2555875"/>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114" name="Text Box 67">
            <a:extLst>
              <a:ext uri="{FF2B5EF4-FFF2-40B4-BE49-F238E27FC236}">
                <a16:creationId xmlns:a16="http://schemas.microsoft.com/office/drawing/2014/main" id="{D9137470-DC4A-E266-6871-76E1149D3781}"/>
              </a:ext>
            </a:extLst>
          </p:cNvPr>
          <p:cNvSpPr txBox="1">
            <a:spLocks noChangeArrowheads="1"/>
          </p:cNvSpPr>
          <p:nvPr/>
        </p:nvSpPr>
        <p:spPr bwMode="auto">
          <a:xfrm>
            <a:off x="5375275" y="939800"/>
            <a:ext cx="26352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zh-CN" b="1" i="0">
              <a:solidFill>
                <a:schemeClr val="tx1"/>
              </a:solidFill>
              <a:ea typeface="楷体_GB2312" pitchFamily="49" charset="-122"/>
            </a:endParaRPr>
          </a:p>
        </p:txBody>
      </p:sp>
      <p:grpSp>
        <p:nvGrpSpPr>
          <p:cNvPr id="45115" name="组合 157">
            <a:extLst>
              <a:ext uri="{FF2B5EF4-FFF2-40B4-BE49-F238E27FC236}">
                <a16:creationId xmlns:a16="http://schemas.microsoft.com/office/drawing/2014/main" id="{D5B61FF2-500B-907E-110D-4F6D6BF73A50}"/>
              </a:ext>
            </a:extLst>
          </p:cNvPr>
          <p:cNvGrpSpPr>
            <a:grpSpLocks/>
          </p:cNvGrpSpPr>
          <p:nvPr/>
        </p:nvGrpSpPr>
        <p:grpSpPr bwMode="auto">
          <a:xfrm>
            <a:off x="4660900" y="1606550"/>
            <a:ext cx="4625975" cy="3098800"/>
            <a:chOff x="4859338" y="1651000"/>
            <a:chExt cx="4625975" cy="3098502"/>
          </a:xfrm>
        </p:grpSpPr>
        <p:sp>
          <p:nvSpPr>
            <p:cNvPr id="45116" name="Line 25">
              <a:extLst>
                <a:ext uri="{FF2B5EF4-FFF2-40B4-BE49-F238E27FC236}">
                  <a16:creationId xmlns:a16="http://schemas.microsoft.com/office/drawing/2014/main" id="{EEC63148-0AFC-753F-A5EB-7CFB925AFACD}"/>
                </a:ext>
              </a:extLst>
            </p:cNvPr>
            <p:cNvSpPr>
              <a:spLocks noChangeShapeType="1"/>
            </p:cNvSpPr>
            <p:nvPr/>
          </p:nvSpPr>
          <p:spPr bwMode="auto">
            <a:xfrm>
              <a:off x="4859338" y="3092450"/>
              <a:ext cx="144462"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38100">
                  <a:solidFill>
                    <a:srgbClr val="000000"/>
                  </a:solidFill>
                  <a:round/>
                  <a:headEnd/>
                  <a:tailEnd/>
                </a14:hiddenLine>
              </a:ext>
            </a:extLst>
          </p:spPr>
          <p:txBody>
            <a:bodyPr/>
            <a:lstStyle/>
            <a:p>
              <a:endParaRPr lang="zh-CN" altLang="en-US"/>
            </a:p>
          </p:txBody>
        </p:sp>
        <p:sp>
          <p:nvSpPr>
            <p:cNvPr id="45117" name="Line 54">
              <a:extLst>
                <a:ext uri="{FF2B5EF4-FFF2-40B4-BE49-F238E27FC236}">
                  <a16:creationId xmlns:a16="http://schemas.microsoft.com/office/drawing/2014/main" id="{83B23C4C-ABAA-BA69-0678-572F1C3FD6A7}"/>
                </a:ext>
              </a:extLst>
            </p:cNvPr>
            <p:cNvSpPr>
              <a:spLocks noChangeShapeType="1"/>
            </p:cNvSpPr>
            <p:nvPr/>
          </p:nvSpPr>
          <p:spPr bwMode="auto">
            <a:xfrm>
              <a:off x="7229475" y="4386263"/>
              <a:ext cx="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118" name="Text Box 68">
              <a:extLst>
                <a:ext uri="{FF2B5EF4-FFF2-40B4-BE49-F238E27FC236}">
                  <a16:creationId xmlns:a16="http://schemas.microsoft.com/office/drawing/2014/main" id="{8B80B37F-57FD-7A94-F547-8981649B9AC3}"/>
                </a:ext>
              </a:extLst>
            </p:cNvPr>
            <p:cNvSpPr txBox="1">
              <a:spLocks noChangeArrowheads="1"/>
            </p:cNvSpPr>
            <p:nvPr/>
          </p:nvSpPr>
          <p:spPr bwMode="auto">
            <a:xfrm>
              <a:off x="9304952" y="3903663"/>
              <a:ext cx="180361"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a typeface="楷体_GB2312" pitchFamily="49" charset="-122"/>
              </a:endParaRPr>
            </a:p>
          </p:txBody>
        </p:sp>
        <p:sp>
          <p:nvSpPr>
            <p:cNvPr id="45119" name="Line 70">
              <a:extLst>
                <a:ext uri="{FF2B5EF4-FFF2-40B4-BE49-F238E27FC236}">
                  <a16:creationId xmlns:a16="http://schemas.microsoft.com/office/drawing/2014/main" id="{675C41C1-20DD-E865-9160-6E196F8D54CD}"/>
                </a:ext>
              </a:extLst>
            </p:cNvPr>
            <p:cNvSpPr>
              <a:spLocks noChangeShapeType="1"/>
            </p:cNvSpPr>
            <p:nvPr/>
          </p:nvSpPr>
          <p:spPr bwMode="auto">
            <a:xfrm flipV="1">
              <a:off x="5259388" y="4305300"/>
              <a:ext cx="3456000" cy="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45120" name="Line 72">
              <a:extLst>
                <a:ext uri="{FF2B5EF4-FFF2-40B4-BE49-F238E27FC236}">
                  <a16:creationId xmlns:a16="http://schemas.microsoft.com/office/drawing/2014/main" id="{E45E9614-B847-1D67-E182-42C4568AE1B5}"/>
                </a:ext>
              </a:extLst>
            </p:cNvPr>
            <p:cNvSpPr>
              <a:spLocks noChangeShapeType="1"/>
            </p:cNvSpPr>
            <p:nvPr/>
          </p:nvSpPr>
          <p:spPr bwMode="auto">
            <a:xfrm flipH="1" flipV="1">
              <a:off x="5286785" y="1922900"/>
              <a:ext cx="0" cy="241200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45121" name="Freeform 74">
              <a:extLst>
                <a:ext uri="{FF2B5EF4-FFF2-40B4-BE49-F238E27FC236}">
                  <a16:creationId xmlns:a16="http://schemas.microsoft.com/office/drawing/2014/main" id="{D1DAC74E-A9FE-ECBC-65F7-02F5D4786BE6}"/>
                </a:ext>
              </a:extLst>
            </p:cNvPr>
            <p:cNvSpPr>
              <a:spLocks noChangeArrowheads="1"/>
            </p:cNvSpPr>
            <p:nvPr/>
          </p:nvSpPr>
          <p:spPr bwMode="auto">
            <a:xfrm>
              <a:off x="5261671" y="4153665"/>
              <a:ext cx="2940568" cy="141033"/>
            </a:xfrm>
            <a:custGeom>
              <a:avLst/>
              <a:gdLst>
                <a:gd name="T0" fmla="*/ 19 w 2387"/>
                <a:gd name="T1" fmla="*/ 131 h 131"/>
                <a:gd name="T2" fmla="*/ 69 w 2387"/>
                <a:gd name="T3" fmla="*/ 95 h 131"/>
                <a:gd name="T4" fmla="*/ 431 w 2387"/>
                <a:gd name="T5" fmla="*/ 24 h 131"/>
                <a:gd name="T6" fmla="*/ 2387 w 2387"/>
                <a:gd name="T7" fmla="*/ 0 h 131"/>
              </a:gdLst>
              <a:ahLst/>
              <a:cxnLst>
                <a:cxn ang="0">
                  <a:pos x="T0" y="T1"/>
                </a:cxn>
                <a:cxn ang="0">
                  <a:pos x="T2" y="T3"/>
                </a:cxn>
                <a:cxn ang="0">
                  <a:pos x="T4" y="T5"/>
                </a:cxn>
                <a:cxn ang="0">
                  <a:pos x="T6" y="T7"/>
                </a:cxn>
              </a:cxnLst>
              <a:rect l="0" t="0" r="r" b="b"/>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122" name="Freeform 75">
              <a:extLst>
                <a:ext uri="{FF2B5EF4-FFF2-40B4-BE49-F238E27FC236}">
                  <a16:creationId xmlns:a16="http://schemas.microsoft.com/office/drawing/2014/main" id="{DFC4F514-C498-3934-12FE-AF60A1D73EC9}"/>
                </a:ext>
              </a:extLst>
            </p:cNvPr>
            <p:cNvSpPr>
              <a:spLocks noChangeArrowheads="1"/>
            </p:cNvSpPr>
            <p:nvPr/>
          </p:nvSpPr>
          <p:spPr bwMode="auto">
            <a:xfrm>
              <a:off x="5285077" y="3753175"/>
              <a:ext cx="2843247" cy="542600"/>
            </a:xfrm>
            <a:custGeom>
              <a:avLst/>
              <a:gdLst>
                <a:gd name="T0" fmla="*/ 0 w 2308"/>
                <a:gd name="T1" fmla="*/ 504 h 504"/>
                <a:gd name="T2" fmla="*/ 15 w 2308"/>
                <a:gd name="T3" fmla="*/ 314 h 504"/>
                <a:gd name="T4" fmla="*/ 52 w 2308"/>
                <a:gd name="T5" fmla="*/ 276 h 504"/>
                <a:gd name="T6" fmla="*/ 172 w 2308"/>
                <a:gd name="T7" fmla="*/ 156 h 504"/>
                <a:gd name="T8" fmla="*/ 340 w 2308"/>
                <a:gd name="T9" fmla="*/ 72 h 504"/>
                <a:gd name="T10" fmla="*/ 748 w 2308"/>
                <a:gd name="T11" fmla="*/ 48 h 504"/>
                <a:gd name="T12" fmla="*/ 2308 w 2308"/>
                <a:gd name="T13" fmla="*/ 0 h 504"/>
              </a:gdLst>
              <a:ahLst/>
              <a:cxnLst>
                <a:cxn ang="0">
                  <a:pos x="T0" y="T1"/>
                </a:cxn>
                <a:cxn ang="0">
                  <a:pos x="T2" y="T3"/>
                </a:cxn>
                <a:cxn ang="0">
                  <a:pos x="T4" y="T5"/>
                </a:cxn>
                <a:cxn ang="0">
                  <a:pos x="T6" y="T7"/>
                </a:cxn>
                <a:cxn ang="0">
                  <a:pos x="T8" y="T9"/>
                </a:cxn>
                <a:cxn ang="0">
                  <a:pos x="T10" y="T11"/>
                </a:cxn>
                <a:cxn ang="0">
                  <a:pos x="T12" y="T13"/>
                </a:cxn>
              </a:cxnLst>
              <a:rect l="0" t="0" r="r" b="b"/>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123" name="Freeform 76">
              <a:extLst>
                <a:ext uri="{FF2B5EF4-FFF2-40B4-BE49-F238E27FC236}">
                  <a16:creationId xmlns:a16="http://schemas.microsoft.com/office/drawing/2014/main" id="{13FA0701-BAB3-2108-F024-6B20DD11D86C}"/>
                </a:ext>
              </a:extLst>
            </p:cNvPr>
            <p:cNvSpPr>
              <a:spLocks noChangeArrowheads="1"/>
            </p:cNvSpPr>
            <p:nvPr/>
          </p:nvSpPr>
          <p:spPr bwMode="auto">
            <a:xfrm>
              <a:off x="5281382" y="3297394"/>
              <a:ext cx="2832160" cy="1020606"/>
            </a:xfrm>
            <a:custGeom>
              <a:avLst/>
              <a:gdLst>
                <a:gd name="T0" fmla="*/ 0 w 2299"/>
                <a:gd name="T1" fmla="*/ 948 h 948"/>
                <a:gd name="T2" fmla="*/ 55 w 2299"/>
                <a:gd name="T3" fmla="*/ 408 h 948"/>
                <a:gd name="T4" fmla="*/ 211 w 2299"/>
                <a:gd name="T5" fmla="*/ 156 h 948"/>
                <a:gd name="T6" fmla="*/ 413 w 2299"/>
                <a:gd name="T7" fmla="*/ 69 h 948"/>
                <a:gd name="T8" fmla="*/ 1207 w 2299"/>
                <a:gd name="T9" fmla="*/ 12 h 948"/>
                <a:gd name="T10" fmla="*/ 2299 w 2299"/>
                <a:gd name="T11" fmla="*/ 0 h 948"/>
              </a:gdLst>
              <a:ahLst/>
              <a:cxnLst>
                <a:cxn ang="0">
                  <a:pos x="T0" y="T1"/>
                </a:cxn>
                <a:cxn ang="0">
                  <a:pos x="T2" y="T3"/>
                </a:cxn>
                <a:cxn ang="0">
                  <a:pos x="T4" y="T5"/>
                </a:cxn>
                <a:cxn ang="0">
                  <a:pos x="T6" y="T7"/>
                </a:cxn>
                <a:cxn ang="0">
                  <a:pos x="T8" y="T9"/>
                </a:cxn>
                <a:cxn ang="0">
                  <a:pos x="T10" y="T11"/>
                </a:cxn>
              </a:cxnLst>
              <a:rect l="0" t="0" r="r" b="b"/>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124" name="Freeform 77">
              <a:extLst>
                <a:ext uri="{FF2B5EF4-FFF2-40B4-BE49-F238E27FC236}">
                  <a16:creationId xmlns:a16="http://schemas.microsoft.com/office/drawing/2014/main" id="{C38F0AF1-6F31-1511-4C48-7168BC3683BB}"/>
                </a:ext>
              </a:extLst>
            </p:cNvPr>
            <p:cNvSpPr>
              <a:spLocks noChangeArrowheads="1"/>
            </p:cNvSpPr>
            <p:nvPr/>
          </p:nvSpPr>
          <p:spPr bwMode="auto">
            <a:xfrm>
              <a:off x="5285077" y="2771326"/>
              <a:ext cx="2784115" cy="1485692"/>
            </a:xfrm>
            <a:custGeom>
              <a:avLst/>
              <a:gdLst>
                <a:gd name="T0" fmla="*/ 0 w 2260"/>
                <a:gd name="T1" fmla="*/ 1380 h 1380"/>
                <a:gd name="T2" fmla="*/ 73 w 2260"/>
                <a:gd name="T3" fmla="*/ 525 h 1380"/>
                <a:gd name="T4" fmla="*/ 155 w 2260"/>
                <a:gd name="T5" fmla="*/ 157 h 1380"/>
                <a:gd name="T6" fmla="*/ 483 w 2260"/>
                <a:gd name="T7" fmla="*/ 50 h 1380"/>
                <a:gd name="T8" fmla="*/ 2260 w 2260"/>
                <a:gd name="T9" fmla="*/ 0 h 1380"/>
              </a:gdLst>
              <a:ahLst/>
              <a:cxnLst>
                <a:cxn ang="0">
                  <a:pos x="T0" y="T1"/>
                </a:cxn>
                <a:cxn ang="0">
                  <a:pos x="T2" y="T3"/>
                </a:cxn>
                <a:cxn ang="0">
                  <a:pos x="T4" y="T5"/>
                </a:cxn>
                <a:cxn ang="0">
                  <a:pos x="T6" y="T7"/>
                </a:cxn>
                <a:cxn ang="0">
                  <a:pos x="T8" y="T9"/>
                </a:cxn>
              </a:cxnLst>
              <a:rect l="0" t="0" r="r" b="b"/>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125" name="Freeform 78">
              <a:extLst>
                <a:ext uri="{FF2B5EF4-FFF2-40B4-BE49-F238E27FC236}">
                  <a16:creationId xmlns:a16="http://schemas.microsoft.com/office/drawing/2014/main" id="{6D29E850-E74E-0667-6778-B4C3DC736F4C}"/>
                </a:ext>
              </a:extLst>
            </p:cNvPr>
            <p:cNvSpPr>
              <a:spLocks noChangeArrowheads="1"/>
            </p:cNvSpPr>
            <p:nvPr/>
          </p:nvSpPr>
          <p:spPr bwMode="auto">
            <a:xfrm>
              <a:off x="5285077" y="2332078"/>
              <a:ext cx="2739767" cy="1924940"/>
            </a:xfrm>
            <a:custGeom>
              <a:avLst/>
              <a:gdLst>
                <a:gd name="T0" fmla="*/ 0 w 2224"/>
                <a:gd name="T1" fmla="*/ 1788 h 1788"/>
                <a:gd name="T2" fmla="*/ 89 w 2224"/>
                <a:gd name="T3" fmla="*/ 754 h 1788"/>
                <a:gd name="T4" fmla="*/ 112 w 2224"/>
                <a:gd name="T5" fmla="*/ 312 h 1788"/>
                <a:gd name="T6" fmla="*/ 209 w 2224"/>
                <a:gd name="T7" fmla="*/ 125 h 1788"/>
                <a:gd name="T8" fmla="*/ 640 w 2224"/>
                <a:gd name="T9" fmla="*/ 36 h 1788"/>
                <a:gd name="T10" fmla="*/ 2224 w 2224"/>
                <a:gd name="T11" fmla="*/ 0 h 1788"/>
              </a:gdLst>
              <a:ahLst/>
              <a:cxnLst>
                <a:cxn ang="0">
                  <a:pos x="T0" y="T1"/>
                </a:cxn>
                <a:cxn ang="0">
                  <a:pos x="T2" y="T3"/>
                </a:cxn>
                <a:cxn ang="0">
                  <a:pos x="T4" y="T5"/>
                </a:cxn>
                <a:cxn ang="0">
                  <a:pos x="T6" y="T7"/>
                </a:cxn>
                <a:cxn ang="0">
                  <a:pos x="T8" y="T9"/>
                </a:cxn>
                <a:cxn ang="0">
                  <a:pos x="T10" y="T11"/>
                </a:cxn>
              </a:cxnLst>
              <a:rect l="0" t="0" r="r" b="b"/>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5126" name="Rectangle 80">
              <a:extLst>
                <a:ext uri="{FF2B5EF4-FFF2-40B4-BE49-F238E27FC236}">
                  <a16:creationId xmlns:a16="http://schemas.microsoft.com/office/drawing/2014/main" id="{1F7A358D-7743-27E0-93FB-C9EF87C9693D}"/>
                </a:ext>
              </a:extLst>
            </p:cNvPr>
            <p:cNvSpPr>
              <a:spLocks noChangeArrowheads="1"/>
            </p:cNvSpPr>
            <p:nvPr/>
          </p:nvSpPr>
          <p:spPr bwMode="auto">
            <a:xfrm>
              <a:off x="7833362" y="4287837"/>
              <a:ext cx="10502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CE </a:t>
              </a:r>
              <a:r>
                <a:rPr lang="en-US" altLang="zh-CN" sz="2400" b="1" i="0">
                  <a:solidFill>
                    <a:schemeClr val="tx1"/>
                  </a:solidFill>
                  <a:ea typeface="楷体_GB2312" pitchFamily="49" charset="-122"/>
                </a:rPr>
                <a:t>/V</a:t>
              </a:r>
            </a:p>
          </p:txBody>
        </p:sp>
        <p:sp>
          <p:nvSpPr>
            <p:cNvPr id="45127" name="Rectangle 81">
              <a:extLst>
                <a:ext uri="{FF2B5EF4-FFF2-40B4-BE49-F238E27FC236}">
                  <a16:creationId xmlns:a16="http://schemas.microsoft.com/office/drawing/2014/main" id="{2DA2645D-90CF-E180-D3C0-4320F9446793}"/>
                </a:ext>
              </a:extLst>
            </p:cNvPr>
            <p:cNvSpPr>
              <a:spLocks noChangeArrowheads="1"/>
            </p:cNvSpPr>
            <p:nvPr/>
          </p:nvSpPr>
          <p:spPr bwMode="auto">
            <a:xfrm>
              <a:off x="5324475" y="1651000"/>
              <a:ext cx="1016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ea typeface="楷体_GB2312" pitchFamily="49" charset="-122"/>
                </a:rPr>
                <a:t>I</a:t>
              </a:r>
              <a:r>
                <a:rPr lang="en-US" altLang="zh-CN" sz="2400" b="1" i="0" baseline="-25000">
                  <a:solidFill>
                    <a:schemeClr val="tx1"/>
                  </a:solidFill>
                  <a:ea typeface="楷体_GB2312" pitchFamily="49" charset="-122"/>
                </a:rPr>
                <a:t>C</a:t>
              </a:r>
              <a:r>
                <a:rPr lang="en-US" altLang="zh-CN" sz="2400" b="1" i="0">
                  <a:solidFill>
                    <a:schemeClr val="tx1"/>
                  </a:solidFill>
                  <a:ea typeface="楷体_GB2312" pitchFamily="49" charset="-122"/>
                </a:rPr>
                <a:t>/mA</a:t>
              </a:r>
            </a:p>
          </p:txBody>
        </p:sp>
        <p:sp>
          <p:nvSpPr>
            <p:cNvPr id="45128" name="Text Box 18">
              <a:extLst>
                <a:ext uri="{FF2B5EF4-FFF2-40B4-BE49-F238E27FC236}">
                  <a16:creationId xmlns:a16="http://schemas.microsoft.com/office/drawing/2014/main" id="{39CFE4A0-CA4A-D59A-5A04-7BE4D3EF94FA}"/>
                </a:ext>
              </a:extLst>
            </p:cNvPr>
            <p:cNvSpPr txBox="1">
              <a:spLocks noChangeArrowheads="1"/>
            </p:cNvSpPr>
            <p:nvPr/>
          </p:nvSpPr>
          <p:spPr bwMode="auto">
            <a:xfrm>
              <a:off x="4927600" y="4051300"/>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0</a:t>
              </a:r>
            </a:p>
          </p:txBody>
        </p:sp>
        <p:sp>
          <p:nvSpPr>
            <p:cNvPr id="45129" name="Text Box 18">
              <a:extLst>
                <a:ext uri="{FF2B5EF4-FFF2-40B4-BE49-F238E27FC236}">
                  <a16:creationId xmlns:a16="http://schemas.microsoft.com/office/drawing/2014/main" id="{9F32A4A4-C6FA-9D23-74F0-56495F0339FF}"/>
                </a:ext>
              </a:extLst>
            </p:cNvPr>
            <p:cNvSpPr txBox="1">
              <a:spLocks noChangeArrowheads="1"/>
            </p:cNvSpPr>
            <p:nvPr/>
          </p:nvSpPr>
          <p:spPr bwMode="auto">
            <a:xfrm>
              <a:off x="4903104" y="3676354"/>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1</a:t>
              </a:r>
            </a:p>
          </p:txBody>
        </p:sp>
        <p:sp>
          <p:nvSpPr>
            <p:cNvPr id="45130" name="Text Box 18">
              <a:extLst>
                <a:ext uri="{FF2B5EF4-FFF2-40B4-BE49-F238E27FC236}">
                  <a16:creationId xmlns:a16="http://schemas.microsoft.com/office/drawing/2014/main" id="{44A40292-36C3-3DF5-2D82-4FD8F590081E}"/>
                </a:ext>
              </a:extLst>
            </p:cNvPr>
            <p:cNvSpPr txBox="1">
              <a:spLocks noChangeArrowheads="1"/>
            </p:cNvSpPr>
            <p:nvPr/>
          </p:nvSpPr>
          <p:spPr bwMode="auto">
            <a:xfrm>
              <a:off x="4883150" y="3231854"/>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2</a:t>
              </a:r>
            </a:p>
          </p:txBody>
        </p:sp>
        <p:sp>
          <p:nvSpPr>
            <p:cNvPr id="45131" name="Text Box 18">
              <a:extLst>
                <a:ext uri="{FF2B5EF4-FFF2-40B4-BE49-F238E27FC236}">
                  <a16:creationId xmlns:a16="http://schemas.microsoft.com/office/drawing/2014/main" id="{F7DD3A7D-9626-E09C-B937-A8F4CB3F64A0}"/>
                </a:ext>
              </a:extLst>
            </p:cNvPr>
            <p:cNvSpPr txBox="1">
              <a:spLocks noChangeArrowheads="1"/>
            </p:cNvSpPr>
            <p:nvPr/>
          </p:nvSpPr>
          <p:spPr bwMode="auto">
            <a:xfrm>
              <a:off x="4883150" y="2698454"/>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3</a:t>
              </a:r>
            </a:p>
          </p:txBody>
        </p:sp>
        <p:sp>
          <p:nvSpPr>
            <p:cNvPr id="45132" name="Text Box 18">
              <a:extLst>
                <a:ext uri="{FF2B5EF4-FFF2-40B4-BE49-F238E27FC236}">
                  <a16:creationId xmlns:a16="http://schemas.microsoft.com/office/drawing/2014/main" id="{78E476F7-49EF-CB16-43D4-17817E546198}"/>
                </a:ext>
              </a:extLst>
            </p:cNvPr>
            <p:cNvSpPr txBox="1">
              <a:spLocks noChangeArrowheads="1"/>
            </p:cNvSpPr>
            <p:nvPr/>
          </p:nvSpPr>
          <p:spPr bwMode="auto">
            <a:xfrm>
              <a:off x="4903104" y="2209504"/>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4</a:t>
              </a:r>
            </a:p>
          </p:txBody>
        </p:sp>
        <p:cxnSp>
          <p:nvCxnSpPr>
            <p:cNvPr id="45133" name="直接连接符 148">
              <a:extLst>
                <a:ext uri="{FF2B5EF4-FFF2-40B4-BE49-F238E27FC236}">
                  <a16:creationId xmlns:a16="http://schemas.microsoft.com/office/drawing/2014/main" id="{CB93C715-3CA1-ED59-3577-48E56153AFEA}"/>
                </a:ext>
              </a:extLst>
            </p:cNvPr>
            <p:cNvCxnSpPr>
              <a:cxnSpLocks noChangeShapeType="1"/>
            </p:cNvCxnSpPr>
            <p:nvPr/>
          </p:nvCxnSpPr>
          <p:spPr bwMode="auto">
            <a:xfrm flipV="1">
              <a:off x="5283200" y="2406650"/>
              <a:ext cx="400050" cy="0"/>
            </a:xfrm>
            <a:prstGeom prst="line">
              <a:avLst/>
            </a:prstGeom>
            <a:noFill/>
            <a:ln w="25400">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5134" name="直接连接符 149">
              <a:extLst>
                <a:ext uri="{FF2B5EF4-FFF2-40B4-BE49-F238E27FC236}">
                  <a16:creationId xmlns:a16="http://schemas.microsoft.com/office/drawing/2014/main" id="{9D8444A0-2F52-1FE6-7B69-48641A308A59}"/>
                </a:ext>
              </a:extLst>
            </p:cNvPr>
            <p:cNvCxnSpPr>
              <a:cxnSpLocks noChangeShapeType="1"/>
            </p:cNvCxnSpPr>
            <p:nvPr/>
          </p:nvCxnSpPr>
          <p:spPr bwMode="auto">
            <a:xfrm flipV="1">
              <a:off x="5283200" y="2851150"/>
              <a:ext cx="400050" cy="0"/>
            </a:xfrm>
            <a:prstGeom prst="line">
              <a:avLst/>
            </a:prstGeom>
            <a:noFill/>
            <a:ln w="25400">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5135" name="直接连接符 150">
              <a:extLst>
                <a:ext uri="{FF2B5EF4-FFF2-40B4-BE49-F238E27FC236}">
                  <a16:creationId xmlns:a16="http://schemas.microsoft.com/office/drawing/2014/main" id="{D60701C2-70B4-463E-FA0E-499E6B2FA4DF}"/>
                </a:ext>
              </a:extLst>
            </p:cNvPr>
            <p:cNvCxnSpPr>
              <a:cxnSpLocks noChangeShapeType="1"/>
            </p:cNvCxnSpPr>
            <p:nvPr/>
          </p:nvCxnSpPr>
          <p:spPr bwMode="auto">
            <a:xfrm flipV="1">
              <a:off x="5283200" y="3384550"/>
              <a:ext cx="400050" cy="0"/>
            </a:xfrm>
            <a:prstGeom prst="line">
              <a:avLst/>
            </a:prstGeom>
            <a:noFill/>
            <a:ln w="25400">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5136" name="直接连接符 151">
              <a:extLst>
                <a:ext uri="{FF2B5EF4-FFF2-40B4-BE49-F238E27FC236}">
                  <a16:creationId xmlns:a16="http://schemas.microsoft.com/office/drawing/2014/main" id="{1C49060E-AF3C-5D23-0505-ECF2929FF50A}"/>
                </a:ext>
              </a:extLst>
            </p:cNvPr>
            <p:cNvCxnSpPr>
              <a:cxnSpLocks noChangeShapeType="1"/>
            </p:cNvCxnSpPr>
            <p:nvPr/>
          </p:nvCxnSpPr>
          <p:spPr bwMode="auto">
            <a:xfrm flipV="1">
              <a:off x="5327650" y="3829050"/>
              <a:ext cx="400050" cy="0"/>
            </a:xfrm>
            <a:prstGeom prst="line">
              <a:avLst/>
            </a:prstGeom>
            <a:noFill/>
            <a:ln w="25400">
              <a:solidFill>
                <a:schemeClr val="tx1"/>
              </a:solidFill>
              <a:prstDash val="dash"/>
              <a:round/>
              <a:headEnd/>
              <a:tailEnd/>
            </a:ln>
            <a:extLst>
              <a:ext uri="{909E8E84-426E-40DD-AFC4-6F175D3DCCD1}">
                <a14:hiddenFill xmlns:a14="http://schemas.microsoft.com/office/drawing/2010/main">
                  <a:noFill/>
                </a14:hiddenFill>
              </a:ext>
            </a:extLst>
          </p:spPr>
        </p:cxnSp>
        <p:sp>
          <p:nvSpPr>
            <p:cNvPr id="45137" name="Text Box 18">
              <a:extLst>
                <a:ext uri="{FF2B5EF4-FFF2-40B4-BE49-F238E27FC236}">
                  <a16:creationId xmlns:a16="http://schemas.microsoft.com/office/drawing/2014/main" id="{A97D7572-DF3F-E96C-C70B-BF424E7E4931}"/>
                </a:ext>
              </a:extLst>
            </p:cNvPr>
            <p:cNvSpPr txBox="1">
              <a:spLocks noChangeArrowheads="1"/>
            </p:cNvSpPr>
            <p:nvPr/>
          </p:nvSpPr>
          <p:spPr bwMode="auto">
            <a:xfrm>
              <a:off x="7950200" y="3784600"/>
              <a:ext cx="10468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0µA</a:t>
              </a:r>
            </a:p>
          </p:txBody>
        </p:sp>
        <p:sp>
          <p:nvSpPr>
            <p:cNvPr id="45138" name="Text Box 18">
              <a:extLst>
                <a:ext uri="{FF2B5EF4-FFF2-40B4-BE49-F238E27FC236}">
                  <a16:creationId xmlns:a16="http://schemas.microsoft.com/office/drawing/2014/main" id="{D63CF8EF-D19C-12D2-3621-1ABAD1D4A455}"/>
                </a:ext>
              </a:extLst>
            </p:cNvPr>
            <p:cNvSpPr txBox="1">
              <a:spLocks noChangeArrowheads="1"/>
            </p:cNvSpPr>
            <p:nvPr/>
          </p:nvSpPr>
          <p:spPr bwMode="auto">
            <a:xfrm>
              <a:off x="7950200" y="3473450"/>
              <a:ext cx="10468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20µA</a:t>
              </a:r>
            </a:p>
          </p:txBody>
        </p:sp>
        <p:sp>
          <p:nvSpPr>
            <p:cNvPr id="45139" name="Text Box 18">
              <a:extLst>
                <a:ext uri="{FF2B5EF4-FFF2-40B4-BE49-F238E27FC236}">
                  <a16:creationId xmlns:a16="http://schemas.microsoft.com/office/drawing/2014/main" id="{5C949601-DAD7-F753-E7AF-31A19CD2994E}"/>
                </a:ext>
              </a:extLst>
            </p:cNvPr>
            <p:cNvSpPr txBox="1">
              <a:spLocks noChangeArrowheads="1"/>
            </p:cNvSpPr>
            <p:nvPr/>
          </p:nvSpPr>
          <p:spPr bwMode="auto">
            <a:xfrm>
              <a:off x="7970154" y="3009604"/>
              <a:ext cx="10468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40µA</a:t>
              </a:r>
            </a:p>
          </p:txBody>
        </p:sp>
        <p:sp>
          <p:nvSpPr>
            <p:cNvPr id="45140" name="Text Box 18">
              <a:extLst>
                <a:ext uri="{FF2B5EF4-FFF2-40B4-BE49-F238E27FC236}">
                  <a16:creationId xmlns:a16="http://schemas.microsoft.com/office/drawing/2014/main" id="{5224A35A-68C4-5B24-CC4E-6EC688F4B261}"/>
                </a:ext>
              </a:extLst>
            </p:cNvPr>
            <p:cNvSpPr txBox="1">
              <a:spLocks noChangeArrowheads="1"/>
            </p:cNvSpPr>
            <p:nvPr/>
          </p:nvSpPr>
          <p:spPr bwMode="auto">
            <a:xfrm>
              <a:off x="7950200" y="2540000"/>
              <a:ext cx="10468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60µA</a:t>
              </a:r>
            </a:p>
          </p:txBody>
        </p:sp>
        <p:sp>
          <p:nvSpPr>
            <p:cNvPr id="45141" name="Text Box 18">
              <a:extLst>
                <a:ext uri="{FF2B5EF4-FFF2-40B4-BE49-F238E27FC236}">
                  <a16:creationId xmlns:a16="http://schemas.microsoft.com/office/drawing/2014/main" id="{D8BD47CD-10A2-0A16-29F2-43E41974B2F1}"/>
                </a:ext>
              </a:extLst>
            </p:cNvPr>
            <p:cNvSpPr txBox="1">
              <a:spLocks noChangeArrowheads="1"/>
            </p:cNvSpPr>
            <p:nvPr/>
          </p:nvSpPr>
          <p:spPr bwMode="auto">
            <a:xfrm>
              <a:off x="7950200" y="2051050"/>
              <a:ext cx="10468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80µA</a:t>
              </a:r>
            </a:p>
          </p:txBody>
        </p:sp>
      </p:grpSp>
      <p:sp>
        <p:nvSpPr>
          <p:cNvPr id="159" name="Text Box 18">
            <a:extLst>
              <a:ext uri="{FF2B5EF4-FFF2-40B4-BE49-F238E27FC236}">
                <a16:creationId xmlns:a16="http://schemas.microsoft.com/office/drawing/2014/main" id="{0724E993-389F-6DC6-0E4A-5A527E562D78}"/>
              </a:ext>
            </a:extLst>
          </p:cNvPr>
          <p:cNvSpPr txBox="1">
            <a:spLocks noChangeArrowheads="1"/>
          </p:cNvSpPr>
          <p:nvPr/>
        </p:nvSpPr>
        <p:spPr bwMode="auto">
          <a:xfrm>
            <a:off x="7327900" y="4229100"/>
            <a:ext cx="4714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M</a:t>
            </a:r>
          </a:p>
        </p:txBody>
      </p:sp>
      <p:sp>
        <p:nvSpPr>
          <p:cNvPr id="160" name="Text Box 18">
            <a:extLst>
              <a:ext uri="{FF2B5EF4-FFF2-40B4-BE49-F238E27FC236}">
                <a16:creationId xmlns:a16="http://schemas.microsoft.com/office/drawing/2014/main" id="{C1A074BE-E812-46C3-1CD6-0E51AC50C1F2}"/>
              </a:ext>
            </a:extLst>
          </p:cNvPr>
          <p:cNvSpPr txBox="1">
            <a:spLocks noChangeArrowheads="1"/>
          </p:cNvSpPr>
          <p:nvPr/>
        </p:nvSpPr>
        <p:spPr bwMode="auto">
          <a:xfrm>
            <a:off x="5105400" y="1962150"/>
            <a:ext cx="404813"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N</a:t>
            </a:r>
          </a:p>
        </p:txBody>
      </p:sp>
      <p:sp>
        <p:nvSpPr>
          <p:cNvPr id="162" name="Rectangle 2">
            <a:extLst>
              <a:ext uri="{FF2B5EF4-FFF2-40B4-BE49-F238E27FC236}">
                <a16:creationId xmlns:a16="http://schemas.microsoft.com/office/drawing/2014/main" id="{E1CCB2E2-E748-3B18-1F56-435CD15D2653}"/>
              </a:ext>
            </a:extLst>
          </p:cNvPr>
          <p:cNvSpPr txBox="1">
            <a:spLocks noChangeArrowheads="1"/>
          </p:cNvSpPr>
          <p:nvPr/>
        </p:nvSpPr>
        <p:spPr bwMode="auto">
          <a:xfrm>
            <a:off x="457200" y="4584700"/>
            <a:ext cx="8178800" cy="762000"/>
          </a:xfrm>
          <a:prstGeom prst="rect">
            <a:avLst/>
          </a:prstGeom>
          <a:noFill/>
          <a:ln w="9525">
            <a:noFill/>
            <a:miter lim="800000"/>
          </a:ln>
        </p:spPr>
        <p:txBody>
          <a:bodyPr anchor="ctr"/>
          <a:lstStyle/>
          <a:p>
            <a:pPr>
              <a:lnSpc>
                <a:spcPts val="3700"/>
              </a:lnSpc>
              <a:defRPr/>
            </a:pPr>
            <a:r>
              <a:rPr kumimoji="1" lang="zh-CN" altLang="en-US" b="1" i="0" kern="0" dirty="0">
                <a:solidFill>
                  <a:schemeClr val="tx1"/>
                </a:solidFill>
                <a:effectLst>
                  <a:outerShdw blurRad="38100" dist="38100" dir="2700000" algn="tl">
                    <a:srgbClr val="C0C0C0"/>
                  </a:outerShdw>
                </a:effectLst>
                <a:latin typeface="+mn-lt"/>
                <a:ea typeface="+mj-ea"/>
                <a:cs typeface="+mj-cs"/>
              </a:rPr>
              <a:t>解：写直流负载方程，并做直流负载线</a:t>
            </a:r>
          </a:p>
        </p:txBody>
      </p:sp>
      <p:graphicFrame>
        <p:nvGraphicFramePr>
          <p:cNvPr id="292898" name="Object 34">
            <a:extLst>
              <a:ext uri="{FF2B5EF4-FFF2-40B4-BE49-F238E27FC236}">
                <a16:creationId xmlns:a16="http://schemas.microsoft.com/office/drawing/2014/main" id="{75743821-2EC6-B8C9-A6CE-8B2BF1EF4DC3}"/>
              </a:ext>
            </a:extLst>
          </p:cNvPr>
          <p:cNvGraphicFramePr>
            <a:graphicFrameLocks/>
          </p:cNvGraphicFramePr>
          <p:nvPr/>
        </p:nvGraphicFramePr>
        <p:xfrm>
          <a:off x="2616200" y="5251450"/>
          <a:ext cx="2646363" cy="563563"/>
        </p:xfrm>
        <a:graphic>
          <a:graphicData uri="http://schemas.openxmlformats.org/presentationml/2006/ole">
            <mc:AlternateContent xmlns:mc="http://schemas.openxmlformats.org/markup-compatibility/2006">
              <mc:Choice xmlns:v="urn:schemas-microsoft-com:vml" Requires="v">
                <p:oleObj r:id="rId3" imgW="1066800" imgH="228600" progId="Equation.3">
                  <p:embed/>
                </p:oleObj>
              </mc:Choice>
              <mc:Fallback>
                <p:oleObj r:id="rId3" imgW="1066800" imgH="228600" progId="Equation.3">
                  <p:embed/>
                  <p:pic>
                    <p:nvPicPr>
                      <p:cNvPr id="0" name="Object 34"/>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616200" y="5251450"/>
                        <a:ext cx="2646363" cy="56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64" name="Rectangle 2">
            <a:extLst>
              <a:ext uri="{FF2B5EF4-FFF2-40B4-BE49-F238E27FC236}">
                <a16:creationId xmlns:a16="http://schemas.microsoft.com/office/drawing/2014/main" id="{D199273C-E40E-97B6-8286-426DFC008853}"/>
              </a:ext>
            </a:extLst>
          </p:cNvPr>
          <p:cNvSpPr txBox="1">
            <a:spLocks noChangeArrowheads="1"/>
          </p:cNvSpPr>
          <p:nvPr/>
        </p:nvSpPr>
        <p:spPr bwMode="auto">
          <a:xfrm>
            <a:off x="1327150" y="5911850"/>
            <a:ext cx="5422900" cy="762000"/>
          </a:xfrm>
          <a:prstGeom prst="rect">
            <a:avLst/>
          </a:prstGeom>
          <a:noFill/>
          <a:ln w="9525">
            <a:noFill/>
            <a:miter lim="800000"/>
          </a:ln>
        </p:spPr>
        <p:txBody>
          <a:bodyPr anchor="ctr"/>
          <a:lstStyle/>
          <a:p>
            <a:pPr>
              <a:lnSpc>
                <a:spcPts val="3700"/>
              </a:lnSpc>
              <a:defRPr/>
            </a:pPr>
            <a:r>
              <a:rPr kumimoji="1" lang="zh-CN" altLang="en-US" b="1" i="0" kern="0" dirty="0">
                <a:solidFill>
                  <a:schemeClr val="tx1"/>
                </a:solidFill>
                <a:effectLst>
                  <a:outerShdw blurRad="38100" dist="38100" dir="2700000" algn="tl">
                    <a:srgbClr val="C0C0C0"/>
                  </a:outerShdw>
                </a:effectLst>
                <a:latin typeface="+mn-lt"/>
                <a:ea typeface="+mj-ea"/>
                <a:cs typeface="+mj-cs"/>
              </a:rPr>
              <a:t>确定</a:t>
            </a:r>
            <a:r>
              <a:rPr kumimoji="1" lang="en-US" altLang="zh-CN" b="1" i="0" kern="0" dirty="0">
                <a:solidFill>
                  <a:schemeClr val="tx1"/>
                </a:solidFill>
                <a:effectLst>
                  <a:outerShdw blurRad="38100" dist="38100" dir="2700000" algn="tl">
                    <a:srgbClr val="C0C0C0"/>
                  </a:outerShdw>
                </a:effectLst>
                <a:latin typeface="+mn-lt"/>
                <a:ea typeface="+mj-ea"/>
                <a:cs typeface="+mj-cs"/>
              </a:rPr>
              <a:t>M,N</a:t>
            </a:r>
            <a:r>
              <a:rPr kumimoji="1" lang="zh-CN" altLang="en-US" b="1" i="0" kern="0" dirty="0">
                <a:solidFill>
                  <a:schemeClr val="tx1"/>
                </a:solidFill>
                <a:effectLst>
                  <a:outerShdw blurRad="38100" dist="38100" dir="2700000" algn="tl">
                    <a:srgbClr val="C0C0C0"/>
                  </a:outerShdw>
                </a:effectLst>
                <a:latin typeface="+mn-lt"/>
                <a:ea typeface="+mj-ea"/>
                <a:cs typeface="+mj-cs"/>
              </a:rPr>
              <a:t>：</a:t>
            </a:r>
            <a:r>
              <a:rPr kumimoji="1" lang="en-US" altLang="zh-CN" b="1" i="0" kern="0" dirty="0">
                <a:solidFill>
                  <a:schemeClr val="tx1"/>
                </a:solidFill>
                <a:effectLst>
                  <a:outerShdw blurRad="38100" dist="38100" dir="2700000" algn="tl">
                    <a:srgbClr val="C0C0C0"/>
                  </a:outerShdw>
                </a:effectLst>
                <a:latin typeface="+mn-lt"/>
                <a:ea typeface="+mj-ea"/>
                <a:cs typeface="+mj-cs"/>
              </a:rPr>
              <a:t>M(0,12)      N(4,0)</a:t>
            </a:r>
            <a:endParaRPr kumimoji="1" lang="zh-CN" altLang="en-US" b="1" i="0" kern="0" dirty="0">
              <a:solidFill>
                <a:schemeClr val="tx1"/>
              </a:solidFill>
              <a:effectLst>
                <a:outerShdw blurRad="38100" dist="38100" dir="2700000" algn="tl">
                  <a:srgbClr val="C0C0C0"/>
                </a:outerShdw>
              </a:effectLst>
              <a:latin typeface="+mn-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blinds(horizontal)">
                                      <p:cBhvr>
                                        <p:cTn id="7" dur="500"/>
                                        <p:tgtEl>
                                          <p:spTgt spid="1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92898"/>
                                        </p:tgtEl>
                                        <p:attrNameLst>
                                          <p:attrName>style.visibility</p:attrName>
                                        </p:attrNameLst>
                                      </p:cBhvr>
                                      <p:to>
                                        <p:strVal val="visible"/>
                                      </p:to>
                                    </p:set>
                                    <p:animEffect transition="in" filter="wipe(left)">
                                      <p:cBhvr>
                                        <p:cTn id="12" dur="500"/>
                                        <p:tgtEl>
                                          <p:spTgt spid="29289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64"/>
                                        </p:tgtEl>
                                        <p:attrNameLst>
                                          <p:attrName>style.visibility</p:attrName>
                                        </p:attrNameLst>
                                      </p:cBhvr>
                                      <p:to>
                                        <p:strVal val="visible"/>
                                      </p:to>
                                    </p:set>
                                    <p:animEffect transition="in" filter="blinds(horizontal)">
                                      <p:cBhvr>
                                        <p:cTn id="17" dur="500"/>
                                        <p:tgtEl>
                                          <p:spTgt spid="16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9"/>
                                        </p:tgtEl>
                                        <p:attrNameLst>
                                          <p:attrName>style.visibility</p:attrName>
                                        </p:attrNameLst>
                                      </p:cBhvr>
                                      <p:to>
                                        <p:strVal val="visible"/>
                                      </p:to>
                                    </p:set>
                                    <p:animEffect transition="in" filter="blinds(horizontal)">
                                      <p:cBhvr>
                                        <p:cTn id="22" dur="500"/>
                                        <p:tgtEl>
                                          <p:spTgt spid="15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160"/>
                                        </p:tgtEl>
                                        <p:attrNameLst>
                                          <p:attrName>style.visibility</p:attrName>
                                        </p:attrNameLst>
                                      </p:cBhvr>
                                      <p:to>
                                        <p:strVal val="visible"/>
                                      </p:to>
                                    </p:set>
                                    <p:animEffect transition="in" filter="blinds(horizontal)">
                                      <p:cBhvr>
                                        <p:cTn id="27" dur="500"/>
                                        <p:tgtEl>
                                          <p:spTgt spid="160"/>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105"/>
                                        </p:tgtEl>
                                        <p:attrNameLst>
                                          <p:attrName>style.visibility</p:attrName>
                                        </p:attrNameLst>
                                      </p:cBhvr>
                                      <p:to>
                                        <p:strVal val="visible"/>
                                      </p:to>
                                    </p:set>
                                    <p:animEffect transition="in" filter="wipe(left)">
                                      <p:cBhvr>
                                        <p:cTn id="32" dur="500"/>
                                        <p:tgtEl>
                                          <p:spTgt spid="1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60" grpId="0"/>
      <p:bldP spid="162" grpId="0"/>
      <p:bldP spid="164" grpId="0"/>
    </p:bldLst>
  </p:timing>
</p:sld>
</file>

<file path=ppt/slides/slide3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89794" name="Rectangle 2">
            <a:extLst>
              <a:ext uri="{FF2B5EF4-FFF2-40B4-BE49-F238E27FC236}">
                <a16:creationId xmlns:a16="http://schemas.microsoft.com/office/drawing/2014/main" id="{A078142D-27C8-1CA0-D2E3-FFA82366D82A}"/>
              </a:ext>
            </a:extLst>
          </p:cNvPr>
          <p:cNvSpPr>
            <a:spLocks noGrp="1" noChangeArrowheads="1"/>
          </p:cNvSpPr>
          <p:nvPr>
            <p:ph type="title"/>
          </p:nvPr>
        </p:nvSpPr>
        <p:spPr>
          <a:xfrm>
            <a:off x="304800" y="444500"/>
            <a:ext cx="8178800" cy="762000"/>
          </a:xfrm>
        </p:spPr>
        <p:txBody>
          <a:bodyPr/>
          <a:lstStyle/>
          <a:p>
            <a:pPr algn="l" eaLnBrk="1" hangingPunct="1">
              <a:lnSpc>
                <a:spcPts val="3700"/>
              </a:lnSpc>
              <a:defRPr/>
            </a:pPr>
            <a:r>
              <a:rPr kumimoji="1" lang="zh-CN" altLang="en-US" sz="2800" b="1" dirty="0">
                <a:solidFill>
                  <a:srgbClr val="000099"/>
                </a:solidFill>
                <a:effectLst>
                  <a:outerShdw blurRad="38100" dist="38100" dir="2700000" algn="tl">
                    <a:srgbClr val="C0C0C0"/>
                  </a:outerShdw>
                </a:effectLst>
                <a:latin typeface="+mn-lt"/>
              </a:rPr>
              <a:t>例：电路如图</a:t>
            </a:r>
            <a:r>
              <a:rPr kumimoji="1" lang="en-US" altLang="zh-CN" sz="2800" b="1" dirty="0">
                <a:solidFill>
                  <a:srgbClr val="000099"/>
                </a:solidFill>
                <a:effectLst>
                  <a:outerShdw blurRad="38100" dist="38100" dir="2700000" algn="tl">
                    <a:srgbClr val="C0C0C0"/>
                  </a:outerShdw>
                </a:effectLst>
                <a:latin typeface="+mn-lt"/>
              </a:rPr>
              <a:t>,</a:t>
            </a:r>
            <a:r>
              <a:rPr kumimoji="1" lang="en-US" altLang="zh-CN" sz="2800" b="1" i="1" dirty="0">
                <a:solidFill>
                  <a:srgbClr val="000099"/>
                </a:solidFill>
                <a:effectLst>
                  <a:outerShdw blurRad="38100" dist="38100" dir="2700000" algn="tl">
                    <a:srgbClr val="C0C0C0"/>
                  </a:outerShdw>
                </a:effectLst>
                <a:latin typeface="+mn-lt"/>
              </a:rPr>
              <a:t>R</a:t>
            </a:r>
            <a:r>
              <a:rPr kumimoji="1" lang="en-US" altLang="zh-CN" sz="2800" b="1" baseline="-25000" dirty="0">
                <a:solidFill>
                  <a:srgbClr val="000099"/>
                </a:solidFill>
                <a:effectLst>
                  <a:outerShdw blurRad="38100" dist="38100" dir="2700000" algn="tl">
                    <a:srgbClr val="C0C0C0"/>
                  </a:outerShdw>
                </a:effectLst>
                <a:latin typeface="+mn-lt"/>
              </a:rPr>
              <a:t>B</a:t>
            </a:r>
            <a:r>
              <a:rPr kumimoji="1" lang="en-US" altLang="zh-CN" sz="2800" b="1" dirty="0">
                <a:solidFill>
                  <a:srgbClr val="000099"/>
                </a:solidFill>
                <a:effectLst>
                  <a:outerShdw blurRad="38100" dist="38100" dir="2700000" algn="tl">
                    <a:srgbClr val="C0C0C0"/>
                  </a:outerShdw>
                </a:effectLst>
                <a:latin typeface="+mn-lt"/>
              </a:rPr>
              <a:t>=280K</a:t>
            </a:r>
            <a:r>
              <a:rPr kumimoji="1" lang="en-US" altLang="zh-CN" sz="2800" b="1" dirty="0">
                <a:solidFill>
                  <a:schemeClr val="tx1"/>
                </a:solidFill>
                <a:sym typeface="Symbol" panose="05050102010706020507" pitchFamily="18" charset="2"/>
              </a:rPr>
              <a:t>  </a:t>
            </a:r>
            <a:r>
              <a:rPr kumimoji="1" lang="zh-CN" altLang="en-US" sz="2800" b="1" dirty="0">
                <a:solidFill>
                  <a:schemeClr val="tx1"/>
                </a:solidFill>
                <a:sym typeface="Symbol" panose="05050102010706020507" pitchFamily="18" charset="2"/>
              </a:rPr>
              <a:t>，</a:t>
            </a:r>
            <a:r>
              <a:rPr kumimoji="1" lang="en-US" altLang="zh-CN" sz="2800" b="1" i="1" dirty="0">
                <a:solidFill>
                  <a:srgbClr val="000099"/>
                </a:solidFill>
                <a:effectLst>
                  <a:outerShdw blurRad="38100" dist="38100" dir="2700000" algn="tl">
                    <a:srgbClr val="C0C0C0"/>
                  </a:outerShdw>
                </a:effectLst>
                <a:latin typeface="+mn-lt"/>
              </a:rPr>
              <a:t>R</a:t>
            </a:r>
            <a:r>
              <a:rPr kumimoji="1" lang="en-US" altLang="zh-CN" sz="2800" b="1" baseline="-25000" dirty="0">
                <a:solidFill>
                  <a:srgbClr val="000099"/>
                </a:solidFill>
                <a:effectLst>
                  <a:outerShdw blurRad="38100" dist="38100" dir="2700000" algn="tl">
                    <a:srgbClr val="C0C0C0"/>
                  </a:outerShdw>
                </a:effectLst>
                <a:latin typeface="+mn-lt"/>
              </a:rPr>
              <a:t>C</a:t>
            </a:r>
            <a:r>
              <a:rPr kumimoji="1" lang="en-US" altLang="zh-CN" sz="2800" b="1" dirty="0">
                <a:solidFill>
                  <a:srgbClr val="000099"/>
                </a:solidFill>
                <a:effectLst>
                  <a:outerShdw blurRad="38100" dist="38100" dir="2700000" algn="tl">
                    <a:srgbClr val="C0C0C0"/>
                  </a:outerShdw>
                </a:effectLst>
                <a:latin typeface="+mn-lt"/>
              </a:rPr>
              <a:t>=3K</a:t>
            </a:r>
            <a:r>
              <a:rPr kumimoji="1" lang="en-US" altLang="zh-CN" sz="2800" b="1" dirty="0">
                <a:solidFill>
                  <a:schemeClr val="tx1"/>
                </a:solidFill>
                <a:sym typeface="Symbol" panose="05050102010706020507" pitchFamily="18" charset="2"/>
              </a:rPr>
              <a:t>  </a:t>
            </a:r>
            <a:r>
              <a:rPr kumimoji="1" lang="zh-CN" altLang="en-US" sz="2800" b="1" dirty="0">
                <a:solidFill>
                  <a:schemeClr val="tx1"/>
                </a:solidFill>
                <a:sym typeface="Symbol" panose="05050102010706020507" pitchFamily="18" charset="2"/>
              </a:rPr>
              <a:t>，</a:t>
            </a:r>
            <a:r>
              <a:rPr kumimoji="1" lang="en-US" altLang="zh-CN" sz="2800" b="1" i="1" dirty="0">
                <a:solidFill>
                  <a:srgbClr val="000099"/>
                </a:solidFill>
                <a:effectLst>
                  <a:outerShdw blurRad="38100" dist="38100" dir="2700000" algn="tl">
                    <a:srgbClr val="C0C0C0"/>
                  </a:outerShdw>
                </a:effectLst>
                <a:latin typeface="+mn-lt"/>
              </a:rPr>
              <a:t>U</a:t>
            </a:r>
            <a:r>
              <a:rPr kumimoji="1" lang="en-US" altLang="zh-CN" sz="2800" b="1" baseline="-25000" dirty="0">
                <a:solidFill>
                  <a:srgbClr val="000099"/>
                </a:solidFill>
                <a:effectLst>
                  <a:outerShdw blurRad="38100" dist="38100" dir="2700000" algn="tl">
                    <a:srgbClr val="C0C0C0"/>
                  </a:outerShdw>
                </a:effectLst>
                <a:latin typeface="+mn-lt"/>
              </a:rPr>
              <a:t>CC</a:t>
            </a:r>
            <a:r>
              <a:rPr kumimoji="1" lang="en-US" altLang="zh-CN" sz="2800" b="1" dirty="0">
                <a:solidFill>
                  <a:srgbClr val="000099"/>
                </a:solidFill>
                <a:effectLst>
                  <a:outerShdw blurRad="38100" dist="38100" dir="2700000" algn="tl">
                    <a:srgbClr val="C0C0C0"/>
                  </a:outerShdw>
                </a:effectLst>
                <a:latin typeface="+mn-lt"/>
              </a:rPr>
              <a:t>=12V</a:t>
            </a:r>
            <a:r>
              <a:rPr kumimoji="1" lang="zh-CN" altLang="en-US" sz="2800" b="1" dirty="0">
                <a:solidFill>
                  <a:srgbClr val="000099"/>
                </a:solidFill>
                <a:effectLst>
                  <a:outerShdw blurRad="38100" dist="38100" dir="2700000" algn="tl">
                    <a:srgbClr val="C0C0C0"/>
                  </a:outerShdw>
                </a:effectLst>
                <a:latin typeface="+mn-lt"/>
              </a:rPr>
              <a:t>，</a:t>
            </a:r>
            <a:br>
              <a:rPr kumimoji="1" lang="en-US" altLang="zh-CN" sz="2800" b="1" dirty="0">
                <a:solidFill>
                  <a:srgbClr val="000099"/>
                </a:solidFill>
                <a:effectLst>
                  <a:outerShdw blurRad="38100" dist="38100" dir="2700000" algn="tl">
                    <a:srgbClr val="C0C0C0"/>
                  </a:outerShdw>
                </a:effectLst>
                <a:latin typeface="+mn-lt"/>
              </a:rPr>
            </a:br>
            <a:r>
              <a:rPr kumimoji="1" lang="zh-CN" altLang="en-US" sz="2800" b="1" dirty="0">
                <a:solidFill>
                  <a:srgbClr val="000099"/>
                </a:solidFill>
                <a:effectLst>
                  <a:outerShdw blurRad="38100" dist="38100" dir="2700000" algn="tl">
                    <a:srgbClr val="C0C0C0"/>
                  </a:outerShdw>
                </a:effectLst>
                <a:latin typeface="+mn-lt"/>
              </a:rPr>
              <a:t>三极管输出曲线如图。图解法确定静态工作点。</a:t>
            </a:r>
          </a:p>
        </p:txBody>
      </p:sp>
      <p:sp>
        <p:nvSpPr>
          <p:cNvPr id="46083" name="AutoShape 45">
            <a:hlinkClick r:id="" action="ppaction://hlinkshowjump?jump=previousslide" highlightClick="1"/>
            <a:extLst>
              <a:ext uri="{FF2B5EF4-FFF2-40B4-BE49-F238E27FC236}">
                <a16:creationId xmlns:a16="http://schemas.microsoft.com/office/drawing/2014/main" id="{768B4278-86F1-9073-A894-C9E1876334B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6084" name="AutoShape 46">
            <a:hlinkClick r:id="" action="ppaction://hlinkshowjump?jump=nextslide" highlightClick="1"/>
            <a:extLst>
              <a:ext uri="{FF2B5EF4-FFF2-40B4-BE49-F238E27FC236}">
                <a16:creationId xmlns:a16="http://schemas.microsoft.com/office/drawing/2014/main" id="{AC21EC98-F54E-5063-6092-DA824ED9D48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6085" name="AutoShape 47">
            <a:hlinkClick r:id="" action="ppaction://hlinkshowjump?jump=firstslide" highlightClick="1"/>
            <a:extLst>
              <a:ext uri="{FF2B5EF4-FFF2-40B4-BE49-F238E27FC236}">
                <a16:creationId xmlns:a16="http://schemas.microsoft.com/office/drawing/2014/main" id="{B872E6DB-47DD-5743-F7D5-400451BB7D4D}"/>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46086" name="Group 76">
            <a:extLst>
              <a:ext uri="{FF2B5EF4-FFF2-40B4-BE49-F238E27FC236}">
                <a16:creationId xmlns:a16="http://schemas.microsoft.com/office/drawing/2014/main" id="{B5DB9831-0D2D-6B01-6963-0A855784AE0E}"/>
              </a:ext>
            </a:extLst>
          </p:cNvPr>
          <p:cNvGrpSpPr>
            <a:grpSpLocks/>
          </p:cNvGrpSpPr>
          <p:nvPr/>
        </p:nvGrpSpPr>
        <p:grpSpPr bwMode="auto">
          <a:xfrm>
            <a:off x="127000" y="1673225"/>
            <a:ext cx="4724400" cy="2955925"/>
            <a:chOff x="489" y="760"/>
            <a:chExt cx="2976" cy="1862"/>
          </a:xfrm>
        </p:grpSpPr>
        <p:sp>
          <p:nvSpPr>
            <p:cNvPr id="46087" name="Text Box 17">
              <a:extLst>
                <a:ext uri="{FF2B5EF4-FFF2-40B4-BE49-F238E27FC236}">
                  <a16:creationId xmlns:a16="http://schemas.microsoft.com/office/drawing/2014/main" id="{226014B7-AECB-F69C-84DB-106B85DFDE8E}"/>
                </a:ext>
              </a:extLst>
            </p:cNvPr>
            <p:cNvSpPr txBox="1">
              <a:spLocks noChangeArrowheads="1"/>
            </p:cNvSpPr>
            <p:nvPr/>
          </p:nvSpPr>
          <p:spPr bwMode="auto">
            <a:xfrm>
              <a:off x="2476" y="839"/>
              <a:ext cx="68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CC</a:t>
              </a:r>
              <a:endParaRPr lang="en-US" altLang="zh-CN" b="1" i="0">
                <a:solidFill>
                  <a:srgbClr val="FF0000"/>
                </a:solidFill>
                <a:ea typeface="楷体_GB2312" pitchFamily="49" charset="-122"/>
              </a:endParaRPr>
            </a:p>
          </p:txBody>
        </p:sp>
        <p:sp>
          <p:nvSpPr>
            <p:cNvPr id="46088" name="Text Box 18">
              <a:extLst>
                <a:ext uri="{FF2B5EF4-FFF2-40B4-BE49-F238E27FC236}">
                  <a16:creationId xmlns:a16="http://schemas.microsoft.com/office/drawing/2014/main" id="{6A3D2088-B6A9-E547-6D32-01940CDEEE36}"/>
                </a:ext>
              </a:extLst>
            </p:cNvPr>
            <p:cNvSpPr txBox="1">
              <a:spLocks noChangeArrowheads="1"/>
            </p:cNvSpPr>
            <p:nvPr/>
          </p:nvSpPr>
          <p:spPr bwMode="auto">
            <a:xfrm>
              <a:off x="1086" y="983"/>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sp>
          <p:nvSpPr>
            <p:cNvPr id="46089" name="Line 19">
              <a:extLst>
                <a:ext uri="{FF2B5EF4-FFF2-40B4-BE49-F238E27FC236}">
                  <a16:creationId xmlns:a16="http://schemas.microsoft.com/office/drawing/2014/main" id="{2438972E-46D2-1D37-AF7E-08EE3E7883AD}"/>
                </a:ext>
              </a:extLst>
            </p:cNvPr>
            <p:cNvSpPr>
              <a:spLocks noChangeShapeType="1"/>
            </p:cNvSpPr>
            <p:nvPr/>
          </p:nvSpPr>
          <p:spPr bwMode="auto">
            <a:xfrm>
              <a:off x="1490" y="1320"/>
              <a:ext cx="0" cy="34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90" name="Line 20">
              <a:extLst>
                <a:ext uri="{FF2B5EF4-FFF2-40B4-BE49-F238E27FC236}">
                  <a16:creationId xmlns:a16="http://schemas.microsoft.com/office/drawing/2014/main" id="{BFF62D5A-FEF6-05F7-E430-1FE09579519D}"/>
                </a:ext>
              </a:extLst>
            </p:cNvPr>
            <p:cNvSpPr>
              <a:spLocks noChangeShapeType="1"/>
            </p:cNvSpPr>
            <p:nvPr/>
          </p:nvSpPr>
          <p:spPr bwMode="auto">
            <a:xfrm flipH="1" flipV="1">
              <a:off x="1490" y="778"/>
              <a:ext cx="0" cy="26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91" name="Rectangle 21">
              <a:extLst>
                <a:ext uri="{FF2B5EF4-FFF2-40B4-BE49-F238E27FC236}">
                  <a16:creationId xmlns:a16="http://schemas.microsoft.com/office/drawing/2014/main" id="{05F45AC4-5211-5FEB-4B3F-6D4E123489B8}"/>
                </a:ext>
              </a:extLst>
            </p:cNvPr>
            <p:cNvSpPr>
              <a:spLocks noChangeArrowheads="1"/>
            </p:cNvSpPr>
            <p:nvPr/>
          </p:nvSpPr>
          <p:spPr bwMode="auto">
            <a:xfrm>
              <a:off x="1442" y="1046"/>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6092" name="Line 22">
              <a:extLst>
                <a:ext uri="{FF2B5EF4-FFF2-40B4-BE49-F238E27FC236}">
                  <a16:creationId xmlns:a16="http://schemas.microsoft.com/office/drawing/2014/main" id="{21346BCC-E33C-3501-83A2-FB219CD12C69}"/>
                </a:ext>
              </a:extLst>
            </p:cNvPr>
            <p:cNvSpPr>
              <a:spLocks noChangeShapeType="1"/>
            </p:cNvSpPr>
            <p:nvPr/>
          </p:nvSpPr>
          <p:spPr bwMode="auto">
            <a:xfrm flipV="1">
              <a:off x="2106" y="766"/>
              <a:ext cx="0" cy="22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6093" name="Line 24">
              <a:extLst>
                <a:ext uri="{FF2B5EF4-FFF2-40B4-BE49-F238E27FC236}">
                  <a16:creationId xmlns:a16="http://schemas.microsoft.com/office/drawing/2014/main" id="{B6334496-8C92-D4F5-F21F-F36A3DD315D0}"/>
                </a:ext>
              </a:extLst>
            </p:cNvPr>
            <p:cNvSpPr>
              <a:spLocks noChangeShapeType="1"/>
            </p:cNvSpPr>
            <p:nvPr/>
          </p:nvSpPr>
          <p:spPr bwMode="auto">
            <a:xfrm>
              <a:off x="1956" y="1539"/>
              <a:ext cx="0" cy="23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6094" name="Line 25">
              <a:extLst>
                <a:ext uri="{FF2B5EF4-FFF2-40B4-BE49-F238E27FC236}">
                  <a16:creationId xmlns:a16="http://schemas.microsoft.com/office/drawing/2014/main" id="{C3DD9B8B-26DB-1D6F-6CA6-5D04A9B3CE08}"/>
                </a:ext>
              </a:extLst>
            </p:cNvPr>
            <p:cNvSpPr>
              <a:spLocks noChangeShapeType="1"/>
            </p:cNvSpPr>
            <p:nvPr/>
          </p:nvSpPr>
          <p:spPr bwMode="auto">
            <a:xfrm>
              <a:off x="1956" y="1654"/>
              <a:ext cx="158" cy="123"/>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46095" name="Line 26">
              <a:extLst>
                <a:ext uri="{FF2B5EF4-FFF2-40B4-BE49-F238E27FC236}">
                  <a16:creationId xmlns:a16="http://schemas.microsoft.com/office/drawing/2014/main" id="{9CDDA309-9DCA-BF4B-5E4D-5C8644666B7A}"/>
                </a:ext>
              </a:extLst>
            </p:cNvPr>
            <p:cNvSpPr>
              <a:spLocks noChangeShapeType="1"/>
            </p:cNvSpPr>
            <p:nvPr/>
          </p:nvSpPr>
          <p:spPr bwMode="auto">
            <a:xfrm flipV="1">
              <a:off x="1956" y="1539"/>
              <a:ext cx="158" cy="10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6096" name="Line 27">
              <a:extLst>
                <a:ext uri="{FF2B5EF4-FFF2-40B4-BE49-F238E27FC236}">
                  <a16:creationId xmlns:a16="http://schemas.microsoft.com/office/drawing/2014/main" id="{5B387275-E9D7-02FE-C588-073BC0A79B78}"/>
                </a:ext>
              </a:extLst>
            </p:cNvPr>
            <p:cNvSpPr>
              <a:spLocks noChangeShapeType="1"/>
            </p:cNvSpPr>
            <p:nvPr/>
          </p:nvSpPr>
          <p:spPr bwMode="auto">
            <a:xfrm>
              <a:off x="2105" y="1277"/>
              <a:ext cx="0" cy="29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6097" name="Line 28">
              <a:extLst>
                <a:ext uri="{FF2B5EF4-FFF2-40B4-BE49-F238E27FC236}">
                  <a16:creationId xmlns:a16="http://schemas.microsoft.com/office/drawing/2014/main" id="{DFBA995B-FDE8-4F2B-155A-65EA645BC7BC}"/>
                </a:ext>
              </a:extLst>
            </p:cNvPr>
            <p:cNvSpPr>
              <a:spLocks noChangeShapeType="1"/>
            </p:cNvSpPr>
            <p:nvPr/>
          </p:nvSpPr>
          <p:spPr bwMode="auto">
            <a:xfrm>
              <a:off x="2105" y="1763"/>
              <a:ext cx="0" cy="70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6098" name="Line 29">
              <a:extLst>
                <a:ext uri="{FF2B5EF4-FFF2-40B4-BE49-F238E27FC236}">
                  <a16:creationId xmlns:a16="http://schemas.microsoft.com/office/drawing/2014/main" id="{58EF44EB-DD66-1201-D00F-B95708BE5A22}"/>
                </a:ext>
              </a:extLst>
            </p:cNvPr>
            <p:cNvSpPr>
              <a:spLocks noChangeShapeType="1"/>
            </p:cNvSpPr>
            <p:nvPr/>
          </p:nvSpPr>
          <p:spPr bwMode="auto">
            <a:xfrm flipV="1">
              <a:off x="1222" y="1658"/>
              <a:ext cx="76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6099" name="Line 30">
              <a:extLst>
                <a:ext uri="{FF2B5EF4-FFF2-40B4-BE49-F238E27FC236}">
                  <a16:creationId xmlns:a16="http://schemas.microsoft.com/office/drawing/2014/main" id="{EAE0CDD7-259E-971F-34E6-3B7050601EB5}"/>
                </a:ext>
              </a:extLst>
            </p:cNvPr>
            <p:cNvSpPr>
              <a:spLocks noChangeShapeType="1"/>
            </p:cNvSpPr>
            <p:nvPr/>
          </p:nvSpPr>
          <p:spPr bwMode="auto">
            <a:xfrm flipV="1">
              <a:off x="894" y="2468"/>
              <a:ext cx="2035"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46100" name="Rectangle 32">
              <a:extLst>
                <a:ext uri="{FF2B5EF4-FFF2-40B4-BE49-F238E27FC236}">
                  <a16:creationId xmlns:a16="http://schemas.microsoft.com/office/drawing/2014/main" id="{2D69B284-D623-9240-5F09-144CC6674BE5}"/>
                </a:ext>
              </a:extLst>
            </p:cNvPr>
            <p:cNvSpPr>
              <a:spLocks noChangeArrowheads="1"/>
            </p:cNvSpPr>
            <p:nvPr/>
          </p:nvSpPr>
          <p:spPr bwMode="auto">
            <a:xfrm>
              <a:off x="2052" y="992"/>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46101" name="Group 33">
              <a:extLst>
                <a:ext uri="{FF2B5EF4-FFF2-40B4-BE49-F238E27FC236}">
                  <a16:creationId xmlns:a16="http://schemas.microsoft.com/office/drawing/2014/main" id="{1475F565-97DD-DCE2-96A1-3ADD4155385F}"/>
                </a:ext>
              </a:extLst>
            </p:cNvPr>
            <p:cNvGrpSpPr>
              <a:grpSpLocks/>
            </p:cNvGrpSpPr>
            <p:nvPr/>
          </p:nvGrpSpPr>
          <p:grpSpPr bwMode="auto">
            <a:xfrm flipH="1">
              <a:off x="1148" y="1543"/>
              <a:ext cx="96" cy="219"/>
              <a:chOff x="4033" y="2384"/>
              <a:chExt cx="96" cy="330"/>
            </a:xfrm>
          </p:grpSpPr>
          <p:sp>
            <p:nvSpPr>
              <p:cNvPr id="46102" name="Line 34">
                <a:extLst>
                  <a:ext uri="{FF2B5EF4-FFF2-40B4-BE49-F238E27FC236}">
                    <a16:creationId xmlns:a16="http://schemas.microsoft.com/office/drawing/2014/main" id="{C4D25665-FE2C-9DD4-4F34-A45E7F3B6BDC}"/>
                  </a:ext>
                </a:extLst>
              </p:cNvPr>
              <p:cNvSpPr>
                <a:spLocks noChangeShapeType="1"/>
              </p:cNvSpPr>
              <p:nvPr/>
            </p:nvSpPr>
            <p:spPr bwMode="auto">
              <a:xfrm>
                <a:off x="4033" y="2388"/>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03" name="Line 35">
                <a:extLst>
                  <a:ext uri="{FF2B5EF4-FFF2-40B4-BE49-F238E27FC236}">
                    <a16:creationId xmlns:a16="http://schemas.microsoft.com/office/drawing/2014/main" id="{72259F69-1397-2FF2-7A70-D0EBE9F6BA0A}"/>
                  </a:ext>
                </a:extLst>
              </p:cNvPr>
              <p:cNvSpPr>
                <a:spLocks noChangeShapeType="1"/>
              </p:cNvSpPr>
              <p:nvPr/>
            </p:nvSpPr>
            <p:spPr bwMode="auto">
              <a:xfrm>
                <a:off x="4129" y="2384"/>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6104" name="Line 36">
              <a:extLst>
                <a:ext uri="{FF2B5EF4-FFF2-40B4-BE49-F238E27FC236}">
                  <a16:creationId xmlns:a16="http://schemas.microsoft.com/office/drawing/2014/main" id="{E40C4062-20B9-C30A-FC69-22AEAD6B1103}"/>
                </a:ext>
              </a:extLst>
            </p:cNvPr>
            <p:cNvSpPr>
              <a:spLocks noChangeShapeType="1"/>
            </p:cNvSpPr>
            <p:nvPr/>
          </p:nvSpPr>
          <p:spPr bwMode="auto">
            <a:xfrm flipH="1">
              <a:off x="2507" y="1392"/>
              <a:ext cx="422"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05" name="Line 37">
              <a:extLst>
                <a:ext uri="{FF2B5EF4-FFF2-40B4-BE49-F238E27FC236}">
                  <a16:creationId xmlns:a16="http://schemas.microsoft.com/office/drawing/2014/main" id="{164B0AAD-9B76-7079-A14C-A7C96749433F}"/>
                </a:ext>
              </a:extLst>
            </p:cNvPr>
            <p:cNvSpPr>
              <a:spLocks noChangeShapeType="1"/>
            </p:cNvSpPr>
            <p:nvPr/>
          </p:nvSpPr>
          <p:spPr bwMode="auto">
            <a:xfrm flipV="1">
              <a:off x="2101" y="1392"/>
              <a:ext cx="329" cy="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06" name="Text Box 38">
              <a:extLst>
                <a:ext uri="{FF2B5EF4-FFF2-40B4-BE49-F238E27FC236}">
                  <a16:creationId xmlns:a16="http://schemas.microsoft.com/office/drawing/2014/main" id="{FE9EAB08-DF37-4081-B117-86A413155EF8}"/>
                </a:ext>
              </a:extLst>
            </p:cNvPr>
            <p:cNvSpPr txBox="1">
              <a:spLocks noChangeArrowheads="1"/>
            </p:cNvSpPr>
            <p:nvPr/>
          </p:nvSpPr>
          <p:spPr bwMode="auto">
            <a:xfrm>
              <a:off x="1720" y="976"/>
              <a:ext cx="3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46107" name="Text Box 39">
              <a:extLst>
                <a:ext uri="{FF2B5EF4-FFF2-40B4-BE49-F238E27FC236}">
                  <a16:creationId xmlns:a16="http://schemas.microsoft.com/office/drawing/2014/main" id="{5A578052-617A-6BC5-0904-ED458938692A}"/>
                </a:ext>
              </a:extLst>
            </p:cNvPr>
            <p:cNvSpPr txBox="1">
              <a:spLocks noChangeArrowheads="1"/>
            </p:cNvSpPr>
            <p:nvPr/>
          </p:nvSpPr>
          <p:spPr bwMode="auto">
            <a:xfrm>
              <a:off x="1008" y="1209"/>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46108" name="Text Box 40">
              <a:extLst>
                <a:ext uri="{FF2B5EF4-FFF2-40B4-BE49-F238E27FC236}">
                  <a16:creationId xmlns:a16="http://schemas.microsoft.com/office/drawing/2014/main" id="{2F9CD061-A5C5-F76E-798D-FDDCA0A10961}"/>
                </a:ext>
              </a:extLst>
            </p:cNvPr>
            <p:cNvSpPr txBox="1">
              <a:spLocks noChangeArrowheads="1"/>
            </p:cNvSpPr>
            <p:nvPr/>
          </p:nvSpPr>
          <p:spPr bwMode="auto">
            <a:xfrm>
              <a:off x="2349" y="1008"/>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46109" name="Line 41">
              <a:extLst>
                <a:ext uri="{FF2B5EF4-FFF2-40B4-BE49-F238E27FC236}">
                  <a16:creationId xmlns:a16="http://schemas.microsoft.com/office/drawing/2014/main" id="{BF96287F-B467-636F-DFED-91DEAF6B1A8D}"/>
                </a:ext>
              </a:extLst>
            </p:cNvPr>
            <p:cNvSpPr>
              <a:spLocks noChangeShapeType="1"/>
            </p:cNvSpPr>
            <p:nvPr/>
          </p:nvSpPr>
          <p:spPr bwMode="auto">
            <a:xfrm>
              <a:off x="1489" y="778"/>
              <a:ext cx="1228"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46110" name="Group 42">
              <a:extLst>
                <a:ext uri="{FF2B5EF4-FFF2-40B4-BE49-F238E27FC236}">
                  <a16:creationId xmlns:a16="http://schemas.microsoft.com/office/drawing/2014/main" id="{FD6D2AB8-CBE8-D715-2CA5-FEAE0B29318A}"/>
                </a:ext>
              </a:extLst>
            </p:cNvPr>
            <p:cNvGrpSpPr>
              <a:grpSpLocks/>
            </p:cNvGrpSpPr>
            <p:nvPr/>
          </p:nvGrpSpPr>
          <p:grpSpPr bwMode="auto">
            <a:xfrm>
              <a:off x="2027" y="2463"/>
              <a:ext cx="165" cy="159"/>
              <a:chOff x="2866" y="3648"/>
              <a:chExt cx="204" cy="240"/>
            </a:xfrm>
          </p:grpSpPr>
          <p:grpSp>
            <p:nvGrpSpPr>
              <p:cNvPr id="46111" name="Group 43">
                <a:extLst>
                  <a:ext uri="{FF2B5EF4-FFF2-40B4-BE49-F238E27FC236}">
                    <a16:creationId xmlns:a16="http://schemas.microsoft.com/office/drawing/2014/main" id="{71761ECE-56E2-2277-6014-FCE17C0F4D36}"/>
                  </a:ext>
                </a:extLst>
              </p:cNvPr>
              <p:cNvGrpSpPr>
                <a:grpSpLocks/>
              </p:cNvGrpSpPr>
              <p:nvPr/>
            </p:nvGrpSpPr>
            <p:grpSpPr bwMode="auto">
              <a:xfrm>
                <a:off x="2866" y="3684"/>
                <a:ext cx="204" cy="204"/>
                <a:chOff x="2866" y="3684"/>
                <a:chExt cx="204" cy="204"/>
              </a:xfrm>
            </p:grpSpPr>
            <p:sp>
              <p:nvSpPr>
                <p:cNvPr id="46112" name="Line 44">
                  <a:extLst>
                    <a:ext uri="{FF2B5EF4-FFF2-40B4-BE49-F238E27FC236}">
                      <a16:creationId xmlns:a16="http://schemas.microsoft.com/office/drawing/2014/main" id="{8B44FB3F-F082-7EA8-C98B-55942C3B2038}"/>
                    </a:ext>
                  </a:extLst>
                </p:cNvPr>
                <p:cNvSpPr>
                  <a:spLocks noChangeShapeType="1"/>
                </p:cNvSpPr>
                <p:nvPr/>
              </p:nvSpPr>
              <p:spPr bwMode="auto">
                <a:xfrm>
                  <a:off x="2968"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13" name="Line 45">
                  <a:extLst>
                    <a:ext uri="{FF2B5EF4-FFF2-40B4-BE49-F238E27FC236}">
                      <a16:creationId xmlns:a16="http://schemas.microsoft.com/office/drawing/2014/main" id="{EBB58ADD-789C-3879-BB26-0476EA81C974}"/>
                    </a:ext>
                  </a:extLst>
                </p:cNvPr>
                <p:cNvSpPr>
                  <a:spLocks noChangeShapeType="1"/>
                </p:cNvSpPr>
                <p:nvPr/>
              </p:nvSpPr>
              <p:spPr bwMode="auto">
                <a:xfrm>
                  <a:off x="2866"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6114" name="Oval 46">
                <a:extLst>
                  <a:ext uri="{FF2B5EF4-FFF2-40B4-BE49-F238E27FC236}">
                    <a16:creationId xmlns:a16="http://schemas.microsoft.com/office/drawing/2014/main" id="{8125062D-70E3-BF5E-0D7B-79F4B9FD9D0B}"/>
                  </a:ext>
                </a:extLst>
              </p:cNvPr>
              <p:cNvSpPr>
                <a:spLocks noChangeArrowheads="1"/>
              </p:cNvSpPr>
              <p:nvPr/>
            </p:nvSpPr>
            <p:spPr bwMode="auto">
              <a:xfrm>
                <a:off x="2949"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46115" name="Line 47">
              <a:extLst>
                <a:ext uri="{FF2B5EF4-FFF2-40B4-BE49-F238E27FC236}">
                  <a16:creationId xmlns:a16="http://schemas.microsoft.com/office/drawing/2014/main" id="{1A6B6418-38EA-AE86-E769-7DB4B2EFE808}"/>
                </a:ext>
              </a:extLst>
            </p:cNvPr>
            <p:cNvSpPr>
              <a:spLocks noChangeShapeType="1"/>
            </p:cNvSpPr>
            <p:nvPr/>
          </p:nvSpPr>
          <p:spPr bwMode="auto">
            <a:xfrm flipH="1">
              <a:off x="2938" y="1994"/>
              <a:ext cx="0" cy="4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16" name="Line 48">
              <a:extLst>
                <a:ext uri="{FF2B5EF4-FFF2-40B4-BE49-F238E27FC236}">
                  <a16:creationId xmlns:a16="http://schemas.microsoft.com/office/drawing/2014/main" id="{79AAAAAA-8716-49B9-EBE3-20B42867D0A2}"/>
                </a:ext>
              </a:extLst>
            </p:cNvPr>
            <p:cNvSpPr>
              <a:spLocks noChangeShapeType="1"/>
            </p:cNvSpPr>
            <p:nvPr/>
          </p:nvSpPr>
          <p:spPr bwMode="auto">
            <a:xfrm flipH="1" flipV="1">
              <a:off x="2938" y="1392"/>
              <a:ext cx="0" cy="3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17" name="Rectangle 49">
              <a:extLst>
                <a:ext uri="{FF2B5EF4-FFF2-40B4-BE49-F238E27FC236}">
                  <a16:creationId xmlns:a16="http://schemas.microsoft.com/office/drawing/2014/main" id="{1E7E3591-7365-7612-3331-18CDCF0FE6E8}"/>
                </a:ext>
              </a:extLst>
            </p:cNvPr>
            <p:cNvSpPr>
              <a:spLocks noChangeArrowheads="1"/>
            </p:cNvSpPr>
            <p:nvPr/>
          </p:nvSpPr>
          <p:spPr bwMode="auto">
            <a:xfrm>
              <a:off x="2899" y="1746"/>
              <a:ext cx="106" cy="26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6118" name="Text Box 50">
              <a:extLst>
                <a:ext uri="{FF2B5EF4-FFF2-40B4-BE49-F238E27FC236}">
                  <a16:creationId xmlns:a16="http://schemas.microsoft.com/office/drawing/2014/main" id="{67A6C065-CCAB-C9BD-8AEC-0C3A8B436733}"/>
                </a:ext>
              </a:extLst>
            </p:cNvPr>
            <p:cNvSpPr txBox="1">
              <a:spLocks noChangeArrowheads="1"/>
            </p:cNvSpPr>
            <p:nvPr/>
          </p:nvSpPr>
          <p:spPr bwMode="auto">
            <a:xfrm>
              <a:off x="2592" y="1680"/>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46119" name="Oval 51">
              <a:extLst>
                <a:ext uri="{FF2B5EF4-FFF2-40B4-BE49-F238E27FC236}">
                  <a16:creationId xmlns:a16="http://schemas.microsoft.com/office/drawing/2014/main" id="{AF72C930-061A-60B6-F102-7A14B16E986F}"/>
                </a:ext>
              </a:extLst>
            </p:cNvPr>
            <p:cNvSpPr>
              <a:spLocks noChangeArrowheads="1"/>
            </p:cNvSpPr>
            <p:nvPr/>
          </p:nvSpPr>
          <p:spPr bwMode="auto">
            <a:xfrm>
              <a:off x="2708" y="760"/>
              <a:ext cx="77"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46120" name="Group 74">
              <a:extLst>
                <a:ext uri="{FF2B5EF4-FFF2-40B4-BE49-F238E27FC236}">
                  <a16:creationId xmlns:a16="http://schemas.microsoft.com/office/drawing/2014/main" id="{93A60DD2-9F9D-BE21-639B-1181006950A5}"/>
                </a:ext>
              </a:extLst>
            </p:cNvPr>
            <p:cNvGrpSpPr>
              <a:grpSpLocks/>
            </p:cNvGrpSpPr>
            <p:nvPr/>
          </p:nvGrpSpPr>
          <p:grpSpPr bwMode="auto">
            <a:xfrm>
              <a:off x="2928" y="1468"/>
              <a:ext cx="537" cy="803"/>
              <a:chOff x="2928" y="1468"/>
              <a:chExt cx="537" cy="803"/>
            </a:xfrm>
          </p:grpSpPr>
          <p:sp>
            <p:nvSpPr>
              <p:cNvPr id="46121" name="Text Box 53">
                <a:extLst>
                  <a:ext uri="{FF2B5EF4-FFF2-40B4-BE49-F238E27FC236}">
                    <a16:creationId xmlns:a16="http://schemas.microsoft.com/office/drawing/2014/main" id="{33147C7E-B323-CBD3-F684-D5514A80D2F9}"/>
                  </a:ext>
                </a:extLst>
              </p:cNvPr>
              <p:cNvSpPr txBox="1">
                <a:spLocks noChangeArrowheads="1"/>
              </p:cNvSpPr>
              <p:nvPr/>
            </p:nvSpPr>
            <p:spPr bwMode="auto">
              <a:xfrm>
                <a:off x="2928" y="1680"/>
                <a:ext cx="53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o</a:t>
                </a:r>
                <a:endParaRPr lang="en-US" altLang="zh-CN" b="1">
                  <a:solidFill>
                    <a:srgbClr val="FF0000"/>
                  </a:solidFill>
                  <a:ea typeface="楷体_GB2312" pitchFamily="49" charset="-122"/>
                </a:endParaRPr>
              </a:p>
            </p:txBody>
          </p:sp>
          <p:sp>
            <p:nvSpPr>
              <p:cNvPr id="46122" name="Text Box 54">
                <a:extLst>
                  <a:ext uri="{FF2B5EF4-FFF2-40B4-BE49-F238E27FC236}">
                    <a16:creationId xmlns:a16="http://schemas.microsoft.com/office/drawing/2014/main" id="{98C0C77F-3807-E466-9FA1-5AFC1DD2CE01}"/>
                  </a:ext>
                </a:extLst>
              </p:cNvPr>
              <p:cNvSpPr txBox="1">
                <a:spLocks noChangeArrowheads="1"/>
              </p:cNvSpPr>
              <p:nvPr/>
            </p:nvSpPr>
            <p:spPr bwMode="auto">
              <a:xfrm>
                <a:off x="3037" y="146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46123" name="Text Box 55">
                <a:extLst>
                  <a:ext uri="{FF2B5EF4-FFF2-40B4-BE49-F238E27FC236}">
                    <a16:creationId xmlns:a16="http://schemas.microsoft.com/office/drawing/2014/main" id="{4134B667-967B-89E9-2B28-A880E416F9E2}"/>
                  </a:ext>
                </a:extLst>
              </p:cNvPr>
              <p:cNvSpPr txBox="1">
                <a:spLocks noChangeArrowheads="1"/>
              </p:cNvSpPr>
              <p:nvPr/>
            </p:nvSpPr>
            <p:spPr bwMode="auto">
              <a:xfrm>
                <a:off x="3045" y="1944"/>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grpSp>
        <p:grpSp>
          <p:nvGrpSpPr>
            <p:cNvPr id="46124" name="Group 75">
              <a:extLst>
                <a:ext uri="{FF2B5EF4-FFF2-40B4-BE49-F238E27FC236}">
                  <a16:creationId xmlns:a16="http://schemas.microsoft.com/office/drawing/2014/main" id="{D304CADF-B45D-A49E-5C31-3AD5996E80DE}"/>
                </a:ext>
              </a:extLst>
            </p:cNvPr>
            <p:cNvGrpSpPr>
              <a:grpSpLocks/>
            </p:cNvGrpSpPr>
            <p:nvPr/>
          </p:nvGrpSpPr>
          <p:grpSpPr bwMode="auto">
            <a:xfrm>
              <a:off x="897" y="1284"/>
              <a:ext cx="1624" cy="367"/>
              <a:chOff x="908" y="1284"/>
              <a:chExt cx="1624" cy="367"/>
            </a:xfrm>
          </p:grpSpPr>
          <p:grpSp>
            <p:nvGrpSpPr>
              <p:cNvPr id="46125" name="Group 57">
                <a:extLst>
                  <a:ext uri="{FF2B5EF4-FFF2-40B4-BE49-F238E27FC236}">
                    <a16:creationId xmlns:a16="http://schemas.microsoft.com/office/drawing/2014/main" id="{1F28B166-89A4-925E-72A3-B2FA4A88E509}"/>
                  </a:ext>
                </a:extLst>
              </p:cNvPr>
              <p:cNvGrpSpPr>
                <a:grpSpLocks/>
              </p:cNvGrpSpPr>
              <p:nvPr/>
            </p:nvGrpSpPr>
            <p:grpSpPr bwMode="auto">
              <a:xfrm>
                <a:off x="2436" y="1284"/>
                <a:ext cx="96" cy="217"/>
                <a:chOff x="4012" y="1628"/>
                <a:chExt cx="96" cy="330"/>
              </a:xfrm>
            </p:grpSpPr>
            <p:sp>
              <p:nvSpPr>
                <p:cNvPr id="46126" name="Line 58">
                  <a:extLst>
                    <a:ext uri="{FF2B5EF4-FFF2-40B4-BE49-F238E27FC236}">
                      <a16:creationId xmlns:a16="http://schemas.microsoft.com/office/drawing/2014/main" id="{786A7BA2-8CC4-513C-1AD3-839305DC9AFC}"/>
                    </a:ext>
                  </a:extLst>
                </p:cNvPr>
                <p:cNvSpPr>
                  <a:spLocks noChangeShapeType="1"/>
                </p:cNvSpPr>
                <p:nvPr/>
              </p:nvSpPr>
              <p:spPr bwMode="auto">
                <a:xfrm>
                  <a:off x="4012" y="1628"/>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27" name="Line 59">
                  <a:extLst>
                    <a:ext uri="{FF2B5EF4-FFF2-40B4-BE49-F238E27FC236}">
                      <a16:creationId xmlns:a16="http://schemas.microsoft.com/office/drawing/2014/main" id="{81E9AF78-14C6-5E1E-05C6-4896A24A28C2}"/>
                    </a:ext>
                  </a:extLst>
                </p:cNvPr>
                <p:cNvSpPr>
                  <a:spLocks noChangeShapeType="1"/>
                </p:cNvSpPr>
                <p:nvPr/>
              </p:nvSpPr>
              <p:spPr bwMode="auto">
                <a:xfrm>
                  <a:off x="4108" y="1629"/>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6128" name="Line 60">
                <a:extLst>
                  <a:ext uri="{FF2B5EF4-FFF2-40B4-BE49-F238E27FC236}">
                    <a16:creationId xmlns:a16="http://schemas.microsoft.com/office/drawing/2014/main" id="{1260787F-DB52-8A5B-5B53-00C1F59E53AD}"/>
                  </a:ext>
                </a:extLst>
              </p:cNvPr>
              <p:cNvSpPr>
                <a:spLocks noChangeShapeType="1"/>
              </p:cNvSpPr>
              <p:nvPr/>
            </p:nvSpPr>
            <p:spPr bwMode="auto">
              <a:xfrm>
                <a:off x="908" y="1651"/>
                <a:ext cx="26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6129" name="Rectangle 61" descr="新闻纸">
              <a:extLst>
                <a:ext uri="{FF2B5EF4-FFF2-40B4-BE49-F238E27FC236}">
                  <a16:creationId xmlns:a16="http://schemas.microsoft.com/office/drawing/2014/main" id="{7AA7E1F2-4653-A544-2A82-3F65A95CBD4E}"/>
                </a:ext>
              </a:extLst>
            </p:cNvPr>
            <p:cNvSpPr>
              <a:spLocks noChangeArrowheads="1"/>
            </p:cNvSpPr>
            <p:nvPr/>
          </p:nvSpPr>
          <p:spPr bwMode="auto">
            <a:xfrm>
              <a:off x="503" y="2064"/>
              <a:ext cx="36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e</a:t>
              </a:r>
              <a:r>
                <a:rPr lang="en-US" altLang="zh-CN" b="1" i="0" baseline="-25000">
                  <a:solidFill>
                    <a:srgbClr val="FF0000"/>
                  </a:solidFill>
                  <a:ea typeface="楷体_GB2312" pitchFamily="49" charset="-122"/>
                </a:rPr>
                <a:t>s</a:t>
              </a:r>
            </a:p>
          </p:txBody>
        </p:sp>
        <p:sp>
          <p:nvSpPr>
            <p:cNvPr id="46130" name="Line 62">
              <a:extLst>
                <a:ext uri="{FF2B5EF4-FFF2-40B4-BE49-F238E27FC236}">
                  <a16:creationId xmlns:a16="http://schemas.microsoft.com/office/drawing/2014/main" id="{A15E78CF-3BB7-5426-D801-29C8762AC8FB}"/>
                </a:ext>
              </a:extLst>
            </p:cNvPr>
            <p:cNvSpPr>
              <a:spLocks noChangeShapeType="1"/>
            </p:cNvSpPr>
            <p:nvPr/>
          </p:nvSpPr>
          <p:spPr bwMode="auto">
            <a:xfrm>
              <a:off x="894" y="2007"/>
              <a:ext cx="0" cy="4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31" name="Rectangle 63">
              <a:extLst>
                <a:ext uri="{FF2B5EF4-FFF2-40B4-BE49-F238E27FC236}">
                  <a16:creationId xmlns:a16="http://schemas.microsoft.com/office/drawing/2014/main" id="{F59A8295-4BA6-8291-2897-05C8FD36C9E7}"/>
                </a:ext>
              </a:extLst>
            </p:cNvPr>
            <p:cNvSpPr>
              <a:spLocks noChangeArrowheads="1"/>
            </p:cNvSpPr>
            <p:nvPr/>
          </p:nvSpPr>
          <p:spPr bwMode="auto">
            <a:xfrm>
              <a:off x="856" y="1766"/>
              <a:ext cx="80" cy="241"/>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6132" name="Oval 64" descr="新闻纸">
              <a:extLst>
                <a:ext uri="{FF2B5EF4-FFF2-40B4-BE49-F238E27FC236}">
                  <a16:creationId xmlns:a16="http://schemas.microsoft.com/office/drawing/2014/main" id="{90DAF2EC-80F7-6566-8B8F-E829ACB30936}"/>
                </a:ext>
              </a:extLst>
            </p:cNvPr>
            <p:cNvSpPr>
              <a:spLocks noChangeArrowheads="1"/>
            </p:cNvSpPr>
            <p:nvPr/>
          </p:nvSpPr>
          <p:spPr bwMode="auto">
            <a:xfrm>
              <a:off x="799" y="2161"/>
              <a:ext cx="191"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6133" name="Text Box 65">
              <a:extLst>
                <a:ext uri="{FF2B5EF4-FFF2-40B4-BE49-F238E27FC236}">
                  <a16:creationId xmlns:a16="http://schemas.microsoft.com/office/drawing/2014/main" id="{375C6755-2925-D9D4-DEEB-B9AADDB18BBB}"/>
                </a:ext>
              </a:extLst>
            </p:cNvPr>
            <p:cNvSpPr txBox="1">
              <a:spLocks noChangeArrowheads="1"/>
            </p:cNvSpPr>
            <p:nvPr/>
          </p:nvSpPr>
          <p:spPr bwMode="auto">
            <a:xfrm>
              <a:off x="489" y="1721"/>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S</a:t>
              </a:r>
              <a:endParaRPr lang="en-US" altLang="zh-CN" b="1">
                <a:solidFill>
                  <a:schemeClr val="tx1"/>
                </a:solidFill>
                <a:ea typeface="楷体_GB2312" pitchFamily="49" charset="-122"/>
              </a:endParaRPr>
            </a:p>
          </p:txBody>
        </p:sp>
        <p:sp>
          <p:nvSpPr>
            <p:cNvPr id="46134" name="Text Box 66">
              <a:extLst>
                <a:ext uri="{FF2B5EF4-FFF2-40B4-BE49-F238E27FC236}">
                  <a16:creationId xmlns:a16="http://schemas.microsoft.com/office/drawing/2014/main" id="{F20F3A12-6269-F5CF-343F-77E5894CFE87}"/>
                </a:ext>
              </a:extLst>
            </p:cNvPr>
            <p:cNvSpPr txBox="1">
              <a:spLocks noChangeArrowheads="1"/>
            </p:cNvSpPr>
            <p:nvPr/>
          </p:nvSpPr>
          <p:spPr bwMode="auto">
            <a:xfrm>
              <a:off x="712" y="1944"/>
              <a:ext cx="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46135" name="Text Box 67">
              <a:extLst>
                <a:ext uri="{FF2B5EF4-FFF2-40B4-BE49-F238E27FC236}">
                  <a16:creationId xmlns:a16="http://schemas.microsoft.com/office/drawing/2014/main" id="{AA0CAF79-983B-50E4-5D38-2D16A9E87A6F}"/>
                </a:ext>
              </a:extLst>
            </p:cNvPr>
            <p:cNvSpPr txBox="1">
              <a:spLocks noChangeArrowheads="1"/>
            </p:cNvSpPr>
            <p:nvPr/>
          </p:nvSpPr>
          <p:spPr bwMode="auto">
            <a:xfrm>
              <a:off x="727" y="2251"/>
              <a:ext cx="1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46136" name="Line 72">
              <a:extLst>
                <a:ext uri="{FF2B5EF4-FFF2-40B4-BE49-F238E27FC236}">
                  <a16:creationId xmlns:a16="http://schemas.microsoft.com/office/drawing/2014/main" id="{58095BBE-D842-DC15-1674-A3CD515936BE}"/>
                </a:ext>
              </a:extLst>
            </p:cNvPr>
            <p:cNvSpPr>
              <a:spLocks noChangeShapeType="1"/>
            </p:cNvSpPr>
            <p:nvPr/>
          </p:nvSpPr>
          <p:spPr bwMode="auto">
            <a:xfrm>
              <a:off x="904" y="1661"/>
              <a:ext cx="0" cy="11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6137" name="Line 30">
            <a:extLst>
              <a:ext uri="{FF2B5EF4-FFF2-40B4-BE49-F238E27FC236}">
                <a16:creationId xmlns:a16="http://schemas.microsoft.com/office/drawing/2014/main" id="{57CEC900-8FCB-CC07-AED5-E47E2A745892}"/>
              </a:ext>
            </a:extLst>
          </p:cNvPr>
          <p:cNvSpPr>
            <a:spLocks noChangeShapeType="1"/>
          </p:cNvSpPr>
          <p:nvPr/>
        </p:nvSpPr>
        <p:spPr bwMode="auto">
          <a:xfrm rot="-900000">
            <a:off x="5402263" y="2036763"/>
            <a:ext cx="1944687" cy="2555875"/>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 name="Group 52">
            <a:extLst>
              <a:ext uri="{FF2B5EF4-FFF2-40B4-BE49-F238E27FC236}">
                <a16:creationId xmlns:a16="http://schemas.microsoft.com/office/drawing/2014/main" id="{A3A84CCB-B5DF-BB4B-523E-563ED40D5523}"/>
              </a:ext>
            </a:extLst>
          </p:cNvPr>
          <p:cNvGrpSpPr>
            <a:grpSpLocks/>
          </p:cNvGrpSpPr>
          <p:nvPr/>
        </p:nvGrpSpPr>
        <p:grpSpPr bwMode="auto">
          <a:xfrm>
            <a:off x="4260850" y="2940050"/>
            <a:ext cx="1925638" cy="519113"/>
            <a:chOff x="1039" y="1982"/>
            <a:chExt cx="1213" cy="327"/>
          </a:xfrm>
        </p:grpSpPr>
        <p:sp>
          <p:nvSpPr>
            <p:cNvPr id="46139" name="Line 36">
              <a:extLst>
                <a:ext uri="{FF2B5EF4-FFF2-40B4-BE49-F238E27FC236}">
                  <a16:creationId xmlns:a16="http://schemas.microsoft.com/office/drawing/2014/main" id="{F787AA2D-9625-6399-4661-D04EDC08D3FE}"/>
                </a:ext>
              </a:extLst>
            </p:cNvPr>
            <p:cNvSpPr>
              <a:spLocks noChangeShapeType="1"/>
            </p:cNvSpPr>
            <p:nvPr/>
          </p:nvSpPr>
          <p:spPr bwMode="auto">
            <a:xfrm flipH="1" flipV="1">
              <a:off x="1643" y="2181"/>
              <a:ext cx="609" cy="1"/>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40" name="Rectangle 37">
              <a:extLst>
                <a:ext uri="{FF2B5EF4-FFF2-40B4-BE49-F238E27FC236}">
                  <a16:creationId xmlns:a16="http://schemas.microsoft.com/office/drawing/2014/main" id="{7084B40E-428D-810E-6645-F8710361F40B}"/>
                </a:ext>
              </a:extLst>
            </p:cNvPr>
            <p:cNvSpPr>
              <a:spLocks noChangeArrowheads="1"/>
            </p:cNvSpPr>
            <p:nvPr/>
          </p:nvSpPr>
          <p:spPr bwMode="auto">
            <a:xfrm>
              <a:off x="1039" y="1982"/>
              <a:ext cx="6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2"/>
                  </a:solidFill>
                  <a:ea typeface="宋体" panose="02010600030101010101" pitchFamily="2" charset="-122"/>
                </a:rPr>
                <a:t>I</a:t>
              </a:r>
              <a:r>
                <a:rPr lang="en-US" altLang="zh-CN" b="1" i="0" baseline="-25000">
                  <a:solidFill>
                    <a:schemeClr val="tx2"/>
                  </a:solidFill>
                  <a:ea typeface="宋体" panose="02010600030101010101" pitchFamily="2" charset="-122"/>
                </a:rPr>
                <a:t>CQ</a:t>
              </a:r>
            </a:p>
          </p:txBody>
        </p:sp>
      </p:grpSp>
      <p:grpSp>
        <p:nvGrpSpPr>
          <p:cNvPr id="10" name="Group 39">
            <a:extLst>
              <a:ext uri="{FF2B5EF4-FFF2-40B4-BE49-F238E27FC236}">
                <a16:creationId xmlns:a16="http://schemas.microsoft.com/office/drawing/2014/main" id="{AA8EE430-A6B6-14A3-C88B-6D9F7FA3F9CF}"/>
              </a:ext>
            </a:extLst>
          </p:cNvPr>
          <p:cNvGrpSpPr>
            <a:grpSpLocks/>
          </p:cNvGrpSpPr>
          <p:nvPr/>
        </p:nvGrpSpPr>
        <p:grpSpPr bwMode="auto">
          <a:xfrm>
            <a:off x="5708650" y="3295650"/>
            <a:ext cx="1168400" cy="1431925"/>
            <a:chOff x="2258" y="2346"/>
            <a:chExt cx="736" cy="937"/>
          </a:xfrm>
        </p:grpSpPr>
        <p:sp>
          <p:nvSpPr>
            <p:cNvPr id="46142" name="Line 40">
              <a:extLst>
                <a:ext uri="{FF2B5EF4-FFF2-40B4-BE49-F238E27FC236}">
                  <a16:creationId xmlns:a16="http://schemas.microsoft.com/office/drawing/2014/main" id="{C231E4DA-2C95-DD03-6D72-C0D98089899B}"/>
                </a:ext>
              </a:extLst>
            </p:cNvPr>
            <p:cNvSpPr>
              <a:spLocks noChangeShapeType="1"/>
            </p:cNvSpPr>
            <p:nvPr/>
          </p:nvSpPr>
          <p:spPr bwMode="auto">
            <a:xfrm>
              <a:off x="2654" y="2346"/>
              <a:ext cx="0" cy="654"/>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43" name="Rectangle 41">
              <a:extLst>
                <a:ext uri="{FF2B5EF4-FFF2-40B4-BE49-F238E27FC236}">
                  <a16:creationId xmlns:a16="http://schemas.microsoft.com/office/drawing/2014/main" id="{7DCEF05D-933E-A5E6-5EE1-66198970830B}"/>
                </a:ext>
              </a:extLst>
            </p:cNvPr>
            <p:cNvSpPr>
              <a:spLocks noChangeArrowheads="1"/>
            </p:cNvSpPr>
            <p:nvPr/>
          </p:nvSpPr>
          <p:spPr bwMode="auto">
            <a:xfrm>
              <a:off x="2258" y="2939"/>
              <a:ext cx="736" cy="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chemeClr val="tx2"/>
                  </a:solidFill>
                  <a:ea typeface="华文新魏" panose="02010800040101010101" pitchFamily="2" charset="-122"/>
                </a:rPr>
                <a:t>6V</a:t>
              </a:r>
              <a:endParaRPr lang="en-US" altLang="zh-CN" b="1" i="0" baseline="-25000">
                <a:solidFill>
                  <a:schemeClr val="tx2"/>
                </a:solidFill>
                <a:ea typeface="华文新魏" panose="02010800040101010101" pitchFamily="2" charset="-122"/>
              </a:endParaRPr>
            </a:p>
          </p:txBody>
        </p:sp>
        <p:sp>
          <p:nvSpPr>
            <p:cNvPr id="46144" name="Line 42">
              <a:extLst>
                <a:ext uri="{FF2B5EF4-FFF2-40B4-BE49-F238E27FC236}">
                  <a16:creationId xmlns:a16="http://schemas.microsoft.com/office/drawing/2014/main" id="{0D456C02-8EBF-FEB5-A77D-29BA1F90FA3C}"/>
                </a:ext>
              </a:extLst>
            </p:cNvPr>
            <p:cNvSpPr>
              <a:spLocks noChangeShapeType="1"/>
            </p:cNvSpPr>
            <p:nvPr/>
          </p:nvSpPr>
          <p:spPr bwMode="auto">
            <a:xfrm rot="16200000" flipV="1">
              <a:off x="2623" y="3013"/>
              <a:ext cx="64" cy="1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6145" name="Text Box 67">
            <a:extLst>
              <a:ext uri="{FF2B5EF4-FFF2-40B4-BE49-F238E27FC236}">
                <a16:creationId xmlns:a16="http://schemas.microsoft.com/office/drawing/2014/main" id="{CAFB6637-8DD1-FF8F-418D-80B218D05253}"/>
              </a:ext>
            </a:extLst>
          </p:cNvPr>
          <p:cNvSpPr txBox="1">
            <a:spLocks noChangeArrowheads="1"/>
          </p:cNvSpPr>
          <p:nvPr/>
        </p:nvSpPr>
        <p:spPr bwMode="auto">
          <a:xfrm>
            <a:off x="5375275" y="939800"/>
            <a:ext cx="26352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zh-CN" b="1" i="0">
              <a:solidFill>
                <a:schemeClr val="tx1"/>
              </a:solidFill>
              <a:ea typeface="楷体_GB2312" pitchFamily="49" charset="-122"/>
            </a:endParaRPr>
          </a:p>
        </p:txBody>
      </p:sp>
      <p:grpSp>
        <p:nvGrpSpPr>
          <p:cNvPr id="11" name="Group 31">
            <a:extLst>
              <a:ext uri="{FF2B5EF4-FFF2-40B4-BE49-F238E27FC236}">
                <a16:creationId xmlns:a16="http://schemas.microsoft.com/office/drawing/2014/main" id="{261A2CE5-9011-094E-EA7C-9A758C10D8D9}"/>
              </a:ext>
            </a:extLst>
          </p:cNvPr>
          <p:cNvGrpSpPr>
            <a:grpSpLocks/>
          </p:cNvGrpSpPr>
          <p:nvPr/>
        </p:nvGrpSpPr>
        <p:grpSpPr bwMode="auto">
          <a:xfrm>
            <a:off x="6270625" y="2762250"/>
            <a:ext cx="701675" cy="582613"/>
            <a:chOff x="2292" y="2969"/>
            <a:chExt cx="408" cy="367"/>
          </a:xfrm>
        </p:grpSpPr>
        <p:sp>
          <p:nvSpPr>
            <p:cNvPr id="46147" name="Oval 32">
              <a:extLst>
                <a:ext uri="{FF2B5EF4-FFF2-40B4-BE49-F238E27FC236}">
                  <a16:creationId xmlns:a16="http://schemas.microsoft.com/office/drawing/2014/main" id="{8DF34FA6-926A-4379-1485-E8354D1EC7B7}"/>
                </a:ext>
              </a:extLst>
            </p:cNvPr>
            <p:cNvSpPr>
              <a:spLocks noChangeArrowheads="1"/>
            </p:cNvSpPr>
            <p:nvPr/>
          </p:nvSpPr>
          <p:spPr bwMode="auto">
            <a:xfrm>
              <a:off x="2292" y="3240"/>
              <a:ext cx="96" cy="96"/>
            </a:xfrm>
            <a:prstGeom prst="ellipse">
              <a:avLst/>
            </a:prstGeom>
            <a:solidFill>
              <a:schemeClr val="accent2"/>
            </a:solidFill>
            <a:ln w="38100">
              <a:solidFill>
                <a:schemeClr val="accent2"/>
              </a:solidFill>
              <a:round/>
              <a:headEnd/>
              <a:tailEnd/>
            </a:ln>
          </p:spPr>
          <p:txBody>
            <a:bodyPr wrap="none" lIns="90000" tIns="46800" rIns="90000" bIns="46800" anchor="ctr">
              <a:spAutoFit/>
            </a:bodyPr>
            <a:lstStyle/>
            <a:p>
              <a:pPr>
                <a:spcBef>
                  <a:spcPct val="50000"/>
                </a:spcBef>
              </a:pPr>
              <a:endParaRPr lang="zh-CN" altLang="en-US"/>
            </a:p>
          </p:txBody>
        </p:sp>
        <p:sp>
          <p:nvSpPr>
            <p:cNvPr id="46148" name="Text Box 33">
              <a:extLst>
                <a:ext uri="{FF2B5EF4-FFF2-40B4-BE49-F238E27FC236}">
                  <a16:creationId xmlns:a16="http://schemas.microsoft.com/office/drawing/2014/main" id="{0B4E1CFD-EDE1-C310-8BD4-11C318964835}"/>
                </a:ext>
              </a:extLst>
            </p:cNvPr>
            <p:cNvSpPr txBox="1">
              <a:spLocks noChangeArrowheads="1"/>
            </p:cNvSpPr>
            <p:nvPr/>
          </p:nvSpPr>
          <p:spPr bwMode="auto">
            <a:xfrm>
              <a:off x="2328" y="2969"/>
              <a:ext cx="3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chemeClr val="accent2"/>
                  </a:solidFill>
                  <a:ea typeface="楷体_GB2312" pitchFamily="49" charset="-122"/>
                </a:rPr>
                <a:t>Q</a:t>
              </a:r>
            </a:p>
          </p:txBody>
        </p:sp>
      </p:grpSp>
      <p:grpSp>
        <p:nvGrpSpPr>
          <p:cNvPr id="46149" name="组合 157">
            <a:extLst>
              <a:ext uri="{FF2B5EF4-FFF2-40B4-BE49-F238E27FC236}">
                <a16:creationId xmlns:a16="http://schemas.microsoft.com/office/drawing/2014/main" id="{57758EB7-A919-1873-4B29-D7695F85BD7D}"/>
              </a:ext>
            </a:extLst>
          </p:cNvPr>
          <p:cNvGrpSpPr>
            <a:grpSpLocks/>
          </p:cNvGrpSpPr>
          <p:nvPr/>
        </p:nvGrpSpPr>
        <p:grpSpPr bwMode="auto">
          <a:xfrm>
            <a:off x="4660900" y="1606550"/>
            <a:ext cx="4625975" cy="3098800"/>
            <a:chOff x="4859338" y="1651000"/>
            <a:chExt cx="4625975" cy="3098502"/>
          </a:xfrm>
        </p:grpSpPr>
        <p:sp>
          <p:nvSpPr>
            <p:cNvPr id="46150" name="Line 25">
              <a:extLst>
                <a:ext uri="{FF2B5EF4-FFF2-40B4-BE49-F238E27FC236}">
                  <a16:creationId xmlns:a16="http://schemas.microsoft.com/office/drawing/2014/main" id="{5D0640C3-E70C-AB53-D850-CF18D000C353}"/>
                </a:ext>
              </a:extLst>
            </p:cNvPr>
            <p:cNvSpPr>
              <a:spLocks noChangeShapeType="1"/>
            </p:cNvSpPr>
            <p:nvPr/>
          </p:nvSpPr>
          <p:spPr bwMode="auto">
            <a:xfrm>
              <a:off x="4859338" y="3092450"/>
              <a:ext cx="144462" cy="0"/>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38100">
                  <a:solidFill>
                    <a:srgbClr val="000000"/>
                  </a:solidFill>
                  <a:round/>
                  <a:headEnd/>
                  <a:tailEnd/>
                </a14:hiddenLine>
              </a:ext>
            </a:extLst>
          </p:spPr>
          <p:txBody>
            <a:bodyPr/>
            <a:lstStyle/>
            <a:p>
              <a:endParaRPr lang="zh-CN" altLang="en-US"/>
            </a:p>
          </p:txBody>
        </p:sp>
        <p:sp>
          <p:nvSpPr>
            <p:cNvPr id="46151" name="Line 54">
              <a:extLst>
                <a:ext uri="{FF2B5EF4-FFF2-40B4-BE49-F238E27FC236}">
                  <a16:creationId xmlns:a16="http://schemas.microsoft.com/office/drawing/2014/main" id="{598D0DEA-0D52-B541-06A7-728F09DB5748}"/>
                </a:ext>
              </a:extLst>
            </p:cNvPr>
            <p:cNvSpPr>
              <a:spLocks noChangeShapeType="1"/>
            </p:cNvSpPr>
            <p:nvPr/>
          </p:nvSpPr>
          <p:spPr bwMode="auto">
            <a:xfrm>
              <a:off x="7229475" y="4386263"/>
              <a:ext cx="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52" name="Text Box 68">
              <a:extLst>
                <a:ext uri="{FF2B5EF4-FFF2-40B4-BE49-F238E27FC236}">
                  <a16:creationId xmlns:a16="http://schemas.microsoft.com/office/drawing/2014/main" id="{A89B455E-3346-82CB-141F-13EE1D1D63D6}"/>
                </a:ext>
              </a:extLst>
            </p:cNvPr>
            <p:cNvSpPr txBox="1">
              <a:spLocks noChangeArrowheads="1"/>
            </p:cNvSpPr>
            <p:nvPr/>
          </p:nvSpPr>
          <p:spPr bwMode="auto">
            <a:xfrm>
              <a:off x="9304952" y="3903663"/>
              <a:ext cx="180361"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a typeface="楷体_GB2312" pitchFamily="49" charset="-122"/>
              </a:endParaRPr>
            </a:p>
          </p:txBody>
        </p:sp>
        <p:sp>
          <p:nvSpPr>
            <p:cNvPr id="46153" name="Line 70">
              <a:extLst>
                <a:ext uri="{FF2B5EF4-FFF2-40B4-BE49-F238E27FC236}">
                  <a16:creationId xmlns:a16="http://schemas.microsoft.com/office/drawing/2014/main" id="{CBBACC1A-A3EC-4E0F-37A2-07456607B47E}"/>
                </a:ext>
              </a:extLst>
            </p:cNvPr>
            <p:cNvSpPr>
              <a:spLocks noChangeShapeType="1"/>
            </p:cNvSpPr>
            <p:nvPr/>
          </p:nvSpPr>
          <p:spPr bwMode="auto">
            <a:xfrm flipV="1">
              <a:off x="5259388" y="4305300"/>
              <a:ext cx="3456000" cy="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46154" name="Line 72">
              <a:extLst>
                <a:ext uri="{FF2B5EF4-FFF2-40B4-BE49-F238E27FC236}">
                  <a16:creationId xmlns:a16="http://schemas.microsoft.com/office/drawing/2014/main" id="{D88E52DD-C3EE-17BA-65B0-D4A2EF4FC177}"/>
                </a:ext>
              </a:extLst>
            </p:cNvPr>
            <p:cNvSpPr>
              <a:spLocks noChangeShapeType="1"/>
            </p:cNvSpPr>
            <p:nvPr/>
          </p:nvSpPr>
          <p:spPr bwMode="auto">
            <a:xfrm flipH="1" flipV="1">
              <a:off x="5286785" y="1922900"/>
              <a:ext cx="0" cy="241200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46155" name="Freeform 74">
              <a:extLst>
                <a:ext uri="{FF2B5EF4-FFF2-40B4-BE49-F238E27FC236}">
                  <a16:creationId xmlns:a16="http://schemas.microsoft.com/office/drawing/2014/main" id="{A5E9404A-DEDA-6A2E-EFE6-B812BBFC044A}"/>
                </a:ext>
              </a:extLst>
            </p:cNvPr>
            <p:cNvSpPr>
              <a:spLocks noChangeArrowheads="1"/>
            </p:cNvSpPr>
            <p:nvPr/>
          </p:nvSpPr>
          <p:spPr bwMode="auto">
            <a:xfrm>
              <a:off x="5261671" y="4153665"/>
              <a:ext cx="2940568" cy="141033"/>
            </a:xfrm>
            <a:custGeom>
              <a:avLst/>
              <a:gdLst>
                <a:gd name="T0" fmla="*/ 19 w 2387"/>
                <a:gd name="T1" fmla="*/ 131 h 131"/>
                <a:gd name="T2" fmla="*/ 69 w 2387"/>
                <a:gd name="T3" fmla="*/ 95 h 131"/>
                <a:gd name="T4" fmla="*/ 431 w 2387"/>
                <a:gd name="T5" fmla="*/ 24 h 131"/>
                <a:gd name="T6" fmla="*/ 2387 w 2387"/>
                <a:gd name="T7" fmla="*/ 0 h 131"/>
              </a:gdLst>
              <a:ahLst/>
              <a:cxnLst>
                <a:cxn ang="0">
                  <a:pos x="T0" y="T1"/>
                </a:cxn>
                <a:cxn ang="0">
                  <a:pos x="T2" y="T3"/>
                </a:cxn>
                <a:cxn ang="0">
                  <a:pos x="T4" y="T5"/>
                </a:cxn>
                <a:cxn ang="0">
                  <a:pos x="T6" y="T7"/>
                </a:cxn>
              </a:cxnLst>
              <a:rect l="0" t="0" r="r" b="b"/>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56" name="Freeform 75">
              <a:extLst>
                <a:ext uri="{FF2B5EF4-FFF2-40B4-BE49-F238E27FC236}">
                  <a16:creationId xmlns:a16="http://schemas.microsoft.com/office/drawing/2014/main" id="{E3C6830F-E6CE-1167-6F24-80E356E33603}"/>
                </a:ext>
              </a:extLst>
            </p:cNvPr>
            <p:cNvSpPr>
              <a:spLocks noChangeArrowheads="1"/>
            </p:cNvSpPr>
            <p:nvPr/>
          </p:nvSpPr>
          <p:spPr bwMode="auto">
            <a:xfrm>
              <a:off x="5285077" y="3753175"/>
              <a:ext cx="2843247" cy="542600"/>
            </a:xfrm>
            <a:custGeom>
              <a:avLst/>
              <a:gdLst>
                <a:gd name="T0" fmla="*/ 0 w 2308"/>
                <a:gd name="T1" fmla="*/ 504 h 504"/>
                <a:gd name="T2" fmla="*/ 15 w 2308"/>
                <a:gd name="T3" fmla="*/ 314 h 504"/>
                <a:gd name="T4" fmla="*/ 52 w 2308"/>
                <a:gd name="T5" fmla="*/ 276 h 504"/>
                <a:gd name="T6" fmla="*/ 172 w 2308"/>
                <a:gd name="T7" fmla="*/ 156 h 504"/>
                <a:gd name="T8" fmla="*/ 340 w 2308"/>
                <a:gd name="T9" fmla="*/ 72 h 504"/>
                <a:gd name="T10" fmla="*/ 748 w 2308"/>
                <a:gd name="T11" fmla="*/ 48 h 504"/>
                <a:gd name="T12" fmla="*/ 2308 w 2308"/>
                <a:gd name="T13" fmla="*/ 0 h 504"/>
              </a:gdLst>
              <a:ahLst/>
              <a:cxnLst>
                <a:cxn ang="0">
                  <a:pos x="T0" y="T1"/>
                </a:cxn>
                <a:cxn ang="0">
                  <a:pos x="T2" y="T3"/>
                </a:cxn>
                <a:cxn ang="0">
                  <a:pos x="T4" y="T5"/>
                </a:cxn>
                <a:cxn ang="0">
                  <a:pos x="T6" y="T7"/>
                </a:cxn>
                <a:cxn ang="0">
                  <a:pos x="T8" y="T9"/>
                </a:cxn>
                <a:cxn ang="0">
                  <a:pos x="T10" y="T11"/>
                </a:cxn>
                <a:cxn ang="0">
                  <a:pos x="T12" y="T13"/>
                </a:cxn>
              </a:cxnLst>
              <a:rect l="0" t="0" r="r" b="b"/>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57" name="Freeform 76">
              <a:extLst>
                <a:ext uri="{FF2B5EF4-FFF2-40B4-BE49-F238E27FC236}">
                  <a16:creationId xmlns:a16="http://schemas.microsoft.com/office/drawing/2014/main" id="{B7F5DEB3-2BA5-9E79-6E2D-89F1BDD42ACB}"/>
                </a:ext>
              </a:extLst>
            </p:cNvPr>
            <p:cNvSpPr>
              <a:spLocks noChangeArrowheads="1"/>
            </p:cNvSpPr>
            <p:nvPr/>
          </p:nvSpPr>
          <p:spPr bwMode="auto">
            <a:xfrm>
              <a:off x="5281382" y="3297394"/>
              <a:ext cx="2832160" cy="1020606"/>
            </a:xfrm>
            <a:custGeom>
              <a:avLst/>
              <a:gdLst>
                <a:gd name="T0" fmla="*/ 0 w 2299"/>
                <a:gd name="T1" fmla="*/ 948 h 948"/>
                <a:gd name="T2" fmla="*/ 55 w 2299"/>
                <a:gd name="T3" fmla="*/ 408 h 948"/>
                <a:gd name="T4" fmla="*/ 211 w 2299"/>
                <a:gd name="T5" fmla="*/ 156 h 948"/>
                <a:gd name="T6" fmla="*/ 413 w 2299"/>
                <a:gd name="T7" fmla="*/ 69 h 948"/>
                <a:gd name="T8" fmla="*/ 1207 w 2299"/>
                <a:gd name="T9" fmla="*/ 12 h 948"/>
                <a:gd name="T10" fmla="*/ 2299 w 2299"/>
                <a:gd name="T11" fmla="*/ 0 h 948"/>
              </a:gdLst>
              <a:ahLst/>
              <a:cxnLst>
                <a:cxn ang="0">
                  <a:pos x="T0" y="T1"/>
                </a:cxn>
                <a:cxn ang="0">
                  <a:pos x="T2" y="T3"/>
                </a:cxn>
                <a:cxn ang="0">
                  <a:pos x="T4" y="T5"/>
                </a:cxn>
                <a:cxn ang="0">
                  <a:pos x="T6" y="T7"/>
                </a:cxn>
                <a:cxn ang="0">
                  <a:pos x="T8" y="T9"/>
                </a:cxn>
                <a:cxn ang="0">
                  <a:pos x="T10" y="T11"/>
                </a:cxn>
              </a:cxnLst>
              <a:rect l="0" t="0" r="r" b="b"/>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58" name="Freeform 77">
              <a:extLst>
                <a:ext uri="{FF2B5EF4-FFF2-40B4-BE49-F238E27FC236}">
                  <a16:creationId xmlns:a16="http://schemas.microsoft.com/office/drawing/2014/main" id="{44EB9F62-2873-8045-A7F0-3115FB9776FA}"/>
                </a:ext>
              </a:extLst>
            </p:cNvPr>
            <p:cNvSpPr>
              <a:spLocks noChangeArrowheads="1"/>
            </p:cNvSpPr>
            <p:nvPr/>
          </p:nvSpPr>
          <p:spPr bwMode="auto">
            <a:xfrm>
              <a:off x="5285077" y="2771326"/>
              <a:ext cx="2784115" cy="1485692"/>
            </a:xfrm>
            <a:custGeom>
              <a:avLst/>
              <a:gdLst>
                <a:gd name="T0" fmla="*/ 0 w 2260"/>
                <a:gd name="T1" fmla="*/ 1380 h 1380"/>
                <a:gd name="T2" fmla="*/ 73 w 2260"/>
                <a:gd name="T3" fmla="*/ 525 h 1380"/>
                <a:gd name="T4" fmla="*/ 155 w 2260"/>
                <a:gd name="T5" fmla="*/ 157 h 1380"/>
                <a:gd name="T6" fmla="*/ 483 w 2260"/>
                <a:gd name="T7" fmla="*/ 50 h 1380"/>
                <a:gd name="T8" fmla="*/ 2260 w 2260"/>
                <a:gd name="T9" fmla="*/ 0 h 1380"/>
              </a:gdLst>
              <a:ahLst/>
              <a:cxnLst>
                <a:cxn ang="0">
                  <a:pos x="T0" y="T1"/>
                </a:cxn>
                <a:cxn ang="0">
                  <a:pos x="T2" y="T3"/>
                </a:cxn>
                <a:cxn ang="0">
                  <a:pos x="T4" y="T5"/>
                </a:cxn>
                <a:cxn ang="0">
                  <a:pos x="T6" y="T7"/>
                </a:cxn>
                <a:cxn ang="0">
                  <a:pos x="T8" y="T9"/>
                </a:cxn>
              </a:cxnLst>
              <a:rect l="0" t="0" r="r" b="b"/>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59" name="Freeform 78">
              <a:extLst>
                <a:ext uri="{FF2B5EF4-FFF2-40B4-BE49-F238E27FC236}">
                  <a16:creationId xmlns:a16="http://schemas.microsoft.com/office/drawing/2014/main" id="{3E48A0B0-C6CB-517B-2C4D-96BE5A5BACBD}"/>
                </a:ext>
              </a:extLst>
            </p:cNvPr>
            <p:cNvSpPr>
              <a:spLocks noChangeArrowheads="1"/>
            </p:cNvSpPr>
            <p:nvPr/>
          </p:nvSpPr>
          <p:spPr bwMode="auto">
            <a:xfrm>
              <a:off x="5285077" y="2332078"/>
              <a:ext cx="2739767" cy="1924940"/>
            </a:xfrm>
            <a:custGeom>
              <a:avLst/>
              <a:gdLst>
                <a:gd name="T0" fmla="*/ 0 w 2224"/>
                <a:gd name="T1" fmla="*/ 1788 h 1788"/>
                <a:gd name="T2" fmla="*/ 89 w 2224"/>
                <a:gd name="T3" fmla="*/ 754 h 1788"/>
                <a:gd name="T4" fmla="*/ 112 w 2224"/>
                <a:gd name="T5" fmla="*/ 312 h 1788"/>
                <a:gd name="T6" fmla="*/ 209 w 2224"/>
                <a:gd name="T7" fmla="*/ 125 h 1788"/>
                <a:gd name="T8" fmla="*/ 640 w 2224"/>
                <a:gd name="T9" fmla="*/ 36 h 1788"/>
                <a:gd name="T10" fmla="*/ 2224 w 2224"/>
                <a:gd name="T11" fmla="*/ 0 h 1788"/>
              </a:gdLst>
              <a:ahLst/>
              <a:cxnLst>
                <a:cxn ang="0">
                  <a:pos x="T0" y="T1"/>
                </a:cxn>
                <a:cxn ang="0">
                  <a:pos x="T2" y="T3"/>
                </a:cxn>
                <a:cxn ang="0">
                  <a:pos x="T4" y="T5"/>
                </a:cxn>
                <a:cxn ang="0">
                  <a:pos x="T6" y="T7"/>
                </a:cxn>
                <a:cxn ang="0">
                  <a:pos x="T8" y="T9"/>
                </a:cxn>
                <a:cxn ang="0">
                  <a:pos x="T10" y="T11"/>
                </a:cxn>
              </a:cxnLst>
              <a:rect l="0" t="0" r="r" b="b"/>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6160" name="Rectangle 80">
              <a:extLst>
                <a:ext uri="{FF2B5EF4-FFF2-40B4-BE49-F238E27FC236}">
                  <a16:creationId xmlns:a16="http://schemas.microsoft.com/office/drawing/2014/main" id="{E8B724AA-3003-3F5D-E92A-7ACEA8DBA1A1}"/>
                </a:ext>
              </a:extLst>
            </p:cNvPr>
            <p:cNvSpPr>
              <a:spLocks noChangeArrowheads="1"/>
            </p:cNvSpPr>
            <p:nvPr/>
          </p:nvSpPr>
          <p:spPr bwMode="auto">
            <a:xfrm>
              <a:off x="7833362" y="4287837"/>
              <a:ext cx="105028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ea typeface="楷体_GB2312" pitchFamily="49" charset="-122"/>
                </a:rPr>
                <a:t>U</a:t>
              </a:r>
              <a:r>
                <a:rPr lang="en-US" altLang="zh-CN" sz="2400" b="1" i="0" baseline="-25000">
                  <a:solidFill>
                    <a:schemeClr val="tx1"/>
                  </a:solidFill>
                  <a:ea typeface="楷体_GB2312" pitchFamily="49" charset="-122"/>
                </a:rPr>
                <a:t>CE </a:t>
              </a:r>
              <a:r>
                <a:rPr lang="en-US" altLang="zh-CN" sz="2400" b="1" i="0">
                  <a:solidFill>
                    <a:schemeClr val="tx1"/>
                  </a:solidFill>
                  <a:ea typeface="楷体_GB2312" pitchFamily="49" charset="-122"/>
                </a:rPr>
                <a:t>/V</a:t>
              </a:r>
            </a:p>
          </p:txBody>
        </p:sp>
        <p:sp>
          <p:nvSpPr>
            <p:cNvPr id="46161" name="Rectangle 81">
              <a:extLst>
                <a:ext uri="{FF2B5EF4-FFF2-40B4-BE49-F238E27FC236}">
                  <a16:creationId xmlns:a16="http://schemas.microsoft.com/office/drawing/2014/main" id="{8D2FF0AD-DE7F-1D8D-CE93-F4B5274B475B}"/>
                </a:ext>
              </a:extLst>
            </p:cNvPr>
            <p:cNvSpPr>
              <a:spLocks noChangeArrowheads="1"/>
            </p:cNvSpPr>
            <p:nvPr/>
          </p:nvSpPr>
          <p:spPr bwMode="auto">
            <a:xfrm>
              <a:off x="5324475" y="1651000"/>
              <a:ext cx="10166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400" b="1">
                  <a:solidFill>
                    <a:schemeClr val="tx1"/>
                  </a:solidFill>
                  <a:ea typeface="楷体_GB2312" pitchFamily="49" charset="-122"/>
                </a:rPr>
                <a:t>I</a:t>
              </a:r>
              <a:r>
                <a:rPr lang="en-US" altLang="zh-CN" sz="2400" b="1" i="0" baseline="-25000">
                  <a:solidFill>
                    <a:schemeClr val="tx1"/>
                  </a:solidFill>
                  <a:ea typeface="楷体_GB2312" pitchFamily="49" charset="-122"/>
                </a:rPr>
                <a:t>C</a:t>
              </a:r>
              <a:r>
                <a:rPr lang="en-US" altLang="zh-CN" sz="2400" b="1" i="0">
                  <a:solidFill>
                    <a:schemeClr val="tx1"/>
                  </a:solidFill>
                  <a:ea typeface="楷体_GB2312" pitchFamily="49" charset="-122"/>
                </a:rPr>
                <a:t>/mA</a:t>
              </a:r>
            </a:p>
          </p:txBody>
        </p:sp>
        <p:sp>
          <p:nvSpPr>
            <p:cNvPr id="46162" name="Text Box 18">
              <a:extLst>
                <a:ext uri="{FF2B5EF4-FFF2-40B4-BE49-F238E27FC236}">
                  <a16:creationId xmlns:a16="http://schemas.microsoft.com/office/drawing/2014/main" id="{692BC5CA-C5F7-56D4-9450-5629031330E5}"/>
                </a:ext>
              </a:extLst>
            </p:cNvPr>
            <p:cNvSpPr txBox="1">
              <a:spLocks noChangeArrowheads="1"/>
            </p:cNvSpPr>
            <p:nvPr/>
          </p:nvSpPr>
          <p:spPr bwMode="auto">
            <a:xfrm>
              <a:off x="4927600" y="4051300"/>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0</a:t>
              </a:r>
            </a:p>
          </p:txBody>
        </p:sp>
        <p:sp>
          <p:nvSpPr>
            <p:cNvPr id="46163" name="Text Box 18">
              <a:extLst>
                <a:ext uri="{FF2B5EF4-FFF2-40B4-BE49-F238E27FC236}">
                  <a16:creationId xmlns:a16="http://schemas.microsoft.com/office/drawing/2014/main" id="{CFDDF665-17D5-DE49-A128-4673FD105B51}"/>
                </a:ext>
              </a:extLst>
            </p:cNvPr>
            <p:cNvSpPr txBox="1">
              <a:spLocks noChangeArrowheads="1"/>
            </p:cNvSpPr>
            <p:nvPr/>
          </p:nvSpPr>
          <p:spPr bwMode="auto">
            <a:xfrm>
              <a:off x="4903104" y="3676354"/>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1</a:t>
              </a:r>
            </a:p>
          </p:txBody>
        </p:sp>
        <p:sp>
          <p:nvSpPr>
            <p:cNvPr id="46164" name="Text Box 18">
              <a:extLst>
                <a:ext uri="{FF2B5EF4-FFF2-40B4-BE49-F238E27FC236}">
                  <a16:creationId xmlns:a16="http://schemas.microsoft.com/office/drawing/2014/main" id="{E5A851D0-CFF8-9D79-8D72-50970ADBBB64}"/>
                </a:ext>
              </a:extLst>
            </p:cNvPr>
            <p:cNvSpPr txBox="1">
              <a:spLocks noChangeArrowheads="1"/>
            </p:cNvSpPr>
            <p:nvPr/>
          </p:nvSpPr>
          <p:spPr bwMode="auto">
            <a:xfrm>
              <a:off x="4883150" y="3231854"/>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2</a:t>
              </a:r>
            </a:p>
          </p:txBody>
        </p:sp>
        <p:sp>
          <p:nvSpPr>
            <p:cNvPr id="46165" name="Text Box 18">
              <a:extLst>
                <a:ext uri="{FF2B5EF4-FFF2-40B4-BE49-F238E27FC236}">
                  <a16:creationId xmlns:a16="http://schemas.microsoft.com/office/drawing/2014/main" id="{96191A0D-E504-1C77-185C-3DE220A1DEB8}"/>
                </a:ext>
              </a:extLst>
            </p:cNvPr>
            <p:cNvSpPr txBox="1">
              <a:spLocks noChangeArrowheads="1"/>
            </p:cNvSpPr>
            <p:nvPr/>
          </p:nvSpPr>
          <p:spPr bwMode="auto">
            <a:xfrm>
              <a:off x="4883150" y="2698454"/>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3</a:t>
              </a:r>
            </a:p>
          </p:txBody>
        </p:sp>
        <p:sp>
          <p:nvSpPr>
            <p:cNvPr id="46166" name="Text Box 18">
              <a:extLst>
                <a:ext uri="{FF2B5EF4-FFF2-40B4-BE49-F238E27FC236}">
                  <a16:creationId xmlns:a16="http://schemas.microsoft.com/office/drawing/2014/main" id="{0DD1B8A9-FEDE-0182-D31B-484B9F2DBB3E}"/>
                </a:ext>
              </a:extLst>
            </p:cNvPr>
            <p:cNvSpPr txBox="1">
              <a:spLocks noChangeArrowheads="1"/>
            </p:cNvSpPr>
            <p:nvPr/>
          </p:nvSpPr>
          <p:spPr bwMode="auto">
            <a:xfrm>
              <a:off x="4903104" y="2209504"/>
              <a:ext cx="3356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4</a:t>
              </a:r>
            </a:p>
          </p:txBody>
        </p:sp>
        <p:cxnSp>
          <p:nvCxnSpPr>
            <p:cNvPr id="46167" name="直接连接符 148">
              <a:extLst>
                <a:ext uri="{FF2B5EF4-FFF2-40B4-BE49-F238E27FC236}">
                  <a16:creationId xmlns:a16="http://schemas.microsoft.com/office/drawing/2014/main" id="{A6BF545A-8C95-DD2A-AB6D-06CDD3F29356}"/>
                </a:ext>
              </a:extLst>
            </p:cNvPr>
            <p:cNvCxnSpPr>
              <a:cxnSpLocks noChangeShapeType="1"/>
            </p:cNvCxnSpPr>
            <p:nvPr/>
          </p:nvCxnSpPr>
          <p:spPr bwMode="auto">
            <a:xfrm flipV="1">
              <a:off x="5283200" y="2406650"/>
              <a:ext cx="400050" cy="0"/>
            </a:xfrm>
            <a:prstGeom prst="line">
              <a:avLst/>
            </a:prstGeom>
            <a:noFill/>
            <a:ln w="25400">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6168" name="直接连接符 149">
              <a:extLst>
                <a:ext uri="{FF2B5EF4-FFF2-40B4-BE49-F238E27FC236}">
                  <a16:creationId xmlns:a16="http://schemas.microsoft.com/office/drawing/2014/main" id="{81BF262D-7A11-A41F-1D71-C4B1050AE235}"/>
                </a:ext>
              </a:extLst>
            </p:cNvPr>
            <p:cNvCxnSpPr>
              <a:cxnSpLocks noChangeShapeType="1"/>
            </p:cNvCxnSpPr>
            <p:nvPr/>
          </p:nvCxnSpPr>
          <p:spPr bwMode="auto">
            <a:xfrm flipV="1">
              <a:off x="5283200" y="2851150"/>
              <a:ext cx="400050" cy="0"/>
            </a:xfrm>
            <a:prstGeom prst="line">
              <a:avLst/>
            </a:prstGeom>
            <a:noFill/>
            <a:ln w="25400">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6169" name="直接连接符 150">
              <a:extLst>
                <a:ext uri="{FF2B5EF4-FFF2-40B4-BE49-F238E27FC236}">
                  <a16:creationId xmlns:a16="http://schemas.microsoft.com/office/drawing/2014/main" id="{63D6E2BE-4324-2E54-B155-E46173A7E5EE}"/>
                </a:ext>
              </a:extLst>
            </p:cNvPr>
            <p:cNvCxnSpPr>
              <a:cxnSpLocks noChangeShapeType="1"/>
            </p:cNvCxnSpPr>
            <p:nvPr/>
          </p:nvCxnSpPr>
          <p:spPr bwMode="auto">
            <a:xfrm flipV="1">
              <a:off x="5283200" y="3339938"/>
              <a:ext cx="400050" cy="0"/>
            </a:xfrm>
            <a:prstGeom prst="line">
              <a:avLst/>
            </a:prstGeom>
            <a:noFill/>
            <a:ln w="25400">
              <a:solidFill>
                <a:schemeClr val="tx1"/>
              </a:solidFill>
              <a:prstDash val="dash"/>
              <a:round/>
              <a:headEnd/>
              <a:tailEnd/>
            </a:ln>
            <a:extLst>
              <a:ext uri="{909E8E84-426E-40DD-AFC4-6F175D3DCCD1}">
                <a14:hiddenFill xmlns:a14="http://schemas.microsoft.com/office/drawing/2010/main">
                  <a:noFill/>
                </a14:hiddenFill>
              </a:ext>
            </a:extLst>
          </p:spPr>
        </p:cxnSp>
        <p:cxnSp>
          <p:nvCxnSpPr>
            <p:cNvPr id="46170" name="直接连接符 151">
              <a:extLst>
                <a:ext uri="{FF2B5EF4-FFF2-40B4-BE49-F238E27FC236}">
                  <a16:creationId xmlns:a16="http://schemas.microsoft.com/office/drawing/2014/main" id="{1FD16C88-8421-FF6D-8CE1-6610E553A508}"/>
                </a:ext>
              </a:extLst>
            </p:cNvPr>
            <p:cNvCxnSpPr>
              <a:cxnSpLocks noChangeShapeType="1"/>
            </p:cNvCxnSpPr>
            <p:nvPr/>
          </p:nvCxnSpPr>
          <p:spPr bwMode="auto">
            <a:xfrm flipV="1">
              <a:off x="5327650" y="3829050"/>
              <a:ext cx="400050" cy="0"/>
            </a:xfrm>
            <a:prstGeom prst="line">
              <a:avLst/>
            </a:prstGeom>
            <a:noFill/>
            <a:ln w="25400">
              <a:solidFill>
                <a:schemeClr val="tx1"/>
              </a:solidFill>
              <a:prstDash val="dash"/>
              <a:round/>
              <a:headEnd/>
              <a:tailEnd/>
            </a:ln>
            <a:extLst>
              <a:ext uri="{909E8E84-426E-40DD-AFC4-6F175D3DCCD1}">
                <a14:hiddenFill xmlns:a14="http://schemas.microsoft.com/office/drawing/2010/main">
                  <a:noFill/>
                </a14:hiddenFill>
              </a:ext>
            </a:extLst>
          </p:spPr>
        </p:cxnSp>
        <p:sp>
          <p:nvSpPr>
            <p:cNvPr id="46171" name="Text Box 18">
              <a:extLst>
                <a:ext uri="{FF2B5EF4-FFF2-40B4-BE49-F238E27FC236}">
                  <a16:creationId xmlns:a16="http://schemas.microsoft.com/office/drawing/2014/main" id="{29F09BB5-BC50-4879-DB67-B11EC1E54EAA}"/>
                </a:ext>
              </a:extLst>
            </p:cNvPr>
            <p:cNvSpPr txBox="1">
              <a:spLocks noChangeArrowheads="1"/>
            </p:cNvSpPr>
            <p:nvPr/>
          </p:nvSpPr>
          <p:spPr bwMode="auto">
            <a:xfrm>
              <a:off x="7950200" y="3784600"/>
              <a:ext cx="10468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0µA</a:t>
              </a:r>
            </a:p>
          </p:txBody>
        </p:sp>
        <p:sp>
          <p:nvSpPr>
            <p:cNvPr id="46172" name="Text Box 18">
              <a:extLst>
                <a:ext uri="{FF2B5EF4-FFF2-40B4-BE49-F238E27FC236}">
                  <a16:creationId xmlns:a16="http://schemas.microsoft.com/office/drawing/2014/main" id="{B88F6B5F-0AA1-A505-C925-A9BEB1CBDF21}"/>
                </a:ext>
              </a:extLst>
            </p:cNvPr>
            <p:cNvSpPr txBox="1">
              <a:spLocks noChangeArrowheads="1"/>
            </p:cNvSpPr>
            <p:nvPr/>
          </p:nvSpPr>
          <p:spPr bwMode="auto">
            <a:xfrm>
              <a:off x="7950200" y="3473450"/>
              <a:ext cx="10468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20µA</a:t>
              </a:r>
            </a:p>
          </p:txBody>
        </p:sp>
        <p:sp>
          <p:nvSpPr>
            <p:cNvPr id="46173" name="Text Box 18">
              <a:extLst>
                <a:ext uri="{FF2B5EF4-FFF2-40B4-BE49-F238E27FC236}">
                  <a16:creationId xmlns:a16="http://schemas.microsoft.com/office/drawing/2014/main" id="{322B8DE5-3EE0-9149-8283-86A61CDC81A9}"/>
                </a:ext>
              </a:extLst>
            </p:cNvPr>
            <p:cNvSpPr txBox="1">
              <a:spLocks noChangeArrowheads="1"/>
            </p:cNvSpPr>
            <p:nvPr/>
          </p:nvSpPr>
          <p:spPr bwMode="auto">
            <a:xfrm>
              <a:off x="7970154" y="3009604"/>
              <a:ext cx="10468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40µA</a:t>
              </a:r>
            </a:p>
          </p:txBody>
        </p:sp>
        <p:sp>
          <p:nvSpPr>
            <p:cNvPr id="46174" name="Text Box 18">
              <a:extLst>
                <a:ext uri="{FF2B5EF4-FFF2-40B4-BE49-F238E27FC236}">
                  <a16:creationId xmlns:a16="http://schemas.microsoft.com/office/drawing/2014/main" id="{37A5AE2A-6C1E-34F5-1465-3B715F13740F}"/>
                </a:ext>
              </a:extLst>
            </p:cNvPr>
            <p:cNvSpPr txBox="1">
              <a:spLocks noChangeArrowheads="1"/>
            </p:cNvSpPr>
            <p:nvPr/>
          </p:nvSpPr>
          <p:spPr bwMode="auto">
            <a:xfrm>
              <a:off x="7950200" y="2540000"/>
              <a:ext cx="10468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60µA</a:t>
              </a:r>
            </a:p>
          </p:txBody>
        </p:sp>
        <p:sp>
          <p:nvSpPr>
            <p:cNvPr id="46175" name="Text Box 18">
              <a:extLst>
                <a:ext uri="{FF2B5EF4-FFF2-40B4-BE49-F238E27FC236}">
                  <a16:creationId xmlns:a16="http://schemas.microsoft.com/office/drawing/2014/main" id="{1A8C0E6B-AD13-5387-9489-433477C60C1A}"/>
                </a:ext>
              </a:extLst>
            </p:cNvPr>
            <p:cNvSpPr txBox="1">
              <a:spLocks noChangeArrowheads="1"/>
            </p:cNvSpPr>
            <p:nvPr/>
          </p:nvSpPr>
          <p:spPr bwMode="auto">
            <a:xfrm>
              <a:off x="7950200" y="2051050"/>
              <a:ext cx="1046846"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80µA</a:t>
              </a:r>
            </a:p>
          </p:txBody>
        </p:sp>
      </p:grpSp>
      <p:sp>
        <p:nvSpPr>
          <p:cNvPr id="46176" name="Text Box 18">
            <a:extLst>
              <a:ext uri="{FF2B5EF4-FFF2-40B4-BE49-F238E27FC236}">
                <a16:creationId xmlns:a16="http://schemas.microsoft.com/office/drawing/2014/main" id="{98AD05B5-711D-3966-7F11-579D15FC7F16}"/>
              </a:ext>
            </a:extLst>
          </p:cNvPr>
          <p:cNvSpPr txBox="1">
            <a:spLocks noChangeArrowheads="1"/>
          </p:cNvSpPr>
          <p:nvPr/>
        </p:nvSpPr>
        <p:spPr bwMode="auto">
          <a:xfrm>
            <a:off x="7327900" y="4229100"/>
            <a:ext cx="4714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M</a:t>
            </a:r>
          </a:p>
        </p:txBody>
      </p:sp>
      <p:sp>
        <p:nvSpPr>
          <p:cNvPr id="46177" name="Text Box 18">
            <a:extLst>
              <a:ext uri="{FF2B5EF4-FFF2-40B4-BE49-F238E27FC236}">
                <a16:creationId xmlns:a16="http://schemas.microsoft.com/office/drawing/2014/main" id="{9F255DFE-5EF9-83CA-A00B-B03B4F62BD83}"/>
              </a:ext>
            </a:extLst>
          </p:cNvPr>
          <p:cNvSpPr txBox="1">
            <a:spLocks noChangeArrowheads="1"/>
          </p:cNvSpPr>
          <p:nvPr/>
        </p:nvSpPr>
        <p:spPr bwMode="auto">
          <a:xfrm>
            <a:off x="5105400" y="1962150"/>
            <a:ext cx="404813"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N</a:t>
            </a:r>
          </a:p>
        </p:txBody>
      </p:sp>
      <p:sp>
        <p:nvSpPr>
          <p:cNvPr id="162" name="Rectangle 2">
            <a:extLst>
              <a:ext uri="{FF2B5EF4-FFF2-40B4-BE49-F238E27FC236}">
                <a16:creationId xmlns:a16="http://schemas.microsoft.com/office/drawing/2014/main" id="{21F73A91-28DC-91AA-C738-B0ABD4C30D11}"/>
              </a:ext>
            </a:extLst>
          </p:cNvPr>
          <p:cNvSpPr txBox="1">
            <a:spLocks noChangeArrowheads="1"/>
          </p:cNvSpPr>
          <p:nvPr/>
        </p:nvSpPr>
        <p:spPr bwMode="auto">
          <a:xfrm>
            <a:off x="457200" y="4495800"/>
            <a:ext cx="8178800" cy="762000"/>
          </a:xfrm>
          <a:prstGeom prst="rect">
            <a:avLst/>
          </a:prstGeom>
          <a:noFill/>
          <a:ln w="9525">
            <a:noFill/>
            <a:miter lim="800000"/>
          </a:ln>
        </p:spPr>
        <p:txBody>
          <a:bodyPr anchor="ctr"/>
          <a:lstStyle/>
          <a:p>
            <a:pPr>
              <a:lnSpc>
                <a:spcPts val="3700"/>
              </a:lnSpc>
              <a:defRPr/>
            </a:pPr>
            <a:r>
              <a:rPr kumimoji="1" lang="zh-CN" altLang="en-US" b="1" i="0" kern="0" dirty="0">
                <a:solidFill>
                  <a:schemeClr val="tx1"/>
                </a:solidFill>
                <a:effectLst>
                  <a:outerShdw blurRad="38100" dist="38100" dir="2700000" algn="tl">
                    <a:srgbClr val="C0C0C0"/>
                  </a:outerShdw>
                </a:effectLst>
                <a:latin typeface="+mn-lt"/>
                <a:ea typeface="+mj-ea"/>
                <a:cs typeface="+mj-cs"/>
              </a:rPr>
              <a:t>解：由基极输入回路计算</a:t>
            </a:r>
            <a:r>
              <a:rPr kumimoji="1" lang="en-US" altLang="zh-CN" b="1" kern="0" dirty="0">
                <a:solidFill>
                  <a:schemeClr val="tx1"/>
                </a:solidFill>
                <a:effectLst>
                  <a:outerShdw blurRad="38100" dist="38100" dir="2700000" algn="tl">
                    <a:srgbClr val="C0C0C0"/>
                  </a:outerShdw>
                </a:effectLst>
                <a:latin typeface="+mn-lt"/>
                <a:ea typeface="+mj-ea"/>
                <a:cs typeface="+mj-cs"/>
              </a:rPr>
              <a:t>I</a:t>
            </a:r>
            <a:r>
              <a:rPr kumimoji="1" lang="en-US" altLang="zh-CN" b="1" i="0" kern="0" baseline="-25000" dirty="0">
                <a:solidFill>
                  <a:schemeClr val="tx1"/>
                </a:solidFill>
                <a:effectLst>
                  <a:outerShdw blurRad="38100" dist="38100" dir="2700000" algn="tl">
                    <a:srgbClr val="C0C0C0"/>
                  </a:outerShdw>
                </a:effectLst>
                <a:latin typeface="+mn-lt"/>
                <a:ea typeface="+mj-ea"/>
                <a:cs typeface="+mj-cs"/>
              </a:rPr>
              <a:t>BQ</a:t>
            </a:r>
            <a:endParaRPr kumimoji="1" lang="zh-CN" altLang="en-US" b="1" i="0" kern="0" baseline="-25000" dirty="0">
              <a:solidFill>
                <a:schemeClr val="tx1"/>
              </a:solidFill>
              <a:effectLst>
                <a:outerShdw blurRad="38100" dist="38100" dir="2700000" algn="tl">
                  <a:srgbClr val="C0C0C0"/>
                </a:outerShdw>
              </a:effectLst>
              <a:latin typeface="+mn-lt"/>
              <a:ea typeface="+mj-ea"/>
              <a:cs typeface="+mj-cs"/>
            </a:endParaRPr>
          </a:p>
        </p:txBody>
      </p:sp>
      <p:graphicFrame>
        <p:nvGraphicFramePr>
          <p:cNvPr id="292898" name="Object 34">
            <a:extLst>
              <a:ext uri="{FF2B5EF4-FFF2-40B4-BE49-F238E27FC236}">
                <a16:creationId xmlns:a16="http://schemas.microsoft.com/office/drawing/2014/main" id="{61CFECA5-1289-09D9-D8FD-0559257C1568}"/>
              </a:ext>
            </a:extLst>
          </p:cNvPr>
          <p:cNvGraphicFramePr>
            <a:graphicFrameLocks/>
          </p:cNvGraphicFramePr>
          <p:nvPr/>
        </p:nvGraphicFramePr>
        <p:xfrm>
          <a:off x="1120775" y="5087938"/>
          <a:ext cx="5638800" cy="1096962"/>
        </p:xfrm>
        <a:graphic>
          <a:graphicData uri="http://schemas.openxmlformats.org/presentationml/2006/ole">
            <mc:AlternateContent xmlns:mc="http://schemas.openxmlformats.org/markup-compatibility/2006">
              <mc:Choice xmlns:v="urn:schemas-microsoft-com:vml" Requires="v">
                <p:oleObj r:id="rId3" imgW="2272314" imgH="444307" progId="Equation.3">
                  <p:embed/>
                </p:oleObj>
              </mc:Choice>
              <mc:Fallback>
                <p:oleObj r:id="rId3" imgW="2272314" imgH="444307" progId="Equation.3">
                  <p:embed/>
                  <p:pic>
                    <p:nvPicPr>
                      <p:cNvPr id="0" name="Object 34"/>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20775" y="5087938"/>
                        <a:ext cx="5638800"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64" name="Rectangle 2">
            <a:extLst>
              <a:ext uri="{FF2B5EF4-FFF2-40B4-BE49-F238E27FC236}">
                <a16:creationId xmlns:a16="http://schemas.microsoft.com/office/drawing/2014/main" id="{E7352342-CFDA-B5B8-CFC1-305E5A4CC138}"/>
              </a:ext>
            </a:extLst>
          </p:cNvPr>
          <p:cNvSpPr txBox="1">
            <a:spLocks noChangeArrowheads="1"/>
          </p:cNvSpPr>
          <p:nvPr/>
        </p:nvSpPr>
        <p:spPr bwMode="auto">
          <a:xfrm>
            <a:off x="1104900" y="5911850"/>
            <a:ext cx="2978150" cy="762000"/>
          </a:xfrm>
          <a:prstGeom prst="rect">
            <a:avLst/>
          </a:prstGeom>
          <a:noFill/>
          <a:ln w="9525">
            <a:noFill/>
            <a:miter lim="800000"/>
          </a:ln>
        </p:spPr>
        <p:txBody>
          <a:bodyPr anchor="ctr"/>
          <a:lstStyle/>
          <a:p>
            <a:pPr>
              <a:lnSpc>
                <a:spcPts val="3700"/>
              </a:lnSpc>
              <a:defRPr/>
            </a:pPr>
            <a:r>
              <a:rPr kumimoji="1" lang="zh-CN" altLang="en-US" b="1" i="0" kern="0" dirty="0">
                <a:solidFill>
                  <a:schemeClr val="tx1"/>
                </a:solidFill>
                <a:effectLst>
                  <a:outerShdw blurRad="38100" dist="38100" dir="2700000" algn="tl">
                    <a:srgbClr val="C0C0C0"/>
                  </a:outerShdw>
                </a:effectLst>
                <a:latin typeface="+mn-lt"/>
                <a:ea typeface="+mj-ea"/>
                <a:cs typeface="+mj-cs"/>
              </a:rPr>
              <a:t>确定</a:t>
            </a:r>
            <a:r>
              <a:rPr kumimoji="1" lang="en-US" altLang="zh-CN" b="1" i="0" kern="0" dirty="0">
                <a:solidFill>
                  <a:schemeClr val="tx1"/>
                </a:solidFill>
                <a:effectLst>
                  <a:outerShdw blurRad="38100" dist="38100" dir="2700000" algn="tl">
                    <a:srgbClr val="C0C0C0"/>
                  </a:outerShdw>
                </a:effectLst>
                <a:latin typeface="+mn-lt"/>
                <a:ea typeface="+mj-ea"/>
                <a:cs typeface="+mj-cs"/>
              </a:rPr>
              <a:t>Q</a:t>
            </a:r>
            <a:r>
              <a:rPr kumimoji="1" lang="zh-CN" altLang="en-US" b="1" i="0" kern="0" dirty="0">
                <a:solidFill>
                  <a:schemeClr val="tx1"/>
                </a:solidFill>
                <a:effectLst>
                  <a:outerShdw blurRad="38100" dist="38100" dir="2700000" algn="tl">
                    <a:srgbClr val="C0C0C0"/>
                  </a:outerShdw>
                </a:effectLst>
                <a:latin typeface="+mn-lt"/>
                <a:ea typeface="+mj-ea"/>
                <a:cs typeface="+mj-cs"/>
              </a:rPr>
              <a:t>：</a:t>
            </a:r>
            <a:r>
              <a:rPr kumimoji="1" lang="en-US" altLang="zh-CN" b="1" i="0" kern="0" dirty="0">
                <a:solidFill>
                  <a:schemeClr val="tx1"/>
                </a:solidFill>
                <a:effectLst>
                  <a:outerShdw blurRad="38100" dist="38100" dir="2700000" algn="tl">
                    <a:srgbClr val="C0C0C0"/>
                  </a:outerShdw>
                </a:effectLst>
                <a:latin typeface="+mn-lt"/>
                <a:ea typeface="+mj-ea"/>
                <a:cs typeface="+mj-cs"/>
              </a:rPr>
              <a:t>Q(2,6)</a:t>
            </a:r>
            <a:endParaRPr kumimoji="1" lang="zh-CN" altLang="en-US" b="1" i="0" kern="0" dirty="0">
              <a:solidFill>
                <a:schemeClr val="tx1"/>
              </a:solidFill>
              <a:effectLst>
                <a:outerShdw blurRad="38100" dist="38100" dir="2700000" algn="tl">
                  <a:srgbClr val="C0C0C0"/>
                </a:outerShdw>
              </a:effectLst>
              <a:latin typeface="+mn-lt"/>
              <a:ea typeface="+mj-ea"/>
              <a:cs typeface="+mj-cs"/>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2"/>
                                        </p:tgtEl>
                                        <p:attrNameLst>
                                          <p:attrName>style.visibility</p:attrName>
                                        </p:attrNameLst>
                                      </p:cBhvr>
                                      <p:to>
                                        <p:strVal val="visible"/>
                                      </p:to>
                                    </p:set>
                                    <p:animEffect transition="in" filter="blinds(horizontal)">
                                      <p:cBhvr>
                                        <p:cTn id="7" dur="500"/>
                                        <p:tgtEl>
                                          <p:spTgt spid="1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92898"/>
                                        </p:tgtEl>
                                        <p:attrNameLst>
                                          <p:attrName>style.visibility</p:attrName>
                                        </p:attrNameLst>
                                      </p:cBhvr>
                                      <p:to>
                                        <p:strVal val="visible"/>
                                      </p:to>
                                    </p:set>
                                    <p:animEffect transition="in" filter="wipe(left)">
                                      <p:cBhvr>
                                        <p:cTn id="12" dur="500"/>
                                        <p:tgtEl>
                                          <p:spTgt spid="292898"/>
                                        </p:tgtEl>
                                      </p:cBhvr>
                                    </p:animEffect>
                                  </p:childTnLst>
                                </p:cTn>
                              </p:par>
                            </p:childTnLst>
                          </p:cTn>
                        </p:par>
                        <p:par>
                          <p:cTn id="13" fill="hold" nodeType="afterGroup">
                            <p:stCondLst>
                              <p:cond delay="500"/>
                            </p:stCondLst>
                            <p:childTnLst>
                              <p:par>
                                <p:cTn id="14" presetID="22" presetClass="entr" presetSubtype="2" fill="hold" nodeType="afterEffect">
                                  <p:stCondLst>
                                    <p:cond delay="0"/>
                                  </p:stCondLst>
                                  <p:childTnLst>
                                    <p:set>
                                      <p:cBhvr>
                                        <p:cTn id="15" dur="1" fill="hold">
                                          <p:stCondLst>
                                            <p:cond delay="0"/>
                                          </p:stCondLst>
                                        </p:cTn>
                                        <p:tgtEl>
                                          <p:spTgt spid="11"/>
                                        </p:tgtEl>
                                        <p:attrNameLst>
                                          <p:attrName>style.visibility</p:attrName>
                                        </p:attrNameLst>
                                      </p:cBhvr>
                                      <p:to>
                                        <p:strVal val="visible"/>
                                      </p:to>
                                    </p:set>
                                    <p:animEffect transition="in" filter="wipe(right)">
                                      <p:cBhvr>
                                        <p:cTn id="16" dur="500"/>
                                        <p:tgtEl>
                                          <p:spTgt spid="1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1" fill="hold" nodeType="click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up)">
                                      <p:cBhvr>
                                        <p:cTn id="21" dur="500"/>
                                        <p:tgtEl>
                                          <p:spTgt spid="1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2" fill="hold" nodeType="click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right)">
                                      <p:cBhvr>
                                        <p:cTn id="26" dur="500"/>
                                        <p:tgtEl>
                                          <p:spTgt spid="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 presetClass="entr" presetSubtype="10" fill="hold" grpId="0" nodeType="clickEffect">
                                  <p:stCondLst>
                                    <p:cond delay="0"/>
                                  </p:stCondLst>
                                  <p:childTnLst>
                                    <p:set>
                                      <p:cBhvr>
                                        <p:cTn id="30" dur="1" fill="hold">
                                          <p:stCondLst>
                                            <p:cond delay="0"/>
                                          </p:stCondLst>
                                        </p:cTn>
                                        <p:tgtEl>
                                          <p:spTgt spid="164"/>
                                        </p:tgtEl>
                                        <p:attrNameLst>
                                          <p:attrName>style.visibility</p:attrName>
                                        </p:attrNameLst>
                                      </p:cBhvr>
                                      <p:to>
                                        <p:strVal val="visible"/>
                                      </p:to>
                                    </p:set>
                                    <p:animEffect transition="in" filter="blinds(horizontal)">
                                      <p:cBhvr>
                                        <p:cTn id="31" dur="500"/>
                                        <p:tgtEl>
                                          <p:spTgt spid="1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2" grpId="0"/>
      <p:bldP spid="164" grpId="0"/>
    </p:bldLst>
  </p:timing>
</p:sld>
</file>

<file path=ppt/slides/slide3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90818" name="Rectangle 2">
            <a:extLst>
              <a:ext uri="{FF2B5EF4-FFF2-40B4-BE49-F238E27FC236}">
                <a16:creationId xmlns:a16="http://schemas.microsoft.com/office/drawing/2014/main" id="{0E6D3471-4B84-DD7C-8CEB-1B83ACD93C28}"/>
              </a:ext>
            </a:extLst>
          </p:cNvPr>
          <p:cNvSpPr>
            <a:spLocks noGrp="1" noChangeArrowheads="1"/>
          </p:cNvSpPr>
          <p:nvPr>
            <p:ph type="ctrTitle"/>
          </p:nvPr>
        </p:nvSpPr>
        <p:spPr>
          <a:xfrm>
            <a:off x="1803400" y="374650"/>
            <a:ext cx="5791200" cy="609600"/>
          </a:xfrm>
        </p:spPr>
        <p:txBody>
          <a:bodyPr/>
          <a:lstStyle/>
          <a:p>
            <a:pPr algn="l" eaLnBrk="1" hangingPunct="1">
              <a:defRPr/>
            </a:pPr>
            <a:r>
              <a:rPr kumimoji="1" lang="en-US" altLang="zh-CN" sz="3600" b="1" dirty="0">
                <a:solidFill>
                  <a:srgbClr val="C00000"/>
                </a:solidFill>
                <a:effectLst>
                  <a:outerShdw blurRad="38100" dist="38100" dir="2700000" algn="tl">
                    <a:srgbClr val="C0C0C0"/>
                  </a:outerShdw>
                </a:effectLst>
                <a:ea typeface="华文新魏" panose="02010800040101010101" pitchFamily="2" charset="-122"/>
              </a:rPr>
              <a:t>10.3</a:t>
            </a:r>
            <a:r>
              <a:rPr kumimoji="1" lang="en-US" altLang="zh-CN" sz="3600" b="1" dirty="0">
                <a:solidFill>
                  <a:srgbClr val="C00000"/>
                </a:solidFill>
                <a:latin typeface="华文新魏" panose="02010800040101010101" pitchFamily="2" charset="-122"/>
                <a:ea typeface="华文新魏" panose="02010800040101010101" pitchFamily="2" charset="-122"/>
              </a:rPr>
              <a:t>  </a:t>
            </a:r>
            <a:r>
              <a:rPr kumimoji="1" lang="zh-CN" altLang="en-US" sz="3600" b="1" dirty="0">
                <a:solidFill>
                  <a:srgbClr val="C00000"/>
                </a:solidFill>
                <a:latin typeface="华文新魏" panose="02010800040101010101" pitchFamily="2" charset="-122"/>
                <a:ea typeface="华文新魏" panose="02010800040101010101" pitchFamily="2" charset="-122"/>
              </a:rPr>
              <a:t>放大电路的动态分析</a:t>
            </a:r>
          </a:p>
        </p:txBody>
      </p:sp>
      <p:sp>
        <p:nvSpPr>
          <p:cNvPr id="290819" name="Rectangle 3">
            <a:extLst>
              <a:ext uri="{FF2B5EF4-FFF2-40B4-BE49-F238E27FC236}">
                <a16:creationId xmlns:a16="http://schemas.microsoft.com/office/drawing/2014/main" id="{49446B70-09BC-63F2-E042-1A9915AB04C9}"/>
              </a:ext>
            </a:extLst>
          </p:cNvPr>
          <p:cNvSpPr>
            <a:spLocks noChangeArrowheads="1"/>
          </p:cNvSpPr>
          <p:nvPr/>
        </p:nvSpPr>
        <p:spPr bwMode="auto">
          <a:xfrm>
            <a:off x="558800" y="1079500"/>
            <a:ext cx="8458200" cy="566738"/>
          </a:xfrm>
          <a:prstGeom prst="rect">
            <a:avLst/>
          </a:prstGeom>
          <a:noFill/>
          <a:ln w="9525">
            <a:noFill/>
            <a:miter lim="800000"/>
          </a:ln>
          <a:effectLst/>
        </p:spPr>
        <p:txBody>
          <a:bodyPr>
            <a:spAutoFit/>
          </a:bodyPr>
          <a:lstStyle/>
          <a:p>
            <a:pPr>
              <a:lnSpc>
                <a:spcPct val="110000"/>
              </a:lnSpc>
              <a:defRPr/>
            </a:pPr>
            <a:r>
              <a:rPr kumimoji="1" lang="zh-CN" altLang="en-US" b="1" i="0" dirty="0">
                <a:solidFill>
                  <a:schemeClr val="accent2">
                    <a:lumMod val="75000"/>
                  </a:schemeClr>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动态：</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放大电路有信号输入（</a:t>
            </a:r>
            <a:r>
              <a:rPr kumimoji="1" lang="en-US" altLang="zh-CN" b="1" dirty="0" err="1">
                <a:solidFill>
                  <a:schemeClr val="tx1"/>
                </a:solidFill>
                <a:effectLst>
                  <a:outerShdw blurRad="38100" dist="38100" dir="2700000" algn="tl">
                    <a:srgbClr val="C0C0C0"/>
                  </a:outerShdw>
                </a:effectLst>
                <a:ea typeface="宋体" panose="02010600030101010101" pitchFamily="2" charset="-122"/>
                <a:cs typeface="+mn-cs"/>
              </a:rPr>
              <a:t>u</a:t>
            </a:r>
            <a:r>
              <a:rPr kumimoji="1" lang="en-US" altLang="zh-CN" b="1" baseline="-25000" dirty="0" err="1">
                <a:solidFill>
                  <a:schemeClr val="tx1"/>
                </a:solidFill>
                <a:effectLst>
                  <a:outerShdw blurRad="38100" dist="38100" dir="2700000" algn="tl">
                    <a:srgbClr val="C0C0C0"/>
                  </a:outerShdw>
                </a:effectLst>
                <a:ea typeface="宋体" panose="02010600030101010101" pitchFamily="2" charset="-122"/>
                <a:cs typeface="+mn-cs"/>
              </a:rPr>
              <a:t>i</a:t>
            </a:r>
            <a:r>
              <a:rPr kumimoji="1" lang="en-US" altLang="zh-CN" b="1" baseline="-25000" dirty="0">
                <a:solidFill>
                  <a:schemeClr val="tx1"/>
                </a:solidFill>
                <a:effectLst>
                  <a:outerShdw blurRad="38100" dist="38100" dir="2700000" algn="tl">
                    <a:srgbClr val="C0C0C0"/>
                  </a:outerShdw>
                </a:effectLst>
                <a:ea typeface="宋体" panose="02010600030101010101" pitchFamily="2" charset="-122"/>
                <a:cs typeface="+mn-cs"/>
              </a:rPr>
              <a:t> </a:t>
            </a:r>
            <a:r>
              <a:rPr kumimoji="1" lang="en-US" altLang="zh-CN" b="1" i="0" dirty="0">
                <a:solidFill>
                  <a:schemeClr val="tx1"/>
                </a:solidFill>
                <a:effectLst>
                  <a:outerShdw blurRad="38100" dist="38100" dir="2700000" algn="tl">
                    <a:srgbClr val="C0C0C0"/>
                  </a:outerShdw>
                </a:effectLst>
                <a:ea typeface="宋体" panose="02010600030101010101" pitchFamily="2" charset="-122"/>
                <a:cs typeface="+mn-cs"/>
                <a:sym typeface="Symbol" panose="05050102010706020507" pitchFamily="18" charset="2"/>
              </a:rPr>
              <a:t></a:t>
            </a:r>
            <a:r>
              <a:rPr kumimoji="1" lang="en-US" altLang="zh-CN"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0</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）时的工作状态。</a:t>
            </a:r>
          </a:p>
        </p:txBody>
      </p:sp>
      <p:sp>
        <p:nvSpPr>
          <p:cNvPr id="290820" name="Rectangle 4">
            <a:extLst>
              <a:ext uri="{FF2B5EF4-FFF2-40B4-BE49-F238E27FC236}">
                <a16:creationId xmlns:a16="http://schemas.microsoft.com/office/drawing/2014/main" id="{BFF673A2-357A-5794-0B2C-A9C332667912}"/>
              </a:ext>
            </a:extLst>
          </p:cNvPr>
          <p:cNvSpPr>
            <a:spLocks noChangeArrowheads="1"/>
          </p:cNvSpPr>
          <p:nvPr/>
        </p:nvSpPr>
        <p:spPr bwMode="auto">
          <a:xfrm>
            <a:off x="501650" y="3519488"/>
            <a:ext cx="7400925" cy="1266825"/>
          </a:xfrm>
          <a:prstGeom prst="rect">
            <a:avLst/>
          </a:prstGeom>
          <a:noFill/>
          <a:ln w="9525">
            <a:noFill/>
            <a:miter lim="800000"/>
          </a:ln>
          <a:effectLst/>
        </p:spPr>
        <p:txBody>
          <a:bodyPr>
            <a:spAutoFit/>
          </a:bodyPr>
          <a:lstStyle/>
          <a:p>
            <a:pPr>
              <a:lnSpc>
                <a:spcPct val="130000"/>
              </a:lnSpc>
              <a:spcAft>
                <a:spcPct val="15000"/>
              </a:spcAft>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分析方法：</a:t>
            </a:r>
            <a:r>
              <a:rPr kumimoji="1" lang="zh-CN" altLang="en-US" b="1" i="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微变等效电路法，图解法。</a:t>
            </a:r>
          </a:p>
          <a:p>
            <a:pPr>
              <a:lnSpc>
                <a:spcPct val="130000"/>
              </a:lnSpc>
              <a:spcAft>
                <a:spcPct val="15000"/>
              </a:spcAft>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所用电路：</a:t>
            </a:r>
            <a:r>
              <a:rPr kumimoji="1" lang="zh-CN" altLang="en-US" b="1" i="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放大电路的交流通路。</a:t>
            </a:r>
          </a:p>
        </p:txBody>
      </p:sp>
      <p:sp>
        <p:nvSpPr>
          <p:cNvPr id="290821" name="Rectangle 5">
            <a:extLst>
              <a:ext uri="{FF2B5EF4-FFF2-40B4-BE49-F238E27FC236}">
                <a16:creationId xmlns:a16="http://schemas.microsoft.com/office/drawing/2014/main" id="{8949F768-4E24-1D78-0B03-F487E4A59234}"/>
              </a:ext>
            </a:extLst>
          </p:cNvPr>
          <p:cNvSpPr>
            <a:spLocks noChangeArrowheads="1"/>
          </p:cNvSpPr>
          <p:nvPr/>
        </p:nvSpPr>
        <p:spPr bwMode="auto">
          <a:xfrm>
            <a:off x="522288" y="1730375"/>
            <a:ext cx="8458200" cy="1117600"/>
          </a:xfrm>
          <a:prstGeom prst="rect">
            <a:avLst/>
          </a:prstGeom>
          <a:noFill/>
          <a:ln w="9525">
            <a:noFill/>
            <a:miter lim="800000"/>
          </a:ln>
          <a:effectLst/>
        </p:spPr>
        <p:txBody>
          <a:bodyPr>
            <a:spAutoFit/>
          </a:bodyPr>
          <a:lstStyle/>
          <a:p>
            <a:pPr>
              <a:lnSpc>
                <a:spcPct val="120000"/>
              </a:lnSpc>
              <a:defRPr/>
            </a:pPr>
            <a:r>
              <a:rPr kumimoji="1" lang="zh-CN" altLang="en-US" b="1" i="0" dirty="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动态分析</a:t>
            </a:r>
            <a:r>
              <a:rPr kumimoji="1" lang="en-US" altLang="zh-CN" b="1" i="0" dirty="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计算电压放大倍数</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A</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u</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、输入电阻</a:t>
            </a:r>
            <a:r>
              <a:rPr kumimoji="1" lang="en-US" altLang="zh-CN" b="1" dirty="0" err="1">
                <a:solidFill>
                  <a:schemeClr val="tx1"/>
                </a:solidFill>
                <a:effectLst>
                  <a:outerShdw blurRad="38100" dist="38100" dir="2700000" algn="tl">
                    <a:srgbClr val="C0C0C0"/>
                  </a:outerShdw>
                </a:effectLst>
                <a:ea typeface="宋体" panose="02010600030101010101" pitchFamily="2" charset="-122"/>
                <a:cs typeface="+mn-cs"/>
              </a:rPr>
              <a:t>r</a:t>
            </a:r>
            <a:r>
              <a:rPr kumimoji="1" lang="en-US" altLang="zh-CN" b="1" i="0" baseline="-25000" dirty="0" err="1">
                <a:solidFill>
                  <a:schemeClr val="tx1"/>
                </a:solidFill>
                <a:effectLst>
                  <a:outerShdw blurRad="38100" dist="38100" dir="2700000" algn="tl">
                    <a:srgbClr val="C0C0C0"/>
                  </a:outerShdw>
                </a:effectLst>
                <a:ea typeface="宋体" panose="02010600030101010101" pitchFamily="2" charset="-122"/>
                <a:cs typeface="+mn-cs"/>
              </a:rPr>
              <a:t>i</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a:t>
            </a:r>
          </a:p>
          <a:p>
            <a:pPr>
              <a:lnSpc>
                <a:spcPct val="120000"/>
              </a:lnSpc>
              <a:defRPr/>
            </a:pP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电阻</a:t>
            </a:r>
            <a:r>
              <a:rPr kumimoji="1" lang="en-US" altLang="zh-CN" b="1" dirty="0" err="1">
                <a:solidFill>
                  <a:schemeClr val="tx1"/>
                </a:solidFill>
                <a:effectLst>
                  <a:outerShdw blurRad="38100" dist="38100" dir="2700000" algn="tl">
                    <a:srgbClr val="C0C0C0"/>
                  </a:outerShdw>
                </a:effectLst>
                <a:ea typeface="宋体" panose="02010600030101010101" pitchFamily="2" charset="-122"/>
                <a:cs typeface="+mn-cs"/>
              </a:rPr>
              <a:t>r</a:t>
            </a:r>
            <a:r>
              <a:rPr kumimoji="1" lang="en-US" altLang="zh-CN" b="1" i="0" baseline="-25000" dirty="0" err="1">
                <a:solidFill>
                  <a:schemeClr val="tx1"/>
                </a:solidFill>
                <a:effectLst>
                  <a:outerShdw blurRad="38100" dist="38100" dir="2700000" algn="tl">
                    <a:srgbClr val="C0C0C0"/>
                  </a:outerShdw>
                </a:effectLst>
                <a:ea typeface="宋体" panose="02010600030101010101" pitchFamily="2" charset="-122"/>
                <a:cs typeface="+mn-cs"/>
              </a:rPr>
              <a:t>o</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等。</a:t>
            </a:r>
          </a:p>
        </p:txBody>
      </p:sp>
      <p:sp>
        <p:nvSpPr>
          <p:cNvPr id="290822" name="Rectangle 6">
            <a:extLst>
              <a:ext uri="{FF2B5EF4-FFF2-40B4-BE49-F238E27FC236}">
                <a16:creationId xmlns:a16="http://schemas.microsoft.com/office/drawing/2014/main" id="{49B9B980-BD3B-E6A4-0134-E79481D2DC14}"/>
              </a:ext>
            </a:extLst>
          </p:cNvPr>
          <p:cNvSpPr>
            <a:spLocks noChangeArrowheads="1"/>
          </p:cNvSpPr>
          <p:nvPr/>
        </p:nvSpPr>
        <p:spPr bwMode="auto">
          <a:xfrm>
            <a:off x="501650" y="2922588"/>
            <a:ext cx="7175500" cy="519112"/>
          </a:xfrm>
          <a:prstGeom prst="rect">
            <a:avLst/>
          </a:prstGeom>
          <a:noFill/>
          <a:ln w="9525">
            <a:noFill/>
            <a:miter lim="800000"/>
          </a:ln>
          <a:effectLst/>
        </p:spPr>
        <p:txBody>
          <a:bodyPr>
            <a:spAutoFit/>
          </a:bodyPr>
          <a:lstStyle/>
          <a:p>
            <a:pPr>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分析对象：</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各极电压和电流的交流分量。</a:t>
            </a:r>
          </a:p>
        </p:txBody>
      </p:sp>
      <p:sp>
        <p:nvSpPr>
          <p:cNvPr id="290823" name="Rectangle 7">
            <a:extLst>
              <a:ext uri="{FF2B5EF4-FFF2-40B4-BE49-F238E27FC236}">
                <a16:creationId xmlns:a16="http://schemas.microsoft.com/office/drawing/2014/main" id="{AE192D5F-8DB6-C218-453D-153CBD32E849}"/>
              </a:ext>
            </a:extLst>
          </p:cNvPr>
          <p:cNvSpPr>
            <a:spLocks noChangeArrowheads="1"/>
          </p:cNvSpPr>
          <p:nvPr/>
        </p:nvSpPr>
        <p:spPr bwMode="auto">
          <a:xfrm>
            <a:off x="476250" y="4895850"/>
            <a:ext cx="8150225" cy="1158875"/>
          </a:xfrm>
          <a:prstGeom prst="rect">
            <a:avLst/>
          </a:prstGeom>
          <a:noFill/>
          <a:ln w="9525">
            <a:noFill/>
            <a:miter lim="800000"/>
          </a:ln>
          <a:effectLst/>
        </p:spPr>
        <p:txBody>
          <a:bodyPr>
            <a:spAutoFit/>
          </a:bodyPr>
          <a:lstStyle/>
          <a:p>
            <a:pPr>
              <a:lnSpc>
                <a:spcPct val="125000"/>
              </a:lnSpc>
              <a:defRPr/>
            </a:pPr>
            <a:r>
              <a:rPr kumimoji="1" lang="zh-CN" altLang="en-US" b="1" i="0" dirty="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目的：</a:t>
            </a:r>
            <a:r>
              <a:rPr kumimoji="1" lang="zh-CN" altLang="en-US" b="1" i="0" dirty="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找出</a:t>
            </a: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rPr>
              <a:t>A</a:t>
            </a:r>
            <a:r>
              <a:rPr kumimoji="1" lang="en-US" altLang="zh-CN" b="1" i="0" baseline="-25000" dirty="0">
                <a:solidFill>
                  <a:schemeClr val="tx1"/>
                </a:solidFill>
                <a:effectLst>
                  <a:outerShdw blurRad="38100" dist="38100" dir="2700000" algn="tl">
                    <a:srgbClr val="C0C0C0"/>
                  </a:outerShdw>
                </a:effectLst>
                <a:ea typeface="宋体" panose="02010600030101010101" pitchFamily="2" charset="-122"/>
                <a:cs typeface="+mn-cs"/>
              </a:rPr>
              <a:t>u</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en-US" altLang="zh-CN" b="1" dirty="0" err="1">
                <a:solidFill>
                  <a:schemeClr val="tx1"/>
                </a:solidFill>
                <a:effectLst>
                  <a:outerShdw blurRad="38100" dist="38100" dir="2700000" algn="tl">
                    <a:srgbClr val="C0C0C0"/>
                  </a:outerShdw>
                </a:effectLst>
                <a:ea typeface="宋体" panose="02010600030101010101" pitchFamily="2" charset="-122"/>
                <a:cs typeface="+mn-cs"/>
              </a:rPr>
              <a:t>r</a:t>
            </a:r>
            <a:r>
              <a:rPr kumimoji="1" lang="en-US" altLang="zh-CN" b="1" i="0" baseline="-25000" dirty="0" err="1">
                <a:solidFill>
                  <a:schemeClr val="tx1"/>
                </a:solidFill>
                <a:effectLst>
                  <a:outerShdw blurRad="38100" dist="38100" dir="2700000" algn="tl">
                    <a:srgbClr val="C0C0C0"/>
                  </a:outerShdw>
                </a:effectLst>
                <a:ea typeface="宋体" panose="02010600030101010101" pitchFamily="2" charset="-122"/>
                <a:cs typeface="+mn-cs"/>
              </a:rPr>
              <a:t>i</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en-US" altLang="zh-CN" b="1" dirty="0" err="1">
                <a:solidFill>
                  <a:schemeClr val="tx1"/>
                </a:solidFill>
                <a:effectLst>
                  <a:outerShdw blurRad="38100" dist="38100" dir="2700000" algn="tl">
                    <a:srgbClr val="C0C0C0"/>
                  </a:outerShdw>
                </a:effectLst>
                <a:ea typeface="宋体" panose="02010600030101010101" pitchFamily="2" charset="-122"/>
                <a:cs typeface="+mn-cs"/>
              </a:rPr>
              <a:t>r</a:t>
            </a:r>
            <a:r>
              <a:rPr kumimoji="1" lang="en-US" altLang="zh-CN" b="1" i="0" baseline="-25000" dirty="0" err="1">
                <a:solidFill>
                  <a:schemeClr val="tx1"/>
                </a:solidFill>
                <a:effectLst>
                  <a:outerShdw blurRad="38100" dist="38100" dir="2700000" algn="tl">
                    <a:srgbClr val="C0C0C0"/>
                  </a:outerShdw>
                </a:effectLst>
                <a:ea typeface="宋体" panose="02010600030101010101" pitchFamily="2" charset="-122"/>
                <a:cs typeface="+mn-cs"/>
              </a:rPr>
              <a:t>o</a:t>
            </a:r>
            <a:r>
              <a:rPr kumimoji="1" lang="zh-CN" altLang="en-US" b="1" i="0" dirty="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与电路参数的关系，为设</a:t>
            </a:r>
          </a:p>
          <a:p>
            <a:pPr>
              <a:lnSpc>
                <a:spcPct val="125000"/>
              </a:lnSpc>
              <a:defRPr/>
            </a:pPr>
            <a:r>
              <a:rPr kumimoji="1" lang="zh-CN" altLang="en-US" b="1" i="0" dirty="0">
                <a:solidFill>
                  <a:schemeClr val="tx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计打基础。</a:t>
            </a:r>
          </a:p>
        </p:txBody>
      </p:sp>
      <p:sp>
        <p:nvSpPr>
          <p:cNvPr id="47112" name="AutoShape 8">
            <a:hlinkClick r:id="" action="ppaction://hlinkshowjump?jump=previousslide" highlightClick="1"/>
            <a:extLst>
              <a:ext uri="{FF2B5EF4-FFF2-40B4-BE49-F238E27FC236}">
                <a16:creationId xmlns:a16="http://schemas.microsoft.com/office/drawing/2014/main" id="{055FA28A-1361-4ECD-0631-3C329C1E3065}"/>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7113" name="AutoShape 9">
            <a:hlinkClick r:id="" action="ppaction://hlinkshowjump?jump=nextslide" highlightClick="1"/>
            <a:extLst>
              <a:ext uri="{FF2B5EF4-FFF2-40B4-BE49-F238E27FC236}">
                <a16:creationId xmlns:a16="http://schemas.microsoft.com/office/drawing/2014/main" id="{8065F1F7-200F-2494-18FA-4F5987F1EC0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7114" name="AutoShape 10">
            <a:hlinkClick r:id="" action="ppaction://hlinkshowjump?jump=firstslide" highlightClick="1"/>
            <a:extLst>
              <a:ext uri="{FF2B5EF4-FFF2-40B4-BE49-F238E27FC236}">
                <a16:creationId xmlns:a16="http://schemas.microsoft.com/office/drawing/2014/main" id="{DE941C55-BE70-AE0E-000C-68A5539D0F7C}"/>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overrideClrMapping bg1="lt1" tx1="dk1" bg2="lt2" tx2="dk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0819"/>
                                        </p:tgtEl>
                                        <p:attrNameLst>
                                          <p:attrName>style.visibility</p:attrName>
                                        </p:attrNameLst>
                                      </p:cBhvr>
                                      <p:to>
                                        <p:strVal val="visible"/>
                                      </p:to>
                                    </p:set>
                                    <p:animEffect transition="in" filter="wipe(left)">
                                      <p:cBhvr>
                                        <p:cTn id="7" dur="500"/>
                                        <p:tgtEl>
                                          <p:spTgt spid="2908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0821"/>
                                        </p:tgtEl>
                                        <p:attrNameLst>
                                          <p:attrName>style.visibility</p:attrName>
                                        </p:attrNameLst>
                                      </p:cBhvr>
                                      <p:to>
                                        <p:strVal val="visible"/>
                                      </p:to>
                                    </p:set>
                                    <p:animEffect transition="in" filter="wipe(left)">
                                      <p:cBhvr>
                                        <p:cTn id="12" dur="500"/>
                                        <p:tgtEl>
                                          <p:spTgt spid="2908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5" fill="hold" grpId="0" nodeType="clickEffect">
                                  <p:stCondLst>
                                    <p:cond delay="0"/>
                                  </p:stCondLst>
                                  <p:childTnLst>
                                    <p:set>
                                      <p:cBhvr>
                                        <p:cTn id="16" dur="1" fill="hold">
                                          <p:stCondLst>
                                            <p:cond delay="0"/>
                                          </p:stCondLst>
                                        </p:cTn>
                                        <p:tgtEl>
                                          <p:spTgt spid="290822">
                                            <p:txEl>
                                              <p:pRg st="0" end="0"/>
                                            </p:txEl>
                                          </p:spTgt>
                                        </p:tgtEl>
                                        <p:attrNameLst>
                                          <p:attrName>style.visibility</p:attrName>
                                        </p:attrNameLst>
                                      </p:cBhvr>
                                      <p:to>
                                        <p:strVal val="visible"/>
                                      </p:to>
                                    </p:set>
                                    <p:animEffect transition="in" filter="blinds(vertical)">
                                      <p:cBhvr>
                                        <p:cTn id="17" dur="500"/>
                                        <p:tgtEl>
                                          <p:spTgt spid="290822">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90820"/>
                                        </p:tgtEl>
                                        <p:attrNameLst>
                                          <p:attrName>style.visibility</p:attrName>
                                        </p:attrNameLst>
                                      </p:cBhvr>
                                      <p:to>
                                        <p:strVal val="visible"/>
                                      </p:to>
                                    </p:set>
                                    <p:animEffect transition="in" filter="wipe(left)">
                                      <p:cBhvr>
                                        <p:cTn id="22" dur="500"/>
                                        <p:tgtEl>
                                          <p:spTgt spid="29082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0823"/>
                                        </p:tgtEl>
                                        <p:attrNameLst>
                                          <p:attrName>style.visibility</p:attrName>
                                        </p:attrNameLst>
                                      </p:cBhvr>
                                      <p:to>
                                        <p:strVal val="visible"/>
                                      </p:to>
                                    </p:set>
                                    <p:animEffect transition="in" filter="wipe(left)">
                                      <p:cBhvr>
                                        <p:cTn id="27" dur="500"/>
                                        <p:tgtEl>
                                          <p:spTgt spid="2908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0819" grpId="0"/>
      <p:bldP spid="290820" grpId="0"/>
      <p:bldP spid="290821" grpId="0"/>
      <p:bldP spid="290822" grpId="0" build="p"/>
      <p:bldP spid="290823" grpId="0"/>
    </p:bldLst>
  </p:timing>
</p:sld>
</file>

<file path=ppt/slides/slide3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1842" name="Rectangle 2">
            <a:extLst>
              <a:ext uri="{FF2B5EF4-FFF2-40B4-BE49-F238E27FC236}">
                <a16:creationId xmlns:a16="http://schemas.microsoft.com/office/drawing/2014/main" id="{F6142B0C-6A1C-FF67-493F-DFE178790DEE}"/>
              </a:ext>
            </a:extLst>
          </p:cNvPr>
          <p:cNvSpPr>
            <a:spLocks noGrp="1" noChangeArrowheads="1"/>
          </p:cNvSpPr>
          <p:nvPr>
            <p:ph type="subTitle" idx="1"/>
          </p:nvPr>
        </p:nvSpPr>
        <p:spPr>
          <a:xfrm>
            <a:off x="566738" y="430213"/>
            <a:ext cx="4419600" cy="523875"/>
          </a:xfrm>
        </p:spPr>
        <p:txBody>
          <a:bodyPr/>
          <a:lstStyle/>
          <a:p>
            <a:pPr algn="l" eaLnBrk="1" hangingPunct="1">
              <a:defRPr/>
            </a:pPr>
            <a:r>
              <a:rPr kumimoji="1" lang="en-US" altLang="zh-CN" b="1" dirty="0">
                <a:solidFill>
                  <a:srgbClr val="C00000"/>
                </a:solidFill>
                <a:effectLst>
                  <a:outerShdw blurRad="38100" dist="38100" dir="2700000" algn="tl">
                    <a:srgbClr val="C0C0C0"/>
                  </a:outerShdw>
                </a:effectLst>
              </a:rPr>
              <a:t>10.3.1   </a:t>
            </a:r>
            <a:r>
              <a:rPr kumimoji="1" lang="zh-CN" altLang="en-US" b="1" dirty="0">
                <a:solidFill>
                  <a:srgbClr val="C00000"/>
                </a:solidFill>
                <a:effectLst>
                  <a:outerShdw blurRad="38100" dist="38100" dir="2700000" algn="tl">
                    <a:srgbClr val="C0C0C0"/>
                  </a:outerShdw>
                </a:effectLst>
              </a:rPr>
              <a:t>微变等效电路法</a:t>
            </a:r>
          </a:p>
        </p:txBody>
      </p:sp>
      <p:sp>
        <p:nvSpPr>
          <p:cNvPr id="291843" name="Text Box 3">
            <a:extLst>
              <a:ext uri="{FF2B5EF4-FFF2-40B4-BE49-F238E27FC236}">
                <a16:creationId xmlns:a16="http://schemas.microsoft.com/office/drawing/2014/main" id="{8C31C56A-8B79-72EB-E302-3A3B896A05B7}"/>
              </a:ext>
            </a:extLst>
          </p:cNvPr>
          <p:cNvSpPr txBox="1">
            <a:spLocks noChangeArrowheads="1"/>
          </p:cNvSpPr>
          <p:nvPr/>
        </p:nvSpPr>
        <p:spPr bwMode="auto">
          <a:xfrm>
            <a:off x="554038" y="1646238"/>
            <a:ext cx="8356600"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nSpc>
                <a:spcPct val="110000"/>
              </a:lnSpc>
            </a:pPr>
            <a:r>
              <a:rPr lang="en-US" altLang="zh-CN" b="1" i="0">
                <a:solidFill>
                  <a:schemeClr val="tx2"/>
                </a:solidFill>
                <a:latin typeface="宋体" panose="02010600030101010101" pitchFamily="2" charset="-122"/>
                <a:ea typeface="宋体" panose="02010600030101010101" pitchFamily="2" charset="-122"/>
              </a:rPr>
              <a:t>  </a:t>
            </a:r>
          </a:p>
        </p:txBody>
      </p:sp>
      <p:sp>
        <p:nvSpPr>
          <p:cNvPr id="291844" name="Rectangle 4">
            <a:extLst>
              <a:ext uri="{FF2B5EF4-FFF2-40B4-BE49-F238E27FC236}">
                <a16:creationId xmlns:a16="http://schemas.microsoft.com/office/drawing/2014/main" id="{9951DBEA-30C7-8FFB-ADF0-5E86487815ED}"/>
              </a:ext>
            </a:extLst>
          </p:cNvPr>
          <p:cNvSpPr>
            <a:spLocks noChangeArrowheads="1"/>
          </p:cNvSpPr>
          <p:nvPr/>
        </p:nvSpPr>
        <p:spPr bwMode="auto">
          <a:xfrm>
            <a:off x="547688" y="1089025"/>
            <a:ext cx="8335962" cy="2379663"/>
          </a:xfrm>
          <a:prstGeom prst="rect">
            <a:avLst/>
          </a:prstGeom>
          <a:noFill/>
          <a:ln w="38100">
            <a:noFill/>
            <a:miter lim="800000"/>
          </a:ln>
          <a:effectLst/>
        </p:spPr>
        <p:txBody>
          <a:bodyPr lIns="90000" tIns="46800" rIns="90000" bIns="46800" anchor="ctr">
            <a:spAutoFit/>
          </a:bodyPr>
          <a:lstStyle/>
          <a:p>
            <a:pPr>
              <a:lnSpc>
                <a:spcPct val="125000"/>
              </a:lnSpc>
              <a:spcBef>
                <a:spcPct val="50000"/>
              </a:spcBef>
              <a:defRPr/>
            </a:pPr>
            <a:r>
              <a:rPr kumimoji="1" lang="zh-CN" altLang="en-US" sz="3600" b="1" i="0" dirty="0">
                <a:solidFill>
                  <a:schemeClr val="tx1"/>
                </a:solidFill>
                <a:effectLst>
                  <a:outerShdw blurRad="38100" dist="38100" dir="2700000" algn="tl">
                    <a:srgbClr val="C0C0C0"/>
                  </a:outerShdw>
                </a:effectLst>
                <a:ea typeface="隶书" panose="02010509060101010101" pitchFamily="49" charset="-122"/>
                <a:cs typeface="+mn-cs"/>
              </a:rPr>
              <a:t>微变等效电路：</a:t>
            </a:r>
          </a:p>
          <a:p>
            <a:pPr>
              <a:lnSpc>
                <a:spcPct val="125000"/>
              </a:lnSpc>
              <a:defRPr/>
            </a:pPr>
            <a:r>
              <a:rPr kumimoji="1" lang="zh-CN" altLang="en-US" b="1" i="0" dirty="0">
                <a:solidFill>
                  <a:schemeClr val="tx2"/>
                </a:solidFill>
                <a:latin typeface="宋体" panose="02010600030101010101" pitchFamily="2" charset="-122"/>
                <a:ea typeface="宋体" panose="02010600030101010101" pitchFamily="2" charset="-122"/>
                <a:cs typeface="+mn-cs"/>
              </a:rPr>
              <a:t>  </a:t>
            </a:r>
            <a:r>
              <a:rPr kumimoji="1" lang="zh-CN" altLang="en-US" b="1" i="0" dirty="0">
                <a:solidFill>
                  <a:srgbClr val="0000FF"/>
                </a:solidFill>
                <a:latin typeface="宋体" panose="02010600030101010101" pitchFamily="2" charset="-122"/>
                <a:ea typeface="宋体" panose="02010600030101010101" pitchFamily="2" charset="-122"/>
                <a:cs typeface="+mn-cs"/>
              </a:rPr>
              <a:t>把非线性元件晶体管所组成的放大电路等效为一个线性电路。即把非线性的晶体管线性化，等效为一个线性元件。</a:t>
            </a:r>
            <a:endParaRPr kumimoji="1" lang="zh-CN" altLang="en-US" b="1" i="0" dirty="0">
              <a:solidFill>
                <a:srgbClr val="0000FF"/>
              </a:solidFill>
              <a:ea typeface="宋体" panose="02010600030101010101" pitchFamily="2" charset="-122"/>
              <a:cs typeface="+mn-cs"/>
            </a:endParaRPr>
          </a:p>
        </p:txBody>
      </p:sp>
      <p:sp>
        <p:nvSpPr>
          <p:cNvPr id="291845" name="Text Box 5">
            <a:extLst>
              <a:ext uri="{FF2B5EF4-FFF2-40B4-BE49-F238E27FC236}">
                <a16:creationId xmlns:a16="http://schemas.microsoft.com/office/drawing/2014/main" id="{E3D6DABE-EE8B-34CF-F222-33984CB13B07}"/>
              </a:ext>
            </a:extLst>
          </p:cNvPr>
          <p:cNvSpPr txBox="1">
            <a:spLocks noChangeArrowheads="1"/>
          </p:cNvSpPr>
          <p:nvPr/>
        </p:nvSpPr>
        <p:spPr bwMode="auto">
          <a:xfrm>
            <a:off x="450850" y="3479800"/>
            <a:ext cx="8121650" cy="2379663"/>
          </a:xfrm>
          <a:prstGeom prst="rect">
            <a:avLst/>
          </a:prstGeom>
          <a:noFill/>
          <a:ln w="38100">
            <a:noFill/>
            <a:miter lim="800000"/>
          </a:ln>
          <a:effectLst/>
        </p:spPr>
        <p:txBody>
          <a:bodyPr lIns="90000" tIns="46800" rIns="90000" bIns="46800" anchor="ctr">
            <a:spAutoFit/>
          </a:bodyPr>
          <a:lstStyle/>
          <a:p>
            <a:pPr>
              <a:lnSpc>
                <a:spcPct val="125000"/>
              </a:lnSpc>
              <a:defRPr/>
            </a:pPr>
            <a:r>
              <a:rPr kumimoji="1" lang="zh-CN" altLang="en-US" sz="3600" b="1" i="0" dirty="0">
                <a:solidFill>
                  <a:schemeClr val="tx1"/>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线性化的条件：</a:t>
            </a:r>
          </a:p>
          <a:p>
            <a:pPr>
              <a:lnSpc>
                <a:spcPct val="125000"/>
              </a:lnSpc>
              <a:defRPr/>
            </a:pPr>
            <a:r>
              <a:rPr kumimoji="1" lang="zh-CN" altLang="en-US" b="1" i="0" dirty="0">
                <a:solidFill>
                  <a:schemeClr val="tx2"/>
                </a:solidFill>
                <a:latin typeface="宋体" panose="02010600030101010101" pitchFamily="2" charset="-122"/>
                <a:ea typeface="宋体" panose="02010600030101010101" pitchFamily="2" charset="-122"/>
                <a:cs typeface="+mn-cs"/>
              </a:rPr>
              <a:t>  </a:t>
            </a:r>
            <a:r>
              <a:rPr kumimoji="1" lang="zh-CN" altLang="en-US" b="1" i="0" dirty="0">
                <a:solidFill>
                  <a:srgbClr val="0000FF"/>
                </a:solidFill>
                <a:latin typeface="宋体" panose="02010600030101010101" pitchFamily="2" charset="-122"/>
                <a:ea typeface="宋体" panose="02010600030101010101" pitchFamily="2" charset="-122"/>
                <a:cs typeface="+mn-cs"/>
              </a:rPr>
              <a:t>晶体管在小信号（微变量）情况下工作。因此，在静态工作点附近小范围内的特性曲线可用直线近似代替。</a:t>
            </a:r>
          </a:p>
        </p:txBody>
      </p:sp>
      <p:sp>
        <p:nvSpPr>
          <p:cNvPr id="48134" name="AutoShape 7">
            <a:hlinkClick r:id="" action="ppaction://hlinkshowjump?jump=previousslide" highlightClick="1"/>
            <a:extLst>
              <a:ext uri="{FF2B5EF4-FFF2-40B4-BE49-F238E27FC236}">
                <a16:creationId xmlns:a16="http://schemas.microsoft.com/office/drawing/2014/main" id="{99EC0FE0-23FF-5E67-C85E-D48E1F35480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8135" name="AutoShape 8">
            <a:hlinkClick r:id="" action="ppaction://hlinkshowjump?jump=nextslide" highlightClick="1"/>
            <a:extLst>
              <a:ext uri="{FF2B5EF4-FFF2-40B4-BE49-F238E27FC236}">
                <a16:creationId xmlns:a16="http://schemas.microsoft.com/office/drawing/2014/main" id="{CEC194D6-36BC-5A6C-1121-614766BD680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8136" name="AutoShape 9">
            <a:hlinkClick r:id="" action="ppaction://hlinkshowjump?jump=firstslide" highlightClick="1"/>
            <a:extLst>
              <a:ext uri="{FF2B5EF4-FFF2-40B4-BE49-F238E27FC236}">
                <a16:creationId xmlns:a16="http://schemas.microsoft.com/office/drawing/2014/main" id="{7B65D2E6-6572-DF44-BBD5-29DECA5A272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1844"/>
                                        </p:tgtEl>
                                        <p:attrNameLst>
                                          <p:attrName>style.visibility</p:attrName>
                                        </p:attrNameLst>
                                      </p:cBhvr>
                                      <p:to>
                                        <p:strVal val="visible"/>
                                      </p:to>
                                    </p:set>
                                    <p:animEffect transition="in" filter="wipe(left)">
                                      <p:cBhvr>
                                        <p:cTn id="7" dur="500"/>
                                        <p:tgtEl>
                                          <p:spTgt spid="2918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1845"/>
                                        </p:tgtEl>
                                        <p:attrNameLst>
                                          <p:attrName>style.visibility</p:attrName>
                                        </p:attrNameLst>
                                      </p:cBhvr>
                                      <p:to>
                                        <p:strVal val="visible"/>
                                      </p:to>
                                    </p:set>
                                    <p:animEffect transition="in" filter="wipe(left)">
                                      <p:cBhvr>
                                        <p:cTn id="12" dur="500"/>
                                        <p:tgtEl>
                                          <p:spTgt spid="29184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1843"/>
                                        </p:tgtEl>
                                        <p:attrNameLst>
                                          <p:attrName>style.visibility</p:attrName>
                                        </p:attrNameLst>
                                      </p:cBhvr>
                                      <p:to>
                                        <p:strVal val="visible"/>
                                      </p:to>
                                    </p:set>
                                    <p:animEffect transition="in" filter="wipe(left)">
                                      <p:cBhvr>
                                        <p:cTn id="17" dur="500"/>
                                        <p:tgtEl>
                                          <p:spTgt spid="2918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1843" grpId="0"/>
      <p:bldP spid="291844" grpId="0"/>
      <p:bldP spid="291845" grpId="0"/>
    </p:bldLst>
  </p:timing>
</p:sld>
</file>

<file path=ppt/slides/slide3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2866" name="Text Box 2">
            <a:extLst>
              <a:ext uri="{FF2B5EF4-FFF2-40B4-BE49-F238E27FC236}">
                <a16:creationId xmlns:a16="http://schemas.microsoft.com/office/drawing/2014/main" id="{382576CD-3793-CA13-B458-028F98E6AFC2}"/>
              </a:ext>
            </a:extLst>
          </p:cNvPr>
          <p:cNvSpPr txBox="1">
            <a:spLocks noChangeArrowheads="1"/>
          </p:cNvSpPr>
          <p:nvPr/>
        </p:nvSpPr>
        <p:spPr bwMode="auto">
          <a:xfrm>
            <a:off x="703263" y="1531938"/>
            <a:ext cx="84137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0000FF"/>
                </a:solidFill>
                <a:latin typeface="宋体" panose="02010600030101010101" pitchFamily="2" charset="-122"/>
                <a:ea typeface="宋体" panose="02010600030101010101" pitchFamily="2" charset="-122"/>
              </a:rPr>
              <a:t> </a:t>
            </a:r>
            <a:r>
              <a:rPr lang="zh-CN" altLang="en-US" b="1" i="0">
                <a:solidFill>
                  <a:srgbClr val="0000FF"/>
                </a:solidFill>
                <a:latin typeface="宋体" panose="02010600030101010101" pitchFamily="2" charset="-122"/>
                <a:ea typeface="宋体" panose="02010600030101010101" pitchFamily="2" charset="-122"/>
              </a:rPr>
              <a:t>晶体管的微变等效电路可从晶体管特性曲线求出。</a:t>
            </a:r>
          </a:p>
        </p:txBody>
      </p:sp>
      <p:grpSp>
        <p:nvGrpSpPr>
          <p:cNvPr id="2" name="Group 3">
            <a:extLst>
              <a:ext uri="{FF2B5EF4-FFF2-40B4-BE49-F238E27FC236}">
                <a16:creationId xmlns:a16="http://schemas.microsoft.com/office/drawing/2014/main" id="{482A87CB-D246-097F-57FF-DBB4C995D988}"/>
              </a:ext>
            </a:extLst>
          </p:cNvPr>
          <p:cNvGrpSpPr>
            <a:grpSpLocks/>
          </p:cNvGrpSpPr>
          <p:nvPr/>
        </p:nvGrpSpPr>
        <p:grpSpPr bwMode="auto">
          <a:xfrm>
            <a:off x="609600" y="2749550"/>
            <a:ext cx="2947988" cy="2830513"/>
            <a:chOff x="869" y="785"/>
            <a:chExt cx="1857" cy="2241"/>
          </a:xfrm>
        </p:grpSpPr>
        <p:sp>
          <p:nvSpPr>
            <p:cNvPr id="49156" name="Line 4">
              <a:extLst>
                <a:ext uri="{FF2B5EF4-FFF2-40B4-BE49-F238E27FC236}">
                  <a16:creationId xmlns:a16="http://schemas.microsoft.com/office/drawing/2014/main" id="{53E52E2D-054A-3CD8-D539-6588F5D85930}"/>
                </a:ext>
              </a:extLst>
            </p:cNvPr>
            <p:cNvSpPr>
              <a:spLocks noChangeShapeType="1"/>
            </p:cNvSpPr>
            <p:nvPr/>
          </p:nvSpPr>
          <p:spPr bwMode="auto">
            <a:xfrm flipV="1">
              <a:off x="1224" y="1154"/>
              <a:ext cx="0" cy="1738"/>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49157" name="Line 5">
              <a:extLst>
                <a:ext uri="{FF2B5EF4-FFF2-40B4-BE49-F238E27FC236}">
                  <a16:creationId xmlns:a16="http://schemas.microsoft.com/office/drawing/2014/main" id="{8138F307-D1EA-107D-19A9-7EB41BB89A6E}"/>
                </a:ext>
              </a:extLst>
            </p:cNvPr>
            <p:cNvSpPr>
              <a:spLocks noChangeShapeType="1"/>
            </p:cNvSpPr>
            <p:nvPr/>
          </p:nvSpPr>
          <p:spPr bwMode="auto">
            <a:xfrm flipV="1">
              <a:off x="1224" y="2868"/>
              <a:ext cx="1032" cy="12"/>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49158" name="Text Box 6">
              <a:extLst>
                <a:ext uri="{FF2B5EF4-FFF2-40B4-BE49-F238E27FC236}">
                  <a16:creationId xmlns:a16="http://schemas.microsoft.com/office/drawing/2014/main" id="{ACD028A4-5B40-95E4-FCE9-E679A281D2CC}"/>
                </a:ext>
              </a:extLst>
            </p:cNvPr>
            <p:cNvSpPr txBox="1">
              <a:spLocks noChangeArrowheads="1"/>
            </p:cNvSpPr>
            <p:nvPr/>
          </p:nvSpPr>
          <p:spPr bwMode="auto">
            <a:xfrm>
              <a:off x="869" y="785"/>
              <a:ext cx="866"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I</a:t>
              </a:r>
              <a:r>
                <a:rPr lang="en-US" altLang="zh-CN" sz="2400" b="1"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49159" name="Text Box 7">
              <a:extLst>
                <a:ext uri="{FF2B5EF4-FFF2-40B4-BE49-F238E27FC236}">
                  <a16:creationId xmlns:a16="http://schemas.microsoft.com/office/drawing/2014/main" id="{4B5A84FC-232E-9A1C-BD73-7F28532DB967}"/>
                </a:ext>
              </a:extLst>
            </p:cNvPr>
            <p:cNvSpPr txBox="1">
              <a:spLocks noChangeArrowheads="1"/>
            </p:cNvSpPr>
            <p:nvPr/>
          </p:nvSpPr>
          <p:spPr bwMode="auto">
            <a:xfrm>
              <a:off x="2303" y="2664"/>
              <a:ext cx="423"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U</a:t>
              </a:r>
              <a:r>
                <a:rPr lang="en-US" altLang="zh-CN" sz="2400" b="1" baseline="-25000">
                  <a:solidFill>
                    <a:schemeClr val="tx1"/>
                  </a:solidFill>
                  <a:ea typeface="楷体_GB2312" pitchFamily="49" charset="-122"/>
                </a:rPr>
                <a:t>BE</a:t>
              </a:r>
              <a:endParaRPr lang="en-US" altLang="zh-CN" sz="2400" b="1" i="0">
                <a:solidFill>
                  <a:schemeClr val="tx1"/>
                </a:solidFill>
                <a:ea typeface="楷体_GB2312" pitchFamily="49" charset="-122"/>
              </a:endParaRPr>
            </a:p>
          </p:txBody>
        </p:sp>
        <p:sp>
          <p:nvSpPr>
            <p:cNvPr id="49160" name="Freeform 8">
              <a:extLst>
                <a:ext uri="{FF2B5EF4-FFF2-40B4-BE49-F238E27FC236}">
                  <a16:creationId xmlns:a16="http://schemas.microsoft.com/office/drawing/2014/main" id="{DBF1335D-7155-086F-477A-A8D6894B6C5B}"/>
                </a:ext>
              </a:extLst>
            </p:cNvPr>
            <p:cNvSpPr>
              <a:spLocks noChangeArrowheads="1"/>
            </p:cNvSpPr>
            <p:nvPr/>
          </p:nvSpPr>
          <p:spPr bwMode="auto">
            <a:xfrm>
              <a:off x="1224" y="1368"/>
              <a:ext cx="672" cy="1498"/>
            </a:xfrm>
            <a:custGeom>
              <a:avLst/>
              <a:gdLst>
                <a:gd name="T0" fmla="*/ 0 w 1344"/>
                <a:gd name="T1" fmla="*/ 2280 h 2280"/>
                <a:gd name="T2" fmla="*/ 456 w 1344"/>
                <a:gd name="T3" fmla="*/ 2256 h 2280"/>
                <a:gd name="T4" fmla="*/ 648 w 1344"/>
                <a:gd name="T5" fmla="*/ 2220 h 2280"/>
                <a:gd name="T6" fmla="*/ 900 w 1344"/>
                <a:gd name="T7" fmla="*/ 1968 h 2280"/>
                <a:gd name="T8" fmla="*/ 1080 w 1344"/>
                <a:gd name="T9" fmla="*/ 1308 h 2280"/>
                <a:gd name="T10" fmla="*/ 1344 w 1344"/>
                <a:gd name="T11" fmla="*/ 0 h 2280"/>
              </a:gdLst>
              <a:ahLst/>
              <a:cxnLst>
                <a:cxn ang="0">
                  <a:pos x="T0" y="T1"/>
                </a:cxn>
                <a:cxn ang="0">
                  <a:pos x="T2" y="T3"/>
                </a:cxn>
                <a:cxn ang="0">
                  <a:pos x="T4" y="T5"/>
                </a:cxn>
                <a:cxn ang="0">
                  <a:pos x="T6" y="T7"/>
                </a:cxn>
                <a:cxn ang="0">
                  <a:pos x="T8" y="T9"/>
                </a:cxn>
                <a:cxn ang="0">
                  <a:pos x="T10" y="T11"/>
                </a:cxn>
              </a:cxnLst>
              <a:rect l="0" t="0" r="r" b="b"/>
              <a:pathLst>
                <a:path w="1344" h="2280">
                  <a:moveTo>
                    <a:pt x="0" y="2280"/>
                  </a:moveTo>
                  <a:cubicBezTo>
                    <a:pt x="174" y="2273"/>
                    <a:pt x="348" y="2266"/>
                    <a:pt x="456" y="2256"/>
                  </a:cubicBezTo>
                  <a:cubicBezTo>
                    <a:pt x="564" y="2246"/>
                    <a:pt x="574" y="2268"/>
                    <a:pt x="648" y="2220"/>
                  </a:cubicBezTo>
                  <a:cubicBezTo>
                    <a:pt x="722" y="2172"/>
                    <a:pt x="828" y="2120"/>
                    <a:pt x="900" y="1968"/>
                  </a:cubicBezTo>
                  <a:cubicBezTo>
                    <a:pt x="972" y="1816"/>
                    <a:pt x="1006" y="1636"/>
                    <a:pt x="1080" y="1308"/>
                  </a:cubicBezTo>
                  <a:cubicBezTo>
                    <a:pt x="1154" y="980"/>
                    <a:pt x="1289" y="272"/>
                    <a:pt x="1344"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161" name="Oval 9">
              <a:extLst>
                <a:ext uri="{FF2B5EF4-FFF2-40B4-BE49-F238E27FC236}">
                  <a16:creationId xmlns:a16="http://schemas.microsoft.com/office/drawing/2014/main" id="{0D72102E-F590-4D76-B84C-7AEC8A2260C5}"/>
                </a:ext>
              </a:extLst>
            </p:cNvPr>
            <p:cNvSpPr>
              <a:spLocks noChangeArrowheads="1"/>
            </p:cNvSpPr>
            <p:nvPr/>
          </p:nvSpPr>
          <p:spPr bwMode="auto">
            <a:xfrm>
              <a:off x="1788" y="1872"/>
              <a:ext cx="72" cy="84"/>
            </a:xfrm>
            <a:prstGeom prst="ellipse">
              <a:avLst/>
            </a:prstGeom>
            <a:solidFill>
              <a:srgbClr val="FF3300"/>
            </a:solidFill>
            <a:ln w="38100">
              <a:solidFill>
                <a:srgbClr val="FF3300"/>
              </a:solidFill>
              <a:round/>
              <a:headEnd/>
              <a:tailEnd/>
            </a:ln>
          </p:spPr>
          <p:txBody>
            <a:bodyPr wrap="none" lIns="90000" tIns="46800" rIns="90000" bIns="46800" anchor="ctr">
              <a:spAutoFit/>
            </a:bodyPr>
            <a:lstStyle/>
            <a:p>
              <a:pPr>
                <a:spcBef>
                  <a:spcPct val="50000"/>
                </a:spcBef>
              </a:pPr>
              <a:endParaRPr lang="zh-CN" altLang="en-US"/>
            </a:p>
          </p:txBody>
        </p:sp>
        <p:sp>
          <p:nvSpPr>
            <p:cNvPr id="49162" name="Text Box 10">
              <a:extLst>
                <a:ext uri="{FF2B5EF4-FFF2-40B4-BE49-F238E27FC236}">
                  <a16:creationId xmlns:a16="http://schemas.microsoft.com/office/drawing/2014/main" id="{0A4A23BE-B2C1-A516-6217-C680F73FB297}"/>
                </a:ext>
              </a:extLst>
            </p:cNvPr>
            <p:cNvSpPr txBox="1">
              <a:spLocks noChangeArrowheads="1"/>
            </p:cNvSpPr>
            <p:nvPr/>
          </p:nvSpPr>
          <p:spPr bwMode="auto">
            <a:xfrm>
              <a:off x="2192" y="1673"/>
              <a:ext cx="114"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ea typeface="楷体_GB2312" pitchFamily="49" charset="-122"/>
              </a:endParaRPr>
            </a:p>
          </p:txBody>
        </p:sp>
        <p:sp>
          <p:nvSpPr>
            <p:cNvPr id="49163" name="Line 11">
              <a:extLst>
                <a:ext uri="{FF2B5EF4-FFF2-40B4-BE49-F238E27FC236}">
                  <a16:creationId xmlns:a16="http://schemas.microsoft.com/office/drawing/2014/main" id="{A5D9E0DB-EF09-C50F-DE7F-B21865C458F3}"/>
                </a:ext>
              </a:extLst>
            </p:cNvPr>
            <p:cNvSpPr>
              <a:spLocks noChangeShapeType="1"/>
            </p:cNvSpPr>
            <p:nvPr/>
          </p:nvSpPr>
          <p:spPr bwMode="auto">
            <a:xfrm>
              <a:off x="1152" y="1908"/>
              <a:ext cx="756" cy="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64" name="Line 12">
              <a:extLst>
                <a:ext uri="{FF2B5EF4-FFF2-40B4-BE49-F238E27FC236}">
                  <a16:creationId xmlns:a16="http://schemas.microsoft.com/office/drawing/2014/main" id="{213A4005-D80D-F01C-1DCB-A2C250228687}"/>
                </a:ext>
              </a:extLst>
            </p:cNvPr>
            <p:cNvSpPr>
              <a:spLocks noChangeShapeType="1"/>
            </p:cNvSpPr>
            <p:nvPr/>
          </p:nvSpPr>
          <p:spPr bwMode="auto">
            <a:xfrm>
              <a:off x="1824" y="1872"/>
              <a:ext cx="0" cy="108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92877" name="Text Box 13">
            <a:extLst>
              <a:ext uri="{FF2B5EF4-FFF2-40B4-BE49-F238E27FC236}">
                <a16:creationId xmlns:a16="http://schemas.microsoft.com/office/drawing/2014/main" id="{D1170409-95AA-21CD-2903-173836C6D876}"/>
              </a:ext>
            </a:extLst>
          </p:cNvPr>
          <p:cNvSpPr txBox="1">
            <a:spLocks noChangeArrowheads="1"/>
          </p:cNvSpPr>
          <p:nvPr/>
        </p:nvSpPr>
        <p:spPr bwMode="auto">
          <a:xfrm>
            <a:off x="3176588" y="2198688"/>
            <a:ext cx="5299075" cy="1630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nSpc>
                <a:spcPct val="120000"/>
              </a:lnSpc>
              <a:spcBef>
                <a:spcPct val="50000"/>
              </a:spcBef>
            </a:pPr>
            <a:r>
              <a:rPr lang="en-US" altLang="zh-CN" b="1" i="0">
                <a:solidFill>
                  <a:srgbClr val="000099"/>
                </a:solidFill>
                <a:ea typeface="宋体" panose="02010600030101010101" pitchFamily="2" charset="-122"/>
              </a:rPr>
              <a:t>    </a:t>
            </a:r>
            <a:r>
              <a:rPr lang="zh-CN" altLang="en-US" b="1" i="0">
                <a:solidFill>
                  <a:srgbClr val="000099"/>
                </a:solidFill>
                <a:ea typeface="宋体" panose="02010600030101010101" pitchFamily="2" charset="-122"/>
              </a:rPr>
              <a:t>当信号很小时，在静态工作点附近的输入特性在小范围内可近似线性化。</a:t>
            </a:r>
          </a:p>
        </p:txBody>
      </p:sp>
      <p:grpSp>
        <p:nvGrpSpPr>
          <p:cNvPr id="3" name="Group 14">
            <a:extLst>
              <a:ext uri="{FF2B5EF4-FFF2-40B4-BE49-F238E27FC236}">
                <a16:creationId xmlns:a16="http://schemas.microsoft.com/office/drawing/2014/main" id="{FF812C90-0BD8-E004-B00E-D7429D067B58}"/>
              </a:ext>
            </a:extLst>
          </p:cNvPr>
          <p:cNvGrpSpPr>
            <a:grpSpLocks/>
          </p:cNvGrpSpPr>
          <p:nvPr/>
        </p:nvGrpSpPr>
        <p:grpSpPr bwMode="auto">
          <a:xfrm>
            <a:off x="1600200" y="3767138"/>
            <a:ext cx="1047750" cy="1622425"/>
            <a:chOff x="1368" y="2484"/>
            <a:chExt cx="660" cy="1164"/>
          </a:xfrm>
        </p:grpSpPr>
        <p:grpSp>
          <p:nvGrpSpPr>
            <p:cNvPr id="49167" name="Group 15">
              <a:extLst>
                <a:ext uri="{FF2B5EF4-FFF2-40B4-BE49-F238E27FC236}">
                  <a16:creationId xmlns:a16="http://schemas.microsoft.com/office/drawing/2014/main" id="{920C9B6E-EF9A-0F30-E0BB-E6646C915497}"/>
                </a:ext>
              </a:extLst>
            </p:cNvPr>
            <p:cNvGrpSpPr>
              <a:grpSpLocks/>
            </p:cNvGrpSpPr>
            <p:nvPr/>
          </p:nvGrpSpPr>
          <p:grpSpPr bwMode="auto">
            <a:xfrm>
              <a:off x="1644" y="2484"/>
              <a:ext cx="108" cy="1164"/>
              <a:chOff x="1644" y="2484"/>
              <a:chExt cx="108" cy="1164"/>
            </a:xfrm>
          </p:grpSpPr>
          <p:sp>
            <p:nvSpPr>
              <p:cNvPr id="49168" name="Line 16">
                <a:extLst>
                  <a:ext uri="{FF2B5EF4-FFF2-40B4-BE49-F238E27FC236}">
                    <a16:creationId xmlns:a16="http://schemas.microsoft.com/office/drawing/2014/main" id="{03CE75EE-D068-14D4-BECF-E42E115DE14D}"/>
                  </a:ext>
                </a:extLst>
              </p:cNvPr>
              <p:cNvSpPr>
                <a:spLocks noChangeShapeType="1"/>
              </p:cNvSpPr>
              <p:nvPr/>
            </p:nvSpPr>
            <p:spPr bwMode="auto">
              <a:xfrm>
                <a:off x="1644" y="2988"/>
                <a:ext cx="0" cy="648"/>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69" name="Line 17">
                <a:extLst>
                  <a:ext uri="{FF2B5EF4-FFF2-40B4-BE49-F238E27FC236}">
                    <a16:creationId xmlns:a16="http://schemas.microsoft.com/office/drawing/2014/main" id="{9ECA2C99-95FB-AAD2-C104-413CA4C4BCDF}"/>
                  </a:ext>
                </a:extLst>
              </p:cNvPr>
              <p:cNvSpPr>
                <a:spLocks noChangeShapeType="1"/>
              </p:cNvSpPr>
              <p:nvPr/>
            </p:nvSpPr>
            <p:spPr bwMode="auto">
              <a:xfrm>
                <a:off x="1752" y="2484"/>
                <a:ext cx="0" cy="1164"/>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49170" name="Group 18">
              <a:extLst>
                <a:ext uri="{FF2B5EF4-FFF2-40B4-BE49-F238E27FC236}">
                  <a16:creationId xmlns:a16="http://schemas.microsoft.com/office/drawing/2014/main" id="{7030BDFF-A41C-E33B-E12F-CC020B1069FA}"/>
                </a:ext>
              </a:extLst>
            </p:cNvPr>
            <p:cNvGrpSpPr>
              <a:grpSpLocks/>
            </p:cNvGrpSpPr>
            <p:nvPr/>
          </p:nvGrpSpPr>
          <p:grpSpPr bwMode="auto">
            <a:xfrm>
              <a:off x="1368" y="3408"/>
              <a:ext cx="660" cy="12"/>
              <a:chOff x="1368" y="3408"/>
              <a:chExt cx="660" cy="12"/>
            </a:xfrm>
          </p:grpSpPr>
          <p:sp>
            <p:nvSpPr>
              <p:cNvPr id="49171" name="Line 19">
                <a:extLst>
                  <a:ext uri="{FF2B5EF4-FFF2-40B4-BE49-F238E27FC236}">
                    <a16:creationId xmlns:a16="http://schemas.microsoft.com/office/drawing/2014/main" id="{99A6CA73-5476-6BA3-C786-EFA66B2307DF}"/>
                  </a:ext>
                </a:extLst>
              </p:cNvPr>
              <p:cNvSpPr>
                <a:spLocks noChangeShapeType="1"/>
              </p:cNvSpPr>
              <p:nvPr/>
            </p:nvSpPr>
            <p:spPr bwMode="auto">
              <a:xfrm>
                <a:off x="1368" y="3408"/>
                <a:ext cx="264" cy="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9172" name="Line 20">
                <a:extLst>
                  <a:ext uri="{FF2B5EF4-FFF2-40B4-BE49-F238E27FC236}">
                    <a16:creationId xmlns:a16="http://schemas.microsoft.com/office/drawing/2014/main" id="{FE8E7E71-0ED4-EC2E-5165-61F41036E923}"/>
                  </a:ext>
                </a:extLst>
              </p:cNvPr>
              <p:cNvSpPr>
                <a:spLocks noChangeShapeType="1"/>
              </p:cNvSpPr>
              <p:nvPr/>
            </p:nvSpPr>
            <p:spPr bwMode="auto">
              <a:xfrm flipH="1">
                <a:off x="1764" y="3420"/>
                <a:ext cx="264" cy="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sp>
        <p:nvSpPr>
          <p:cNvPr id="292885" name="Rectangle 21">
            <a:extLst>
              <a:ext uri="{FF2B5EF4-FFF2-40B4-BE49-F238E27FC236}">
                <a16:creationId xmlns:a16="http://schemas.microsoft.com/office/drawing/2014/main" id="{1BE6985A-DEF8-4A61-04A2-BB6FAB74D11B}"/>
              </a:ext>
            </a:extLst>
          </p:cNvPr>
          <p:cNvSpPr>
            <a:spLocks noChangeArrowheads="1"/>
          </p:cNvSpPr>
          <p:nvPr/>
        </p:nvSpPr>
        <p:spPr bwMode="auto">
          <a:xfrm>
            <a:off x="511175" y="974725"/>
            <a:ext cx="4197350" cy="519113"/>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1.  </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晶体管的微变等效电路</a:t>
            </a:r>
          </a:p>
        </p:txBody>
      </p:sp>
      <p:sp>
        <p:nvSpPr>
          <p:cNvPr id="292886" name="Text Box 22">
            <a:extLst>
              <a:ext uri="{FF2B5EF4-FFF2-40B4-BE49-F238E27FC236}">
                <a16:creationId xmlns:a16="http://schemas.microsoft.com/office/drawing/2014/main" id="{B9206922-A7C9-4015-C946-33C3A24B7ABD}"/>
              </a:ext>
            </a:extLst>
          </p:cNvPr>
          <p:cNvSpPr txBox="1">
            <a:spLocks noChangeArrowheads="1"/>
          </p:cNvSpPr>
          <p:nvPr/>
        </p:nvSpPr>
        <p:spPr bwMode="auto">
          <a:xfrm>
            <a:off x="2166938" y="4610100"/>
            <a:ext cx="1276350" cy="457200"/>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en-US" sz="2400" b="1" i="0">
                <a:solidFill>
                  <a:schemeClr val="tx2"/>
                </a:solidFill>
                <a:effectLst>
                  <a:outerShdw blurRad="38100" dist="38100" dir="2700000" algn="tl">
                    <a:srgbClr val="C0C0C0"/>
                  </a:outerShdw>
                </a:effectLst>
                <a:ea typeface="楷体_GB2312" pitchFamily="49" charset="-122"/>
                <a:cs typeface="+mn-cs"/>
                <a:sym typeface="Symbol" panose="05050102010706020507" pitchFamily="18" charset="2"/>
              </a:rPr>
              <a:t></a:t>
            </a:r>
            <a:r>
              <a:rPr kumimoji="1" lang="en-US" altLang="zh-CN" sz="2400" b="1">
                <a:solidFill>
                  <a:schemeClr val="tx2"/>
                </a:solidFill>
                <a:effectLst>
                  <a:outerShdw blurRad="38100" dist="38100" dir="2700000" algn="tl">
                    <a:srgbClr val="C0C0C0"/>
                  </a:outerShdw>
                </a:effectLst>
                <a:ea typeface="楷体_GB2312" pitchFamily="49" charset="-122"/>
                <a:cs typeface="+mn-cs"/>
              </a:rPr>
              <a:t>U</a:t>
            </a:r>
            <a:r>
              <a:rPr kumimoji="1" lang="en-US" altLang="zh-CN" sz="2400" b="1" i="0" baseline="-25000">
                <a:solidFill>
                  <a:schemeClr val="tx2"/>
                </a:solidFill>
                <a:effectLst>
                  <a:outerShdw blurRad="38100" dist="38100" dir="2700000" algn="tl">
                    <a:srgbClr val="C0C0C0"/>
                  </a:outerShdw>
                </a:effectLst>
                <a:ea typeface="楷体_GB2312" pitchFamily="49" charset="-122"/>
                <a:cs typeface="+mn-cs"/>
              </a:rPr>
              <a:t>BE</a:t>
            </a:r>
            <a:endParaRPr kumimoji="1" lang="en-US" altLang="zh-CN" sz="2400" b="1" i="0">
              <a:effectLst>
                <a:outerShdw blurRad="38100" dist="38100" dir="2700000" algn="tl">
                  <a:srgbClr val="C0C0C0"/>
                </a:outerShdw>
              </a:effectLst>
              <a:ea typeface="楷体_GB2312" pitchFamily="49" charset="-122"/>
              <a:cs typeface="+mn-cs"/>
            </a:endParaRPr>
          </a:p>
        </p:txBody>
      </p:sp>
      <p:grpSp>
        <p:nvGrpSpPr>
          <p:cNvPr id="6" name="Group 23">
            <a:extLst>
              <a:ext uri="{FF2B5EF4-FFF2-40B4-BE49-F238E27FC236}">
                <a16:creationId xmlns:a16="http://schemas.microsoft.com/office/drawing/2014/main" id="{B5B8FD9D-C867-3AE8-C9C7-9F3AD6AA9EEB}"/>
              </a:ext>
            </a:extLst>
          </p:cNvPr>
          <p:cNvGrpSpPr>
            <a:grpSpLocks/>
          </p:cNvGrpSpPr>
          <p:nvPr/>
        </p:nvGrpSpPr>
        <p:grpSpPr bwMode="auto">
          <a:xfrm>
            <a:off x="304800" y="3771900"/>
            <a:ext cx="1919288" cy="838200"/>
            <a:chOff x="456" y="2484"/>
            <a:chExt cx="1356" cy="528"/>
          </a:xfrm>
        </p:grpSpPr>
        <p:sp>
          <p:nvSpPr>
            <p:cNvPr id="49176" name="Line 24">
              <a:extLst>
                <a:ext uri="{FF2B5EF4-FFF2-40B4-BE49-F238E27FC236}">
                  <a16:creationId xmlns:a16="http://schemas.microsoft.com/office/drawing/2014/main" id="{ABF2FC21-045E-70D4-F04C-37948CBFCCEC}"/>
                </a:ext>
              </a:extLst>
            </p:cNvPr>
            <p:cNvSpPr>
              <a:spLocks noChangeShapeType="1"/>
            </p:cNvSpPr>
            <p:nvPr/>
          </p:nvSpPr>
          <p:spPr bwMode="auto">
            <a:xfrm>
              <a:off x="948" y="2484"/>
              <a:ext cx="0" cy="528"/>
            </a:xfrm>
            <a:prstGeom prst="line">
              <a:avLst/>
            </a:prstGeom>
            <a:noFill/>
            <a:ln w="38100">
              <a:solidFill>
                <a:schemeClr val="accent2"/>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49177" name="Group 25">
              <a:extLst>
                <a:ext uri="{FF2B5EF4-FFF2-40B4-BE49-F238E27FC236}">
                  <a16:creationId xmlns:a16="http://schemas.microsoft.com/office/drawing/2014/main" id="{EE5355E3-ABF0-0BBE-41DE-EB00189EEAE7}"/>
                </a:ext>
              </a:extLst>
            </p:cNvPr>
            <p:cNvGrpSpPr>
              <a:grpSpLocks/>
            </p:cNvGrpSpPr>
            <p:nvPr/>
          </p:nvGrpSpPr>
          <p:grpSpPr bwMode="auto">
            <a:xfrm>
              <a:off x="456" y="2484"/>
              <a:ext cx="1356" cy="528"/>
              <a:chOff x="456" y="2484"/>
              <a:chExt cx="1356" cy="528"/>
            </a:xfrm>
          </p:grpSpPr>
          <p:grpSp>
            <p:nvGrpSpPr>
              <p:cNvPr id="49178" name="Group 26">
                <a:extLst>
                  <a:ext uri="{FF2B5EF4-FFF2-40B4-BE49-F238E27FC236}">
                    <a16:creationId xmlns:a16="http://schemas.microsoft.com/office/drawing/2014/main" id="{5DA4227E-8B00-1C1A-81B0-1B319BBAFC3F}"/>
                  </a:ext>
                </a:extLst>
              </p:cNvPr>
              <p:cNvGrpSpPr>
                <a:grpSpLocks/>
              </p:cNvGrpSpPr>
              <p:nvPr/>
            </p:nvGrpSpPr>
            <p:grpSpPr bwMode="auto">
              <a:xfrm>
                <a:off x="900" y="2484"/>
                <a:ext cx="912" cy="528"/>
                <a:chOff x="900" y="2484"/>
                <a:chExt cx="912" cy="528"/>
              </a:xfrm>
            </p:grpSpPr>
            <p:sp>
              <p:nvSpPr>
                <p:cNvPr id="49179" name="Line 27">
                  <a:extLst>
                    <a:ext uri="{FF2B5EF4-FFF2-40B4-BE49-F238E27FC236}">
                      <a16:creationId xmlns:a16="http://schemas.microsoft.com/office/drawing/2014/main" id="{9FF66E5A-4620-CC23-B289-7E436C0591C4}"/>
                    </a:ext>
                  </a:extLst>
                </p:cNvPr>
                <p:cNvSpPr>
                  <a:spLocks noChangeShapeType="1"/>
                </p:cNvSpPr>
                <p:nvPr/>
              </p:nvSpPr>
              <p:spPr bwMode="auto">
                <a:xfrm>
                  <a:off x="900" y="2484"/>
                  <a:ext cx="912"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180" name="Line 28">
                  <a:extLst>
                    <a:ext uri="{FF2B5EF4-FFF2-40B4-BE49-F238E27FC236}">
                      <a16:creationId xmlns:a16="http://schemas.microsoft.com/office/drawing/2014/main" id="{ABE1F6F3-CE16-F3C0-A8D5-6FCFBBE12CEA}"/>
                    </a:ext>
                  </a:extLst>
                </p:cNvPr>
                <p:cNvSpPr>
                  <a:spLocks noChangeShapeType="1"/>
                </p:cNvSpPr>
                <p:nvPr/>
              </p:nvSpPr>
              <p:spPr bwMode="auto">
                <a:xfrm>
                  <a:off x="900" y="3012"/>
                  <a:ext cx="912"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92893" name="Text Box 29">
                <a:extLst>
                  <a:ext uri="{FF2B5EF4-FFF2-40B4-BE49-F238E27FC236}">
                    <a16:creationId xmlns:a16="http://schemas.microsoft.com/office/drawing/2014/main" id="{66D74AA8-C3BE-4D44-D36C-3A0FC32CB15F}"/>
                  </a:ext>
                </a:extLst>
              </p:cNvPr>
              <p:cNvSpPr txBox="1">
                <a:spLocks noChangeArrowheads="1"/>
              </p:cNvSpPr>
              <p:nvPr/>
            </p:nvSpPr>
            <p:spPr bwMode="auto">
              <a:xfrm>
                <a:off x="456" y="2597"/>
                <a:ext cx="684" cy="288"/>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sz="2400" b="1" i="0">
                    <a:solidFill>
                      <a:schemeClr val="tx2"/>
                    </a:solidFill>
                    <a:effectLst>
                      <a:outerShdw blurRad="38100" dist="38100" dir="2700000" algn="tl">
                        <a:srgbClr val="C0C0C0"/>
                      </a:outerShdw>
                    </a:effectLst>
                    <a:ea typeface="楷体_GB2312" pitchFamily="49" charset="-122"/>
                    <a:cs typeface="+mn-cs"/>
                    <a:sym typeface="Symbol" panose="05050102010706020507" pitchFamily="18" charset="2"/>
                  </a:rPr>
                  <a:t></a:t>
                </a:r>
                <a:r>
                  <a:rPr kumimoji="1" lang="en-US" altLang="zh-CN" sz="2400" b="1">
                    <a:solidFill>
                      <a:schemeClr val="tx2"/>
                    </a:solidFill>
                    <a:effectLst>
                      <a:outerShdw blurRad="38100" dist="38100" dir="2700000" algn="tl">
                        <a:srgbClr val="C0C0C0"/>
                      </a:outerShdw>
                    </a:effectLst>
                    <a:ea typeface="楷体_GB2312" pitchFamily="49" charset="-122"/>
                    <a:cs typeface="+mn-cs"/>
                    <a:sym typeface="Symbol" panose="05050102010706020507" pitchFamily="18" charset="2"/>
                  </a:rPr>
                  <a:t>I</a:t>
                </a:r>
                <a:r>
                  <a:rPr kumimoji="1" lang="en-US" altLang="zh-CN" sz="2400" b="1" i="0" baseline="-25000">
                    <a:solidFill>
                      <a:schemeClr val="tx2"/>
                    </a:solidFill>
                    <a:effectLst>
                      <a:outerShdw blurRad="38100" dist="38100" dir="2700000" algn="tl">
                        <a:srgbClr val="C0C0C0"/>
                      </a:outerShdw>
                    </a:effectLst>
                    <a:ea typeface="楷体_GB2312" pitchFamily="49" charset="-122"/>
                    <a:cs typeface="+mn-cs"/>
                    <a:sym typeface="Symbol" panose="05050102010706020507" pitchFamily="18" charset="2"/>
                  </a:rPr>
                  <a:t>B</a:t>
                </a:r>
                <a:endParaRPr kumimoji="1" lang="en-US" altLang="zh-CN" sz="2400" b="1" i="0">
                  <a:effectLst>
                    <a:outerShdw blurRad="38100" dist="38100" dir="2700000" algn="tl">
                      <a:srgbClr val="C0C0C0"/>
                    </a:outerShdw>
                  </a:effectLst>
                  <a:ea typeface="楷体_GB2312" pitchFamily="49" charset="-122"/>
                  <a:cs typeface="+mn-cs"/>
                </a:endParaRPr>
              </a:p>
            </p:txBody>
          </p:sp>
        </p:grpSp>
      </p:grpSp>
      <p:sp>
        <p:nvSpPr>
          <p:cNvPr id="49182" name="Rectangle 30">
            <a:extLst>
              <a:ext uri="{FF2B5EF4-FFF2-40B4-BE49-F238E27FC236}">
                <a16:creationId xmlns:a16="http://schemas.microsoft.com/office/drawing/2014/main" id="{1B0EB0F1-BE42-253B-4607-1C91477AE233}"/>
              </a:ext>
            </a:extLst>
          </p:cNvPr>
          <p:cNvSpPr>
            <a:spLocks noChangeArrowheads="1"/>
          </p:cNvSpPr>
          <p:nvPr/>
        </p:nvSpPr>
        <p:spPr bwMode="auto">
          <a:xfrm>
            <a:off x="4308475" y="701675"/>
            <a:ext cx="51752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endParaRPr lang="zh-CN" altLang="en-US"/>
          </a:p>
        </p:txBody>
      </p:sp>
      <p:graphicFrame>
        <p:nvGraphicFramePr>
          <p:cNvPr id="292898" name="Object 34">
            <a:extLst>
              <a:ext uri="{FF2B5EF4-FFF2-40B4-BE49-F238E27FC236}">
                <a16:creationId xmlns:a16="http://schemas.microsoft.com/office/drawing/2014/main" id="{314DAD0D-97F6-40CB-A45E-856CE2B12304}"/>
              </a:ext>
            </a:extLst>
          </p:cNvPr>
          <p:cNvGraphicFramePr>
            <a:graphicFrameLocks/>
          </p:cNvGraphicFramePr>
          <p:nvPr/>
        </p:nvGraphicFramePr>
        <p:xfrm>
          <a:off x="3897313" y="4778375"/>
          <a:ext cx="2425700" cy="1065213"/>
        </p:xfrm>
        <a:graphic>
          <a:graphicData uri="http://schemas.openxmlformats.org/presentationml/2006/ole">
            <mc:AlternateContent xmlns:mc="http://schemas.openxmlformats.org/markup-compatibility/2006">
              <mc:Choice xmlns:v="urn:schemas-microsoft-com:vml" Requires="v">
                <p:oleObj r:id="rId3" imgW="977476" imgH="431613" progId="Equation.3">
                  <p:embed/>
                </p:oleObj>
              </mc:Choice>
              <mc:Fallback>
                <p:oleObj r:id="rId3" imgW="977476" imgH="431613" progId="Equation.3">
                  <p:embed/>
                  <p:pic>
                    <p:nvPicPr>
                      <p:cNvPr id="0" name="Object 34"/>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7313" y="4778375"/>
                        <a:ext cx="2425700" cy="1065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92899" name="Rectangle 35">
            <a:extLst>
              <a:ext uri="{FF2B5EF4-FFF2-40B4-BE49-F238E27FC236}">
                <a16:creationId xmlns:a16="http://schemas.microsoft.com/office/drawing/2014/main" id="{F01D4ADE-D389-55AE-6111-9EFE25DE2C42}"/>
              </a:ext>
            </a:extLst>
          </p:cNvPr>
          <p:cNvSpPr>
            <a:spLocks noGrp="1" noChangeArrowheads="1"/>
          </p:cNvSpPr>
          <p:nvPr>
            <p:ph type="subTitle" idx="1"/>
          </p:nvPr>
        </p:nvSpPr>
        <p:spPr>
          <a:xfrm>
            <a:off x="498475" y="368300"/>
            <a:ext cx="4419600" cy="523875"/>
          </a:xfrm>
        </p:spPr>
        <p:txBody>
          <a:bodyPr/>
          <a:lstStyle/>
          <a:p>
            <a:pPr algn="l" eaLnBrk="1" hangingPunct="1">
              <a:defRPr/>
            </a:pPr>
            <a:r>
              <a:rPr kumimoji="1" lang="en-US" altLang="zh-CN" b="1">
                <a:solidFill>
                  <a:srgbClr val="000099"/>
                </a:solidFill>
                <a:effectLst>
                  <a:outerShdw blurRad="38100" dist="38100" dir="2700000" algn="tl">
                    <a:srgbClr val="C0C0C0"/>
                  </a:outerShdw>
                </a:effectLst>
              </a:rPr>
              <a:t>10.3.1   </a:t>
            </a:r>
            <a:r>
              <a:rPr kumimoji="1" lang="zh-CN" altLang="en-US" b="1">
                <a:solidFill>
                  <a:srgbClr val="000099"/>
                </a:solidFill>
                <a:effectLst>
                  <a:outerShdw blurRad="38100" dist="38100" dir="2700000" algn="tl">
                    <a:srgbClr val="C0C0C0"/>
                  </a:outerShdw>
                </a:effectLst>
              </a:rPr>
              <a:t>微变等效电路法</a:t>
            </a:r>
          </a:p>
        </p:txBody>
      </p:sp>
      <p:sp>
        <p:nvSpPr>
          <p:cNvPr id="292900" name="Text Box 36">
            <a:extLst>
              <a:ext uri="{FF2B5EF4-FFF2-40B4-BE49-F238E27FC236}">
                <a16:creationId xmlns:a16="http://schemas.microsoft.com/office/drawing/2014/main" id="{AC4A6C5B-DFDA-EA9C-B28E-07C004C7847A}"/>
              </a:ext>
            </a:extLst>
          </p:cNvPr>
          <p:cNvSpPr txBox="1">
            <a:spLocks noChangeArrowheads="1"/>
          </p:cNvSpPr>
          <p:nvPr/>
        </p:nvSpPr>
        <p:spPr bwMode="auto">
          <a:xfrm>
            <a:off x="539750" y="2189163"/>
            <a:ext cx="274320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C00000"/>
                </a:solidFill>
                <a:ea typeface="宋体" panose="02010600030101010101" pitchFamily="2" charset="-122"/>
              </a:rPr>
              <a:t>1)  </a:t>
            </a:r>
            <a:r>
              <a:rPr lang="zh-CN" altLang="en-US" b="1" i="0">
                <a:solidFill>
                  <a:srgbClr val="C00000"/>
                </a:solidFill>
                <a:latin typeface="宋体" panose="02010600030101010101" pitchFamily="2" charset="-122"/>
                <a:ea typeface="宋体" panose="02010600030101010101" pitchFamily="2" charset="-122"/>
              </a:rPr>
              <a:t>输入回路</a:t>
            </a:r>
          </a:p>
        </p:txBody>
      </p:sp>
      <p:sp>
        <p:nvSpPr>
          <p:cNvPr id="292901" name="Text Box 37">
            <a:extLst>
              <a:ext uri="{FF2B5EF4-FFF2-40B4-BE49-F238E27FC236}">
                <a16:creationId xmlns:a16="http://schemas.microsoft.com/office/drawing/2014/main" id="{FFC27B21-6BD7-33FE-5B78-96C406F5B84E}"/>
              </a:ext>
            </a:extLst>
          </p:cNvPr>
          <p:cNvSpPr txBox="1">
            <a:spLocks noChangeArrowheads="1"/>
          </p:cNvSpPr>
          <p:nvPr/>
        </p:nvSpPr>
        <p:spPr bwMode="auto">
          <a:xfrm>
            <a:off x="1785938" y="3730625"/>
            <a:ext cx="4048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a:solidFill>
                  <a:schemeClr val="tx1"/>
                </a:solidFill>
                <a:ea typeface="楷体_GB2312" pitchFamily="49" charset="-122"/>
              </a:rPr>
              <a:t>Q</a:t>
            </a:r>
          </a:p>
        </p:txBody>
      </p:sp>
      <p:sp>
        <p:nvSpPr>
          <p:cNvPr id="292902" name="Line 38">
            <a:extLst>
              <a:ext uri="{FF2B5EF4-FFF2-40B4-BE49-F238E27FC236}">
                <a16:creationId xmlns:a16="http://schemas.microsoft.com/office/drawing/2014/main" id="{7977CD2C-3F98-1429-770C-EE0336726E74}"/>
              </a:ext>
            </a:extLst>
          </p:cNvPr>
          <p:cNvSpPr>
            <a:spLocks noChangeShapeType="1"/>
          </p:cNvSpPr>
          <p:nvPr/>
        </p:nvSpPr>
        <p:spPr bwMode="auto">
          <a:xfrm flipH="1">
            <a:off x="2046288" y="3781425"/>
            <a:ext cx="160337" cy="842963"/>
          </a:xfrm>
          <a:prstGeom prst="line">
            <a:avLst/>
          </a:prstGeom>
          <a:noFill/>
          <a:ln w="38100">
            <a:solidFill>
              <a:srgbClr val="00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292903" name="Object 39">
            <a:extLst>
              <a:ext uri="{FF2B5EF4-FFF2-40B4-BE49-F238E27FC236}">
                <a16:creationId xmlns:a16="http://schemas.microsoft.com/office/drawing/2014/main" id="{7E4BECF9-4736-0DA5-0542-14DF493CB3D5}"/>
              </a:ext>
            </a:extLst>
          </p:cNvPr>
          <p:cNvGraphicFramePr>
            <a:graphicFrameLocks/>
          </p:cNvGraphicFramePr>
          <p:nvPr/>
        </p:nvGraphicFramePr>
        <p:xfrm>
          <a:off x="6057900" y="4733925"/>
          <a:ext cx="1689100" cy="1169988"/>
        </p:xfrm>
        <a:graphic>
          <a:graphicData uri="http://schemas.openxmlformats.org/presentationml/2006/ole">
            <mc:AlternateContent xmlns:mc="http://schemas.openxmlformats.org/markup-compatibility/2006">
              <mc:Choice xmlns:v="urn:schemas-microsoft-com:vml" Requires="v">
                <p:oleObj r:id="rId5" imgW="622030" imgH="431613" progId="Equation.3">
                  <p:embed/>
                </p:oleObj>
              </mc:Choice>
              <mc:Fallback>
                <p:oleObj r:id="rId5" imgW="622030" imgH="431613" progId="Equation.3">
                  <p:embed/>
                  <p:pic>
                    <p:nvPicPr>
                      <p:cNvPr id="0" name="Object 39"/>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57900" y="4733925"/>
                        <a:ext cx="16891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92904" name="Text Box 40">
            <a:extLst>
              <a:ext uri="{FF2B5EF4-FFF2-40B4-BE49-F238E27FC236}">
                <a16:creationId xmlns:a16="http://schemas.microsoft.com/office/drawing/2014/main" id="{E61B1A94-EAD0-913C-D6D2-66587F3B974F}"/>
              </a:ext>
            </a:extLst>
          </p:cNvPr>
          <p:cNvSpPr txBox="1">
            <a:spLocks noChangeArrowheads="1"/>
          </p:cNvSpPr>
          <p:nvPr/>
        </p:nvSpPr>
        <p:spPr bwMode="auto">
          <a:xfrm>
            <a:off x="1203325" y="5446713"/>
            <a:ext cx="152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zh-CN" altLang="en-US" sz="2400" b="1" i="0">
                <a:solidFill>
                  <a:srgbClr val="6600FF"/>
                </a:solidFill>
                <a:latin typeface="宋体" panose="02010600030101010101" pitchFamily="2" charset="-122"/>
                <a:ea typeface="宋体" panose="02010600030101010101" pitchFamily="2" charset="-122"/>
              </a:rPr>
              <a:t>输入特性</a:t>
            </a:r>
          </a:p>
        </p:txBody>
      </p:sp>
      <p:sp>
        <p:nvSpPr>
          <p:cNvPr id="292905" name="Text Box 41">
            <a:extLst>
              <a:ext uri="{FF2B5EF4-FFF2-40B4-BE49-F238E27FC236}">
                <a16:creationId xmlns:a16="http://schemas.microsoft.com/office/drawing/2014/main" id="{22F6ED2F-44F3-3E74-5E0C-D2AC175DE631}"/>
              </a:ext>
            </a:extLst>
          </p:cNvPr>
          <p:cNvSpPr txBox="1">
            <a:spLocks noChangeArrowheads="1"/>
          </p:cNvSpPr>
          <p:nvPr/>
        </p:nvSpPr>
        <p:spPr bwMode="auto">
          <a:xfrm>
            <a:off x="3717925" y="3944938"/>
            <a:ext cx="368935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r>
              <a:rPr lang="zh-CN" altLang="en-US" b="1" i="0">
                <a:solidFill>
                  <a:schemeClr val="tx1"/>
                </a:solidFill>
                <a:ea typeface="宋体" panose="02010600030101010101" pitchFamily="2" charset="-122"/>
              </a:rPr>
              <a:t>晶体管的输入电阻</a:t>
            </a:r>
          </a:p>
        </p:txBody>
      </p:sp>
      <p:sp>
        <p:nvSpPr>
          <p:cNvPr id="49191" name="AutoShape 43">
            <a:hlinkClick r:id="" action="ppaction://hlinkshowjump?jump=previousslide" highlightClick="1"/>
            <a:extLst>
              <a:ext uri="{FF2B5EF4-FFF2-40B4-BE49-F238E27FC236}">
                <a16:creationId xmlns:a16="http://schemas.microsoft.com/office/drawing/2014/main" id="{E27AAF78-F9B5-D9DB-5D93-618414CA98A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9192" name="AutoShape 44">
            <a:hlinkClick r:id="" action="ppaction://hlinkshowjump?jump=nextslide" highlightClick="1"/>
            <a:extLst>
              <a:ext uri="{FF2B5EF4-FFF2-40B4-BE49-F238E27FC236}">
                <a16:creationId xmlns:a16="http://schemas.microsoft.com/office/drawing/2014/main" id="{1489C144-BF48-F35C-E457-31D3C3CE103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9193" name="AutoShape 45">
            <a:hlinkClick r:id="" action="ppaction://hlinkshowjump?jump=firstslide" highlightClick="1"/>
            <a:extLst>
              <a:ext uri="{FF2B5EF4-FFF2-40B4-BE49-F238E27FC236}">
                <a16:creationId xmlns:a16="http://schemas.microsoft.com/office/drawing/2014/main" id="{82803732-2B96-ABE5-17B5-A122BC39603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2885"/>
                                        </p:tgtEl>
                                        <p:attrNameLst>
                                          <p:attrName>style.visibility</p:attrName>
                                        </p:attrNameLst>
                                      </p:cBhvr>
                                      <p:to>
                                        <p:strVal val="visible"/>
                                      </p:to>
                                    </p:set>
                                    <p:animEffect transition="in" filter="wipe(left)">
                                      <p:cBhvr>
                                        <p:cTn id="7" dur="500"/>
                                        <p:tgtEl>
                                          <p:spTgt spid="29288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2866"/>
                                        </p:tgtEl>
                                        <p:attrNameLst>
                                          <p:attrName>style.visibility</p:attrName>
                                        </p:attrNameLst>
                                      </p:cBhvr>
                                      <p:to>
                                        <p:strVal val="visible"/>
                                      </p:to>
                                    </p:set>
                                    <p:animEffect transition="in" filter="wipe(left)">
                                      <p:cBhvr>
                                        <p:cTn id="12" dur="500"/>
                                        <p:tgtEl>
                                          <p:spTgt spid="29286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92900"/>
                                        </p:tgtEl>
                                        <p:attrNameLst>
                                          <p:attrName>style.visibility</p:attrName>
                                        </p:attrNameLst>
                                      </p:cBhvr>
                                      <p:to>
                                        <p:strVal val="visible"/>
                                      </p:to>
                                    </p:set>
                                    <p:animEffect transition="in" filter="wipe(left)">
                                      <p:cBhvr>
                                        <p:cTn id="17" dur="500"/>
                                        <p:tgtEl>
                                          <p:spTgt spid="2929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8" presetClass="entr" presetSubtype="3"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trips(upRight)">
                                      <p:cBhvr>
                                        <p:cTn id="22" dur="500"/>
                                        <p:tgtEl>
                                          <p:spTgt spid="2"/>
                                        </p:tgtEl>
                                      </p:cBhvr>
                                    </p:animEffect>
                                  </p:childTnLst>
                                </p:cTn>
                              </p:par>
                            </p:childTnLst>
                          </p:cTn>
                        </p:par>
                        <p:par>
                          <p:cTn id="23" fill="hold" nodeType="afterGroup">
                            <p:stCondLst>
                              <p:cond delay="500"/>
                            </p:stCondLst>
                            <p:childTnLst>
                              <p:par>
                                <p:cTn id="24" presetID="1" presetClass="entr" presetSubtype="0" fill="hold" grpId="0" nodeType="afterEffect">
                                  <p:stCondLst>
                                    <p:cond delay="0"/>
                                  </p:stCondLst>
                                  <p:childTnLst>
                                    <p:set>
                                      <p:cBhvr>
                                        <p:cTn id="25" dur="1" fill="hold">
                                          <p:stCondLst>
                                            <p:cond delay="499"/>
                                          </p:stCondLst>
                                        </p:cTn>
                                        <p:tgtEl>
                                          <p:spTgt spid="292901"/>
                                        </p:tgtEl>
                                        <p:attrNameLst>
                                          <p:attrName>style.visibility</p:attrName>
                                        </p:attrNameLst>
                                      </p:cBhvr>
                                      <p:to>
                                        <p:strVal val="visible"/>
                                      </p:to>
                                    </p:set>
                                  </p:childTnLst>
                                </p:cTn>
                              </p:par>
                            </p:childTnLst>
                          </p:cTn>
                        </p:par>
                        <p:par>
                          <p:cTn id="26" fill="hold" nodeType="afterGroup">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292904"/>
                                        </p:tgtEl>
                                        <p:attrNameLst>
                                          <p:attrName>style.visibility</p:attrName>
                                        </p:attrNameLst>
                                      </p:cBhvr>
                                      <p:to>
                                        <p:strVal val="visible"/>
                                      </p:to>
                                    </p:set>
                                    <p:animEffect transition="in" filter="wipe(left)">
                                      <p:cBhvr>
                                        <p:cTn id="29" dur="500"/>
                                        <p:tgtEl>
                                          <p:spTgt spid="29290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292877">
                                            <p:txEl>
                                              <p:pRg st="0" end="0"/>
                                            </p:txEl>
                                          </p:spTgt>
                                        </p:tgtEl>
                                        <p:attrNameLst>
                                          <p:attrName>style.visibility</p:attrName>
                                        </p:attrNameLst>
                                      </p:cBhvr>
                                      <p:to>
                                        <p:strVal val="visible"/>
                                      </p:to>
                                    </p:set>
                                    <p:animEffect transition="in" filter="wipe(left)">
                                      <p:cBhvr>
                                        <p:cTn id="34" dur="500"/>
                                        <p:tgtEl>
                                          <p:spTgt spid="292877">
                                            <p:txEl>
                                              <p:pRg st="0" end="0"/>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nodeType="clickEffect">
                                  <p:stCondLst>
                                    <p:cond delay="0"/>
                                  </p:stCondLst>
                                  <p:childTnLst>
                                    <p:set>
                                      <p:cBhvr>
                                        <p:cTn id="38" dur="1" fill="hold">
                                          <p:stCondLst>
                                            <p:cond delay="0"/>
                                          </p:stCondLst>
                                        </p:cTn>
                                        <p:tgtEl>
                                          <p:spTgt spid="292902"/>
                                        </p:tgtEl>
                                        <p:attrNameLst>
                                          <p:attrName>style.visibility</p:attrName>
                                        </p:attrNameLst>
                                      </p:cBhvr>
                                      <p:to>
                                        <p:strVal val="visible"/>
                                      </p:to>
                                    </p:set>
                                    <p:animEffect transition="in" filter="wipe(up)">
                                      <p:cBhvr>
                                        <p:cTn id="39" dur="500"/>
                                        <p:tgtEl>
                                          <p:spTgt spid="292902"/>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1" fill="hold" nodeType="clickEffect">
                                  <p:stCondLst>
                                    <p:cond delay="0"/>
                                  </p:stCondLst>
                                  <p:childTnLst>
                                    <p:set>
                                      <p:cBhvr>
                                        <p:cTn id="43" dur="1" fill="hold">
                                          <p:stCondLst>
                                            <p:cond delay="0"/>
                                          </p:stCondLst>
                                        </p:cTn>
                                        <p:tgtEl>
                                          <p:spTgt spid="3"/>
                                        </p:tgtEl>
                                        <p:attrNameLst>
                                          <p:attrName>style.visibility</p:attrName>
                                        </p:attrNameLst>
                                      </p:cBhvr>
                                      <p:to>
                                        <p:strVal val="visible"/>
                                      </p:to>
                                    </p:set>
                                    <p:animEffect transition="in" filter="wipe(up)">
                                      <p:cBhvr>
                                        <p:cTn id="44" dur="500"/>
                                        <p:tgtEl>
                                          <p:spTgt spid="3"/>
                                        </p:tgtEl>
                                      </p:cBhvr>
                                    </p:animEffect>
                                  </p:childTnLst>
                                </p:cTn>
                              </p:par>
                            </p:childTnLst>
                          </p:cTn>
                        </p:par>
                        <p:par>
                          <p:cTn id="45" fill="hold" nodeType="afterGroup">
                            <p:stCondLst>
                              <p:cond delay="500"/>
                            </p:stCondLst>
                            <p:childTnLst>
                              <p:par>
                                <p:cTn id="46" presetID="22" presetClass="entr" presetSubtype="8" fill="hold" grpId="0" nodeType="afterEffect">
                                  <p:stCondLst>
                                    <p:cond delay="0"/>
                                  </p:stCondLst>
                                  <p:childTnLst>
                                    <p:set>
                                      <p:cBhvr>
                                        <p:cTn id="47" dur="1" fill="hold">
                                          <p:stCondLst>
                                            <p:cond delay="0"/>
                                          </p:stCondLst>
                                        </p:cTn>
                                        <p:tgtEl>
                                          <p:spTgt spid="292886">
                                            <p:txEl>
                                              <p:pRg st="0" end="0"/>
                                            </p:txEl>
                                          </p:spTgt>
                                        </p:tgtEl>
                                        <p:attrNameLst>
                                          <p:attrName>style.visibility</p:attrName>
                                        </p:attrNameLst>
                                      </p:cBhvr>
                                      <p:to>
                                        <p:strVal val="visible"/>
                                      </p:to>
                                    </p:set>
                                    <p:animEffect transition="in" filter="wipe(left)">
                                      <p:cBhvr>
                                        <p:cTn id="48" dur="500"/>
                                        <p:tgtEl>
                                          <p:spTgt spid="292886">
                                            <p:txEl>
                                              <p:pRg st="0" end="0"/>
                                            </p:txEl>
                                          </p:spTgt>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2" fill="hold" nodeType="clickEffect">
                                  <p:stCondLst>
                                    <p:cond delay="0"/>
                                  </p:stCondLst>
                                  <p:childTnLst>
                                    <p:set>
                                      <p:cBhvr>
                                        <p:cTn id="52" dur="1" fill="hold">
                                          <p:stCondLst>
                                            <p:cond delay="0"/>
                                          </p:stCondLst>
                                        </p:cTn>
                                        <p:tgtEl>
                                          <p:spTgt spid="6"/>
                                        </p:tgtEl>
                                        <p:attrNameLst>
                                          <p:attrName>style.visibility</p:attrName>
                                        </p:attrNameLst>
                                      </p:cBhvr>
                                      <p:to>
                                        <p:strVal val="visible"/>
                                      </p:to>
                                    </p:set>
                                    <p:animEffect transition="in" filter="wipe(right)">
                                      <p:cBhvr>
                                        <p:cTn id="53" dur="500"/>
                                        <p:tgtEl>
                                          <p:spTgt spid="6"/>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92905"/>
                                        </p:tgtEl>
                                        <p:attrNameLst>
                                          <p:attrName>style.visibility</p:attrName>
                                        </p:attrNameLst>
                                      </p:cBhvr>
                                      <p:to>
                                        <p:strVal val="visible"/>
                                      </p:to>
                                    </p:set>
                                    <p:animEffect transition="in" filter="wipe(left)">
                                      <p:cBhvr>
                                        <p:cTn id="58" dur="500"/>
                                        <p:tgtEl>
                                          <p:spTgt spid="292905"/>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292898"/>
                                        </p:tgtEl>
                                        <p:attrNameLst>
                                          <p:attrName>style.visibility</p:attrName>
                                        </p:attrNameLst>
                                      </p:cBhvr>
                                      <p:to>
                                        <p:strVal val="visible"/>
                                      </p:to>
                                    </p:set>
                                    <p:animEffect transition="in" filter="wipe(left)">
                                      <p:cBhvr>
                                        <p:cTn id="63" dur="500"/>
                                        <p:tgtEl>
                                          <p:spTgt spid="29289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292903"/>
                                        </p:tgtEl>
                                        <p:attrNameLst>
                                          <p:attrName>style.visibility</p:attrName>
                                        </p:attrNameLst>
                                      </p:cBhvr>
                                      <p:to>
                                        <p:strVal val="visible"/>
                                      </p:to>
                                    </p:set>
                                    <p:animEffect transition="in" filter="wipe(left)">
                                      <p:cBhvr>
                                        <p:cTn id="68" dur="500"/>
                                        <p:tgtEl>
                                          <p:spTgt spid="2929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2866" grpId="0"/>
      <p:bldP spid="292877" grpId="0" build="p"/>
      <p:bldP spid="292885" grpId="0"/>
      <p:bldP spid="292886" grpId="0" build="p" advAuto="0"/>
      <p:bldP spid="292900" grpId="0"/>
      <p:bldP spid="292901" grpId="0"/>
      <p:bldP spid="292904" grpId="0"/>
      <p:bldP spid="292905" grpId="0"/>
    </p:bld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66242" name="Rectangle 2">
            <a:extLst>
              <a:ext uri="{FF2B5EF4-FFF2-40B4-BE49-F238E27FC236}">
                <a16:creationId xmlns:a16="http://schemas.microsoft.com/office/drawing/2014/main" id="{78C9A157-FBBA-0CC4-35D2-FFC26EAA63ED}"/>
              </a:ext>
            </a:extLst>
          </p:cNvPr>
          <p:cNvSpPr>
            <a:spLocks noGrp="1" noChangeArrowheads="1"/>
          </p:cNvSpPr>
          <p:nvPr>
            <p:ph type="subTitle" idx="1"/>
          </p:nvPr>
        </p:nvSpPr>
        <p:spPr>
          <a:xfrm>
            <a:off x="998538" y="4229100"/>
            <a:ext cx="2895600" cy="609600"/>
          </a:xfrm>
        </p:spPr>
        <p:txBody>
          <a:bodyPr/>
          <a:lstStyle/>
          <a:p>
            <a:pPr algn="l" eaLnBrk="1" hangingPunct="1">
              <a:spcBef>
                <a:spcPct val="50000"/>
              </a:spcBef>
              <a:defRPr/>
            </a:pPr>
            <a:r>
              <a:rPr kumimoji="1" lang="zh-CN" altLang="en-US" sz="2800" b="1" dirty="0">
                <a:solidFill>
                  <a:srgbClr val="FF0000"/>
                </a:solidFill>
                <a:effectLst>
                  <a:outerShdw blurRad="38100" dist="38100" dir="2700000" algn="tl">
                    <a:srgbClr val="C0C0C0"/>
                  </a:outerShdw>
                </a:effectLst>
              </a:rPr>
              <a:t>放大的概念</a:t>
            </a:r>
            <a:r>
              <a:rPr kumimoji="1" lang="en-US" altLang="zh-CN" sz="2800" b="1" dirty="0">
                <a:solidFill>
                  <a:srgbClr val="FF0000"/>
                </a:solidFill>
                <a:effectLst>
                  <a:outerShdw blurRad="38100" dist="38100" dir="2700000" algn="tl">
                    <a:srgbClr val="C0C0C0"/>
                  </a:outerShdw>
                </a:effectLst>
              </a:rPr>
              <a:t>:</a:t>
            </a:r>
          </a:p>
        </p:txBody>
      </p:sp>
      <p:sp>
        <p:nvSpPr>
          <p:cNvPr id="266243" name="Rectangle 3">
            <a:extLst>
              <a:ext uri="{FF2B5EF4-FFF2-40B4-BE49-F238E27FC236}">
                <a16:creationId xmlns:a16="http://schemas.microsoft.com/office/drawing/2014/main" id="{CC128D49-C1F0-6923-1896-C378DC4B4BC7}"/>
              </a:ext>
            </a:extLst>
          </p:cNvPr>
          <p:cNvSpPr>
            <a:spLocks noChangeArrowheads="1"/>
          </p:cNvSpPr>
          <p:nvPr/>
        </p:nvSpPr>
        <p:spPr bwMode="auto">
          <a:xfrm>
            <a:off x="1149350" y="4848225"/>
            <a:ext cx="7289800" cy="1203325"/>
          </a:xfrm>
          <a:prstGeom prst="rect">
            <a:avLst/>
          </a:prstGeom>
          <a:noFill/>
          <a:ln w="9525">
            <a:noFill/>
            <a:miter lim="800000"/>
          </a:ln>
          <a:effectLst/>
        </p:spPr>
        <p:txBody>
          <a:bodyPr>
            <a:spAutoFit/>
          </a:bodyPr>
          <a:lstStyle/>
          <a:p>
            <a:pPr>
              <a:lnSpc>
                <a:spcPct val="130000"/>
              </a:lnSpc>
              <a:spcBef>
                <a:spcPct val="5000"/>
              </a:spcBef>
              <a:defRPr/>
            </a:pPr>
            <a:r>
              <a:rPr kumimoji="1" lang="en-US" altLang="zh-CN" b="1" i="0" dirty="0">
                <a:solidFill>
                  <a:srgbClr val="9900FF"/>
                </a:solidFill>
                <a:effectLst>
                  <a:outerShdw blurRad="38100" dist="38100" dir="2700000" algn="tl">
                    <a:srgbClr val="C0C0C0"/>
                  </a:outerShdw>
                </a:effectLst>
                <a:ea typeface="宋体" panose="02010600030101010101" pitchFamily="2" charset="-122"/>
                <a:cs typeface="+mn-cs"/>
              </a:rPr>
              <a:t>        </a:t>
            </a:r>
            <a:r>
              <a:rPr kumimoji="1" lang="zh-CN" altLang="en-US" b="1" i="0" dirty="0">
                <a:solidFill>
                  <a:srgbClr val="6600FF"/>
                </a:solidFill>
                <a:effectLst>
                  <a:outerShdw blurRad="38100" dist="38100" dir="2700000" algn="tl">
                    <a:srgbClr val="C0C0C0"/>
                  </a:outerShdw>
                </a:effectLst>
                <a:ea typeface="宋体" panose="02010600030101010101" pitchFamily="2" charset="-122"/>
                <a:cs typeface="+mn-cs"/>
              </a:rPr>
              <a:t>放大的目的是将微弱的变化信号放大成较大的信号。</a:t>
            </a:r>
          </a:p>
        </p:txBody>
      </p:sp>
      <p:sp>
        <p:nvSpPr>
          <p:cNvPr id="8196" name="AutoShape 7">
            <a:hlinkClick r:id="" action="ppaction://hlinkshowjump?jump=previousslide" highlightClick="1"/>
            <a:extLst>
              <a:ext uri="{FF2B5EF4-FFF2-40B4-BE49-F238E27FC236}">
                <a16:creationId xmlns:a16="http://schemas.microsoft.com/office/drawing/2014/main" id="{C0671EFF-E8EB-2DDC-DFC2-06599C2CC75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197" name="AutoShape 8">
            <a:hlinkClick r:id="" action="ppaction://hlinkshowjump?jump=nextslide" highlightClick="1"/>
            <a:extLst>
              <a:ext uri="{FF2B5EF4-FFF2-40B4-BE49-F238E27FC236}">
                <a16:creationId xmlns:a16="http://schemas.microsoft.com/office/drawing/2014/main" id="{A3F5A960-E80A-6F38-FC4A-62911151FB4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198" name="AutoShape 9">
            <a:hlinkClick r:id="" action="ppaction://hlinkshowjump?jump=firstslide" highlightClick="1"/>
            <a:extLst>
              <a:ext uri="{FF2B5EF4-FFF2-40B4-BE49-F238E27FC236}">
                <a16:creationId xmlns:a16="http://schemas.microsoft.com/office/drawing/2014/main" id="{8DD8D2CD-B1B6-2D84-DD1E-75876BBD25C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 name="Rectangle 3">
            <a:extLst>
              <a:ext uri="{FF2B5EF4-FFF2-40B4-BE49-F238E27FC236}">
                <a16:creationId xmlns:a16="http://schemas.microsoft.com/office/drawing/2014/main" id="{C3766897-07B3-C7F8-EF2C-7E4033FD3022}"/>
              </a:ext>
            </a:extLst>
          </p:cNvPr>
          <p:cNvSpPr>
            <a:spLocks noChangeArrowheads="1"/>
          </p:cNvSpPr>
          <p:nvPr/>
        </p:nvSpPr>
        <p:spPr bwMode="auto">
          <a:xfrm>
            <a:off x="927100" y="1028700"/>
            <a:ext cx="7600950" cy="2892425"/>
          </a:xfrm>
          <a:prstGeom prst="rect">
            <a:avLst/>
          </a:prstGeom>
          <a:noFill/>
          <a:ln w="9525">
            <a:noFill/>
            <a:miter lim="800000"/>
          </a:ln>
          <a:effectLst/>
        </p:spPr>
        <p:txBody>
          <a:bodyPr>
            <a:spAutoFit/>
          </a:bodyPr>
          <a:lstStyle/>
          <a:p>
            <a:pPr>
              <a:lnSpc>
                <a:spcPct val="130000"/>
              </a:lnSpc>
              <a:spcBef>
                <a:spcPct val="5000"/>
              </a:spcBef>
              <a:defRPr/>
            </a:pPr>
            <a:r>
              <a:rPr kumimoji="1" lang="en-US" altLang="zh-CN" b="1" i="0" dirty="0">
                <a:solidFill>
                  <a:srgbClr val="9900FF"/>
                </a:solidFill>
                <a:effectLst>
                  <a:outerShdw blurRad="38100" dist="38100" dir="2700000" algn="tl">
                    <a:srgbClr val="C0C0C0"/>
                  </a:outerShdw>
                </a:effectLst>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在生产和科学研究中，需要利用放大电路对微弱的信号放大，以便进行观察、测量和利用。例如，电视机收到的信号只有微伏级，必须经过放大后才能进行处理，用来推动扬声器和显示器。</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6243"/>
                                        </p:tgtEl>
                                        <p:attrNameLst>
                                          <p:attrName>style.visibility</p:attrName>
                                        </p:attrNameLst>
                                      </p:cBhvr>
                                      <p:to>
                                        <p:strVal val="visible"/>
                                      </p:to>
                                    </p:set>
                                    <p:animEffect transition="in" filter="wipe(left)">
                                      <p:cBhvr>
                                        <p:cTn id="12" dur="500"/>
                                        <p:tgtEl>
                                          <p:spTgt spid="2662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3" grpId="0"/>
      <p:bldP spid="8" grpId="0"/>
    </p:bldLst>
  </p:timing>
</p:sld>
</file>

<file path=ppt/slides/slide4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50178" name="Group 3">
            <a:extLst>
              <a:ext uri="{FF2B5EF4-FFF2-40B4-BE49-F238E27FC236}">
                <a16:creationId xmlns:a16="http://schemas.microsoft.com/office/drawing/2014/main" id="{D0D2D48F-A907-BDFB-039A-41638D32A130}"/>
              </a:ext>
            </a:extLst>
          </p:cNvPr>
          <p:cNvGrpSpPr>
            <a:grpSpLocks/>
          </p:cNvGrpSpPr>
          <p:nvPr/>
        </p:nvGrpSpPr>
        <p:grpSpPr bwMode="auto">
          <a:xfrm>
            <a:off x="609600" y="2098675"/>
            <a:ext cx="2947988" cy="2830513"/>
            <a:chOff x="869" y="785"/>
            <a:chExt cx="1857" cy="2241"/>
          </a:xfrm>
        </p:grpSpPr>
        <p:sp>
          <p:nvSpPr>
            <p:cNvPr id="50179" name="Line 4">
              <a:extLst>
                <a:ext uri="{FF2B5EF4-FFF2-40B4-BE49-F238E27FC236}">
                  <a16:creationId xmlns:a16="http://schemas.microsoft.com/office/drawing/2014/main" id="{7F9959FB-2F0B-5CE9-6997-0C67A021B18C}"/>
                </a:ext>
              </a:extLst>
            </p:cNvPr>
            <p:cNvSpPr>
              <a:spLocks noChangeShapeType="1"/>
            </p:cNvSpPr>
            <p:nvPr/>
          </p:nvSpPr>
          <p:spPr bwMode="auto">
            <a:xfrm flipV="1">
              <a:off x="1224" y="1154"/>
              <a:ext cx="0" cy="1738"/>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50180" name="Line 5">
              <a:extLst>
                <a:ext uri="{FF2B5EF4-FFF2-40B4-BE49-F238E27FC236}">
                  <a16:creationId xmlns:a16="http://schemas.microsoft.com/office/drawing/2014/main" id="{511283E7-0D33-C48E-1B4D-8F7A1BEE9A41}"/>
                </a:ext>
              </a:extLst>
            </p:cNvPr>
            <p:cNvSpPr>
              <a:spLocks noChangeShapeType="1"/>
            </p:cNvSpPr>
            <p:nvPr/>
          </p:nvSpPr>
          <p:spPr bwMode="auto">
            <a:xfrm flipV="1">
              <a:off x="1224" y="2868"/>
              <a:ext cx="1032" cy="12"/>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50181" name="Text Box 6">
              <a:extLst>
                <a:ext uri="{FF2B5EF4-FFF2-40B4-BE49-F238E27FC236}">
                  <a16:creationId xmlns:a16="http://schemas.microsoft.com/office/drawing/2014/main" id="{539BED2D-AB77-1C83-19E0-AD8653834B7C}"/>
                </a:ext>
              </a:extLst>
            </p:cNvPr>
            <p:cNvSpPr txBox="1">
              <a:spLocks noChangeArrowheads="1"/>
            </p:cNvSpPr>
            <p:nvPr/>
          </p:nvSpPr>
          <p:spPr bwMode="auto">
            <a:xfrm>
              <a:off x="869" y="785"/>
              <a:ext cx="866"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I</a:t>
              </a:r>
              <a:r>
                <a:rPr lang="en-US" altLang="zh-CN" sz="2400" b="1"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50182" name="Text Box 7">
              <a:extLst>
                <a:ext uri="{FF2B5EF4-FFF2-40B4-BE49-F238E27FC236}">
                  <a16:creationId xmlns:a16="http://schemas.microsoft.com/office/drawing/2014/main" id="{EC8D9350-08E8-A164-9423-59DB47098BF4}"/>
                </a:ext>
              </a:extLst>
            </p:cNvPr>
            <p:cNvSpPr txBox="1">
              <a:spLocks noChangeArrowheads="1"/>
            </p:cNvSpPr>
            <p:nvPr/>
          </p:nvSpPr>
          <p:spPr bwMode="auto">
            <a:xfrm>
              <a:off x="2303" y="2664"/>
              <a:ext cx="423"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U</a:t>
              </a:r>
              <a:r>
                <a:rPr lang="en-US" altLang="zh-CN" sz="2400" b="1" baseline="-25000">
                  <a:solidFill>
                    <a:schemeClr val="tx1"/>
                  </a:solidFill>
                  <a:ea typeface="楷体_GB2312" pitchFamily="49" charset="-122"/>
                </a:rPr>
                <a:t>BE</a:t>
              </a:r>
              <a:endParaRPr lang="en-US" altLang="zh-CN" sz="2400" b="1" i="0">
                <a:solidFill>
                  <a:schemeClr val="tx1"/>
                </a:solidFill>
                <a:ea typeface="楷体_GB2312" pitchFamily="49" charset="-122"/>
              </a:endParaRPr>
            </a:p>
          </p:txBody>
        </p:sp>
        <p:sp>
          <p:nvSpPr>
            <p:cNvPr id="50183" name="Freeform 8">
              <a:extLst>
                <a:ext uri="{FF2B5EF4-FFF2-40B4-BE49-F238E27FC236}">
                  <a16:creationId xmlns:a16="http://schemas.microsoft.com/office/drawing/2014/main" id="{27415915-45CD-4D33-6B92-7F81D0CD08DB}"/>
                </a:ext>
              </a:extLst>
            </p:cNvPr>
            <p:cNvSpPr>
              <a:spLocks noChangeArrowheads="1"/>
            </p:cNvSpPr>
            <p:nvPr/>
          </p:nvSpPr>
          <p:spPr bwMode="auto">
            <a:xfrm>
              <a:off x="1224" y="1368"/>
              <a:ext cx="672" cy="1498"/>
            </a:xfrm>
            <a:custGeom>
              <a:avLst/>
              <a:gdLst>
                <a:gd name="T0" fmla="*/ 0 w 1344"/>
                <a:gd name="T1" fmla="*/ 2280 h 2280"/>
                <a:gd name="T2" fmla="*/ 456 w 1344"/>
                <a:gd name="T3" fmla="*/ 2256 h 2280"/>
                <a:gd name="T4" fmla="*/ 648 w 1344"/>
                <a:gd name="T5" fmla="*/ 2220 h 2280"/>
                <a:gd name="T6" fmla="*/ 900 w 1344"/>
                <a:gd name="T7" fmla="*/ 1968 h 2280"/>
                <a:gd name="T8" fmla="*/ 1080 w 1344"/>
                <a:gd name="T9" fmla="*/ 1308 h 2280"/>
                <a:gd name="T10" fmla="*/ 1344 w 1344"/>
                <a:gd name="T11" fmla="*/ 0 h 2280"/>
              </a:gdLst>
              <a:ahLst/>
              <a:cxnLst>
                <a:cxn ang="0">
                  <a:pos x="T0" y="T1"/>
                </a:cxn>
                <a:cxn ang="0">
                  <a:pos x="T2" y="T3"/>
                </a:cxn>
                <a:cxn ang="0">
                  <a:pos x="T4" y="T5"/>
                </a:cxn>
                <a:cxn ang="0">
                  <a:pos x="T6" y="T7"/>
                </a:cxn>
                <a:cxn ang="0">
                  <a:pos x="T8" y="T9"/>
                </a:cxn>
                <a:cxn ang="0">
                  <a:pos x="T10" y="T11"/>
                </a:cxn>
              </a:cxnLst>
              <a:rect l="0" t="0" r="r" b="b"/>
              <a:pathLst>
                <a:path w="1344" h="2280">
                  <a:moveTo>
                    <a:pt x="0" y="2280"/>
                  </a:moveTo>
                  <a:cubicBezTo>
                    <a:pt x="174" y="2273"/>
                    <a:pt x="348" y="2266"/>
                    <a:pt x="456" y="2256"/>
                  </a:cubicBezTo>
                  <a:cubicBezTo>
                    <a:pt x="564" y="2246"/>
                    <a:pt x="574" y="2268"/>
                    <a:pt x="648" y="2220"/>
                  </a:cubicBezTo>
                  <a:cubicBezTo>
                    <a:pt x="722" y="2172"/>
                    <a:pt x="828" y="2120"/>
                    <a:pt x="900" y="1968"/>
                  </a:cubicBezTo>
                  <a:cubicBezTo>
                    <a:pt x="972" y="1816"/>
                    <a:pt x="1006" y="1636"/>
                    <a:pt x="1080" y="1308"/>
                  </a:cubicBezTo>
                  <a:cubicBezTo>
                    <a:pt x="1154" y="980"/>
                    <a:pt x="1289" y="272"/>
                    <a:pt x="1344"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0184" name="Oval 9">
              <a:extLst>
                <a:ext uri="{FF2B5EF4-FFF2-40B4-BE49-F238E27FC236}">
                  <a16:creationId xmlns:a16="http://schemas.microsoft.com/office/drawing/2014/main" id="{57B83C4F-AD99-0BB7-DDCC-BF3D72D73A9F}"/>
                </a:ext>
              </a:extLst>
            </p:cNvPr>
            <p:cNvSpPr>
              <a:spLocks noChangeArrowheads="1"/>
            </p:cNvSpPr>
            <p:nvPr/>
          </p:nvSpPr>
          <p:spPr bwMode="auto">
            <a:xfrm>
              <a:off x="1788" y="1872"/>
              <a:ext cx="72" cy="84"/>
            </a:xfrm>
            <a:prstGeom prst="ellipse">
              <a:avLst/>
            </a:prstGeom>
            <a:solidFill>
              <a:srgbClr val="FF3300"/>
            </a:solidFill>
            <a:ln w="38100">
              <a:solidFill>
                <a:srgbClr val="FF3300"/>
              </a:solidFill>
              <a:round/>
              <a:headEnd/>
              <a:tailEnd/>
            </a:ln>
          </p:spPr>
          <p:txBody>
            <a:bodyPr wrap="none" lIns="90000" tIns="46800" rIns="90000" bIns="46800" anchor="ctr">
              <a:spAutoFit/>
            </a:bodyPr>
            <a:lstStyle/>
            <a:p>
              <a:pPr>
                <a:spcBef>
                  <a:spcPct val="50000"/>
                </a:spcBef>
              </a:pPr>
              <a:endParaRPr lang="zh-CN" altLang="en-US"/>
            </a:p>
          </p:txBody>
        </p:sp>
        <p:sp>
          <p:nvSpPr>
            <p:cNvPr id="50185" name="Text Box 10">
              <a:extLst>
                <a:ext uri="{FF2B5EF4-FFF2-40B4-BE49-F238E27FC236}">
                  <a16:creationId xmlns:a16="http://schemas.microsoft.com/office/drawing/2014/main" id="{7AFD1F2E-F883-13B7-4713-D0DECF7590A5}"/>
                </a:ext>
              </a:extLst>
            </p:cNvPr>
            <p:cNvSpPr txBox="1">
              <a:spLocks noChangeArrowheads="1"/>
            </p:cNvSpPr>
            <p:nvPr/>
          </p:nvSpPr>
          <p:spPr bwMode="auto">
            <a:xfrm>
              <a:off x="2192" y="1673"/>
              <a:ext cx="114" cy="4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ea typeface="楷体_GB2312" pitchFamily="49" charset="-122"/>
              </a:endParaRPr>
            </a:p>
          </p:txBody>
        </p:sp>
        <p:sp>
          <p:nvSpPr>
            <p:cNvPr id="50186" name="Line 11">
              <a:extLst>
                <a:ext uri="{FF2B5EF4-FFF2-40B4-BE49-F238E27FC236}">
                  <a16:creationId xmlns:a16="http://schemas.microsoft.com/office/drawing/2014/main" id="{188DD276-8D2A-E0B4-E5F3-E13C7805828A}"/>
                </a:ext>
              </a:extLst>
            </p:cNvPr>
            <p:cNvSpPr>
              <a:spLocks noChangeShapeType="1"/>
            </p:cNvSpPr>
            <p:nvPr/>
          </p:nvSpPr>
          <p:spPr bwMode="auto">
            <a:xfrm>
              <a:off x="1152" y="1908"/>
              <a:ext cx="756" cy="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87" name="Line 12">
              <a:extLst>
                <a:ext uri="{FF2B5EF4-FFF2-40B4-BE49-F238E27FC236}">
                  <a16:creationId xmlns:a16="http://schemas.microsoft.com/office/drawing/2014/main" id="{92F6F6D2-9C3B-545E-B8E2-F08A3F3A5BC8}"/>
                </a:ext>
              </a:extLst>
            </p:cNvPr>
            <p:cNvSpPr>
              <a:spLocks noChangeShapeType="1"/>
            </p:cNvSpPr>
            <p:nvPr/>
          </p:nvSpPr>
          <p:spPr bwMode="auto">
            <a:xfrm>
              <a:off x="1824" y="1872"/>
              <a:ext cx="0" cy="108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0188" name="Group 14">
            <a:extLst>
              <a:ext uri="{FF2B5EF4-FFF2-40B4-BE49-F238E27FC236}">
                <a16:creationId xmlns:a16="http://schemas.microsoft.com/office/drawing/2014/main" id="{0C92EA66-F3AC-0C16-4DEB-D43C90D25565}"/>
              </a:ext>
            </a:extLst>
          </p:cNvPr>
          <p:cNvGrpSpPr>
            <a:grpSpLocks/>
          </p:cNvGrpSpPr>
          <p:nvPr/>
        </p:nvGrpSpPr>
        <p:grpSpPr bwMode="auto">
          <a:xfrm>
            <a:off x="1600200" y="3116263"/>
            <a:ext cx="1047750" cy="1622425"/>
            <a:chOff x="1368" y="2484"/>
            <a:chExt cx="660" cy="1164"/>
          </a:xfrm>
        </p:grpSpPr>
        <p:grpSp>
          <p:nvGrpSpPr>
            <p:cNvPr id="50189" name="Group 15">
              <a:extLst>
                <a:ext uri="{FF2B5EF4-FFF2-40B4-BE49-F238E27FC236}">
                  <a16:creationId xmlns:a16="http://schemas.microsoft.com/office/drawing/2014/main" id="{43D00247-94A3-C9CC-59AF-D1C8AEBEAE10}"/>
                </a:ext>
              </a:extLst>
            </p:cNvPr>
            <p:cNvGrpSpPr>
              <a:grpSpLocks/>
            </p:cNvGrpSpPr>
            <p:nvPr/>
          </p:nvGrpSpPr>
          <p:grpSpPr bwMode="auto">
            <a:xfrm>
              <a:off x="1644" y="2484"/>
              <a:ext cx="108" cy="1164"/>
              <a:chOff x="1644" y="2484"/>
              <a:chExt cx="108" cy="1164"/>
            </a:xfrm>
          </p:grpSpPr>
          <p:sp>
            <p:nvSpPr>
              <p:cNvPr id="50190" name="Line 16">
                <a:extLst>
                  <a:ext uri="{FF2B5EF4-FFF2-40B4-BE49-F238E27FC236}">
                    <a16:creationId xmlns:a16="http://schemas.microsoft.com/office/drawing/2014/main" id="{F694AC90-680B-6812-CDB3-405AE40474BC}"/>
                  </a:ext>
                </a:extLst>
              </p:cNvPr>
              <p:cNvSpPr>
                <a:spLocks noChangeShapeType="1"/>
              </p:cNvSpPr>
              <p:nvPr/>
            </p:nvSpPr>
            <p:spPr bwMode="auto">
              <a:xfrm>
                <a:off x="1644" y="2988"/>
                <a:ext cx="0" cy="648"/>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191" name="Line 17">
                <a:extLst>
                  <a:ext uri="{FF2B5EF4-FFF2-40B4-BE49-F238E27FC236}">
                    <a16:creationId xmlns:a16="http://schemas.microsoft.com/office/drawing/2014/main" id="{955D193D-D03D-C6A0-317F-B0A1D98FCAA5}"/>
                  </a:ext>
                </a:extLst>
              </p:cNvPr>
              <p:cNvSpPr>
                <a:spLocks noChangeShapeType="1"/>
              </p:cNvSpPr>
              <p:nvPr/>
            </p:nvSpPr>
            <p:spPr bwMode="auto">
              <a:xfrm>
                <a:off x="1752" y="2484"/>
                <a:ext cx="0" cy="1164"/>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50192" name="Group 18">
              <a:extLst>
                <a:ext uri="{FF2B5EF4-FFF2-40B4-BE49-F238E27FC236}">
                  <a16:creationId xmlns:a16="http://schemas.microsoft.com/office/drawing/2014/main" id="{6F4BEB26-7193-EF0F-668D-FE44A7D5562A}"/>
                </a:ext>
              </a:extLst>
            </p:cNvPr>
            <p:cNvGrpSpPr>
              <a:grpSpLocks/>
            </p:cNvGrpSpPr>
            <p:nvPr/>
          </p:nvGrpSpPr>
          <p:grpSpPr bwMode="auto">
            <a:xfrm>
              <a:off x="1368" y="3408"/>
              <a:ext cx="660" cy="12"/>
              <a:chOff x="1368" y="3408"/>
              <a:chExt cx="660" cy="12"/>
            </a:xfrm>
          </p:grpSpPr>
          <p:sp>
            <p:nvSpPr>
              <p:cNvPr id="50193" name="Line 19">
                <a:extLst>
                  <a:ext uri="{FF2B5EF4-FFF2-40B4-BE49-F238E27FC236}">
                    <a16:creationId xmlns:a16="http://schemas.microsoft.com/office/drawing/2014/main" id="{098DF6CA-F6E6-69D7-F8DC-837354CE7859}"/>
                  </a:ext>
                </a:extLst>
              </p:cNvPr>
              <p:cNvSpPr>
                <a:spLocks noChangeShapeType="1"/>
              </p:cNvSpPr>
              <p:nvPr/>
            </p:nvSpPr>
            <p:spPr bwMode="auto">
              <a:xfrm>
                <a:off x="1368" y="3408"/>
                <a:ext cx="264" cy="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0194" name="Line 20">
                <a:extLst>
                  <a:ext uri="{FF2B5EF4-FFF2-40B4-BE49-F238E27FC236}">
                    <a16:creationId xmlns:a16="http://schemas.microsoft.com/office/drawing/2014/main" id="{956E9638-A0D5-D912-BBC8-1E98C67CC066}"/>
                  </a:ext>
                </a:extLst>
              </p:cNvPr>
              <p:cNvSpPr>
                <a:spLocks noChangeShapeType="1"/>
              </p:cNvSpPr>
              <p:nvPr/>
            </p:nvSpPr>
            <p:spPr bwMode="auto">
              <a:xfrm flipH="1">
                <a:off x="1764" y="3420"/>
                <a:ext cx="264" cy="0"/>
              </a:xfrm>
              <a:prstGeom prst="line">
                <a:avLst/>
              </a:prstGeom>
              <a:noFill/>
              <a:ln w="38100">
                <a:solidFill>
                  <a:schemeClr val="accent2"/>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sp>
        <p:nvSpPr>
          <p:cNvPr id="493589" name="Rectangle 21">
            <a:extLst>
              <a:ext uri="{FF2B5EF4-FFF2-40B4-BE49-F238E27FC236}">
                <a16:creationId xmlns:a16="http://schemas.microsoft.com/office/drawing/2014/main" id="{CB3B2D42-1E09-8B03-9EF1-D34275150D83}"/>
              </a:ext>
            </a:extLst>
          </p:cNvPr>
          <p:cNvSpPr>
            <a:spLocks noChangeArrowheads="1"/>
          </p:cNvSpPr>
          <p:nvPr/>
        </p:nvSpPr>
        <p:spPr bwMode="auto">
          <a:xfrm>
            <a:off x="511175" y="1042988"/>
            <a:ext cx="4197350" cy="519112"/>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1.  </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晶体管的微变等效电路</a:t>
            </a:r>
          </a:p>
        </p:txBody>
      </p:sp>
      <p:sp>
        <p:nvSpPr>
          <p:cNvPr id="493590" name="Text Box 22">
            <a:extLst>
              <a:ext uri="{FF2B5EF4-FFF2-40B4-BE49-F238E27FC236}">
                <a16:creationId xmlns:a16="http://schemas.microsoft.com/office/drawing/2014/main" id="{599736E4-9CF2-AB9D-0D27-C0EF15A47C10}"/>
              </a:ext>
            </a:extLst>
          </p:cNvPr>
          <p:cNvSpPr txBox="1">
            <a:spLocks noChangeArrowheads="1"/>
          </p:cNvSpPr>
          <p:nvPr/>
        </p:nvSpPr>
        <p:spPr bwMode="auto">
          <a:xfrm>
            <a:off x="2166938" y="3959225"/>
            <a:ext cx="1276350" cy="457200"/>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en-US" sz="2400" b="1" i="0">
                <a:solidFill>
                  <a:schemeClr val="tx2"/>
                </a:solidFill>
                <a:effectLst>
                  <a:outerShdw blurRad="38100" dist="38100" dir="2700000" algn="tl">
                    <a:srgbClr val="C0C0C0"/>
                  </a:outerShdw>
                </a:effectLst>
                <a:ea typeface="楷体_GB2312" pitchFamily="49" charset="-122"/>
                <a:cs typeface="+mn-cs"/>
                <a:sym typeface="Symbol" panose="05050102010706020507" pitchFamily="18" charset="2"/>
              </a:rPr>
              <a:t></a:t>
            </a:r>
            <a:r>
              <a:rPr kumimoji="1" lang="en-US" altLang="zh-CN" sz="2400" b="1">
                <a:solidFill>
                  <a:schemeClr val="tx2"/>
                </a:solidFill>
                <a:effectLst>
                  <a:outerShdw blurRad="38100" dist="38100" dir="2700000" algn="tl">
                    <a:srgbClr val="C0C0C0"/>
                  </a:outerShdw>
                </a:effectLst>
                <a:ea typeface="楷体_GB2312" pitchFamily="49" charset="-122"/>
                <a:cs typeface="+mn-cs"/>
              </a:rPr>
              <a:t>U</a:t>
            </a:r>
            <a:r>
              <a:rPr kumimoji="1" lang="en-US" altLang="zh-CN" sz="2400" b="1" i="0" baseline="-25000">
                <a:solidFill>
                  <a:schemeClr val="tx2"/>
                </a:solidFill>
                <a:effectLst>
                  <a:outerShdw blurRad="38100" dist="38100" dir="2700000" algn="tl">
                    <a:srgbClr val="C0C0C0"/>
                  </a:outerShdw>
                </a:effectLst>
                <a:ea typeface="楷体_GB2312" pitchFamily="49" charset="-122"/>
                <a:cs typeface="+mn-cs"/>
              </a:rPr>
              <a:t>BE</a:t>
            </a:r>
            <a:endParaRPr kumimoji="1" lang="en-US" altLang="zh-CN" sz="2400" b="1" i="0">
              <a:effectLst>
                <a:outerShdw blurRad="38100" dist="38100" dir="2700000" algn="tl">
                  <a:srgbClr val="C0C0C0"/>
                </a:outerShdw>
              </a:effectLst>
              <a:ea typeface="楷体_GB2312" pitchFamily="49" charset="-122"/>
              <a:cs typeface="+mn-cs"/>
            </a:endParaRPr>
          </a:p>
        </p:txBody>
      </p:sp>
      <p:grpSp>
        <p:nvGrpSpPr>
          <p:cNvPr id="50197" name="Group 23">
            <a:extLst>
              <a:ext uri="{FF2B5EF4-FFF2-40B4-BE49-F238E27FC236}">
                <a16:creationId xmlns:a16="http://schemas.microsoft.com/office/drawing/2014/main" id="{DD4887C3-3424-3E20-31A6-AF6E6FD41E73}"/>
              </a:ext>
            </a:extLst>
          </p:cNvPr>
          <p:cNvGrpSpPr>
            <a:grpSpLocks/>
          </p:cNvGrpSpPr>
          <p:nvPr/>
        </p:nvGrpSpPr>
        <p:grpSpPr bwMode="auto">
          <a:xfrm>
            <a:off x="304800" y="3121025"/>
            <a:ext cx="1919288" cy="838200"/>
            <a:chOff x="456" y="2484"/>
            <a:chExt cx="1356" cy="528"/>
          </a:xfrm>
        </p:grpSpPr>
        <p:sp>
          <p:nvSpPr>
            <p:cNvPr id="50198" name="Line 24">
              <a:extLst>
                <a:ext uri="{FF2B5EF4-FFF2-40B4-BE49-F238E27FC236}">
                  <a16:creationId xmlns:a16="http://schemas.microsoft.com/office/drawing/2014/main" id="{488CF0D9-D1D0-B6BD-391D-860AB77B006F}"/>
                </a:ext>
              </a:extLst>
            </p:cNvPr>
            <p:cNvSpPr>
              <a:spLocks noChangeShapeType="1"/>
            </p:cNvSpPr>
            <p:nvPr/>
          </p:nvSpPr>
          <p:spPr bwMode="auto">
            <a:xfrm>
              <a:off x="948" y="2484"/>
              <a:ext cx="0" cy="528"/>
            </a:xfrm>
            <a:prstGeom prst="line">
              <a:avLst/>
            </a:prstGeom>
            <a:noFill/>
            <a:ln w="38100">
              <a:solidFill>
                <a:schemeClr val="accent2"/>
              </a:solidFill>
              <a:round/>
              <a:headEnd type="triangle" w="med" len="me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50199" name="Group 25">
              <a:extLst>
                <a:ext uri="{FF2B5EF4-FFF2-40B4-BE49-F238E27FC236}">
                  <a16:creationId xmlns:a16="http://schemas.microsoft.com/office/drawing/2014/main" id="{09EB8B39-3847-2132-09D0-8FF008AA5709}"/>
                </a:ext>
              </a:extLst>
            </p:cNvPr>
            <p:cNvGrpSpPr>
              <a:grpSpLocks/>
            </p:cNvGrpSpPr>
            <p:nvPr/>
          </p:nvGrpSpPr>
          <p:grpSpPr bwMode="auto">
            <a:xfrm>
              <a:off x="456" y="2484"/>
              <a:ext cx="1356" cy="528"/>
              <a:chOff x="456" y="2484"/>
              <a:chExt cx="1356" cy="528"/>
            </a:xfrm>
          </p:grpSpPr>
          <p:grpSp>
            <p:nvGrpSpPr>
              <p:cNvPr id="50200" name="Group 26">
                <a:extLst>
                  <a:ext uri="{FF2B5EF4-FFF2-40B4-BE49-F238E27FC236}">
                    <a16:creationId xmlns:a16="http://schemas.microsoft.com/office/drawing/2014/main" id="{56449152-8685-ECC7-3925-2D0E1D703BA2}"/>
                  </a:ext>
                </a:extLst>
              </p:cNvPr>
              <p:cNvGrpSpPr>
                <a:grpSpLocks/>
              </p:cNvGrpSpPr>
              <p:nvPr/>
            </p:nvGrpSpPr>
            <p:grpSpPr bwMode="auto">
              <a:xfrm>
                <a:off x="900" y="2484"/>
                <a:ext cx="912" cy="528"/>
                <a:chOff x="900" y="2484"/>
                <a:chExt cx="912" cy="528"/>
              </a:xfrm>
            </p:grpSpPr>
            <p:sp>
              <p:nvSpPr>
                <p:cNvPr id="50201" name="Line 27">
                  <a:extLst>
                    <a:ext uri="{FF2B5EF4-FFF2-40B4-BE49-F238E27FC236}">
                      <a16:creationId xmlns:a16="http://schemas.microsoft.com/office/drawing/2014/main" id="{9884F639-CEDF-A1F8-2F98-B868FDD6E4B7}"/>
                    </a:ext>
                  </a:extLst>
                </p:cNvPr>
                <p:cNvSpPr>
                  <a:spLocks noChangeShapeType="1"/>
                </p:cNvSpPr>
                <p:nvPr/>
              </p:nvSpPr>
              <p:spPr bwMode="auto">
                <a:xfrm>
                  <a:off x="900" y="2484"/>
                  <a:ext cx="912"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202" name="Line 28">
                  <a:extLst>
                    <a:ext uri="{FF2B5EF4-FFF2-40B4-BE49-F238E27FC236}">
                      <a16:creationId xmlns:a16="http://schemas.microsoft.com/office/drawing/2014/main" id="{0AD072F4-7583-FC6C-3CD2-3B5C525EC633}"/>
                    </a:ext>
                  </a:extLst>
                </p:cNvPr>
                <p:cNvSpPr>
                  <a:spLocks noChangeShapeType="1"/>
                </p:cNvSpPr>
                <p:nvPr/>
              </p:nvSpPr>
              <p:spPr bwMode="auto">
                <a:xfrm>
                  <a:off x="900" y="3012"/>
                  <a:ext cx="912"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93597" name="Text Box 29">
                <a:extLst>
                  <a:ext uri="{FF2B5EF4-FFF2-40B4-BE49-F238E27FC236}">
                    <a16:creationId xmlns:a16="http://schemas.microsoft.com/office/drawing/2014/main" id="{D2374052-2036-22A2-50C3-CA240094F4F7}"/>
                  </a:ext>
                </a:extLst>
              </p:cNvPr>
              <p:cNvSpPr txBox="1">
                <a:spLocks noChangeArrowheads="1"/>
              </p:cNvSpPr>
              <p:nvPr/>
            </p:nvSpPr>
            <p:spPr bwMode="auto">
              <a:xfrm>
                <a:off x="456" y="2597"/>
                <a:ext cx="684" cy="288"/>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sz="2400" b="1" i="0">
                    <a:solidFill>
                      <a:schemeClr val="tx2"/>
                    </a:solidFill>
                    <a:effectLst>
                      <a:outerShdw blurRad="38100" dist="38100" dir="2700000" algn="tl">
                        <a:srgbClr val="C0C0C0"/>
                      </a:outerShdw>
                    </a:effectLst>
                    <a:ea typeface="楷体_GB2312" pitchFamily="49" charset="-122"/>
                    <a:cs typeface="+mn-cs"/>
                    <a:sym typeface="Symbol" panose="05050102010706020507" pitchFamily="18" charset="2"/>
                  </a:rPr>
                  <a:t></a:t>
                </a:r>
                <a:r>
                  <a:rPr kumimoji="1" lang="en-US" altLang="zh-CN" sz="2400" b="1">
                    <a:solidFill>
                      <a:schemeClr val="tx2"/>
                    </a:solidFill>
                    <a:effectLst>
                      <a:outerShdw blurRad="38100" dist="38100" dir="2700000" algn="tl">
                        <a:srgbClr val="C0C0C0"/>
                      </a:outerShdw>
                    </a:effectLst>
                    <a:ea typeface="楷体_GB2312" pitchFamily="49" charset="-122"/>
                    <a:cs typeface="+mn-cs"/>
                    <a:sym typeface="Symbol" panose="05050102010706020507" pitchFamily="18" charset="2"/>
                  </a:rPr>
                  <a:t>I</a:t>
                </a:r>
                <a:r>
                  <a:rPr kumimoji="1" lang="en-US" altLang="zh-CN" sz="2400" b="1" i="0" baseline="-25000">
                    <a:solidFill>
                      <a:schemeClr val="tx2"/>
                    </a:solidFill>
                    <a:effectLst>
                      <a:outerShdw blurRad="38100" dist="38100" dir="2700000" algn="tl">
                        <a:srgbClr val="C0C0C0"/>
                      </a:outerShdw>
                    </a:effectLst>
                    <a:ea typeface="楷体_GB2312" pitchFamily="49" charset="-122"/>
                    <a:cs typeface="+mn-cs"/>
                    <a:sym typeface="Symbol" panose="05050102010706020507" pitchFamily="18" charset="2"/>
                  </a:rPr>
                  <a:t>B</a:t>
                </a:r>
                <a:endParaRPr kumimoji="1" lang="en-US" altLang="zh-CN" sz="2400" b="1" i="0">
                  <a:effectLst>
                    <a:outerShdw blurRad="38100" dist="38100" dir="2700000" algn="tl">
                      <a:srgbClr val="C0C0C0"/>
                    </a:outerShdw>
                  </a:effectLst>
                  <a:ea typeface="楷体_GB2312" pitchFamily="49" charset="-122"/>
                  <a:cs typeface="+mn-cs"/>
                </a:endParaRPr>
              </a:p>
            </p:txBody>
          </p:sp>
        </p:grpSp>
      </p:grpSp>
      <p:sp>
        <p:nvSpPr>
          <p:cNvPr id="50204" name="Rectangle 30">
            <a:extLst>
              <a:ext uri="{FF2B5EF4-FFF2-40B4-BE49-F238E27FC236}">
                <a16:creationId xmlns:a16="http://schemas.microsoft.com/office/drawing/2014/main" id="{9EC510AC-74A5-15DD-5729-0F997958C482}"/>
              </a:ext>
            </a:extLst>
          </p:cNvPr>
          <p:cNvSpPr>
            <a:spLocks noChangeArrowheads="1"/>
          </p:cNvSpPr>
          <p:nvPr/>
        </p:nvSpPr>
        <p:spPr bwMode="auto">
          <a:xfrm>
            <a:off x="4308475" y="701675"/>
            <a:ext cx="517525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endParaRPr lang="zh-CN" altLang="en-US"/>
          </a:p>
        </p:txBody>
      </p:sp>
      <p:sp>
        <p:nvSpPr>
          <p:cNvPr id="493599" name="Text Box 31">
            <a:extLst>
              <a:ext uri="{FF2B5EF4-FFF2-40B4-BE49-F238E27FC236}">
                <a16:creationId xmlns:a16="http://schemas.microsoft.com/office/drawing/2014/main" id="{7BAB5D9A-A118-6B2D-9B15-B4C1FB4D769F}"/>
              </a:ext>
            </a:extLst>
          </p:cNvPr>
          <p:cNvSpPr txBox="1">
            <a:spLocks noChangeArrowheads="1"/>
          </p:cNvSpPr>
          <p:nvPr/>
        </p:nvSpPr>
        <p:spPr bwMode="auto">
          <a:xfrm>
            <a:off x="3851275" y="4935538"/>
            <a:ext cx="3471863"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zh-CN" altLang="en-US" b="1" i="0">
                <a:solidFill>
                  <a:srgbClr val="C00000"/>
                </a:solidFill>
                <a:ea typeface="宋体" panose="02010600030101010101" pitchFamily="2" charset="-122"/>
              </a:rPr>
              <a:t>对于小功率三极管：</a:t>
            </a:r>
          </a:p>
        </p:txBody>
      </p:sp>
      <p:graphicFrame>
        <p:nvGraphicFramePr>
          <p:cNvPr id="493600" name="Object 32">
            <a:extLst>
              <a:ext uri="{FF2B5EF4-FFF2-40B4-BE49-F238E27FC236}">
                <a16:creationId xmlns:a16="http://schemas.microsoft.com/office/drawing/2014/main" id="{08BB64C4-E34E-186A-A5DF-E752217C6F1E}"/>
              </a:ext>
            </a:extLst>
          </p:cNvPr>
          <p:cNvGraphicFramePr>
            <a:graphicFrameLocks/>
          </p:cNvGraphicFramePr>
          <p:nvPr/>
        </p:nvGraphicFramePr>
        <p:xfrm>
          <a:off x="3897313" y="5394325"/>
          <a:ext cx="4032250" cy="962025"/>
        </p:xfrm>
        <a:graphic>
          <a:graphicData uri="http://schemas.openxmlformats.org/presentationml/2006/ole">
            <mc:AlternateContent xmlns:mc="http://schemas.openxmlformats.org/markup-compatibility/2006">
              <mc:Choice xmlns:v="urn:schemas-microsoft-com:vml" Requires="v">
                <p:oleObj r:id="rId3" imgW="1904174" imgH="444307" progId="Equation.3">
                  <p:embed/>
                </p:oleObj>
              </mc:Choice>
              <mc:Fallback>
                <p:oleObj r:id="rId3" imgW="1904174" imgH="444307" progId="Equation.3">
                  <p:embed/>
                  <p:pic>
                    <p:nvPicPr>
                      <p:cNvPr id="0" name="Object 32"/>
                      <p:cNvPicPr preferRelativeResize="0">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7313" y="5394325"/>
                        <a:ext cx="4032250"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93601" name="Rectangle 33">
            <a:extLst>
              <a:ext uri="{FF2B5EF4-FFF2-40B4-BE49-F238E27FC236}">
                <a16:creationId xmlns:a16="http://schemas.microsoft.com/office/drawing/2014/main" id="{8235A607-FC76-4689-71D2-4EADC7829A79}"/>
              </a:ext>
            </a:extLst>
          </p:cNvPr>
          <p:cNvSpPr>
            <a:spLocks noChangeArrowheads="1"/>
          </p:cNvSpPr>
          <p:nvPr/>
        </p:nvSpPr>
        <p:spPr bwMode="auto">
          <a:xfrm>
            <a:off x="657225" y="6096000"/>
            <a:ext cx="4475163"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rgbClr val="000099"/>
                </a:solidFill>
                <a:ea typeface="宋体" panose="02010600030101010101" pitchFamily="2" charset="-122"/>
              </a:rPr>
              <a:t>r</a:t>
            </a:r>
            <a:r>
              <a:rPr lang="en-US" altLang="zh-CN" b="1" baseline="-25000">
                <a:solidFill>
                  <a:srgbClr val="000099"/>
                </a:solidFill>
                <a:ea typeface="宋体" panose="02010600030101010101" pitchFamily="2" charset="-122"/>
              </a:rPr>
              <a:t>be</a:t>
            </a:r>
            <a:r>
              <a:rPr lang="zh-CN" altLang="en-US" b="1" i="0">
                <a:solidFill>
                  <a:srgbClr val="000099"/>
                </a:solidFill>
                <a:latin typeface="宋体" panose="02010600030101010101" pitchFamily="2" charset="-122"/>
                <a:ea typeface="宋体" panose="02010600030101010101" pitchFamily="2" charset="-122"/>
              </a:rPr>
              <a:t>一般为几百欧到几千欧。</a:t>
            </a:r>
          </a:p>
        </p:txBody>
      </p:sp>
      <p:graphicFrame>
        <p:nvGraphicFramePr>
          <p:cNvPr id="50208" name="Object 34">
            <a:extLst>
              <a:ext uri="{FF2B5EF4-FFF2-40B4-BE49-F238E27FC236}">
                <a16:creationId xmlns:a16="http://schemas.microsoft.com/office/drawing/2014/main" id="{707F9D14-7809-D961-B6DA-E99207B39EDD}"/>
              </a:ext>
            </a:extLst>
          </p:cNvPr>
          <p:cNvGraphicFramePr>
            <a:graphicFrameLocks/>
          </p:cNvGraphicFramePr>
          <p:nvPr/>
        </p:nvGraphicFramePr>
        <p:xfrm>
          <a:off x="4032250" y="2259013"/>
          <a:ext cx="2425700" cy="1065212"/>
        </p:xfrm>
        <a:graphic>
          <a:graphicData uri="http://schemas.openxmlformats.org/presentationml/2006/ole">
            <mc:AlternateContent xmlns:mc="http://schemas.openxmlformats.org/markup-compatibility/2006">
              <mc:Choice xmlns:v="urn:schemas-microsoft-com:vml" Requires="v">
                <p:oleObj r:id="rId5" imgW="977476" imgH="431613" progId="Equation.3">
                  <p:embed/>
                </p:oleObj>
              </mc:Choice>
              <mc:Fallback>
                <p:oleObj r:id="rId5" imgW="977476" imgH="431613" progId="Equation.3">
                  <p:embed/>
                  <p:pic>
                    <p:nvPicPr>
                      <p:cNvPr id="0" name="Object 34"/>
                      <p:cNvPicPr preferRelativeResize="0">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032250" y="2259013"/>
                        <a:ext cx="2425700" cy="1065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93603" name="Rectangle 35">
            <a:extLst>
              <a:ext uri="{FF2B5EF4-FFF2-40B4-BE49-F238E27FC236}">
                <a16:creationId xmlns:a16="http://schemas.microsoft.com/office/drawing/2014/main" id="{A54B9D8B-F448-BE6A-8DD0-9BA7DA1C4405}"/>
              </a:ext>
            </a:extLst>
          </p:cNvPr>
          <p:cNvSpPr>
            <a:spLocks noGrp="1" noChangeArrowheads="1"/>
          </p:cNvSpPr>
          <p:nvPr>
            <p:ph type="subTitle" idx="1"/>
          </p:nvPr>
        </p:nvSpPr>
        <p:spPr>
          <a:xfrm>
            <a:off x="498475" y="384175"/>
            <a:ext cx="4419600" cy="523875"/>
          </a:xfrm>
        </p:spPr>
        <p:txBody>
          <a:bodyPr/>
          <a:lstStyle/>
          <a:p>
            <a:pPr algn="l" eaLnBrk="1" hangingPunct="1">
              <a:defRPr/>
            </a:pPr>
            <a:r>
              <a:rPr kumimoji="1" lang="en-US" altLang="zh-CN" b="1">
                <a:effectLst>
                  <a:outerShdw blurRad="38100" dist="38100" dir="2700000" algn="tl">
                    <a:srgbClr val="C0C0C0"/>
                  </a:outerShdw>
                </a:effectLst>
              </a:rPr>
              <a:t>10.3.1   </a:t>
            </a:r>
            <a:r>
              <a:rPr kumimoji="1" lang="zh-CN" altLang="en-US" b="1">
                <a:effectLst>
                  <a:outerShdw blurRad="38100" dist="38100" dir="2700000" algn="tl">
                    <a:srgbClr val="C0C0C0"/>
                  </a:outerShdw>
                </a:effectLst>
              </a:rPr>
              <a:t>微变等效电路法</a:t>
            </a:r>
          </a:p>
        </p:txBody>
      </p:sp>
      <p:sp>
        <p:nvSpPr>
          <p:cNvPr id="50210" name="Text Box 36">
            <a:extLst>
              <a:ext uri="{FF2B5EF4-FFF2-40B4-BE49-F238E27FC236}">
                <a16:creationId xmlns:a16="http://schemas.microsoft.com/office/drawing/2014/main" id="{BD1988A0-D794-21C6-E898-CD69A31733AD}"/>
              </a:ext>
            </a:extLst>
          </p:cNvPr>
          <p:cNvSpPr txBox="1">
            <a:spLocks noChangeArrowheads="1"/>
          </p:cNvSpPr>
          <p:nvPr/>
        </p:nvSpPr>
        <p:spPr bwMode="auto">
          <a:xfrm>
            <a:off x="531813" y="1628775"/>
            <a:ext cx="2743200"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chemeClr val="tx1"/>
                </a:solidFill>
                <a:ea typeface="宋体" panose="02010600030101010101" pitchFamily="2" charset="-122"/>
              </a:rPr>
              <a:t>1)  </a:t>
            </a:r>
            <a:r>
              <a:rPr lang="zh-CN" altLang="en-US" b="1" i="0">
                <a:solidFill>
                  <a:schemeClr val="tx1"/>
                </a:solidFill>
                <a:latin typeface="宋体" panose="02010600030101010101" pitchFamily="2" charset="-122"/>
                <a:ea typeface="宋体" panose="02010600030101010101" pitchFamily="2" charset="-122"/>
              </a:rPr>
              <a:t>输入回路</a:t>
            </a:r>
          </a:p>
        </p:txBody>
      </p:sp>
      <p:sp>
        <p:nvSpPr>
          <p:cNvPr id="50211" name="Text Box 37">
            <a:extLst>
              <a:ext uri="{FF2B5EF4-FFF2-40B4-BE49-F238E27FC236}">
                <a16:creationId xmlns:a16="http://schemas.microsoft.com/office/drawing/2014/main" id="{8DE2ACA5-4F97-8EDA-0D07-759F9DAB1698}"/>
              </a:ext>
            </a:extLst>
          </p:cNvPr>
          <p:cNvSpPr txBox="1">
            <a:spLocks noChangeArrowheads="1"/>
          </p:cNvSpPr>
          <p:nvPr/>
        </p:nvSpPr>
        <p:spPr bwMode="auto">
          <a:xfrm>
            <a:off x="1785938" y="3079750"/>
            <a:ext cx="4048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a:solidFill>
                  <a:schemeClr val="tx1"/>
                </a:solidFill>
                <a:ea typeface="楷体_GB2312" pitchFamily="49" charset="-122"/>
              </a:rPr>
              <a:t>Q</a:t>
            </a:r>
          </a:p>
        </p:txBody>
      </p:sp>
      <p:sp>
        <p:nvSpPr>
          <p:cNvPr id="50212" name="Line 38">
            <a:extLst>
              <a:ext uri="{FF2B5EF4-FFF2-40B4-BE49-F238E27FC236}">
                <a16:creationId xmlns:a16="http://schemas.microsoft.com/office/drawing/2014/main" id="{E82D1DC4-F0E8-9A19-5ABC-FC13B4273599}"/>
              </a:ext>
            </a:extLst>
          </p:cNvPr>
          <p:cNvSpPr>
            <a:spLocks noChangeShapeType="1"/>
          </p:cNvSpPr>
          <p:nvPr/>
        </p:nvSpPr>
        <p:spPr bwMode="auto">
          <a:xfrm flipH="1">
            <a:off x="2046288" y="3130550"/>
            <a:ext cx="160337" cy="842963"/>
          </a:xfrm>
          <a:prstGeom prst="line">
            <a:avLst/>
          </a:prstGeom>
          <a:noFill/>
          <a:ln w="38100">
            <a:solidFill>
              <a:srgbClr val="99CC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0213" name="Object 39">
            <a:extLst>
              <a:ext uri="{FF2B5EF4-FFF2-40B4-BE49-F238E27FC236}">
                <a16:creationId xmlns:a16="http://schemas.microsoft.com/office/drawing/2014/main" id="{CEFCD8C2-DAF7-3D2A-4984-BA52757C7DE1}"/>
              </a:ext>
            </a:extLst>
          </p:cNvPr>
          <p:cNvGraphicFramePr>
            <a:graphicFrameLocks/>
          </p:cNvGraphicFramePr>
          <p:nvPr/>
        </p:nvGraphicFramePr>
        <p:xfrm>
          <a:off x="6229350" y="2168525"/>
          <a:ext cx="1689100" cy="1169988"/>
        </p:xfrm>
        <a:graphic>
          <a:graphicData uri="http://schemas.openxmlformats.org/presentationml/2006/ole">
            <mc:AlternateContent xmlns:mc="http://schemas.openxmlformats.org/markup-compatibility/2006">
              <mc:Choice xmlns:v="urn:schemas-microsoft-com:vml" Requires="v">
                <p:oleObj r:id="rId7" imgW="622030" imgH="431613" progId="Equation.3">
                  <p:embed/>
                </p:oleObj>
              </mc:Choice>
              <mc:Fallback>
                <p:oleObj r:id="rId7" imgW="622030" imgH="431613" progId="Equation.3">
                  <p:embed/>
                  <p:pic>
                    <p:nvPicPr>
                      <p:cNvPr id="0" name="Object 39"/>
                      <p:cNvPicPr preferRelativeResize="0">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29350" y="2168525"/>
                        <a:ext cx="1689100" cy="116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0214" name="Text Box 40">
            <a:extLst>
              <a:ext uri="{FF2B5EF4-FFF2-40B4-BE49-F238E27FC236}">
                <a16:creationId xmlns:a16="http://schemas.microsoft.com/office/drawing/2014/main" id="{1C4EB3D1-7E25-1691-0D62-A5D3DF00EB67}"/>
              </a:ext>
            </a:extLst>
          </p:cNvPr>
          <p:cNvSpPr txBox="1">
            <a:spLocks noChangeArrowheads="1"/>
          </p:cNvSpPr>
          <p:nvPr/>
        </p:nvSpPr>
        <p:spPr bwMode="auto">
          <a:xfrm>
            <a:off x="1239838" y="4876800"/>
            <a:ext cx="1524000"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zh-CN" altLang="en-US" sz="2400" b="1" i="0">
                <a:solidFill>
                  <a:srgbClr val="C00000"/>
                </a:solidFill>
                <a:latin typeface="宋体" panose="02010600030101010101" pitchFamily="2" charset="-122"/>
                <a:ea typeface="宋体" panose="02010600030101010101" pitchFamily="2" charset="-122"/>
              </a:rPr>
              <a:t>输入特性</a:t>
            </a:r>
          </a:p>
        </p:txBody>
      </p:sp>
      <p:sp>
        <p:nvSpPr>
          <p:cNvPr id="50215" name="Text Box 41">
            <a:extLst>
              <a:ext uri="{FF2B5EF4-FFF2-40B4-BE49-F238E27FC236}">
                <a16:creationId xmlns:a16="http://schemas.microsoft.com/office/drawing/2014/main" id="{620315EE-9BCD-7FF0-AAC7-A85DF572443A}"/>
              </a:ext>
            </a:extLst>
          </p:cNvPr>
          <p:cNvSpPr txBox="1">
            <a:spLocks noChangeArrowheads="1"/>
          </p:cNvSpPr>
          <p:nvPr/>
        </p:nvSpPr>
        <p:spPr bwMode="auto">
          <a:xfrm>
            <a:off x="3735388" y="1619250"/>
            <a:ext cx="35814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r>
              <a:rPr lang="zh-CN" altLang="en-US" b="1" i="0">
                <a:solidFill>
                  <a:schemeClr val="tx1"/>
                </a:solidFill>
                <a:ea typeface="宋体" panose="02010600030101010101" pitchFamily="2" charset="-122"/>
              </a:rPr>
              <a:t>晶体管的输入电阻：</a:t>
            </a:r>
          </a:p>
        </p:txBody>
      </p:sp>
      <p:sp>
        <p:nvSpPr>
          <p:cNvPr id="493610" name="Text Box 42">
            <a:extLst>
              <a:ext uri="{FF2B5EF4-FFF2-40B4-BE49-F238E27FC236}">
                <a16:creationId xmlns:a16="http://schemas.microsoft.com/office/drawing/2014/main" id="{B036504D-52A1-2A56-62A8-CFA1E5BD3194}"/>
              </a:ext>
            </a:extLst>
          </p:cNvPr>
          <p:cNvSpPr txBox="1">
            <a:spLocks noChangeArrowheads="1"/>
          </p:cNvSpPr>
          <p:nvPr/>
        </p:nvSpPr>
        <p:spPr bwMode="auto">
          <a:xfrm>
            <a:off x="3492500" y="3294063"/>
            <a:ext cx="5068888" cy="1498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nSpc>
                <a:spcPct val="120000"/>
              </a:lnSpc>
              <a:spcBef>
                <a:spcPct val="50000"/>
              </a:spcBef>
            </a:pPr>
            <a:r>
              <a:rPr lang="en-US" altLang="zh-CN" b="1" i="0">
                <a:solidFill>
                  <a:schemeClr val="tx1"/>
                </a:solidFill>
                <a:ea typeface="宋体" panose="02010600030101010101" pitchFamily="2" charset="-122"/>
              </a:rPr>
              <a:t>    </a:t>
            </a:r>
            <a:r>
              <a:rPr lang="zh-CN" altLang="en-US" sz="2400" b="1" i="0">
                <a:solidFill>
                  <a:schemeClr val="tx1"/>
                </a:solidFill>
                <a:ea typeface="宋体" panose="02010600030101010101" pitchFamily="2" charset="-122"/>
              </a:rPr>
              <a:t>晶体管的输入回路</a:t>
            </a:r>
            <a:r>
              <a:rPr lang="en-US" altLang="zh-CN" sz="2400" b="1" i="0">
                <a:solidFill>
                  <a:schemeClr val="tx1"/>
                </a:solidFill>
                <a:ea typeface="宋体" panose="02010600030101010101" pitchFamily="2" charset="-122"/>
              </a:rPr>
              <a:t>(B</a:t>
            </a:r>
            <a:r>
              <a:rPr lang="zh-CN" altLang="en-US" sz="2400" b="1" i="0">
                <a:solidFill>
                  <a:schemeClr val="tx1"/>
                </a:solidFill>
                <a:ea typeface="宋体" panose="02010600030101010101" pitchFamily="2" charset="-122"/>
              </a:rPr>
              <a:t>、</a:t>
            </a:r>
            <a:r>
              <a:rPr lang="en-US" altLang="zh-CN" sz="2400" b="1" i="0">
                <a:solidFill>
                  <a:schemeClr val="tx1"/>
                </a:solidFill>
                <a:ea typeface="宋体" panose="02010600030101010101" pitchFamily="2" charset="-122"/>
              </a:rPr>
              <a:t>E</a:t>
            </a:r>
            <a:r>
              <a:rPr lang="zh-CN" altLang="en-US" sz="2400" b="1" i="0">
                <a:solidFill>
                  <a:schemeClr val="tx1"/>
                </a:solidFill>
                <a:ea typeface="宋体" panose="02010600030101010101" pitchFamily="2" charset="-122"/>
              </a:rPr>
              <a:t>之间</a:t>
            </a:r>
            <a:r>
              <a:rPr lang="en-US" altLang="zh-CN" sz="2400" b="1" i="0">
                <a:solidFill>
                  <a:schemeClr val="tx1"/>
                </a:solidFill>
                <a:ea typeface="宋体" panose="02010600030101010101" pitchFamily="2" charset="-122"/>
              </a:rPr>
              <a:t>)</a:t>
            </a:r>
            <a:r>
              <a:rPr lang="zh-CN" altLang="en-US" sz="2400" b="1" i="0">
                <a:solidFill>
                  <a:schemeClr val="tx1"/>
                </a:solidFill>
                <a:ea typeface="宋体" panose="02010600030101010101" pitchFamily="2" charset="-122"/>
              </a:rPr>
              <a:t>可用</a:t>
            </a:r>
            <a:r>
              <a:rPr lang="en-US" altLang="zh-CN" sz="2400" b="1">
                <a:solidFill>
                  <a:schemeClr val="tx1"/>
                </a:solidFill>
                <a:ea typeface="宋体" panose="02010600030101010101" pitchFamily="2" charset="-122"/>
              </a:rPr>
              <a:t>r</a:t>
            </a:r>
            <a:r>
              <a:rPr lang="en-US" altLang="zh-CN" sz="2400" b="1" baseline="-25000">
                <a:solidFill>
                  <a:schemeClr val="tx1"/>
                </a:solidFill>
                <a:ea typeface="宋体" panose="02010600030101010101" pitchFamily="2" charset="-122"/>
              </a:rPr>
              <a:t>be</a:t>
            </a:r>
            <a:r>
              <a:rPr lang="zh-CN" altLang="en-US" sz="2400" b="1" i="0">
                <a:solidFill>
                  <a:schemeClr val="tx1"/>
                </a:solidFill>
                <a:ea typeface="宋体" panose="02010600030101010101" pitchFamily="2" charset="-122"/>
              </a:rPr>
              <a:t>等效代替，即由</a:t>
            </a:r>
            <a:r>
              <a:rPr lang="en-US" altLang="zh-CN" sz="2400" b="1">
                <a:solidFill>
                  <a:schemeClr val="tx1"/>
                </a:solidFill>
                <a:ea typeface="宋体" panose="02010600030101010101" pitchFamily="2" charset="-122"/>
              </a:rPr>
              <a:t>r</a:t>
            </a:r>
            <a:r>
              <a:rPr lang="en-US" altLang="zh-CN" sz="2400" b="1" baseline="-25000">
                <a:solidFill>
                  <a:schemeClr val="tx1"/>
                </a:solidFill>
                <a:ea typeface="宋体" panose="02010600030101010101" pitchFamily="2" charset="-122"/>
              </a:rPr>
              <a:t>be</a:t>
            </a:r>
            <a:r>
              <a:rPr lang="zh-CN" altLang="en-US" sz="2400" b="1" i="0">
                <a:solidFill>
                  <a:schemeClr val="tx1"/>
                </a:solidFill>
                <a:ea typeface="宋体" panose="02010600030101010101" pitchFamily="2" charset="-122"/>
              </a:rPr>
              <a:t>来确定</a:t>
            </a:r>
            <a:r>
              <a:rPr lang="en-US" altLang="zh-CN" sz="2400" b="1">
                <a:solidFill>
                  <a:schemeClr val="tx1"/>
                </a:solidFill>
                <a:ea typeface="宋体" panose="02010600030101010101" pitchFamily="2" charset="-122"/>
              </a:rPr>
              <a:t>u</a:t>
            </a:r>
            <a:r>
              <a:rPr lang="en-US" altLang="zh-CN" sz="2400" b="1" baseline="-25000">
                <a:solidFill>
                  <a:schemeClr val="tx1"/>
                </a:solidFill>
                <a:ea typeface="宋体" panose="02010600030101010101" pitchFamily="2" charset="-122"/>
              </a:rPr>
              <a:t>be</a:t>
            </a:r>
            <a:r>
              <a:rPr lang="zh-CN" altLang="en-US" sz="2400" b="1" i="0">
                <a:solidFill>
                  <a:schemeClr val="tx1"/>
                </a:solidFill>
                <a:ea typeface="宋体" panose="02010600030101010101" pitchFamily="2" charset="-122"/>
              </a:rPr>
              <a:t>和 </a:t>
            </a:r>
            <a:r>
              <a:rPr lang="en-US" altLang="zh-CN" sz="2400" b="1">
                <a:solidFill>
                  <a:schemeClr val="tx1"/>
                </a:solidFill>
                <a:ea typeface="宋体" panose="02010600030101010101" pitchFamily="2" charset="-122"/>
              </a:rPr>
              <a:t>i</a:t>
            </a:r>
            <a:r>
              <a:rPr lang="en-US" altLang="zh-CN" sz="2400" b="1" baseline="-25000">
                <a:solidFill>
                  <a:schemeClr val="tx1"/>
                </a:solidFill>
                <a:ea typeface="宋体" panose="02010600030101010101" pitchFamily="2" charset="-122"/>
              </a:rPr>
              <a:t>b</a:t>
            </a:r>
            <a:r>
              <a:rPr lang="zh-CN" altLang="en-US" sz="2400" b="1" i="0">
                <a:solidFill>
                  <a:schemeClr val="tx1"/>
                </a:solidFill>
                <a:ea typeface="宋体" panose="02010600030101010101" pitchFamily="2" charset="-122"/>
              </a:rPr>
              <a:t>之间的关系。</a:t>
            </a:r>
          </a:p>
        </p:txBody>
      </p:sp>
      <p:sp>
        <p:nvSpPr>
          <p:cNvPr id="50217" name="AutoShape 43">
            <a:hlinkClick r:id="" action="ppaction://hlinkshowjump?jump=previousslide" highlightClick="1"/>
            <a:extLst>
              <a:ext uri="{FF2B5EF4-FFF2-40B4-BE49-F238E27FC236}">
                <a16:creationId xmlns:a16="http://schemas.microsoft.com/office/drawing/2014/main" id="{F43A5C62-72C1-390C-A318-0CA1F01D58B7}"/>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0218" name="AutoShape 44">
            <a:hlinkClick r:id="" action="ppaction://hlinkshowjump?jump=nextslide" highlightClick="1"/>
            <a:extLst>
              <a:ext uri="{FF2B5EF4-FFF2-40B4-BE49-F238E27FC236}">
                <a16:creationId xmlns:a16="http://schemas.microsoft.com/office/drawing/2014/main" id="{D0F550E6-9057-5DE7-E80E-B27A1E323E2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0219" name="AutoShape 45">
            <a:hlinkClick r:id="" action="ppaction://hlinkshowjump?jump=firstslide" highlightClick="1"/>
            <a:extLst>
              <a:ext uri="{FF2B5EF4-FFF2-40B4-BE49-F238E27FC236}">
                <a16:creationId xmlns:a16="http://schemas.microsoft.com/office/drawing/2014/main" id="{92F8D01D-F81E-6FFA-08B8-A4EC8072029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93610"/>
                                        </p:tgtEl>
                                        <p:attrNameLst>
                                          <p:attrName>style.visibility</p:attrName>
                                        </p:attrNameLst>
                                      </p:cBhvr>
                                      <p:to>
                                        <p:strVal val="visible"/>
                                      </p:to>
                                    </p:set>
                                    <p:animEffect transition="in" filter="wipe(left)">
                                      <p:cBhvr>
                                        <p:cTn id="7" dur="500"/>
                                        <p:tgtEl>
                                          <p:spTgt spid="4936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93599"/>
                                        </p:tgtEl>
                                        <p:attrNameLst>
                                          <p:attrName>style.visibility</p:attrName>
                                        </p:attrNameLst>
                                      </p:cBhvr>
                                      <p:to>
                                        <p:strVal val="visible"/>
                                      </p:to>
                                    </p:set>
                                    <p:animEffect transition="in" filter="wipe(left)">
                                      <p:cBhvr>
                                        <p:cTn id="12" dur="500"/>
                                        <p:tgtEl>
                                          <p:spTgt spid="4935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93600"/>
                                        </p:tgtEl>
                                        <p:attrNameLst>
                                          <p:attrName>style.visibility</p:attrName>
                                        </p:attrNameLst>
                                      </p:cBhvr>
                                      <p:to>
                                        <p:strVal val="visible"/>
                                      </p:to>
                                    </p:set>
                                    <p:animEffect transition="in" filter="wipe(left)">
                                      <p:cBhvr>
                                        <p:cTn id="17" dur="500"/>
                                        <p:tgtEl>
                                          <p:spTgt spid="49360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93601"/>
                                        </p:tgtEl>
                                        <p:attrNameLst>
                                          <p:attrName>style.visibility</p:attrName>
                                        </p:attrNameLst>
                                      </p:cBhvr>
                                      <p:to>
                                        <p:strVal val="visible"/>
                                      </p:to>
                                    </p:set>
                                    <p:animEffect transition="in" filter="wipe(left)">
                                      <p:cBhvr>
                                        <p:cTn id="22" dur="500"/>
                                        <p:tgtEl>
                                          <p:spTgt spid="493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3599" grpId="0"/>
      <p:bldP spid="493601" grpId="0"/>
      <p:bldP spid="493610" grpId="0"/>
    </p:bldLst>
  </p:timing>
</p:sld>
</file>

<file path=ppt/slides/slide4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3890" name="Text Box 2">
            <a:extLst>
              <a:ext uri="{FF2B5EF4-FFF2-40B4-BE49-F238E27FC236}">
                <a16:creationId xmlns:a16="http://schemas.microsoft.com/office/drawing/2014/main" id="{F3463A63-C369-B671-8B3E-6DE12A88BD27}"/>
              </a:ext>
            </a:extLst>
          </p:cNvPr>
          <p:cNvSpPr txBox="1">
            <a:spLocks noChangeArrowheads="1"/>
          </p:cNvSpPr>
          <p:nvPr/>
        </p:nvSpPr>
        <p:spPr bwMode="auto">
          <a:xfrm>
            <a:off x="444500" y="458788"/>
            <a:ext cx="2327275" cy="51911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2) </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输出回路</a:t>
            </a:r>
          </a:p>
        </p:txBody>
      </p:sp>
      <p:graphicFrame>
        <p:nvGraphicFramePr>
          <p:cNvPr id="293891" name="Object 3">
            <a:extLst>
              <a:ext uri="{FF2B5EF4-FFF2-40B4-BE49-F238E27FC236}">
                <a16:creationId xmlns:a16="http://schemas.microsoft.com/office/drawing/2014/main" id="{3A074E0E-17F4-5649-0BAE-2ECDB3226D8B}"/>
              </a:ext>
            </a:extLst>
          </p:cNvPr>
          <p:cNvGraphicFramePr>
            <a:graphicFrameLocks/>
          </p:cNvGraphicFramePr>
          <p:nvPr/>
        </p:nvGraphicFramePr>
        <p:xfrm>
          <a:off x="4457700" y="2720975"/>
          <a:ext cx="1914525" cy="1293813"/>
        </p:xfrm>
        <a:graphic>
          <a:graphicData uri="http://schemas.openxmlformats.org/presentationml/2006/ole">
            <mc:AlternateContent xmlns:mc="http://schemas.openxmlformats.org/markup-compatibility/2006">
              <mc:Choice xmlns:v="urn:schemas-microsoft-com:vml" Requires="v">
                <p:oleObj r:id="rId3" imgW="749300" imgH="508000" progId="Equation.3">
                  <p:embed/>
                </p:oleObj>
              </mc:Choice>
              <mc:Fallback>
                <p:oleObj r:id="rId3" imgW="749300" imgH="508000" progId="Equation.3">
                  <p:embed/>
                  <p:pic>
                    <p:nvPicPr>
                      <p:cNvPr id="0" name="Objec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57700" y="2720975"/>
                        <a:ext cx="1914525" cy="1293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93894" name="Text Box 6">
            <a:extLst>
              <a:ext uri="{FF2B5EF4-FFF2-40B4-BE49-F238E27FC236}">
                <a16:creationId xmlns:a16="http://schemas.microsoft.com/office/drawing/2014/main" id="{EDB6DFAD-CD34-3E41-AB97-854BB903A738}"/>
              </a:ext>
            </a:extLst>
          </p:cNvPr>
          <p:cNvSpPr txBox="1">
            <a:spLocks noChangeArrowheads="1"/>
          </p:cNvSpPr>
          <p:nvPr/>
        </p:nvSpPr>
        <p:spPr bwMode="auto">
          <a:xfrm>
            <a:off x="1492250" y="3873500"/>
            <a:ext cx="1524000" cy="463550"/>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sz="2400" b="1" i="0" dirty="0">
                <a:solidFill>
                  <a:srgbClr val="C0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输出特性</a:t>
            </a:r>
          </a:p>
        </p:txBody>
      </p:sp>
      <p:grpSp>
        <p:nvGrpSpPr>
          <p:cNvPr id="2" name="Group 7">
            <a:extLst>
              <a:ext uri="{FF2B5EF4-FFF2-40B4-BE49-F238E27FC236}">
                <a16:creationId xmlns:a16="http://schemas.microsoft.com/office/drawing/2014/main" id="{16E1BEE5-6ABD-7745-F2E6-F8E8428B2594}"/>
              </a:ext>
            </a:extLst>
          </p:cNvPr>
          <p:cNvGrpSpPr>
            <a:grpSpLocks/>
          </p:cNvGrpSpPr>
          <p:nvPr/>
        </p:nvGrpSpPr>
        <p:grpSpPr bwMode="auto">
          <a:xfrm>
            <a:off x="381000" y="1096963"/>
            <a:ext cx="3506788" cy="3186112"/>
            <a:chOff x="208" y="761"/>
            <a:chExt cx="2209" cy="2007"/>
          </a:xfrm>
        </p:grpSpPr>
        <p:sp>
          <p:nvSpPr>
            <p:cNvPr id="293896" name="Text Box 8">
              <a:extLst>
                <a:ext uri="{FF2B5EF4-FFF2-40B4-BE49-F238E27FC236}">
                  <a16:creationId xmlns:a16="http://schemas.microsoft.com/office/drawing/2014/main" id="{7A8F8C1D-5C68-3F60-7380-51847CF0B4D8}"/>
                </a:ext>
              </a:extLst>
            </p:cNvPr>
            <p:cNvSpPr txBox="1">
              <a:spLocks noChangeArrowheads="1"/>
            </p:cNvSpPr>
            <p:nvPr/>
          </p:nvSpPr>
          <p:spPr bwMode="auto">
            <a:xfrm>
              <a:off x="208" y="761"/>
              <a:ext cx="332" cy="327"/>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en-US" altLang="zh-CN" b="1">
                  <a:solidFill>
                    <a:schemeClr val="tx1"/>
                  </a:solidFill>
                  <a:effectLst>
                    <a:outerShdw blurRad="38100" dist="38100" dir="2700000" algn="tl">
                      <a:srgbClr val="C0C0C0"/>
                    </a:outerShdw>
                  </a:effectLst>
                  <a:ea typeface="楷体_GB2312" pitchFamily="49" charset="-122"/>
                  <a:cs typeface="+mn-cs"/>
                </a:rPr>
                <a:t>I</a:t>
              </a:r>
              <a:r>
                <a:rPr kumimoji="1" lang="en-US" altLang="zh-CN"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b="1" i="0">
                <a:solidFill>
                  <a:schemeClr val="tx1"/>
                </a:solidFill>
                <a:effectLst>
                  <a:outerShdw blurRad="38100" dist="38100" dir="2700000" algn="tl">
                    <a:srgbClr val="C0C0C0"/>
                  </a:outerShdw>
                </a:effectLst>
                <a:ea typeface="楷体_GB2312" pitchFamily="49" charset="-122"/>
                <a:cs typeface="+mn-cs"/>
              </a:endParaRPr>
            </a:p>
          </p:txBody>
        </p:sp>
        <p:sp>
          <p:nvSpPr>
            <p:cNvPr id="293897" name="Text Box 9">
              <a:extLst>
                <a:ext uri="{FF2B5EF4-FFF2-40B4-BE49-F238E27FC236}">
                  <a16:creationId xmlns:a16="http://schemas.microsoft.com/office/drawing/2014/main" id="{F6758F23-E37D-9BDF-082E-BAFC6CC6DF53}"/>
                </a:ext>
              </a:extLst>
            </p:cNvPr>
            <p:cNvSpPr txBox="1">
              <a:spLocks noChangeArrowheads="1"/>
            </p:cNvSpPr>
            <p:nvPr/>
          </p:nvSpPr>
          <p:spPr bwMode="auto">
            <a:xfrm>
              <a:off x="1930" y="2441"/>
              <a:ext cx="487" cy="327"/>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defRPr/>
              </a:pPr>
              <a:r>
                <a:rPr kumimoji="1" lang="en-US" altLang="zh-CN" b="1">
                  <a:solidFill>
                    <a:schemeClr val="tx1"/>
                  </a:solidFill>
                  <a:effectLst>
                    <a:outerShdw blurRad="38100" dist="38100" dir="2700000" algn="tl">
                      <a:srgbClr val="C0C0C0"/>
                    </a:outerShdw>
                  </a:effectLst>
                  <a:ea typeface="楷体_GB2312" pitchFamily="49" charset="-122"/>
                  <a:cs typeface="+mn-cs"/>
                </a:rPr>
                <a:t>U</a:t>
              </a:r>
              <a:r>
                <a:rPr kumimoji="1" lang="en-US" altLang="zh-CN" b="1" i="0" baseline="-25000">
                  <a:solidFill>
                    <a:schemeClr val="tx1"/>
                  </a:solidFill>
                  <a:effectLst>
                    <a:outerShdw blurRad="38100" dist="38100" dir="2700000" algn="tl">
                      <a:srgbClr val="C0C0C0"/>
                    </a:outerShdw>
                  </a:effectLst>
                  <a:ea typeface="楷体_GB2312" pitchFamily="49" charset="-122"/>
                  <a:cs typeface="+mn-cs"/>
                </a:rPr>
                <a:t>CE</a:t>
              </a:r>
              <a:endParaRPr kumimoji="1" lang="en-US" altLang="zh-CN" b="1" i="0">
                <a:solidFill>
                  <a:schemeClr val="tx1"/>
                </a:solidFill>
                <a:effectLst>
                  <a:outerShdw blurRad="38100" dist="38100" dir="2700000" algn="tl">
                    <a:srgbClr val="C0C0C0"/>
                  </a:outerShdw>
                </a:effectLst>
                <a:ea typeface="楷体_GB2312" pitchFamily="49" charset="-122"/>
                <a:cs typeface="+mn-cs"/>
              </a:endParaRPr>
            </a:p>
          </p:txBody>
        </p:sp>
        <p:sp>
          <p:nvSpPr>
            <p:cNvPr id="51208" name="Line 10">
              <a:extLst>
                <a:ext uri="{FF2B5EF4-FFF2-40B4-BE49-F238E27FC236}">
                  <a16:creationId xmlns:a16="http://schemas.microsoft.com/office/drawing/2014/main" id="{E03C5D06-0228-4FF0-CCFB-5EC9314158E9}"/>
                </a:ext>
              </a:extLst>
            </p:cNvPr>
            <p:cNvSpPr>
              <a:spLocks noChangeShapeType="1"/>
            </p:cNvSpPr>
            <p:nvPr/>
          </p:nvSpPr>
          <p:spPr bwMode="auto">
            <a:xfrm flipV="1">
              <a:off x="494" y="2458"/>
              <a:ext cx="1778" cy="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51209" name="Line 11">
              <a:extLst>
                <a:ext uri="{FF2B5EF4-FFF2-40B4-BE49-F238E27FC236}">
                  <a16:creationId xmlns:a16="http://schemas.microsoft.com/office/drawing/2014/main" id="{1A06D6EF-2AAE-6B3B-8017-1C91FD5F3CC4}"/>
                </a:ext>
              </a:extLst>
            </p:cNvPr>
            <p:cNvSpPr>
              <a:spLocks noChangeShapeType="1"/>
            </p:cNvSpPr>
            <p:nvPr/>
          </p:nvSpPr>
          <p:spPr bwMode="auto">
            <a:xfrm flipH="1" flipV="1">
              <a:off x="507" y="878"/>
              <a:ext cx="0" cy="158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51210" name="Freeform 12">
              <a:extLst>
                <a:ext uri="{FF2B5EF4-FFF2-40B4-BE49-F238E27FC236}">
                  <a16:creationId xmlns:a16="http://schemas.microsoft.com/office/drawing/2014/main" id="{113BABE7-7883-9CEF-3986-78B7869E181A}"/>
                </a:ext>
              </a:extLst>
            </p:cNvPr>
            <p:cNvSpPr>
              <a:spLocks noChangeArrowheads="1"/>
            </p:cNvSpPr>
            <p:nvPr/>
          </p:nvSpPr>
          <p:spPr bwMode="auto">
            <a:xfrm>
              <a:off x="507" y="2164"/>
              <a:ext cx="1398" cy="284"/>
            </a:xfrm>
            <a:custGeom>
              <a:avLst/>
              <a:gdLst>
                <a:gd name="T0" fmla="*/ 0 w 2308"/>
                <a:gd name="T1" fmla="*/ 504 h 504"/>
                <a:gd name="T2" fmla="*/ 15 w 2308"/>
                <a:gd name="T3" fmla="*/ 314 h 504"/>
                <a:gd name="T4" fmla="*/ 52 w 2308"/>
                <a:gd name="T5" fmla="*/ 276 h 504"/>
                <a:gd name="T6" fmla="*/ 172 w 2308"/>
                <a:gd name="T7" fmla="*/ 156 h 504"/>
                <a:gd name="T8" fmla="*/ 340 w 2308"/>
                <a:gd name="T9" fmla="*/ 72 h 504"/>
                <a:gd name="T10" fmla="*/ 748 w 2308"/>
                <a:gd name="T11" fmla="*/ 48 h 504"/>
                <a:gd name="T12" fmla="*/ 2308 w 2308"/>
                <a:gd name="T13" fmla="*/ 0 h 504"/>
              </a:gdLst>
              <a:ahLst/>
              <a:cxnLst>
                <a:cxn ang="0">
                  <a:pos x="T0" y="T1"/>
                </a:cxn>
                <a:cxn ang="0">
                  <a:pos x="T2" y="T3"/>
                </a:cxn>
                <a:cxn ang="0">
                  <a:pos x="T4" y="T5"/>
                </a:cxn>
                <a:cxn ang="0">
                  <a:pos x="T6" y="T7"/>
                </a:cxn>
                <a:cxn ang="0">
                  <a:pos x="T8" y="T9"/>
                </a:cxn>
                <a:cxn ang="0">
                  <a:pos x="T10" y="T11"/>
                </a:cxn>
                <a:cxn ang="0">
                  <a:pos x="T12" y="T13"/>
                </a:cxn>
              </a:cxnLst>
              <a:rect l="0" t="0" r="r" b="b"/>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1211" name="Freeform 13">
              <a:extLst>
                <a:ext uri="{FF2B5EF4-FFF2-40B4-BE49-F238E27FC236}">
                  <a16:creationId xmlns:a16="http://schemas.microsoft.com/office/drawing/2014/main" id="{1B8722D8-ED91-4FD2-23CF-2067E95842BC}"/>
                </a:ext>
              </a:extLst>
            </p:cNvPr>
            <p:cNvSpPr>
              <a:spLocks noChangeArrowheads="1"/>
            </p:cNvSpPr>
            <p:nvPr/>
          </p:nvSpPr>
          <p:spPr bwMode="auto">
            <a:xfrm>
              <a:off x="505" y="1834"/>
              <a:ext cx="1392" cy="614"/>
            </a:xfrm>
            <a:custGeom>
              <a:avLst/>
              <a:gdLst>
                <a:gd name="T0" fmla="*/ 0 w 2299"/>
                <a:gd name="T1" fmla="*/ 948 h 948"/>
                <a:gd name="T2" fmla="*/ 55 w 2299"/>
                <a:gd name="T3" fmla="*/ 408 h 948"/>
                <a:gd name="T4" fmla="*/ 211 w 2299"/>
                <a:gd name="T5" fmla="*/ 156 h 948"/>
                <a:gd name="T6" fmla="*/ 413 w 2299"/>
                <a:gd name="T7" fmla="*/ 69 h 948"/>
                <a:gd name="T8" fmla="*/ 1207 w 2299"/>
                <a:gd name="T9" fmla="*/ 12 h 948"/>
                <a:gd name="T10" fmla="*/ 2299 w 2299"/>
                <a:gd name="T11" fmla="*/ 0 h 948"/>
              </a:gdLst>
              <a:ahLst/>
              <a:cxnLst>
                <a:cxn ang="0">
                  <a:pos x="T0" y="T1"/>
                </a:cxn>
                <a:cxn ang="0">
                  <a:pos x="T2" y="T3"/>
                </a:cxn>
                <a:cxn ang="0">
                  <a:pos x="T4" y="T5"/>
                </a:cxn>
                <a:cxn ang="0">
                  <a:pos x="T6" y="T7"/>
                </a:cxn>
                <a:cxn ang="0">
                  <a:pos x="T8" y="T9"/>
                </a:cxn>
                <a:cxn ang="0">
                  <a:pos x="T10" y="T11"/>
                </a:cxn>
              </a:cxnLst>
              <a:rect l="0" t="0" r="r" b="b"/>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1212" name="Freeform 14">
              <a:extLst>
                <a:ext uri="{FF2B5EF4-FFF2-40B4-BE49-F238E27FC236}">
                  <a16:creationId xmlns:a16="http://schemas.microsoft.com/office/drawing/2014/main" id="{79D4A5C6-9E16-57C5-A1F9-80F2DD4F79FE}"/>
                </a:ext>
              </a:extLst>
            </p:cNvPr>
            <p:cNvSpPr>
              <a:spLocks noChangeArrowheads="1"/>
            </p:cNvSpPr>
            <p:nvPr/>
          </p:nvSpPr>
          <p:spPr bwMode="auto">
            <a:xfrm>
              <a:off x="507" y="1107"/>
              <a:ext cx="1339" cy="1341"/>
            </a:xfrm>
            <a:custGeom>
              <a:avLst/>
              <a:gdLst>
                <a:gd name="T0" fmla="*/ 0 w 2212"/>
                <a:gd name="T1" fmla="*/ 2377 h 2377"/>
                <a:gd name="T2" fmla="*/ 93 w 2212"/>
                <a:gd name="T3" fmla="*/ 1248 h 2377"/>
                <a:gd name="T4" fmla="*/ 186 w 2212"/>
                <a:gd name="T5" fmla="*/ 369 h 2377"/>
                <a:gd name="T6" fmla="*/ 532 w 2212"/>
                <a:gd name="T7" fmla="*/ 61 h 2377"/>
                <a:gd name="T8" fmla="*/ 2212 w 2212"/>
                <a:gd name="T9" fmla="*/ 1 h 2377"/>
              </a:gdLst>
              <a:ahLst/>
              <a:cxnLst>
                <a:cxn ang="0">
                  <a:pos x="T0" y="T1"/>
                </a:cxn>
                <a:cxn ang="0">
                  <a:pos x="T2" y="T3"/>
                </a:cxn>
                <a:cxn ang="0">
                  <a:pos x="T4" y="T5"/>
                </a:cxn>
                <a:cxn ang="0">
                  <a:pos x="T6" y="T7"/>
                </a:cxn>
                <a:cxn ang="0">
                  <a:pos x="T8" y="T9"/>
                </a:cxn>
              </a:cxnLst>
              <a:rect l="0" t="0" r="r" b="b"/>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1213" name="Oval 15">
              <a:extLst>
                <a:ext uri="{FF2B5EF4-FFF2-40B4-BE49-F238E27FC236}">
                  <a16:creationId xmlns:a16="http://schemas.microsoft.com/office/drawing/2014/main" id="{CBB4EB47-B527-5DC5-5EC8-8745136976E5}"/>
                </a:ext>
              </a:extLst>
            </p:cNvPr>
            <p:cNvSpPr>
              <a:spLocks noChangeArrowheads="1"/>
            </p:cNvSpPr>
            <p:nvPr/>
          </p:nvSpPr>
          <p:spPr bwMode="auto">
            <a:xfrm>
              <a:off x="1272" y="1810"/>
              <a:ext cx="45" cy="45"/>
            </a:xfrm>
            <a:prstGeom prst="ellipse">
              <a:avLst/>
            </a:prstGeom>
            <a:solidFill>
              <a:srgbClr val="FF3300"/>
            </a:solidFill>
            <a:ln w="38100">
              <a:solidFill>
                <a:srgbClr val="FF3300"/>
              </a:solidFill>
              <a:round/>
              <a:headEnd/>
              <a:tailEnd/>
            </a:ln>
          </p:spPr>
          <p:txBody>
            <a:bodyPr wrap="none" lIns="90000" tIns="46800" rIns="90000" bIns="46800" anchor="ctr">
              <a:spAutoFit/>
            </a:bodyPr>
            <a:lstStyle/>
            <a:p>
              <a:pPr>
                <a:spcBef>
                  <a:spcPct val="50000"/>
                </a:spcBef>
              </a:pPr>
              <a:endParaRPr lang="zh-CN" altLang="en-US"/>
            </a:p>
          </p:txBody>
        </p:sp>
        <p:sp>
          <p:nvSpPr>
            <p:cNvPr id="51214" name="Freeform 16">
              <a:extLst>
                <a:ext uri="{FF2B5EF4-FFF2-40B4-BE49-F238E27FC236}">
                  <a16:creationId xmlns:a16="http://schemas.microsoft.com/office/drawing/2014/main" id="{44FB485D-747D-7B32-2C28-CCEE21CF28C4}"/>
                </a:ext>
              </a:extLst>
            </p:cNvPr>
            <p:cNvSpPr>
              <a:spLocks noChangeArrowheads="1"/>
            </p:cNvSpPr>
            <p:nvPr/>
          </p:nvSpPr>
          <p:spPr bwMode="auto">
            <a:xfrm>
              <a:off x="556" y="1455"/>
              <a:ext cx="1392" cy="614"/>
            </a:xfrm>
            <a:custGeom>
              <a:avLst/>
              <a:gdLst>
                <a:gd name="T0" fmla="*/ 0 w 2299"/>
                <a:gd name="T1" fmla="*/ 948 h 948"/>
                <a:gd name="T2" fmla="*/ 55 w 2299"/>
                <a:gd name="T3" fmla="*/ 408 h 948"/>
                <a:gd name="T4" fmla="*/ 211 w 2299"/>
                <a:gd name="T5" fmla="*/ 156 h 948"/>
                <a:gd name="T6" fmla="*/ 413 w 2299"/>
                <a:gd name="T7" fmla="*/ 69 h 948"/>
                <a:gd name="T8" fmla="*/ 1207 w 2299"/>
                <a:gd name="T9" fmla="*/ 12 h 948"/>
                <a:gd name="T10" fmla="*/ 2299 w 2299"/>
                <a:gd name="T11" fmla="*/ 0 h 948"/>
              </a:gdLst>
              <a:ahLst/>
              <a:cxnLst>
                <a:cxn ang="0">
                  <a:pos x="T0" y="T1"/>
                </a:cxn>
                <a:cxn ang="0">
                  <a:pos x="T2" y="T3"/>
                </a:cxn>
                <a:cxn ang="0">
                  <a:pos x="T4" y="T5"/>
                </a:cxn>
                <a:cxn ang="0">
                  <a:pos x="T6" y="T7"/>
                </a:cxn>
                <a:cxn ang="0">
                  <a:pos x="T8" y="T9"/>
                </a:cxn>
                <a:cxn ang="0">
                  <a:pos x="T10" y="T11"/>
                </a:cxn>
              </a:cxnLst>
              <a:rect l="0" t="0" r="r" b="b"/>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293905" name="Text Box 17">
              <a:extLst>
                <a:ext uri="{FF2B5EF4-FFF2-40B4-BE49-F238E27FC236}">
                  <a16:creationId xmlns:a16="http://schemas.microsoft.com/office/drawing/2014/main" id="{37DEEED7-E4A7-F6EF-E7C1-6F21613FA6D2}"/>
                </a:ext>
              </a:extLst>
            </p:cNvPr>
            <p:cNvSpPr txBox="1">
              <a:spLocks noChangeArrowheads="1"/>
            </p:cNvSpPr>
            <p:nvPr/>
          </p:nvSpPr>
          <p:spPr bwMode="auto">
            <a:xfrm>
              <a:off x="1035" y="1526"/>
              <a:ext cx="278" cy="327"/>
            </a:xfrm>
            <a:prstGeom prst="rect">
              <a:avLst/>
            </a:prstGeom>
            <a:noFill/>
            <a:ln w="9525">
              <a:noFill/>
              <a:miter lim="800000"/>
            </a:ln>
            <a:effectLst/>
          </p:spPr>
          <p:txBody>
            <a:bodyPr wrap="none">
              <a:spAutoFit/>
            </a:bodyPr>
            <a:lstStyle/>
            <a:p>
              <a:pPr algn="ctr"/>
              <a:r>
                <a:rPr lang="en-US" altLang="zh-CN" b="1" noProof="1">
                  <a:solidFill>
                    <a:schemeClr val="tx1"/>
                  </a:solidFill>
                  <a:effectLst>
                    <a:outerShdw blurRad="38100" dist="38100" dir="2700000">
                      <a:srgbClr val="FFFFFF"/>
                    </a:outerShdw>
                  </a:effectLst>
                  <a:ea typeface="楷体_GB2312" pitchFamily="49" charset="-122"/>
                  <a:cs typeface="+mn-cs"/>
                </a:rPr>
                <a:t>Q</a:t>
              </a:r>
              <a:endParaRPr lang="en-US" altLang="zh-CN" b="1" noProof="1">
                <a:solidFill>
                  <a:schemeClr val="tx1"/>
                </a:solidFill>
                <a:effectLst>
                  <a:outerShdw blurRad="38100" dist="38100" dir="2700000">
                    <a:srgbClr val="FFFFFF"/>
                  </a:outerShdw>
                </a:effectLst>
                <a:ea typeface="楷体_GB2312" pitchFamily="49" charset="-122"/>
              </a:endParaRPr>
            </a:p>
          </p:txBody>
        </p:sp>
      </p:grpSp>
      <p:sp>
        <p:nvSpPr>
          <p:cNvPr id="293906" name="Text Box 18">
            <a:extLst>
              <a:ext uri="{FF2B5EF4-FFF2-40B4-BE49-F238E27FC236}">
                <a16:creationId xmlns:a16="http://schemas.microsoft.com/office/drawing/2014/main" id="{031C50AD-8C2F-0DC8-1F74-C6DA24A53BD7}"/>
              </a:ext>
            </a:extLst>
          </p:cNvPr>
          <p:cNvSpPr txBox="1">
            <a:spLocks noChangeArrowheads="1"/>
          </p:cNvSpPr>
          <p:nvPr/>
        </p:nvSpPr>
        <p:spPr bwMode="auto">
          <a:xfrm>
            <a:off x="3887788" y="730250"/>
            <a:ext cx="4689475" cy="1117600"/>
          </a:xfrm>
          <a:prstGeom prst="rect">
            <a:avLst/>
          </a:prstGeom>
          <a:noFill/>
          <a:ln w="38100">
            <a:noFill/>
            <a:miter lim="800000"/>
          </a:ln>
          <a:effectLst/>
        </p:spPr>
        <p:txBody>
          <a:bodyPr lIns="90000" tIns="46800" rIns="90000" bIns="46800" anchor="ctr">
            <a:spAutoFit/>
          </a:bodyPr>
          <a:lstStyle/>
          <a:p>
            <a:pPr>
              <a:lnSpc>
                <a:spcPct val="120000"/>
              </a:lnSpc>
              <a:defRPr/>
            </a:pP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输出特性在线性工作区是</a:t>
            </a:r>
          </a:p>
          <a:p>
            <a:pPr>
              <a:lnSpc>
                <a:spcPct val="120000"/>
              </a:lnSpc>
              <a:defRPr/>
            </a:pP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一组近似等距的平行直线。</a:t>
            </a:r>
          </a:p>
        </p:txBody>
      </p:sp>
      <p:graphicFrame>
        <p:nvGraphicFramePr>
          <p:cNvPr id="293907" name="Object 19">
            <a:extLst>
              <a:ext uri="{FF2B5EF4-FFF2-40B4-BE49-F238E27FC236}">
                <a16:creationId xmlns:a16="http://schemas.microsoft.com/office/drawing/2014/main" id="{32D86233-CB1E-56B7-4C0E-26C0B41865EE}"/>
              </a:ext>
            </a:extLst>
          </p:cNvPr>
          <p:cNvGraphicFramePr>
            <a:graphicFrameLocks/>
          </p:cNvGraphicFramePr>
          <p:nvPr/>
        </p:nvGraphicFramePr>
        <p:xfrm>
          <a:off x="6011863" y="2632075"/>
          <a:ext cx="1433512" cy="1427163"/>
        </p:xfrm>
        <a:graphic>
          <a:graphicData uri="http://schemas.openxmlformats.org/presentationml/2006/ole">
            <mc:AlternateContent xmlns:mc="http://schemas.openxmlformats.org/markup-compatibility/2006">
              <mc:Choice xmlns:v="urn:schemas-microsoft-com:vml" Requires="v">
                <p:oleObj r:id="rId5" imgW="508000" imgH="508000" progId="Equation.3">
                  <p:embed/>
                </p:oleObj>
              </mc:Choice>
              <mc:Fallback>
                <p:oleObj r:id="rId5" imgW="508000" imgH="508000" progId="Equation.3">
                  <p:embed/>
                  <p:pic>
                    <p:nvPicPr>
                      <p:cNvPr id="0" name="Object 1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11863" y="2632075"/>
                        <a:ext cx="1433512" cy="1427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93908" name="Text Box 20">
            <a:extLst>
              <a:ext uri="{FF2B5EF4-FFF2-40B4-BE49-F238E27FC236}">
                <a16:creationId xmlns:a16="http://schemas.microsoft.com/office/drawing/2014/main" id="{A1C29E72-4928-2FF8-718F-DB1150A6EAB3}"/>
              </a:ext>
            </a:extLst>
          </p:cNvPr>
          <p:cNvSpPr txBox="1">
            <a:spLocks noChangeArrowheads="1"/>
          </p:cNvSpPr>
          <p:nvPr/>
        </p:nvSpPr>
        <p:spPr bwMode="auto">
          <a:xfrm>
            <a:off x="3897313" y="1943100"/>
            <a:ext cx="4303712" cy="519113"/>
          </a:xfrm>
          <a:prstGeom prst="rect">
            <a:avLst/>
          </a:prstGeom>
          <a:noFill/>
          <a:ln w="38100">
            <a:noFill/>
            <a:miter lim="800000"/>
          </a:ln>
          <a:effectLst/>
        </p:spPr>
        <p:txBody>
          <a:bodyPr lIns="90000" tIns="46800" rIns="90000" bIns="46800" anchor="ctr">
            <a:spAutoFit/>
          </a:bodyPr>
          <a:lstStyle/>
          <a:p>
            <a:pPr>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晶体管的电流放大系数：</a:t>
            </a:r>
          </a:p>
        </p:txBody>
      </p:sp>
      <p:sp>
        <p:nvSpPr>
          <p:cNvPr id="293909" name="Text Box 21">
            <a:extLst>
              <a:ext uri="{FF2B5EF4-FFF2-40B4-BE49-F238E27FC236}">
                <a16:creationId xmlns:a16="http://schemas.microsoft.com/office/drawing/2014/main" id="{5DB1D1C1-F2C9-4590-E3D8-9E8965FB03C6}"/>
              </a:ext>
            </a:extLst>
          </p:cNvPr>
          <p:cNvSpPr txBox="1">
            <a:spLocks noChangeArrowheads="1"/>
          </p:cNvSpPr>
          <p:nvPr/>
        </p:nvSpPr>
        <p:spPr bwMode="auto">
          <a:xfrm>
            <a:off x="836613" y="4868863"/>
            <a:ext cx="7740650" cy="1117600"/>
          </a:xfrm>
          <a:prstGeom prst="rect">
            <a:avLst/>
          </a:prstGeom>
          <a:gradFill rotWithShape="1">
            <a:gsLst>
              <a:gs pos="0">
                <a:srgbClr val="FFFFFF"/>
              </a:gs>
              <a:gs pos="50000">
                <a:srgbClr val="99CCFF"/>
              </a:gs>
              <a:gs pos="100000">
                <a:srgbClr val="FFFFFF"/>
              </a:gs>
            </a:gsLst>
            <a:lin ang="5400000" scaled="1"/>
          </a:gradFill>
          <a:ln w="38100">
            <a:noFill/>
            <a:miter lim="800000"/>
          </a:ln>
          <a:effectLst/>
        </p:spPr>
        <p:txBody>
          <a:bodyPr lIns="90000" tIns="46800" rIns="90000" bIns="46800" anchor="ctr">
            <a:spAutoFit/>
          </a:bodyPr>
          <a:lstStyle/>
          <a:p>
            <a:pPr>
              <a:lnSpc>
                <a:spcPct val="120000"/>
              </a:lnSpc>
              <a:spcBef>
                <a:spcPct val="50000"/>
              </a:spcBef>
              <a:defRPr/>
            </a:pPr>
            <a:r>
              <a:rPr kumimoji="1" lang="en-US" altLang="zh-CN" b="1" i="0" dirty="0">
                <a:solidFill>
                  <a:schemeClr val="tx1"/>
                </a:solidFill>
                <a:effectLst>
                  <a:outerShdw blurRad="38100" dist="38100" dir="2700000" algn="tl">
                    <a:srgbClr val="FFFFFF"/>
                  </a:outerShdw>
                </a:effectLst>
                <a:ea typeface="宋体" panose="02010600030101010101" pitchFamily="2" charset="-122"/>
                <a:cs typeface="+mn-cs"/>
              </a:rPr>
              <a:t> </a:t>
            </a:r>
            <a:r>
              <a:rPr kumimoji="1" lang="en-US" altLang="zh-CN" b="1" dirty="0">
                <a:solidFill>
                  <a:schemeClr val="tx1"/>
                </a:solidFill>
                <a:effectLst>
                  <a:outerShdw blurRad="38100" dist="38100" dir="2700000" algn="tl">
                    <a:srgbClr val="FFFFFF"/>
                  </a:outerShdw>
                </a:effectLst>
                <a:ea typeface="宋体" panose="02010600030101010101" pitchFamily="2" charset="-122"/>
                <a:sym typeface="Symbol" panose="05050102010706020507" pitchFamily="18" charset="2"/>
              </a:rPr>
              <a:t></a:t>
            </a:r>
            <a:r>
              <a:rPr kumimoji="1" lang="zh-CN" altLang="en-US" b="1" i="0" dirty="0">
                <a:solidFill>
                  <a:schemeClr val="tx1"/>
                </a:solidFill>
                <a:effectLst>
                  <a:outerShdw blurRad="38100" dist="38100" dir="2700000" algn="tl">
                    <a:srgbClr val="FFFFFF"/>
                  </a:outerShdw>
                </a:effectLst>
                <a:ea typeface="宋体" panose="02010600030101010101" pitchFamily="2" charset="-122"/>
                <a:sym typeface="Symbol" panose="05050102010706020507" pitchFamily="18" charset="2"/>
              </a:rPr>
              <a:t>是常数，所以</a:t>
            </a:r>
            <a:r>
              <a:rPr kumimoji="1" lang="zh-CN" altLang="en-US" b="1" i="0" dirty="0">
                <a:solidFill>
                  <a:schemeClr val="tx1"/>
                </a:solidFill>
                <a:effectLst>
                  <a:outerShdw blurRad="38100" dist="38100" dir="2700000" algn="tl">
                    <a:srgbClr val="FFFFFF"/>
                  </a:outerShdw>
                </a:effectLst>
                <a:ea typeface="宋体" panose="02010600030101010101" pitchFamily="2" charset="-122"/>
                <a:cs typeface="+mn-cs"/>
              </a:rPr>
              <a:t>晶体管的输出回路</a:t>
            </a:r>
            <a:r>
              <a:rPr kumimoji="1" lang="en-US" altLang="zh-CN" b="1" i="0" dirty="0">
                <a:solidFill>
                  <a:schemeClr val="tx1"/>
                </a:solidFill>
                <a:effectLst>
                  <a:outerShdw blurRad="38100" dist="38100" dir="2700000" algn="tl">
                    <a:srgbClr val="FFFFFF"/>
                  </a:outerShdw>
                </a:effectLst>
                <a:ea typeface="宋体" panose="02010600030101010101" pitchFamily="2" charset="-122"/>
                <a:cs typeface="+mn-cs"/>
              </a:rPr>
              <a:t>(C</a:t>
            </a:r>
            <a:r>
              <a:rPr kumimoji="1" lang="zh-CN" altLang="en-US" b="1" i="0" dirty="0">
                <a:solidFill>
                  <a:schemeClr val="tx1"/>
                </a:solidFill>
                <a:effectLst>
                  <a:outerShdw blurRad="38100" dist="38100" dir="2700000" algn="tl">
                    <a:srgbClr val="FFFFFF"/>
                  </a:outerShdw>
                </a:effectLst>
                <a:ea typeface="宋体" panose="02010600030101010101" pitchFamily="2" charset="-122"/>
                <a:cs typeface="+mn-cs"/>
              </a:rPr>
              <a:t>、</a:t>
            </a:r>
            <a:r>
              <a:rPr kumimoji="1" lang="en-US" altLang="zh-CN" b="1" i="0" dirty="0">
                <a:solidFill>
                  <a:schemeClr val="tx1"/>
                </a:solidFill>
                <a:effectLst>
                  <a:outerShdw blurRad="38100" dist="38100" dir="2700000" algn="tl">
                    <a:srgbClr val="FFFFFF"/>
                  </a:outerShdw>
                </a:effectLst>
                <a:ea typeface="宋体" panose="02010600030101010101" pitchFamily="2" charset="-122"/>
                <a:cs typeface="+mn-cs"/>
              </a:rPr>
              <a:t>E</a:t>
            </a:r>
            <a:r>
              <a:rPr kumimoji="1" lang="zh-CN" altLang="en-US" b="1" i="0" dirty="0">
                <a:solidFill>
                  <a:schemeClr val="tx1"/>
                </a:solidFill>
                <a:effectLst>
                  <a:outerShdw blurRad="38100" dist="38100" dir="2700000" algn="tl">
                    <a:srgbClr val="FFFFFF"/>
                  </a:outerShdw>
                </a:effectLst>
                <a:ea typeface="宋体" panose="02010600030101010101" pitchFamily="2" charset="-122"/>
                <a:cs typeface="+mn-cs"/>
              </a:rPr>
              <a:t>之间</a:t>
            </a:r>
            <a:r>
              <a:rPr kumimoji="1" lang="en-US" altLang="zh-CN" b="1" i="0" dirty="0">
                <a:solidFill>
                  <a:schemeClr val="tx1"/>
                </a:solidFill>
                <a:effectLst>
                  <a:outerShdw blurRad="38100" dist="38100" dir="2700000" algn="tl">
                    <a:srgbClr val="FFFFFF"/>
                  </a:outerShdw>
                </a:effectLst>
                <a:ea typeface="宋体" panose="02010600030101010101" pitchFamily="2" charset="-122"/>
                <a:cs typeface="+mn-cs"/>
              </a:rPr>
              <a:t>)</a:t>
            </a:r>
            <a:r>
              <a:rPr kumimoji="1" lang="zh-CN" altLang="en-US" b="1" i="0" dirty="0">
                <a:solidFill>
                  <a:schemeClr val="tx1"/>
                </a:solidFill>
                <a:effectLst>
                  <a:outerShdw blurRad="38100" dist="38100" dir="2700000" algn="tl">
                    <a:srgbClr val="FFFFFF"/>
                  </a:outerShdw>
                </a:effectLst>
                <a:ea typeface="宋体" panose="02010600030101010101" pitchFamily="2" charset="-122"/>
                <a:cs typeface="+mn-cs"/>
              </a:rPr>
              <a:t>可用一受控电流源</a:t>
            </a:r>
            <a:r>
              <a:rPr kumimoji="1" lang="en-US" altLang="zh-CN" b="1" dirty="0" err="1">
                <a:solidFill>
                  <a:schemeClr val="tx1"/>
                </a:solidFill>
                <a:effectLst>
                  <a:outerShdw blurRad="38100" dist="38100" dir="2700000" algn="tl">
                    <a:srgbClr val="FFFFFF"/>
                  </a:outerShdw>
                </a:effectLst>
                <a:ea typeface="宋体" panose="02010600030101010101" pitchFamily="2" charset="-122"/>
                <a:cs typeface="+mn-cs"/>
              </a:rPr>
              <a:t>i</a:t>
            </a:r>
            <a:r>
              <a:rPr kumimoji="1" lang="en-US" altLang="zh-CN" b="1" i="0" baseline="-25000" dirty="0" err="1">
                <a:solidFill>
                  <a:schemeClr val="tx1"/>
                </a:solidFill>
                <a:effectLst>
                  <a:outerShdw blurRad="38100" dist="38100" dir="2700000" algn="tl">
                    <a:srgbClr val="FFFFFF"/>
                  </a:outerShdw>
                </a:effectLst>
                <a:ea typeface="宋体" panose="02010600030101010101" pitchFamily="2" charset="-122"/>
                <a:cs typeface="+mn-cs"/>
              </a:rPr>
              <a:t>c</a:t>
            </a:r>
            <a:r>
              <a:rPr kumimoji="1" lang="en-US" altLang="zh-CN" b="1" i="0" dirty="0">
                <a:solidFill>
                  <a:schemeClr val="tx1"/>
                </a:solidFill>
                <a:effectLst>
                  <a:outerShdw blurRad="38100" dist="38100" dir="2700000" algn="tl">
                    <a:srgbClr val="FFFFFF"/>
                  </a:outerShdw>
                </a:effectLst>
                <a:ea typeface="宋体" panose="02010600030101010101" pitchFamily="2" charset="-122"/>
                <a:cs typeface="+mn-cs"/>
              </a:rPr>
              <a:t>=</a:t>
            </a:r>
            <a:r>
              <a:rPr kumimoji="1" lang="en-US" altLang="zh-CN" b="1" dirty="0">
                <a:solidFill>
                  <a:schemeClr val="tx1"/>
                </a:solidFill>
                <a:effectLst>
                  <a:outerShdw blurRad="38100" dist="38100" dir="2700000" algn="tl">
                    <a:srgbClr val="FFFFFF"/>
                  </a:outerShdw>
                </a:effectLst>
                <a:ea typeface="宋体" panose="02010600030101010101" pitchFamily="2" charset="-122"/>
                <a:cs typeface="+mn-cs"/>
                <a:sym typeface="Symbol" panose="05050102010706020507" pitchFamily="18" charset="2"/>
              </a:rPr>
              <a:t></a:t>
            </a:r>
            <a:r>
              <a:rPr kumimoji="1" lang="en-US" altLang="zh-CN" b="1" dirty="0" err="1">
                <a:solidFill>
                  <a:schemeClr val="tx1"/>
                </a:solidFill>
                <a:effectLst>
                  <a:outerShdw blurRad="38100" dist="38100" dir="2700000" algn="tl">
                    <a:srgbClr val="FFFFFF"/>
                  </a:outerShdw>
                </a:effectLst>
                <a:ea typeface="宋体" panose="02010600030101010101" pitchFamily="2" charset="-122"/>
                <a:cs typeface="+mn-cs"/>
                <a:sym typeface="Symbol" panose="05050102010706020507" pitchFamily="18" charset="2"/>
              </a:rPr>
              <a:t>i</a:t>
            </a:r>
            <a:r>
              <a:rPr kumimoji="1" lang="en-US" altLang="zh-CN" b="1" i="0" baseline="-25000" dirty="0" err="1">
                <a:solidFill>
                  <a:schemeClr val="tx1"/>
                </a:solidFill>
                <a:effectLst>
                  <a:outerShdw blurRad="38100" dist="38100" dir="2700000" algn="tl">
                    <a:srgbClr val="FFFFFF"/>
                  </a:outerShdw>
                </a:effectLst>
                <a:ea typeface="宋体" panose="02010600030101010101" pitchFamily="2" charset="-122"/>
                <a:cs typeface="+mn-cs"/>
              </a:rPr>
              <a:t>b</a:t>
            </a:r>
            <a:r>
              <a:rPr kumimoji="1" lang="zh-CN" altLang="en-US" b="1" i="0" dirty="0">
                <a:solidFill>
                  <a:schemeClr val="tx1"/>
                </a:solidFill>
                <a:effectLst>
                  <a:outerShdw blurRad="38100" dist="38100" dir="2700000" algn="tl">
                    <a:srgbClr val="FFFFFF"/>
                  </a:outerShdw>
                </a:effectLst>
                <a:ea typeface="宋体" panose="02010600030101010101" pitchFamily="2" charset="-122"/>
                <a:cs typeface="+mn-cs"/>
              </a:rPr>
              <a:t>等效代替。</a:t>
            </a:r>
          </a:p>
        </p:txBody>
      </p:sp>
      <p:sp>
        <p:nvSpPr>
          <p:cNvPr id="293910" name="Line 22">
            <a:extLst>
              <a:ext uri="{FF2B5EF4-FFF2-40B4-BE49-F238E27FC236}">
                <a16:creationId xmlns:a16="http://schemas.microsoft.com/office/drawing/2014/main" id="{331B4904-785C-15DC-96C6-8A3967A2B750}"/>
              </a:ext>
            </a:extLst>
          </p:cNvPr>
          <p:cNvSpPr>
            <a:spLocks noChangeShapeType="1"/>
          </p:cNvSpPr>
          <p:nvPr/>
        </p:nvSpPr>
        <p:spPr bwMode="auto">
          <a:xfrm>
            <a:off x="2111375" y="2201863"/>
            <a:ext cx="0" cy="1614487"/>
          </a:xfrm>
          <a:prstGeom prst="line">
            <a:avLst/>
          </a:prstGeom>
          <a:noFill/>
          <a:ln w="28575">
            <a:solidFill>
              <a:srgbClr val="3399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221" name="AutoShape 26">
            <a:hlinkClick r:id="" action="ppaction://hlinkshowjump?jump=previousslide" highlightClick="1"/>
            <a:extLst>
              <a:ext uri="{FF2B5EF4-FFF2-40B4-BE49-F238E27FC236}">
                <a16:creationId xmlns:a16="http://schemas.microsoft.com/office/drawing/2014/main" id="{E7AA0B74-AE37-6D6B-40E4-9ACCF36AF3F6}"/>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1222" name="AutoShape 27">
            <a:hlinkClick r:id="" action="ppaction://hlinkshowjump?jump=nextslide" highlightClick="1"/>
            <a:extLst>
              <a:ext uri="{FF2B5EF4-FFF2-40B4-BE49-F238E27FC236}">
                <a16:creationId xmlns:a16="http://schemas.microsoft.com/office/drawing/2014/main" id="{8B6B0F90-C7C5-6121-A2A2-E60A66525D53}"/>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1223" name="AutoShape 28">
            <a:hlinkClick r:id="" action="ppaction://hlinkshowjump?jump=firstslide" highlightClick="1"/>
            <a:extLst>
              <a:ext uri="{FF2B5EF4-FFF2-40B4-BE49-F238E27FC236}">
                <a16:creationId xmlns:a16="http://schemas.microsoft.com/office/drawing/2014/main" id="{B6413AE8-B680-451E-CC50-31F3D9B7DC0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93894"/>
                                        </p:tgtEl>
                                        <p:attrNameLst>
                                          <p:attrName>style.visibility</p:attrName>
                                        </p:attrNameLst>
                                      </p:cBhvr>
                                      <p:to>
                                        <p:strVal val="visible"/>
                                      </p:to>
                                    </p:set>
                                    <p:animEffect transition="in" filter="wipe(left)">
                                      <p:cBhvr>
                                        <p:cTn id="11" dur="500"/>
                                        <p:tgtEl>
                                          <p:spTgt spid="29389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293906">
                                            <p:txEl>
                                              <p:pRg st="0" end="0"/>
                                            </p:txEl>
                                          </p:spTgt>
                                        </p:tgtEl>
                                        <p:attrNameLst>
                                          <p:attrName>style.visibility</p:attrName>
                                        </p:attrNameLst>
                                      </p:cBhvr>
                                      <p:to>
                                        <p:strVal val="visible"/>
                                      </p:to>
                                    </p:set>
                                    <p:animEffect transition="in" filter="wipe(left)">
                                      <p:cBhvr>
                                        <p:cTn id="16" dur="500"/>
                                        <p:tgtEl>
                                          <p:spTgt spid="293906">
                                            <p:txEl>
                                              <p:pRg st="0" end="0"/>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293906">
                                            <p:txEl>
                                              <p:pRg st="1" end="1"/>
                                            </p:txEl>
                                          </p:spTgt>
                                        </p:tgtEl>
                                        <p:attrNameLst>
                                          <p:attrName>style.visibility</p:attrName>
                                        </p:attrNameLst>
                                      </p:cBhvr>
                                      <p:to>
                                        <p:strVal val="visible"/>
                                      </p:to>
                                    </p:set>
                                    <p:animEffect transition="in" filter="wipe(left)">
                                      <p:cBhvr>
                                        <p:cTn id="21" dur="500"/>
                                        <p:tgtEl>
                                          <p:spTgt spid="293906">
                                            <p:txEl>
                                              <p:pRg st="1" end="1"/>
                                            </p:txEl>
                                          </p:spTgt>
                                        </p:tgtEl>
                                      </p:cBhvr>
                                    </p:animEffect>
                                  </p:childTnLst>
                                </p:cTn>
                              </p:par>
                            </p:childTnLst>
                          </p:cTn>
                        </p:par>
                        <p:par>
                          <p:cTn id="22" fill="hold" nodeType="afterGroup">
                            <p:stCondLst>
                              <p:cond delay="500"/>
                            </p:stCondLst>
                            <p:childTnLst>
                              <p:par>
                                <p:cTn id="23" presetID="1" presetClass="entr" presetSubtype="0" fill="hold" nodeType="afterEffect">
                                  <p:stCondLst>
                                    <p:cond delay="0"/>
                                  </p:stCondLst>
                                  <p:childTnLst>
                                    <p:set>
                                      <p:cBhvr>
                                        <p:cTn id="24" dur="1" fill="hold">
                                          <p:stCondLst>
                                            <p:cond delay="499"/>
                                          </p:stCondLst>
                                        </p:cTn>
                                        <p:tgtEl>
                                          <p:spTgt spid="293910"/>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293908"/>
                                        </p:tgtEl>
                                        <p:attrNameLst>
                                          <p:attrName>style.visibility</p:attrName>
                                        </p:attrNameLst>
                                      </p:cBhvr>
                                      <p:to>
                                        <p:strVal val="visible"/>
                                      </p:to>
                                    </p:set>
                                    <p:animEffect transition="in" filter="wipe(left)">
                                      <p:cBhvr>
                                        <p:cTn id="29" dur="500"/>
                                        <p:tgtEl>
                                          <p:spTgt spid="29390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293891"/>
                                        </p:tgtEl>
                                        <p:attrNameLst>
                                          <p:attrName>style.visibility</p:attrName>
                                        </p:attrNameLst>
                                      </p:cBhvr>
                                      <p:to>
                                        <p:strVal val="visible"/>
                                      </p:to>
                                    </p:set>
                                    <p:animEffect transition="in" filter="wipe(left)">
                                      <p:cBhvr>
                                        <p:cTn id="34" dur="500"/>
                                        <p:tgtEl>
                                          <p:spTgt spid="293891"/>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293907"/>
                                        </p:tgtEl>
                                        <p:attrNameLst>
                                          <p:attrName>style.visibility</p:attrName>
                                        </p:attrNameLst>
                                      </p:cBhvr>
                                      <p:to>
                                        <p:strVal val="visible"/>
                                      </p:to>
                                    </p:set>
                                    <p:animEffect transition="in" filter="wipe(left)">
                                      <p:cBhvr>
                                        <p:cTn id="39" dur="500"/>
                                        <p:tgtEl>
                                          <p:spTgt spid="293907"/>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2" presetClass="entr" presetSubtype="8" fill="hold" grpId="0" nodeType="clickEffect">
                                  <p:stCondLst>
                                    <p:cond delay="0"/>
                                  </p:stCondLst>
                                  <p:childTnLst>
                                    <p:set>
                                      <p:cBhvr>
                                        <p:cTn id="43" dur="1" fill="hold">
                                          <p:stCondLst>
                                            <p:cond delay="0"/>
                                          </p:stCondLst>
                                        </p:cTn>
                                        <p:tgtEl>
                                          <p:spTgt spid="293909"/>
                                        </p:tgtEl>
                                        <p:attrNameLst>
                                          <p:attrName>style.visibility</p:attrName>
                                        </p:attrNameLst>
                                      </p:cBhvr>
                                      <p:to>
                                        <p:strVal val="visible"/>
                                      </p:to>
                                    </p:set>
                                    <p:animEffect transition="in" filter="wipe(left)">
                                      <p:cBhvr>
                                        <p:cTn id="44" dur="500"/>
                                        <p:tgtEl>
                                          <p:spTgt spid="2939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3894" grpId="0"/>
      <p:bldP spid="293906" grpId="0" build="p"/>
      <p:bldP spid="293908" grpId="0"/>
      <p:bldP spid="29390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94594" name="Text Box 2">
            <a:extLst>
              <a:ext uri="{FF2B5EF4-FFF2-40B4-BE49-F238E27FC236}">
                <a16:creationId xmlns:a16="http://schemas.microsoft.com/office/drawing/2014/main" id="{DA48E443-BA11-4225-8DC1-5A318714AC67}"/>
              </a:ext>
            </a:extLst>
          </p:cNvPr>
          <p:cNvSpPr txBox="1">
            <a:spLocks noChangeArrowheads="1"/>
          </p:cNvSpPr>
          <p:nvPr/>
        </p:nvSpPr>
        <p:spPr bwMode="auto">
          <a:xfrm>
            <a:off x="444500" y="387350"/>
            <a:ext cx="2819400" cy="519113"/>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2) </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输出回路</a:t>
            </a:r>
          </a:p>
        </p:txBody>
      </p:sp>
      <p:sp>
        <p:nvSpPr>
          <p:cNvPr id="494596" name="Text Box 4">
            <a:extLst>
              <a:ext uri="{FF2B5EF4-FFF2-40B4-BE49-F238E27FC236}">
                <a16:creationId xmlns:a16="http://schemas.microsoft.com/office/drawing/2014/main" id="{2923765C-3160-C065-4443-E5CA0CCC27A7}"/>
              </a:ext>
            </a:extLst>
          </p:cNvPr>
          <p:cNvSpPr txBox="1">
            <a:spLocks noChangeArrowheads="1"/>
          </p:cNvSpPr>
          <p:nvPr/>
        </p:nvSpPr>
        <p:spPr bwMode="auto">
          <a:xfrm>
            <a:off x="746125" y="5229225"/>
            <a:ext cx="8056563" cy="1169988"/>
          </a:xfrm>
          <a:prstGeom prst="rect">
            <a:avLst/>
          </a:prstGeom>
          <a:noFill/>
          <a:ln w="9525">
            <a:noFill/>
            <a:miter lim="800000"/>
          </a:ln>
          <a:effectLst/>
        </p:spPr>
        <p:txBody>
          <a:bodyPr>
            <a:spAutoFit/>
          </a:bodyPr>
          <a:lstStyle/>
          <a:p>
            <a:pPr eaLnBrk="0" hangingPunct="0">
              <a:lnSpc>
                <a:spcPct val="125000"/>
              </a:lnSpc>
              <a:spcBef>
                <a:spcPct val="5000"/>
              </a:spcBef>
              <a:defRPr/>
            </a:pPr>
            <a:r>
              <a:rPr kumimoji="1" lang="en-US" altLang="zh-CN" b="1" dirty="0" err="1">
                <a:solidFill>
                  <a:srgbClr val="0000FF"/>
                </a:solidFill>
                <a:effectLst>
                  <a:outerShdw blurRad="38100" dist="38100" dir="2700000" algn="tl">
                    <a:srgbClr val="C0C0C0"/>
                  </a:outerShdw>
                </a:effectLst>
                <a:ea typeface="宋体" panose="02010600030101010101" pitchFamily="2" charset="-122"/>
                <a:cs typeface="+mn-cs"/>
              </a:rPr>
              <a:t>r</a:t>
            </a:r>
            <a:r>
              <a:rPr kumimoji="1" lang="en-US" altLang="zh-CN" b="1" baseline="-25000" dirty="0" err="1">
                <a:solidFill>
                  <a:srgbClr val="0000FF"/>
                </a:solidFill>
                <a:effectLst>
                  <a:outerShdw blurRad="38100" dist="38100" dir="2700000" algn="tl">
                    <a:srgbClr val="C0C0C0"/>
                  </a:outerShdw>
                </a:effectLst>
                <a:ea typeface="宋体" panose="02010600030101010101" pitchFamily="2" charset="-122"/>
                <a:cs typeface="+mn-cs"/>
              </a:rPr>
              <a:t>ce</a:t>
            </a:r>
            <a:r>
              <a:rPr kumimoji="1" lang="zh-CN" altLang="en-US" b="1" i="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愈大，恒流特性愈好</a:t>
            </a:r>
            <a:r>
              <a:rPr kumimoji="1" lang="zh-CN" altLang="en-US" b="1" i="0" dirty="0">
                <a:solidFill>
                  <a:srgbClr val="0000FF"/>
                </a:solidFill>
                <a:effectLst>
                  <a:outerShdw blurRad="38100" dist="38100" dir="2700000" algn="tl">
                    <a:srgbClr val="C0C0C0"/>
                  </a:outerShdw>
                </a:effectLst>
                <a:ea typeface="长城楷体" pitchFamily="49" charset="-122"/>
                <a:cs typeface="+mn-cs"/>
              </a:rPr>
              <a:t>因</a:t>
            </a:r>
            <a:r>
              <a:rPr kumimoji="1" lang="en-US" altLang="zh-CN" b="1" dirty="0" err="1">
                <a:solidFill>
                  <a:srgbClr val="0000FF"/>
                </a:solidFill>
                <a:effectLst>
                  <a:outerShdw blurRad="38100" dist="38100" dir="2700000" algn="tl">
                    <a:srgbClr val="C0C0C0"/>
                  </a:outerShdw>
                </a:effectLst>
                <a:ea typeface="长城楷体" pitchFamily="49" charset="-122"/>
                <a:cs typeface="+mn-cs"/>
              </a:rPr>
              <a:t>r</a:t>
            </a:r>
            <a:r>
              <a:rPr kumimoji="1" lang="en-US" altLang="zh-CN" b="1" baseline="-25000" dirty="0" err="1">
                <a:solidFill>
                  <a:srgbClr val="0000FF"/>
                </a:solidFill>
                <a:effectLst>
                  <a:outerShdw blurRad="38100" dist="38100" dir="2700000" algn="tl">
                    <a:srgbClr val="C0C0C0"/>
                  </a:outerShdw>
                </a:effectLst>
                <a:ea typeface="长城楷体" pitchFamily="49" charset="-122"/>
                <a:cs typeface="+mn-cs"/>
              </a:rPr>
              <a:t>ce</a:t>
            </a:r>
            <a:r>
              <a:rPr kumimoji="1" lang="zh-CN" altLang="en-US" b="1" i="0" dirty="0">
                <a:solidFill>
                  <a:srgbClr val="0000FF"/>
                </a:solidFill>
                <a:effectLst>
                  <a:outerShdw blurRad="38100" dist="38100" dir="2700000" algn="tl">
                    <a:srgbClr val="C0C0C0"/>
                  </a:outerShdw>
                </a:effectLst>
                <a:ea typeface="长城楷体" pitchFamily="49" charset="-122"/>
                <a:cs typeface="+mn-cs"/>
              </a:rPr>
              <a:t>阻值很高，一般忽略不计。</a:t>
            </a:r>
            <a:endParaRPr kumimoji="1" lang="en-US" altLang="zh-CN" b="1" i="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494597" name="Text Box 5">
            <a:extLst>
              <a:ext uri="{FF2B5EF4-FFF2-40B4-BE49-F238E27FC236}">
                <a16:creationId xmlns:a16="http://schemas.microsoft.com/office/drawing/2014/main" id="{71567F5B-A38E-BF90-77ED-3FF0598C794E}"/>
              </a:ext>
            </a:extLst>
          </p:cNvPr>
          <p:cNvSpPr txBox="1">
            <a:spLocks noChangeArrowheads="1"/>
          </p:cNvSpPr>
          <p:nvPr/>
        </p:nvSpPr>
        <p:spPr bwMode="auto">
          <a:xfrm>
            <a:off x="746125" y="4284663"/>
            <a:ext cx="3511550" cy="519112"/>
          </a:xfrm>
          <a:prstGeom prst="rect">
            <a:avLst/>
          </a:prstGeom>
          <a:noFill/>
          <a:ln w="9525">
            <a:noFill/>
            <a:miter lim="800000"/>
          </a:ln>
          <a:effectLst/>
        </p:spPr>
        <p:txBody>
          <a:bodyPr>
            <a:spAutoFit/>
          </a:bodyPr>
          <a:lstStyle/>
          <a:p>
            <a:pPr eaLnBrk="0" hangingPunct="0">
              <a:spcBef>
                <a:spcPct val="50000"/>
              </a:spcBef>
              <a:defRPr/>
            </a:pP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晶体管的输出电阻：</a:t>
            </a:r>
          </a:p>
        </p:txBody>
      </p:sp>
      <p:sp>
        <p:nvSpPr>
          <p:cNvPr id="494598" name="Text Box 6">
            <a:extLst>
              <a:ext uri="{FF2B5EF4-FFF2-40B4-BE49-F238E27FC236}">
                <a16:creationId xmlns:a16="http://schemas.microsoft.com/office/drawing/2014/main" id="{9DEF7F4D-FF70-0928-64AE-3F64FADEBE7F}"/>
              </a:ext>
            </a:extLst>
          </p:cNvPr>
          <p:cNvSpPr txBox="1">
            <a:spLocks noChangeArrowheads="1"/>
          </p:cNvSpPr>
          <p:nvPr/>
        </p:nvSpPr>
        <p:spPr bwMode="auto">
          <a:xfrm>
            <a:off x="1338263" y="3635375"/>
            <a:ext cx="1524000" cy="457200"/>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sz="2400" b="1" i="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输出特性</a:t>
            </a:r>
          </a:p>
        </p:txBody>
      </p:sp>
      <p:grpSp>
        <p:nvGrpSpPr>
          <p:cNvPr id="52230" name="Group 7">
            <a:extLst>
              <a:ext uri="{FF2B5EF4-FFF2-40B4-BE49-F238E27FC236}">
                <a16:creationId xmlns:a16="http://schemas.microsoft.com/office/drawing/2014/main" id="{66D05127-6A2B-41E7-CCD1-55A9A2A4F484}"/>
              </a:ext>
            </a:extLst>
          </p:cNvPr>
          <p:cNvGrpSpPr>
            <a:grpSpLocks/>
          </p:cNvGrpSpPr>
          <p:nvPr/>
        </p:nvGrpSpPr>
        <p:grpSpPr bwMode="auto">
          <a:xfrm>
            <a:off x="381000" y="819150"/>
            <a:ext cx="3506788" cy="3186113"/>
            <a:chOff x="208" y="761"/>
            <a:chExt cx="2209" cy="2007"/>
          </a:xfrm>
        </p:grpSpPr>
        <p:sp>
          <p:nvSpPr>
            <p:cNvPr id="494600" name="Text Box 8">
              <a:extLst>
                <a:ext uri="{FF2B5EF4-FFF2-40B4-BE49-F238E27FC236}">
                  <a16:creationId xmlns:a16="http://schemas.microsoft.com/office/drawing/2014/main" id="{993E8F9E-14D4-BA16-8EBC-76A815FD738D}"/>
                </a:ext>
              </a:extLst>
            </p:cNvPr>
            <p:cNvSpPr txBox="1">
              <a:spLocks noChangeArrowheads="1"/>
            </p:cNvSpPr>
            <p:nvPr/>
          </p:nvSpPr>
          <p:spPr bwMode="auto">
            <a:xfrm>
              <a:off x="208" y="761"/>
              <a:ext cx="332" cy="327"/>
            </a:xfrm>
            <a:prstGeom prst="rect">
              <a:avLst/>
            </a:prstGeom>
            <a:noFill/>
            <a:ln w="38100">
              <a:noFill/>
              <a:miter lim="800000"/>
              <a:headEnd type="none" w="sm" len="sm"/>
              <a:tailEnd type="none" w="med" len="lg"/>
            </a:ln>
            <a:effectLst/>
          </p:spPr>
          <p:txBody>
            <a:bodyPr lIns="90000" tIns="46800" rIns="90000" bIns="46800" anchor="ctr">
              <a:spAutoFit/>
            </a:bodyPr>
            <a:lstStyle/>
            <a:p>
              <a:pPr>
                <a:spcBef>
                  <a:spcPct val="50000"/>
                </a:spcBef>
                <a:defRPr/>
              </a:pPr>
              <a:r>
                <a:rPr kumimoji="1" lang="en-US" altLang="zh-CN" b="1">
                  <a:solidFill>
                    <a:schemeClr val="tx1"/>
                  </a:solidFill>
                  <a:effectLst>
                    <a:outerShdw blurRad="38100" dist="38100" dir="2700000" algn="tl">
                      <a:srgbClr val="C0C0C0"/>
                    </a:outerShdw>
                  </a:effectLst>
                  <a:ea typeface="楷体_GB2312" pitchFamily="49" charset="-122"/>
                  <a:cs typeface="+mn-cs"/>
                </a:rPr>
                <a:t>I</a:t>
              </a:r>
              <a:r>
                <a:rPr kumimoji="1" lang="en-US" altLang="zh-CN"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b="1" i="0">
                <a:solidFill>
                  <a:schemeClr val="tx1"/>
                </a:solidFill>
                <a:effectLst>
                  <a:outerShdw blurRad="38100" dist="38100" dir="2700000" algn="tl">
                    <a:srgbClr val="C0C0C0"/>
                  </a:outerShdw>
                </a:effectLst>
                <a:ea typeface="楷体_GB2312" pitchFamily="49" charset="-122"/>
                <a:cs typeface="+mn-cs"/>
              </a:endParaRPr>
            </a:p>
          </p:txBody>
        </p:sp>
        <p:sp>
          <p:nvSpPr>
            <p:cNvPr id="494601" name="Text Box 9">
              <a:extLst>
                <a:ext uri="{FF2B5EF4-FFF2-40B4-BE49-F238E27FC236}">
                  <a16:creationId xmlns:a16="http://schemas.microsoft.com/office/drawing/2014/main" id="{AA929763-B316-082F-F18A-441C6D31D60E}"/>
                </a:ext>
              </a:extLst>
            </p:cNvPr>
            <p:cNvSpPr txBox="1">
              <a:spLocks noChangeArrowheads="1"/>
            </p:cNvSpPr>
            <p:nvPr/>
          </p:nvSpPr>
          <p:spPr bwMode="auto">
            <a:xfrm>
              <a:off x="1930" y="2441"/>
              <a:ext cx="487" cy="327"/>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defRPr/>
              </a:pPr>
              <a:r>
                <a:rPr kumimoji="1" lang="en-US" altLang="zh-CN" b="1">
                  <a:solidFill>
                    <a:schemeClr val="tx1"/>
                  </a:solidFill>
                  <a:effectLst>
                    <a:outerShdw blurRad="38100" dist="38100" dir="2700000" algn="tl">
                      <a:srgbClr val="C0C0C0"/>
                    </a:outerShdw>
                  </a:effectLst>
                  <a:ea typeface="楷体_GB2312" pitchFamily="49" charset="-122"/>
                  <a:cs typeface="+mn-cs"/>
                </a:rPr>
                <a:t>U</a:t>
              </a:r>
              <a:r>
                <a:rPr kumimoji="1" lang="en-US" altLang="zh-CN" b="1" i="0" baseline="-25000">
                  <a:solidFill>
                    <a:schemeClr val="tx1"/>
                  </a:solidFill>
                  <a:effectLst>
                    <a:outerShdw blurRad="38100" dist="38100" dir="2700000" algn="tl">
                      <a:srgbClr val="C0C0C0"/>
                    </a:outerShdw>
                  </a:effectLst>
                  <a:ea typeface="楷体_GB2312" pitchFamily="49" charset="-122"/>
                  <a:cs typeface="+mn-cs"/>
                </a:rPr>
                <a:t>CE</a:t>
              </a:r>
              <a:endParaRPr kumimoji="1" lang="en-US" altLang="zh-CN" b="1" i="0">
                <a:solidFill>
                  <a:schemeClr val="tx1"/>
                </a:solidFill>
                <a:effectLst>
                  <a:outerShdw blurRad="38100" dist="38100" dir="2700000" algn="tl">
                    <a:srgbClr val="C0C0C0"/>
                  </a:outerShdw>
                </a:effectLst>
                <a:ea typeface="楷体_GB2312" pitchFamily="49" charset="-122"/>
                <a:cs typeface="+mn-cs"/>
              </a:endParaRPr>
            </a:p>
          </p:txBody>
        </p:sp>
        <p:sp>
          <p:nvSpPr>
            <p:cNvPr id="52233" name="Line 10">
              <a:extLst>
                <a:ext uri="{FF2B5EF4-FFF2-40B4-BE49-F238E27FC236}">
                  <a16:creationId xmlns:a16="http://schemas.microsoft.com/office/drawing/2014/main" id="{B036EA87-3DF9-F814-D76D-E6BCC12BB6E8}"/>
                </a:ext>
              </a:extLst>
            </p:cNvPr>
            <p:cNvSpPr>
              <a:spLocks noChangeShapeType="1"/>
            </p:cNvSpPr>
            <p:nvPr/>
          </p:nvSpPr>
          <p:spPr bwMode="auto">
            <a:xfrm flipV="1">
              <a:off x="494" y="2458"/>
              <a:ext cx="1778" cy="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52234" name="Line 11">
              <a:extLst>
                <a:ext uri="{FF2B5EF4-FFF2-40B4-BE49-F238E27FC236}">
                  <a16:creationId xmlns:a16="http://schemas.microsoft.com/office/drawing/2014/main" id="{383E1427-ACFA-815E-9C2B-B9042C3558EB}"/>
                </a:ext>
              </a:extLst>
            </p:cNvPr>
            <p:cNvSpPr>
              <a:spLocks noChangeShapeType="1"/>
            </p:cNvSpPr>
            <p:nvPr/>
          </p:nvSpPr>
          <p:spPr bwMode="auto">
            <a:xfrm flipH="1" flipV="1">
              <a:off x="507" y="878"/>
              <a:ext cx="0" cy="158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52235" name="Freeform 12">
              <a:extLst>
                <a:ext uri="{FF2B5EF4-FFF2-40B4-BE49-F238E27FC236}">
                  <a16:creationId xmlns:a16="http://schemas.microsoft.com/office/drawing/2014/main" id="{BC4CB774-AF1A-9432-F445-45B891776E29}"/>
                </a:ext>
              </a:extLst>
            </p:cNvPr>
            <p:cNvSpPr>
              <a:spLocks noChangeArrowheads="1"/>
            </p:cNvSpPr>
            <p:nvPr/>
          </p:nvSpPr>
          <p:spPr bwMode="auto">
            <a:xfrm>
              <a:off x="507" y="2164"/>
              <a:ext cx="1398" cy="284"/>
            </a:xfrm>
            <a:custGeom>
              <a:avLst/>
              <a:gdLst>
                <a:gd name="T0" fmla="*/ 0 w 2308"/>
                <a:gd name="T1" fmla="*/ 504 h 504"/>
                <a:gd name="T2" fmla="*/ 15 w 2308"/>
                <a:gd name="T3" fmla="*/ 314 h 504"/>
                <a:gd name="T4" fmla="*/ 52 w 2308"/>
                <a:gd name="T5" fmla="*/ 276 h 504"/>
                <a:gd name="T6" fmla="*/ 172 w 2308"/>
                <a:gd name="T7" fmla="*/ 156 h 504"/>
                <a:gd name="T8" fmla="*/ 340 w 2308"/>
                <a:gd name="T9" fmla="*/ 72 h 504"/>
                <a:gd name="T10" fmla="*/ 748 w 2308"/>
                <a:gd name="T11" fmla="*/ 48 h 504"/>
                <a:gd name="T12" fmla="*/ 2308 w 2308"/>
                <a:gd name="T13" fmla="*/ 0 h 504"/>
              </a:gdLst>
              <a:ahLst/>
              <a:cxnLst>
                <a:cxn ang="0">
                  <a:pos x="T0" y="T1"/>
                </a:cxn>
                <a:cxn ang="0">
                  <a:pos x="T2" y="T3"/>
                </a:cxn>
                <a:cxn ang="0">
                  <a:pos x="T4" y="T5"/>
                </a:cxn>
                <a:cxn ang="0">
                  <a:pos x="T6" y="T7"/>
                </a:cxn>
                <a:cxn ang="0">
                  <a:pos x="T8" y="T9"/>
                </a:cxn>
                <a:cxn ang="0">
                  <a:pos x="T10" y="T11"/>
                </a:cxn>
                <a:cxn ang="0">
                  <a:pos x="T12" y="T13"/>
                </a:cxn>
              </a:cxnLst>
              <a:rect l="0" t="0" r="r" b="b"/>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236" name="Freeform 13">
              <a:extLst>
                <a:ext uri="{FF2B5EF4-FFF2-40B4-BE49-F238E27FC236}">
                  <a16:creationId xmlns:a16="http://schemas.microsoft.com/office/drawing/2014/main" id="{2FE27F8A-4395-2394-4C04-EFCA34A9CB6E}"/>
                </a:ext>
              </a:extLst>
            </p:cNvPr>
            <p:cNvSpPr>
              <a:spLocks noChangeArrowheads="1"/>
            </p:cNvSpPr>
            <p:nvPr/>
          </p:nvSpPr>
          <p:spPr bwMode="auto">
            <a:xfrm>
              <a:off x="505" y="1834"/>
              <a:ext cx="1392" cy="614"/>
            </a:xfrm>
            <a:custGeom>
              <a:avLst/>
              <a:gdLst>
                <a:gd name="T0" fmla="*/ 0 w 2299"/>
                <a:gd name="T1" fmla="*/ 948 h 948"/>
                <a:gd name="T2" fmla="*/ 55 w 2299"/>
                <a:gd name="T3" fmla="*/ 408 h 948"/>
                <a:gd name="T4" fmla="*/ 211 w 2299"/>
                <a:gd name="T5" fmla="*/ 156 h 948"/>
                <a:gd name="T6" fmla="*/ 413 w 2299"/>
                <a:gd name="T7" fmla="*/ 69 h 948"/>
                <a:gd name="T8" fmla="*/ 1207 w 2299"/>
                <a:gd name="T9" fmla="*/ 12 h 948"/>
                <a:gd name="T10" fmla="*/ 2299 w 2299"/>
                <a:gd name="T11" fmla="*/ 0 h 948"/>
              </a:gdLst>
              <a:ahLst/>
              <a:cxnLst>
                <a:cxn ang="0">
                  <a:pos x="T0" y="T1"/>
                </a:cxn>
                <a:cxn ang="0">
                  <a:pos x="T2" y="T3"/>
                </a:cxn>
                <a:cxn ang="0">
                  <a:pos x="T4" y="T5"/>
                </a:cxn>
                <a:cxn ang="0">
                  <a:pos x="T6" y="T7"/>
                </a:cxn>
                <a:cxn ang="0">
                  <a:pos x="T8" y="T9"/>
                </a:cxn>
                <a:cxn ang="0">
                  <a:pos x="T10" y="T11"/>
                </a:cxn>
              </a:cxnLst>
              <a:rect l="0" t="0" r="r" b="b"/>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237" name="Freeform 14">
              <a:extLst>
                <a:ext uri="{FF2B5EF4-FFF2-40B4-BE49-F238E27FC236}">
                  <a16:creationId xmlns:a16="http://schemas.microsoft.com/office/drawing/2014/main" id="{9271EDAE-26F2-E5EC-8194-F25C7943BA00}"/>
                </a:ext>
              </a:extLst>
            </p:cNvPr>
            <p:cNvSpPr>
              <a:spLocks noChangeArrowheads="1"/>
            </p:cNvSpPr>
            <p:nvPr/>
          </p:nvSpPr>
          <p:spPr bwMode="auto">
            <a:xfrm>
              <a:off x="507" y="1107"/>
              <a:ext cx="1339" cy="1341"/>
            </a:xfrm>
            <a:custGeom>
              <a:avLst/>
              <a:gdLst>
                <a:gd name="T0" fmla="*/ 0 w 2212"/>
                <a:gd name="T1" fmla="*/ 2377 h 2377"/>
                <a:gd name="T2" fmla="*/ 93 w 2212"/>
                <a:gd name="T3" fmla="*/ 1248 h 2377"/>
                <a:gd name="T4" fmla="*/ 186 w 2212"/>
                <a:gd name="T5" fmla="*/ 369 h 2377"/>
                <a:gd name="T6" fmla="*/ 532 w 2212"/>
                <a:gd name="T7" fmla="*/ 61 h 2377"/>
                <a:gd name="T8" fmla="*/ 2212 w 2212"/>
                <a:gd name="T9" fmla="*/ 1 h 2377"/>
              </a:gdLst>
              <a:ahLst/>
              <a:cxnLst>
                <a:cxn ang="0">
                  <a:pos x="T0" y="T1"/>
                </a:cxn>
                <a:cxn ang="0">
                  <a:pos x="T2" y="T3"/>
                </a:cxn>
                <a:cxn ang="0">
                  <a:pos x="T4" y="T5"/>
                </a:cxn>
                <a:cxn ang="0">
                  <a:pos x="T6" y="T7"/>
                </a:cxn>
                <a:cxn ang="0">
                  <a:pos x="T8" y="T9"/>
                </a:cxn>
              </a:cxnLst>
              <a:rect l="0" t="0" r="r" b="b"/>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2238" name="Oval 15">
              <a:extLst>
                <a:ext uri="{FF2B5EF4-FFF2-40B4-BE49-F238E27FC236}">
                  <a16:creationId xmlns:a16="http://schemas.microsoft.com/office/drawing/2014/main" id="{59BBBBBB-EF87-C388-D2F2-314A783C311B}"/>
                </a:ext>
              </a:extLst>
            </p:cNvPr>
            <p:cNvSpPr>
              <a:spLocks noChangeArrowheads="1"/>
            </p:cNvSpPr>
            <p:nvPr/>
          </p:nvSpPr>
          <p:spPr bwMode="auto">
            <a:xfrm>
              <a:off x="1272" y="1810"/>
              <a:ext cx="45" cy="45"/>
            </a:xfrm>
            <a:prstGeom prst="ellipse">
              <a:avLst/>
            </a:prstGeom>
            <a:solidFill>
              <a:srgbClr val="FF3300"/>
            </a:solidFill>
            <a:ln w="38100">
              <a:solidFill>
                <a:srgbClr val="FF3300"/>
              </a:solidFill>
              <a:round/>
              <a:headEnd/>
              <a:tailEnd/>
            </a:ln>
          </p:spPr>
          <p:txBody>
            <a:bodyPr wrap="none" lIns="90000" tIns="46800" rIns="90000" bIns="46800" anchor="ctr">
              <a:spAutoFit/>
            </a:bodyPr>
            <a:lstStyle/>
            <a:p>
              <a:pPr>
                <a:spcBef>
                  <a:spcPct val="50000"/>
                </a:spcBef>
              </a:pPr>
              <a:endParaRPr lang="zh-CN" altLang="en-US"/>
            </a:p>
          </p:txBody>
        </p:sp>
        <p:sp>
          <p:nvSpPr>
            <p:cNvPr id="52239" name="Freeform 16">
              <a:extLst>
                <a:ext uri="{FF2B5EF4-FFF2-40B4-BE49-F238E27FC236}">
                  <a16:creationId xmlns:a16="http://schemas.microsoft.com/office/drawing/2014/main" id="{D8B6B016-2998-A8A8-AFFB-93FCA73704B1}"/>
                </a:ext>
              </a:extLst>
            </p:cNvPr>
            <p:cNvSpPr>
              <a:spLocks noChangeArrowheads="1"/>
            </p:cNvSpPr>
            <p:nvPr/>
          </p:nvSpPr>
          <p:spPr bwMode="auto">
            <a:xfrm>
              <a:off x="556" y="1455"/>
              <a:ext cx="1392" cy="614"/>
            </a:xfrm>
            <a:custGeom>
              <a:avLst/>
              <a:gdLst>
                <a:gd name="T0" fmla="*/ 0 w 2299"/>
                <a:gd name="T1" fmla="*/ 948 h 948"/>
                <a:gd name="T2" fmla="*/ 55 w 2299"/>
                <a:gd name="T3" fmla="*/ 408 h 948"/>
                <a:gd name="T4" fmla="*/ 211 w 2299"/>
                <a:gd name="T5" fmla="*/ 156 h 948"/>
                <a:gd name="T6" fmla="*/ 413 w 2299"/>
                <a:gd name="T7" fmla="*/ 69 h 948"/>
                <a:gd name="T8" fmla="*/ 1207 w 2299"/>
                <a:gd name="T9" fmla="*/ 12 h 948"/>
                <a:gd name="T10" fmla="*/ 2299 w 2299"/>
                <a:gd name="T11" fmla="*/ 0 h 948"/>
              </a:gdLst>
              <a:ahLst/>
              <a:cxnLst>
                <a:cxn ang="0">
                  <a:pos x="T0" y="T1"/>
                </a:cxn>
                <a:cxn ang="0">
                  <a:pos x="T2" y="T3"/>
                </a:cxn>
                <a:cxn ang="0">
                  <a:pos x="T4" y="T5"/>
                </a:cxn>
                <a:cxn ang="0">
                  <a:pos x="T6" y="T7"/>
                </a:cxn>
                <a:cxn ang="0">
                  <a:pos x="T8" y="T9"/>
                </a:cxn>
                <a:cxn ang="0">
                  <a:pos x="T10" y="T11"/>
                </a:cxn>
              </a:cxnLst>
              <a:rect l="0" t="0" r="r" b="b"/>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494609" name="Text Box 17">
              <a:extLst>
                <a:ext uri="{FF2B5EF4-FFF2-40B4-BE49-F238E27FC236}">
                  <a16:creationId xmlns:a16="http://schemas.microsoft.com/office/drawing/2014/main" id="{604680A9-1E82-D349-88F0-6674EECDF31F}"/>
                </a:ext>
              </a:extLst>
            </p:cNvPr>
            <p:cNvSpPr txBox="1">
              <a:spLocks noChangeArrowheads="1"/>
            </p:cNvSpPr>
            <p:nvPr/>
          </p:nvSpPr>
          <p:spPr bwMode="auto">
            <a:xfrm>
              <a:off x="1035" y="1526"/>
              <a:ext cx="278" cy="327"/>
            </a:xfrm>
            <a:prstGeom prst="rect">
              <a:avLst/>
            </a:prstGeom>
            <a:noFill/>
            <a:ln w="9525">
              <a:noFill/>
              <a:miter lim="800000"/>
            </a:ln>
            <a:effectLst/>
          </p:spPr>
          <p:txBody>
            <a:bodyPr wrap="none">
              <a:spAutoFit/>
            </a:bodyPr>
            <a:lstStyle/>
            <a:p>
              <a:pPr algn="ctr"/>
              <a:r>
                <a:rPr lang="en-US" altLang="zh-CN" b="1" noProof="1">
                  <a:solidFill>
                    <a:schemeClr val="tx1"/>
                  </a:solidFill>
                  <a:effectLst>
                    <a:outerShdw blurRad="38100" dist="38100" dir="2700000">
                      <a:srgbClr val="FFFFFF"/>
                    </a:outerShdw>
                  </a:effectLst>
                  <a:ea typeface="楷体_GB2312" pitchFamily="49" charset="-122"/>
                  <a:cs typeface="+mn-cs"/>
                </a:rPr>
                <a:t>Q</a:t>
              </a:r>
              <a:endParaRPr lang="en-US" altLang="zh-CN" b="1" noProof="1">
                <a:solidFill>
                  <a:schemeClr val="tx1"/>
                </a:solidFill>
                <a:effectLst>
                  <a:outerShdw blurRad="38100" dist="38100" dir="2700000">
                    <a:srgbClr val="FFFFFF"/>
                  </a:outerShdw>
                </a:effectLst>
                <a:ea typeface="楷体_GB2312" pitchFamily="49" charset="-122"/>
              </a:endParaRPr>
            </a:p>
          </p:txBody>
        </p:sp>
      </p:grpSp>
      <p:sp>
        <p:nvSpPr>
          <p:cNvPr id="494613" name="Text Box 21">
            <a:extLst>
              <a:ext uri="{FF2B5EF4-FFF2-40B4-BE49-F238E27FC236}">
                <a16:creationId xmlns:a16="http://schemas.microsoft.com/office/drawing/2014/main" id="{5672B1EE-ADA7-2BEF-22AE-E3B80ED8E16B}"/>
              </a:ext>
            </a:extLst>
          </p:cNvPr>
          <p:cNvSpPr txBox="1">
            <a:spLocks noChangeArrowheads="1"/>
          </p:cNvSpPr>
          <p:nvPr/>
        </p:nvSpPr>
        <p:spPr bwMode="auto">
          <a:xfrm>
            <a:off x="3762375" y="549275"/>
            <a:ext cx="4954588" cy="1758950"/>
          </a:xfrm>
          <a:prstGeom prst="rect">
            <a:avLst/>
          </a:prstGeom>
          <a:noFill/>
          <a:ln w="38100">
            <a:noFill/>
            <a:miter lim="800000"/>
          </a:ln>
          <a:effectLst/>
        </p:spPr>
        <p:txBody>
          <a:bodyPr lIns="90000" tIns="46800" rIns="90000" bIns="46800" anchor="ctr">
            <a:spAutoFit/>
          </a:bodyPr>
          <a:lstStyle/>
          <a:p>
            <a:pPr algn="just">
              <a:lnSpc>
                <a:spcPct val="130000"/>
              </a:lnSpc>
              <a:spcBef>
                <a:spcPct val="50000"/>
              </a:spcBef>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晶体管的输出回路</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(C</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E</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之间</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可用一受控电流源</a:t>
            </a:r>
            <a:r>
              <a:rPr kumimoji="1" lang="en-US" altLang="zh-CN" b="1">
                <a:solidFill>
                  <a:srgbClr val="0000FF"/>
                </a:solidFill>
                <a:effectLst>
                  <a:outerShdw blurRad="38100" dist="38100" dir="2700000" algn="tl">
                    <a:srgbClr val="C0C0C0"/>
                  </a:outerShdw>
                </a:effectLst>
                <a:ea typeface="宋体" panose="02010600030101010101" pitchFamily="2" charset="-122"/>
                <a:cs typeface="+mn-cs"/>
              </a:rPr>
              <a:t>i</a:t>
            </a:r>
            <a:r>
              <a:rPr kumimoji="1" lang="en-US" altLang="zh-CN" b="1" i="0" baseline="-25000">
                <a:solidFill>
                  <a:srgbClr val="0000FF"/>
                </a:solidFill>
                <a:effectLst>
                  <a:outerShdw blurRad="38100" dist="38100" dir="2700000" algn="tl">
                    <a:srgbClr val="C0C0C0"/>
                  </a:outerShdw>
                </a:effectLst>
                <a:ea typeface="宋体" panose="02010600030101010101" pitchFamily="2" charset="-122"/>
                <a:cs typeface="+mn-cs"/>
              </a:rPr>
              <a:t>c</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a:t>
            </a:r>
            <a:r>
              <a:rPr kumimoji="1" lang="en-US" altLang="zh-CN" b="1">
                <a:solidFill>
                  <a:srgbClr val="0000FF"/>
                </a:solidFill>
                <a:effectLst>
                  <a:outerShdw blurRad="38100" dist="38100" dir="2700000" algn="tl">
                    <a:srgbClr val="C0C0C0"/>
                  </a:outerShdw>
                </a:effectLst>
                <a:ea typeface="宋体" panose="02010600030101010101" pitchFamily="2" charset="-122"/>
                <a:cs typeface="+mn-cs"/>
                <a:sym typeface="Symbol" panose="05050102010706020507" pitchFamily="18" charset="2"/>
              </a:rPr>
              <a:t>i</a:t>
            </a:r>
            <a:r>
              <a:rPr kumimoji="1" lang="en-US" altLang="zh-CN" b="1" i="0" baseline="-25000">
                <a:solidFill>
                  <a:srgbClr val="0000FF"/>
                </a:solidFill>
                <a:effectLst>
                  <a:outerShdw blurRad="38100" dist="38100" dir="2700000" algn="tl">
                    <a:srgbClr val="C0C0C0"/>
                  </a:outerShdw>
                </a:effectLst>
                <a:ea typeface="宋体" panose="02010600030101010101" pitchFamily="2" charset="-122"/>
                <a:cs typeface="+mn-cs"/>
              </a:rPr>
              <a:t>b</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等效代替。</a:t>
            </a:r>
          </a:p>
        </p:txBody>
      </p:sp>
      <p:sp>
        <p:nvSpPr>
          <p:cNvPr id="52242" name="Line 22">
            <a:extLst>
              <a:ext uri="{FF2B5EF4-FFF2-40B4-BE49-F238E27FC236}">
                <a16:creationId xmlns:a16="http://schemas.microsoft.com/office/drawing/2014/main" id="{C52C84DB-1E4A-D585-3B09-F982829AD700}"/>
              </a:ext>
            </a:extLst>
          </p:cNvPr>
          <p:cNvSpPr>
            <a:spLocks noChangeShapeType="1"/>
          </p:cNvSpPr>
          <p:nvPr/>
        </p:nvSpPr>
        <p:spPr bwMode="auto">
          <a:xfrm>
            <a:off x="2111375" y="1924050"/>
            <a:ext cx="0" cy="1614488"/>
          </a:xfrm>
          <a:prstGeom prst="line">
            <a:avLst/>
          </a:prstGeom>
          <a:noFill/>
          <a:ln w="28575">
            <a:solidFill>
              <a:srgbClr val="3399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4615" name="Rectangle 23">
            <a:extLst>
              <a:ext uri="{FF2B5EF4-FFF2-40B4-BE49-F238E27FC236}">
                <a16:creationId xmlns:a16="http://schemas.microsoft.com/office/drawing/2014/main" id="{2883470E-4287-33DD-49FA-8E1C78EF06D8}"/>
              </a:ext>
            </a:extLst>
          </p:cNvPr>
          <p:cNvSpPr>
            <a:spLocks noChangeArrowheads="1"/>
          </p:cNvSpPr>
          <p:nvPr/>
        </p:nvSpPr>
        <p:spPr bwMode="auto">
          <a:xfrm>
            <a:off x="3851275" y="2446338"/>
            <a:ext cx="5040313" cy="1117600"/>
          </a:xfrm>
          <a:prstGeom prst="rect">
            <a:avLst/>
          </a:prstGeom>
          <a:noFill/>
          <a:ln w="38100">
            <a:noFill/>
            <a:miter lim="800000"/>
          </a:ln>
          <a:effectLst/>
        </p:spPr>
        <p:txBody>
          <a:bodyPr lIns="90000" tIns="46800" rIns="90000" bIns="46800" anchor="ctr">
            <a:spAutoFit/>
          </a:bodyPr>
          <a:lstStyle/>
          <a:p>
            <a:pPr>
              <a:lnSpc>
                <a:spcPct val="120000"/>
              </a:lnSpc>
              <a:spcBef>
                <a:spcPct val="50000"/>
              </a:spcBef>
              <a:defRPr/>
            </a:pPr>
            <a:r>
              <a:rPr kumimoji="1" lang="en-US" altLang="zh-CN" b="1" dirty="0">
                <a:solidFill>
                  <a:schemeClr val="tx1"/>
                </a:solidFill>
                <a:effectLst>
                  <a:outerShdw blurRad="38100" dist="38100" dir="2700000" algn="tl">
                    <a:srgbClr val="C0C0C0"/>
                  </a:outerShdw>
                </a:effectLst>
                <a:ea typeface="宋体" panose="02010600030101010101" pitchFamily="2" charset="-122"/>
                <a:cs typeface="+mn-cs"/>
                <a:sym typeface="Symbol" panose="05050102010706020507" pitchFamily="18" charset="2"/>
              </a:rPr>
              <a:t>        </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一般在</a:t>
            </a:r>
            <a:r>
              <a:rPr kumimoji="1" lang="en-US" altLang="zh-CN" b="1" i="0" dirty="0">
                <a:solidFill>
                  <a:schemeClr val="tx1"/>
                </a:solidFill>
                <a:effectLst>
                  <a:outerShdw blurRad="38100" dist="38100" dir="2700000" algn="tl">
                    <a:srgbClr val="C0C0C0"/>
                  </a:outerShdw>
                </a:effectLst>
                <a:ea typeface="宋体" panose="02010600030101010101" pitchFamily="2" charset="-122"/>
                <a:cs typeface="+mn-cs"/>
              </a:rPr>
              <a:t>10</a:t>
            </a: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a:t>
            </a:r>
            <a:r>
              <a:rPr kumimoji="1" lang="en-US" altLang="zh-CN" b="1" i="0" dirty="0">
                <a:solidFill>
                  <a:schemeClr val="tx1"/>
                </a:solidFill>
                <a:effectLst>
                  <a:outerShdw blurRad="38100" dist="38100" dir="2700000" algn="tl">
                    <a:srgbClr val="C0C0C0"/>
                  </a:outerShdw>
                </a:effectLst>
                <a:ea typeface="宋体" panose="02010600030101010101" pitchFamily="2" charset="-122"/>
                <a:cs typeface="+mn-cs"/>
              </a:rPr>
              <a:t>200</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之间，在手册中常用</a:t>
            </a:r>
            <a:r>
              <a:rPr kumimoji="1" lang="en-US" altLang="zh-CN" b="1" dirty="0" err="1">
                <a:solidFill>
                  <a:schemeClr val="tx1"/>
                </a:solidFill>
                <a:effectLst>
                  <a:outerShdw blurRad="38100" dist="38100" dir="2700000" algn="tl">
                    <a:srgbClr val="C0C0C0"/>
                  </a:outerShdw>
                </a:effectLst>
                <a:ea typeface="宋体" panose="02010600030101010101" pitchFamily="2" charset="-122"/>
                <a:cs typeface="+mn-cs"/>
              </a:rPr>
              <a:t>h</a:t>
            </a:r>
            <a:r>
              <a:rPr kumimoji="1" lang="en-US" altLang="zh-CN" b="1" baseline="-25000" dirty="0" err="1">
                <a:solidFill>
                  <a:schemeClr val="tx1"/>
                </a:solidFill>
                <a:effectLst>
                  <a:outerShdw blurRad="38100" dist="38100" dir="2700000" algn="tl">
                    <a:srgbClr val="C0C0C0"/>
                  </a:outerShdw>
                </a:effectLst>
                <a:ea typeface="宋体" panose="02010600030101010101" pitchFamily="2" charset="-122"/>
                <a:cs typeface="+mn-cs"/>
              </a:rPr>
              <a:t>fe</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表示。</a:t>
            </a:r>
          </a:p>
        </p:txBody>
      </p:sp>
      <p:graphicFrame>
        <p:nvGraphicFramePr>
          <p:cNvPr id="494616" name="Object 24">
            <a:extLst>
              <a:ext uri="{FF2B5EF4-FFF2-40B4-BE49-F238E27FC236}">
                <a16:creationId xmlns:a16="http://schemas.microsoft.com/office/drawing/2014/main" id="{9AAFE6FC-3FD9-2B0C-857A-DDD2868B0F5A}"/>
              </a:ext>
            </a:extLst>
          </p:cNvPr>
          <p:cNvGraphicFramePr>
            <a:graphicFrameLocks/>
          </p:cNvGraphicFramePr>
          <p:nvPr/>
        </p:nvGraphicFramePr>
        <p:xfrm>
          <a:off x="3986213" y="3975100"/>
          <a:ext cx="2063750" cy="1209675"/>
        </p:xfrm>
        <a:graphic>
          <a:graphicData uri="http://schemas.openxmlformats.org/presentationml/2006/ole">
            <mc:AlternateContent xmlns:mc="http://schemas.openxmlformats.org/markup-compatibility/2006">
              <mc:Choice xmlns:v="urn:schemas-microsoft-com:vml" Requires="v">
                <p:oleObj r:id="rId3" imgW="863225" imgH="507780" progId="Equation.3">
                  <p:embed/>
                </p:oleObj>
              </mc:Choice>
              <mc:Fallback>
                <p:oleObj r:id="rId3" imgW="863225" imgH="507780" progId="Equation.3">
                  <p:embed/>
                  <p:pic>
                    <p:nvPicPr>
                      <p:cNvPr id="0" name="Object 2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86213" y="3975100"/>
                        <a:ext cx="2063750" cy="1209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94617" name="Object 25">
            <a:extLst>
              <a:ext uri="{FF2B5EF4-FFF2-40B4-BE49-F238E27FC236}">
                <a16:creationId xmlns:a16="http://schemas.microsoft.com/office/drawing/2014/main" id="{AAAB8D3F-EC9F-FF16-A9C9-F278CE63B501}"/>
              </a:ext>
            </a:extLst>
          </p:cNvPr>
          <p:cNvGraphicFramePr>
            <a:graphicFrameLocks/>
          </p:cNvGraphicFramePr>
          <p:nvPr/>
        </p:nvGraphicFramePr>
        <p:xfrm>
          <a:off x="5832475" y="3878263"/>
          <a:ext cx="1433513" cy="1427162"/>
        </p:xfrm>
        <a:graphic>
          <a:graphicData uri="http://schemas.openxmlformats.org/presentationml/2006/ole">
            <mc:AlternateContent xmlns:mc="http://schemas.openxmlformats.org/markup-compatibility/2006">
              <mc:Choice xmlns:v="urn:schemas-microsoft-com:vml" Requires="v">
                <p:oleObj r:id="rId5" imgW="508000" imgH="508000" progId="Equation.3">
                  <p:embed/>
                </p:oleObj>
              </mc:Choice>
              <mc:Fallback>
                <p:oleObj r:id="rId5" imgW="508000" imgH="508000" progId="Equation.3">
                  <p:embed/>
                  <p:pic>
                    <p:nvPicPr>
                      <p:cNvPr id="0" name="Object 2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832475" y="3878263"/>
                        <a:ext cx="1433513" cy="1427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2246" name="AutoShape 26">
            <a:hlinkClick r:id="" action="ppaction://hlinkshowjump?jump=previousslide" highlightClick="1"/>
            <a:extLst>
              <a:ext uri="{FF2B5EF4-FFF2-40B4-BE49-F238E27FC236}">
                <a16:creationId xmlns:a16="http://schemas.microsoft.com/office/drawing/2014/main" id="{61F22306-7882-7E0F-3C3C-1F81918541E7}"/>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2247" name="AutoShape 27">
            <a:hlinkClick r:id="" action="ppaction://hlinkshowjump?jump=nextslide" highlightClick="1"/>
            <a:extLst>
              <a:ext uri="{FF2B5EF4-FFF2-40B4-BE49-F238E27FC236}">
                <a16:creationId xmlns:a16="http://schemas.microsoft.com/office/drawing/2014/main" id="{908EFEA3-112C-B26C-D6C0-975928E2154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2248" name="AutoShape 28">
            <a:hlinkClick r:id="" action="ppaction://hlinkshowjump?jump=firstslide" highlightClick="1"/>
            <a:extLst>
              <a:ext uri="{FF2B5EF4-FFF2-40B4-BE49-F238E27FC236}">
                <a16:creationId xmlns:a16="http://schemas.microsoft.com/office/drawing/2014/main" id="{DB0E4CAD-04A3-2633-2B96-66AFDD2D1C3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94615"/>
                                        </p:tgtEl>
                                        <p:attrNameLst>
                                          <p:attrName>style.visibility</p:attrName>
                                        </p:attrNameLst>
                                      </p:cBhvr>
                                      <p:to>
                                        <p:strVal val="visible"/>
                                      </p:to>
                                    </p:set>
                                    <p:animEffect transition="in" filter="blinds(horizontal)">
                                      <p:cBhvr>
                                        <p:cTn id="7" dur="500"/>
                                        <p:tgtEl>
                                          <p:spTgt spid="4946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94616"/>
                                        </p:tgtEl>
                                        <p:attrNameLst>
                                          <p:attrName>style.visibility</p:attrName>
                                        </p:attrNameLst>
                                      </p:cBhvr>
                                      <p:to>
                                        <p:strVal val="visible"/>
                                      </p:to>
                                    </p:set>
                                    <p:animEffect transition="in" filter="wipe(left)">
                                      <p:cBhvr>
                                        <p:cTn id="12" dur="500"/>
                                        <p:tgtEl>
                                          <p:spTgt spid="49461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94617"/>
                                        </p:tgtEl>
                                        <p:attrNameLst>
                                          <p:attrName>style.visibility</p:attrName>
                                        </p:attrNameLst>
                                      </p:cBhvr>
                                      <p:to>
                                        <p:strVal val="visible"/>
                                      </p:to>
                                    </p:set>
                                    <p:animEffect transition="in" filter="wipe(left)">
                                      <p:cBhvr>
                                        <p:cTn id="17" dur="500"/>
                                        <p:tgtEl>
                                          <p:spTgt spid="49461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94596"/>
                                        </p:tgtEl>
                                        <p:attrNameLst>
                                          <p:attrName>style.visibility</p:attrName>
                                        </p:attrNameLst>
                                      </p:cBhvr>
                                      <p:to>
                                        <p:strVal val="visible"/>
                                      </p:to>
                                    </p:set>
                                    <p:animEffect transition="in" filter="wipe(left)">
                                      <p:cBhvr>
                                        <p:cTn id="22" dur="500"/>
                                        <p:tgtEl>
                                          <p:spTgt spid="4945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4596" grpId="0"/>
      <p:bldP spid="494615" grpId="0"/>
    </p:bldLst>
  </p:timing>
</p:sld>
</file>

<file path=ppt/slides/slide4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0CDD53B4-CC0A-D790-240D-C98DA0FBCCE3}"/>
              </a:ext>
            </a:extLst>
          </p:cNvPr>
          <p:cNvGrpSpPr>
            <a:grpSpLocks/>
          </p:cNvGrpSpPr>
          <p:nvPr/>
        </p:nvGrpSpPr>
        <p:grpSpPr bwMode="auto">
          <a:xfrm>
            <a:off x="914400" y="2425700"/>
            <a:ext cx="2819400" cy="2590800"/>
            <a:chOff x="576" y="1404"/>
            <a:chExt cx="1776" cy="1632"/>
          </a:xfrm>
        </p:grpSpPr>
        <p:grpSp>
          <p:nvGrpSpPr>
            <p:cNvPr id="53251" name="Group 3">
              <a:extLst>
                <a:ext uri="{FF2B5EF4-FFF2-40B4-BE49-F238E27FC236}">
                  <a16:creationId xmlns:a16="http://schemas.microsoft.com/office/drawing/2014/main" id="{EEE6B2B3-67FF-E5B5-A3F6-6F175F26521C}"/>
                </a:ext>
              </a:extLst>
            </p:cNvPr>
            <p:cNvGrpSpPr>
              <a:grpSpLocks/>
            </p:cNvGrpSpPr>
            <p:nvPr/>
          </p:nvGrpSpPr>
          <p:grpSpPr bwMode="auto">
            <a:xfrm>
              <a:off x="642" y="1440"/>
              <a:ext cx="750" cy="1584"/>
              <a:chOff x="642" y="1440"/>
              <a:chExt cx="750" cy="1584"/>
            </a:xfrm>
          </p:grpSpPr>
          <p:sp>
            <p:nvSpPr>
              <p:cNvPr id="53252" name="Line 4">
                <a:extLst>
                  <a:ext uri="{FF2B5EF4-FFF2-40B4-BE49-F238E27FC236}">
                    <a16:creationId xmlns:a16="http://schemas.microsoft.com/office/drawing/2014/main" id="{EC12A1F3-817F-AF2B-6533-BD0CE47B19FF}"/>
                  </a:ext>
                </a:extLst>
              </p:cNvPr>
              <p:cNvSpPr>
                <a:spLocks noChangeShapeType="1"/>
              </p:cNvSpPr>
              <p:nvPr/>
            </p:nvSpPr>
            <p:spPr bwMode="auto">
              <a:xfrm>
                <a:off x="642" y="2176"/>
                <a:ext cx="564" cy="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53253" name="Line 5">
                <a:extLst>
                  <a:ext uri="{FF2B5EF4-FFF2-40B4-BE49-F238E27FC236}">
                    <a16:creationId xmlns:a16="http://schemas.microsoft.com/office/drawing/2014/main" id="{5D2E2B81-BC7A-9B45-E8E4-5A7931FEB910}"/>
                  </a:ext>
                </a:extLst>
              </p:cNvPr>
              <p:cNvSpPr>
                <a:spLocks noChangeShapeType="1"/>
              </p:cNvSpPr>
              <p:nvPr/>
            </p:nvSpPr>
            <p:spPr bwMode="auto">
              <a:xfrm>
                <a:off x="1194" y="1999"/>
                <a:ext cx="0" cy="36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53254" name="Line 6">
                <a:extLst>
                  <a:ext uri="{FF2B5EF4-FFF2-40B4-BE49-F238E27FC236}">
                    <a16:creationId xmlns:a16="http://schemas.microsoft.com/office/drawing/2014/main" id="{64DB4C15-AC67-0A05-2231-9BD4484B5310}"/>
                  </a:ext>
                </a:extLst>
              </p:cNvPr>
              <p:cNvSpPr>
                <a:spLocks noChangeShapeType="1"/>
              </p:cNvSpPr>
              <p:nvPr/>
            </p:nvSpPr>
            <p:spPr bwMode="auto">
              <a:xfrm>
                <a:off x="1194" y="2179"/>
                <a:ext cx="198" cy="186"/>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53255" name="Line 7">
                <a:extLst>
                  <a:ext uri="{FF2B5EF4-FFF2-40B4-BE49-F238E27FC236}">
                    <a16:creationId xmlns:a16="http://schemas.microsoft.com/office/drawing/2014/main" id="{5C0410A5-0BA0-45F4-D5FC-6B1D45ED20D5}"/>
                  </a:ext>
                </a:extLst>
              </p:cNvPr>
              <p:cNvSpPr>
                <a:spLocks noChangeShapeType="1"/>
              </p:cNvSpPr>
              <p:nvPr/>
            </p:nvSpPr>
            <p:spPr bwMode="auto">
              <a:xfrm flipV="1">
                <a:off x="1194" y="2005"/>
                <a:ext cx="198" cy="16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53256" name="Line 8">
                <a:extLst>
                  <a:ext uri="{FF2B5EF4-FFF2-40B4-BE49-F238E27FC236}">
                    <a16:creationId xmlns:a16="http://schemas.microsoft.com/office/drawing/2014/main" id="{21C8C063-78EC-C0FA-AB60-EE97F5361390}"/>
                  </a:ext>
                </a:extLst>
              </p:cNvPr>
              <p:cNvSpPr>
                <a:spLocks noChangeShapeType="1"/>
              </p:cNvSpPr>
              <p:nvPr/>
            </p:nvSpPr>
            <p:spPr bwMode="auto">
              <a:xfrm flipH="1">
                <a:off x="1392" y="1440"/>
                <a:ext cx="0" cy="576"/>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53257" name="Line 9">
                <a:extLst>
                  <a:ext uri="{FF2B5EF4-FFF2-40B4-BE49-F238E27FC236}">
                    <a16:creationId xmlns:a16="http://schemas.microsoft.com/office/drawing/2014/main" id="{F9235E11-ADD9-0612-DBB4-B0940F28B5AD}"/>
                  </a:ext>
                </a:extLst>
              </p:cNvPr>
              <p:cNvSpPr>
                <a:spLocks noChangeShapeType="1"/>
              </p:cNvSpPr>
              <p:nvPr/>
            </p:nvSpPr>
            <p:spPr bwMode="auto">
              <a:xfrm flipH="1">
                <a:off x="1392" y="2352"/>
                <a:ext cx="0" cy="67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53258" name="Text Box 10">
              <a:extLst>
                <a:ext uri="{FF2B5EF4-FFF2-40B4-BE49-F238E27FC236}">
                  <a16:creationId xmlns:a16="http://schemas.microsoft.com/office/drawing/2014/main" id="{2155173C-D6CD-172A-191B-AB7E0FF71B33}"/>
                </a:ext>
              </a:extLst>
            </p:cNvPr>
            <p:cNvSpPr txBox="1">
              <a:spLocks noChangeArrowheads="1"/>
            </p:cNvSpPr>
            <p:nvPr/>
          </p:nvSpPr>
          <p:spPr bwMode="auto">
            <a:xfrm>
              <a:off x="1552" y="2038"/>
              <a:ext cx="11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b="1" i="0">
                <a:solidFill>
                  <a:schemeClr val="tx1"/>
                </a:solidFill>
                <a:ea typeface="楷体_GB2312" pitchFamily="49" charset="-122"/>
              </a:endParaRPr>
            </a:p>
          </p:txBody>
        </p:sp>
        <p:sp>
          <p:nvSpPr>
            <p:cNvPr id="53259" name="Line 11">
              <a:extLst>
                <a:ext uri="{FF2B5EF4-FFF2-40B4-BE49-F238E27FC236}">
                  <a16:creationId xmlns:a16="http://schemas.microsoft.com/office/drawing/2014/main" id="{E672A6B4-1227-78DF-9A92-647477CC5BA2}"/>
                </a:ext>
              </a:extLst>
            </p:cNvPr>
            <p:cNvSpPr>
              <a:spLocks noChangeShapeType="1"/>
            </p:cNvSpPr>
            <p:nvPr/>
          </p:nvSpPr>
          <p:spPr bwMode="auto">
            <a:xfrm>
              <a:off x="648" y="3000"/>
              <a:ext cx="163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60" name="Line 12">
              <a:extLst>
                <a:ext uri="{FF2B5EF4-FFF2-40B4-BE49-F238E27FC236}">
                  <a16:creationId xmlns:a16="http://schemas.microsoft.com/office/drawing/2014/main" id="{595A05C7-A5DC-21F3-85E7-A9BCE6F07662}"/>
                </a:ext>
              </a:extLst>
            </p:cNvPr>
            <p:cNvSpPr>
              <a:spLocks noChangeShapeType="1"/>
            </p:cNvSpPr>
            <p:nvPr/>
          </p:nvSpPr>
          <p:spPr bwMode="auto">
            <a:xfrm>
              <a:off x="1392" y="1440"/>
              <a:ext cx="8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261" name="Oval 13">
              <a:extLst>
                <a:ext uri="{FF2B5EF4-FFF2-40B4-BE49-F238E27FC236}">
                  <a16:creationId xmlns:a16="http://schemas.microsoft.com/office/drawing/2014/main" id="{A8BC03FE-DD61-995E-D43B-3851684786DB}"/>
                </a:ext>
              </a:extLst>
            </p:cNvPr>
            <p:cNvSpPr>
              <a:spLocks noChangeArrowheads="1"/>
            </p:cNvSpPr>
            <p:nvPr/>
          </p:nvSpPr>
          <p:spPr bwMode="auto">
            <a:xfrm>
              <a:off x="576" y="2148"/>
              <a:ext cx="72" cy="7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262" name="Oval 14">
              <a:extLst>
                <a:ext uri="{FF2B5EF4-FFF2-40B4-BE49-F238E27FC236}">
                  <a16:creationId xmlns:a16="http://schemas.microsoft.com/office/drawing/2014/main" id="{2E53048B-394E-A9AE-4066-97C1404106BF}"/>
                </a:ext>
              </a:extLst>
            </p:cNvPr>
            <p:cNvSpPr>
              <a:spLocks noChangeArrowheads="1"/>
            </p:cNvSpPr>
            <p:nvPr/>
          </p:nvSpPr>
          <p:spPr bwMode="auto">
            <a:xfrm>
              <a:off x="588" y="2964"/>
              <a:ext cx="72" cy="7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263" name="Oval 15">
              <a:extLst>
                <a:ext uri="{FF2B5EF4-FFF2-40B4-BE49-F238E27FC236}">
                  <a16:creationId xmlns:a16="http://schemas.microsoft.com/office/drawing/2014/main" id="{740A0C98-DD2D-BE64-159C-7AD49874CDCE}"/>
                </a:ext>
              </a:extLst>
            </p:cNvPr>
            <p:cNvSpPr>
              <a:spLocks noChangeArrowheads="1"/>
            </p:cNvSpPr>
            <p:nvPr/>
          </p:nvSpPr>
          <p:spPr bwMode="auto">
            <a:xfrm>
              <a:off x="2280" y="2964"/>
              <a:ext cx="72" cy="7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264" name="Oval 16">
              <a:extLst>
                <a:ext uri="{FF2B5EF4-FFF2-40B4-BE49-F238E27FC236}">
                  <a16:creationId xmlns:a16="http://schemas.microsoft.com/office/drawing/2014/main" id="{D2AEF1A1-878B-172E-1F6A-101CF8C278C4}"/>
                </a:ext>
              </a:extLst>
            </p:cNvPr>
            <p:cNvSpPr>
              <a:spLocks noChangeArrowheads="1"/>
            </p:cNvSpPr>
            <p:nvPr/>
          </p:nvSpPr>
          <p:spPr bwMode="auto">
            <a:xfrm>
              <a:off x="2196" y="1404"/>
              <a:ext cx="72" cy="7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grpSp>
        <p:nvGrpSpPr>
          <p:cNvPr id="4" name="Group 17">
            <a:extLst>
              <a:ext uri="{FF2B5EF4-FFF2-40B4-BE49-F238E27FC236}">
                <a16:creationId xmlns:a16="http://schemas.microsoft.com/office/drawing/2014/main" id="{F4ACC7B8-37DF-601D-FD4C-DF20E0593914}"/>
              </a:ext>
            </a:extLst>
          </p:cNvPr>
          <p:cNvGrpSpPr>
            <a:grpSpLocks/>
          </p:cNvGrpSpPr>
          <p:nvPr/>
        </p:nvGrpSpPr>
        <p:grpSpPr bwMode="auto">
          <a:xfrm>
            <a:off x="1123950" y="2954338"/>
            <a:ext cx="1219200" cy="603250"/>
            <a:chOff x="708" y="1660"/>
            <a:chExt cx="768" cy="380"/>
          </a:xfrm>
        </p:grpSpPr>
        <p:sp>
          <p:nvSpPr>
            <p:cNvPr id="53266" name="Line 18">
              <a:extLst>
                <a:ext uri="{FF2B5EF4-FFF2-40B4-BE49-F238E27FC236}">
                  <a16:creationId xmlns:a16="http://schemas.microsoft.com/office/drawing/2014/main" id="{1E69563F-B8F6-2D51-D001-A4611E9D9CB8}"/>
                </a:ext>
              </a:extLst>
            </p:cNvPr>
            <p:cNvSpPr>
              <a:spLocks noChangeShapeType="1"/>
            </p:cNvSpPr>
            <p:nvPr/>
          </p:nvSpPr>
          <p:spPr bwMode="auto">
            <a:xfrm>
              <a:off x="768" y="2040"/>
              <a:ext cx="264"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3267" name="Text Box 19">
              <a:extLst>
                <a:ext uri="{FF2B5EF4-FFF2-40B4-BE49-F238E27FC236}">
                  <a16:creationId xmlns:a16="http://schemas.microsoft.com/office/drawing/2014/main" id="{D3EBBAE9-7B1F-758F-64A8-0C017CC0C72A}"/>
                </a:ext>
              </a:extLst>
            </p:cNvPr>
            <p:cNvSpPr txBox="1">
              <a:spLocks noChangeArrowheads="1"/>
            </p:cNvSpPr>
            <p:nvPr/>
          </p:nvSpPr>
          <p:spPr bwMode="auto">
            <a:xfrm>
              <a:off x="708" y="1660"/>
              <a:ext cx="7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endParaRPr lang="en-US" altLang="zh-CN" b="1" i="0">
                <a:solidFill>
                  <a:srgbClr val="FF0000"/>
                </a:solidFill>
                <a:ea typeface="楷体_GB2312" pitchFamily="49" charset="-122"/>
              </a:endParaRPr>
            </a:p>
          </p:txBody>
        </p:sp>
      </p:grpSp>
      <p:grpSp>
        <p:nvGrpSpPr>
          <p:cNvPr id="5" name="Group 20">
            <a:extLst>
              <a:ext uri="{FF2B5EF4-FFF2-40B4-BE49-F238E27FC236}">
                <a16:creationId xmlns:a16="http://schemas.microsoft.com/office/drawing/2014/main" id="{CD751EA0-E2BD-4BA6-F14D-8FE6ACC1728D}"/>
              </a:ext>
            </a:extLst>
          </p:cNvPr>
          <p:cNvGrpSpPr>
            <a:grpSpLocks/>
          </p:cNvGrpSpPr>
          <p:nvPr/>
        </p:nvGrpSpPr>
        <p:grpSpPr bwMode="auto">
          <a:xfrm>
            <a:off x="2324100" y="1757363"/>
            <a:ext cx="1371600" cy="603250"/>
            <a:chOff x="1464" y="928"/>
            <a:chExt cx="864" cy="380"/>
          </a:xfrm>
        </p:grpSpPr>
        <p:sp>
          <p:nvSpPr>
            <p:cNvPr id="53269" name="Line 21">
              <a:extLst>
                <a:ext uri="{FF2B5EF4-FFF2-40B4-BE49-F238E27FC236}">
                  <a16:creationId xmlns:a16="http://schemas.microsoft.com/office/drawing/2014/main" id="{17EC49E0-BD1B-1E2C-820F-2B5304D7C3D2}"/>
                </a:ext>
              </a:extLst>
            </p:cNvPr>
            <p:cNvSpPr>
              <a:spLocks noChangeShapeType="1"/>
            </p:cNvSpPr>
            <p:nvPr/>
          </p:nvSpPr>
          <p:spPr bwMode="auto">
            <a:xfrm flipH="1">
              <a:off x="1464" y="1308"/>
              <a:ext cx="408"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3270" name="Text Box 22">
              <a:extLst>
                <a:ext uri="{FF2B5EF4-FFF2-40B4-BE49-F238E27FC236}">
                  <a16:creationId xmlns:a16="http://schemas.microsoft.com/office/drawing/2014/main" id="{63DFB39E-A97B-D5D3-3251-53E9C8125879}"/>
                </a:ext>
              </a:extLst>
            </p:cNvPr>
            <p:cNvSpPr txBox="1">
              <a:spLocks noChangeArrowheads="1"/>
            </p:cNvSpPr>
            <p:nvPr/>
          </p:nvSpPr>
          <p:spPr bwMode="auto">
            <a:xfrm>
              <a:off x="1548" y="928"/>
              <a:ext cx="78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a:t>
              </a:r>
              <a:endParaRPr lang="en-US" altLang="zh-CN" b="1" i="0">
                <a:solidFill>
                  <a:srgbClr val="FF0000"/>
                </a:solidFill>
                <a:ea typeface="楷体_GB2312" pitchFamily="49" charset="-122"/>
              </a:endParaRPr>
            </a:p>
          </p:txBody>
        </p:sp>
      </p:grpSp>
      <p:grpSp>
        <p:nvGrpSpPr>
          <p:cNvPr id="6" name="Group 23">
            <a:extLst>
              <a:ext uri="{FF2B5EF4-FFF2-40B4-BE49-F238E27FC236}">
                <a16:creationId xmlns:a16="http://schemas.microsoft.com/office/drawing/2014/main" id="{10254B33-6283-ECFE-FFF8-B4B82AE69037}"/>
              </a:ext>
            </a:extLst>
          </p:cNvPr>
          <p:cNvGrpSpPr>
            <a:grpSpLocks/>
          </p:cNvGrpSpPr>
          <p:nvPr/>
        </p:nvGrpSpPr>
        <p:grpSpPr bwMode="auto">
          <a:xfrm>
            <a:off x="7620000" y="1633538"/>
            <a:ext cx="1012825" cy="603250"/>
            <a:chOff x="1464" y="928"/>
            <a:chExt cx="864" cy="380"/>
          </a:xfrm>
        </p:grpSpPr>
        <p:sp>
          <p:nvSpPr>
            <p:cNvPr id="53272" name="Line 24">
              <a:extLst>
                <a:ext uri="{FF2B5EF4-FFF2-40B4-BE49-F238E27FC236}">
                  <a16:creationId xmlns:a16="http://schemas.microsoft.com/office/drawing/2014/main" id="{6311C225-6DCC-A691-135B-E21E1368E449}"/>
                </a:ext>
              </a:extLst>
            </p:cNvPr>
            <p:cNvSpPr>
              <a:spLocks noChangeShapeType="1"/>
            </p:cNvSpPr>
            <p:nvPr/>
          </p:nvSpPr>
          <p:spPr bwMode="auto">
            <a:xfrm flipH="1">
              <a:off x="1464" y="1308"/>
              <a:ext cx="408"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3273" name="Text Box 25">
              <a:extLst>
                <a:ext uri="{FF2B5EF4-FFF2-40B4-BE49-F238E27FC236}">
                  <a16:creationId xmlns:a16="http://schemas.microsoft.com/office/drawing/2014/main" id="{4A9D574F-3B55-FFB3-53BF-A572616F958C}"/>
                </a:ext>
              </a:extLst>
            </p:cNvPr>
            <p:cNvSpPr txBox="1">
              <a:spLocks noChangeArrowheads="1"/>
            </p:cNvSpPr>
            <p:nvPr/>
          </p:nvSpPr>
          <p:spPr bwMode="auto">
            <a:xfrm>
              <a:off x="1548" y="928"/>
              <a:ext cx="78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c</a:t>
              </a:r>
              <a:endParaRPr lang="en-US" altLang="zh-CN" b="1" i="0">
                <a:solidFill>
                  <a:schemeClr val="tx1"/>
                </a:solidFill>
                <a:ea typeface="楷体_GB2312" pitchFamily="49" charset="-122"/>
              </a:endParaRPr>
            </a:p>
          </p:txBody>
        </p:sp>
      </p:grpSp>
      <p:sp>
        <p:nvSpPr>
          <p:cNvPr id="294938" name="Line 26">
            <a:extLst>
              <a:ext uri="{FF2B5EF4-FFF2-40B4-BE49-F238E27FC236}">
                <a16:creationId xmlns:a16="http://schemas.microsoft.com/office/drawing/2014/main" id="{04BF7966-B74A-9C14-628D-EF843DCC55AB}"/>
              </a:ext>
            </a:extLst>
          </p:cNvPr>
          <p:cNvSpPr>
            <a:spLocks noChangeShapeType="1"/>
          </p:cNvSpPr>
          <p:nvPr/>
        </p:nvSpPr>
        <p:spPr bwMode="auto">
          <a:xfrm>
            <a:off x="4191000" y="1644650"/>
            <a:ext cx="0" cy="3962400"/>
          </a:xfrm>
          <a:prstGeom prst="line">
            <a:avLst/>
          </a:prstGeom>
          <a:noFill/>
          <a:ln w="76200" cmpd="tri">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4939" name="AutoShape 27">
            <a:extLst>
              <a:ext uri="{FF2B5EF4-FFF2-40B4-BE49-F238E27FC236}">
                <a16:creationId xmlns:a16="http://schemas.microsoft.com/office/drawing/2014/main" id="{0A94B648-1FA6-4C18-76F6-2206B7383DB6}"/>
              </a:ext>
            </a:extLst>
          </p:cNvPr>
          <p:cNvSpPr>
            <a:spLocks noChangeArrowheads="1"/>
          </p:cNvSpPr>
          <p:nvPr/>
        </p:nvSpPr>
        <p:spPr bwMode="auto">
          <a:xfrm>
            <a:off x="3352800" y="1143000"/>
            <a:ext cx="1981200" cy="412750"/>
          </a:xfrm>
          <a:prstGeom prst="curvedDownArrow">
            <a:avLst>
              <a:gd name="adj1" fmla="val 96000"/>
              <a:gd name="adj2" fmla="val 192000"/>
              <a:gd name="adj3" fmla="val 33310"/>
            </a:avLst>
          </a:prstGeom>
          <a:gradFill rotWithShape="0">
            <a:gsLst>
              <a:gs pos="0">
                <a:srgbClr val="005200"/>
              </a:gs>
              <a:gs pos="50000">
                <a:srgbClr val="CC0000"/>
              </a:gs>
              <a:gs pos="100000">
                <a:srgbClr val="005200"/>
              </a:gs>
            </a:gsLst>
            <a:lin ang="0" scaled="1"/>
          </a:gradFill>
          <a:ln w="38100">
            <a:solidFill>
              <a:srgbClr val="006600"/>
            </a:solidFill>
            <a:miter lim="800000"/>
            <a:headEnd/>
            <a:tailEnd/>
          </a:ln>
        </p:spPr>
        <p:txBody>
          <a:bodyPr lIns="90000" tIns="46800" rIns="90000" bIns="46800" anchor="ctr">
            <a:spAutoFit/>
          </a:bodyPr>
          <a:lstStyle/>
          <a:p>
            <a:pPr>
              <a:spcBef>
                <a:spcPct val="50000"/>
              </a:spcBef>
            </a:pPr>
            <a:endParaRPr lang="zh-CN" altLang="en-US"/>
          </a:p>
        </p:txBody>
      </p:sp>
      <p:grpSp>
        <p:nvGrpSpPr>
          <p:cNvPr id="7" name="Group 28">
            <a:extLst>
              <a:ext uri="{FF2B5EF4-FFF2-40B4-BE49-F238E27FC236}">
                <a16:creationId xmlns:a16="http://schemas.microsoft.com/office/drawing/2014/main" id="{39DBF5D8-8EF0-A1DC-11A5-B60AF697D39A}"/>
              </a:ext>
            </a:extLst>
          </p:cNvPr>
          <p:cNvGrpSpPr>
            <a:grpSpLocks/>
          </p:cNvGrpSpPr>
          <p:nvPr/>
        </p:nvGrpSpPr>
        <p:grpSpPr bwMode="auto">
          <a:xfrm>
            <a:off x="557213" y="2219325"/>
            <a:ext cx="3548062" cy="3221038"/>
            <a:chOff x="351" y="1398"/>
            <a:chExt cx="2235" cy="2029"/>
          </a:xfrm>
        </p:grpSpPr>
        <p:sp>
          <p:nvSpPr>
            <p:cNvPr id="53277" name="Text Box 29">
              <a:extLst>
                <a:ext uri="{FF2B5EF4-FFF2-40B4-BE49-F238E27FC236}">
                  <a16:creationId xmlns:a16="http://schemas.microsoft.com/office/drawing/2014/main" id="{F8FC7219-CF3E-1B6D-A561-AF927F08DBE6}"/>
                </a:ext>
              </a:extLst>
            </p:cNvPr>
            <p:cNvSpPr txBox="1">
              <a:spLocks noChangeArrowheads="1"/>
            </p:cNvSpPr>
            <p:nvPr/>
          </p:nvSpPr>
          <p:spPr bwMode="auto">
            <a:xfrm>
              <a:off x="351" y="2146"/>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chemeClr val="tx2"/>
                  </a:solidFill>
                  <a:ea typeface="宋体" panose="02010600030101010101" pitchFamily="2" charset="-122"/>
                </a:rPr>
                <a:t>B</a:t>
              </a:r>
            </a:p>
          </p:txBody>
        </p:sp>
        <p:sp>
          <p:nvSpPr>
            <p:cNvPr id="53278" name="Text Box 30">
              <a:extLst>
                <a:ext uri="{FF2B5EF4-FFF2-40B4-BE49-F238E27FC236}">
                  <a16:creationId xmlns:a16="http://schemas.microsoft.com/office/drawing/2014/main" id="{85F64982-222C-5E6A-8079-11750E54AECE}"/>
                </a:ext>
              </a:extLst>
            </p:cNvPr>
            <p:cNvSpPr txBox="1">
              <a:spLocks noChangeArrowheads="1"/>
            </p:cNvSpPr>
            <p:nvPr/>
          </p:nvSpPr>
          <p:spPr bwMode="auto">
            <a:xfrm>
              <a:off x="2250" y="1398"/>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chemeClr val="tx2"/>
                  </a:solidFill>
                  <a:ea typeface="宋体" panose="02010600030101010101" pitchFamily="2" charset="-122"/>
                </a:rPr>
                <a:t>C</a:t>
              </a:r>
            </a:p>
          </p:txBody>
        </p:sp>
        <p:sp>
          <p:nvSpPr>
            <p:cNvPr id="53279" name="Text Box 31">
              <a:extLst>
                <a:ext uri="{FF2B5EF4-FFF2-40B4-BE49-F238E27FC236}">
                  <a16:creationId xmlns:a16="http://schemas.microsoft.com/office/drawing/2014/main" id="{0D8EF416-F367-51A3-443C-96DAD71E375C}"/>
                </a:ext>
              </a:extLst>
            </p:cNvPr>
            <p:cNvSpPr txBox="1">
              <a:spLocks noChangeArrowheads="1"/>
            </p:cNvSpPr>
            <p:nvPr/>
          </p:nvSpPr>
          <p:spPr bwMode="auto">
            <a:xfrm>
              <a:off x="1248" y="3100"/>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ea typeface="宋体" panose="02010600030101010101" pitchFamily="2" charset="-122"/>
                </a:rPr>
                <a:t>E</a:t>
              </a:r>
            </a:p>
          </p:txBody>
        </p:sp>
      </p:grpSp>
      <p:grpSp>
        <p:nvGrpSpPr>
          <p:cNvPr id="8" name="Group 32">
            <a:extLst>
              <a:ext uri="{FF2B5EF4-FFF2-40B4-BE49-F238E27FC236}">
                <a16:creationId xmlns:a16="http://schemas.microsoft.com/office/drawing/2014/main" id="{9305CD2A-C454-E066-5CAA-19533F6AA919}"/>
              </a:ext>
            </a:extLst>
          </p:cNvPr>
          <p:cNvGrpSpPr>
            <a:grpSpLocks/>
          </p:cNvGrpSpPr>
          <p:nvPr/>
        </p:nvGrpSpPr>
        <p:grpSpPr bwMode="auto">
          <a:xfrm>
            <a:off x="5076825" y="1744663"/>
            <a:ext cx="614363" cy="579437"/>
            <a:chOff x="3165" y="931"/>
            <a:chExt cx="387" cy="365"/>
          </a:xfrm>
        </p:grpSpPr>
        <p:sp>
          <p:nvSpPr>
            <p:cNvPr id="53281" name="Line 33">
              <a:extLst>
                <a:ext uri="{FF2B5EF4-FFF2-40B4-BE49-F238E27FC236}">
                  <a16:creationId xmlns:a16="http://schemas.microsoft.com/office/drawing/2014/main" id="{60BA0FE5-164A-01F5-CC0B-EF2D041704DB}"/>
                </a:ext>
              </a:extLst>
            </p:cNvPr>
            <p:cNvSpPr>
              <a:spLocks noChangeShapeType="1"/>
            </p:cNvSpPr>
            <p:nvPr/>
          </p:nvSpPr>
          <p:spPr bwMode="auto">
            <a:xfrm>
              <a:off x="3165" y="1296"/>
              <a:ext cx="387"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3282" name="Text Box 34">
              <a:extLst>
                <a:ext uri="{FF2B5EF4-FFF2-40B4-BE49-F238E27FC236}">
                  <a16:creationId xmlns:a16="http://schemas.microsoft.com/office/drawing/2014/main" id="{6124910E-A505-025A-EAF3-0DC657600475}"/>
                </a:ext>
              </a:extLst>
            </p:cNvPr>
            <p:cNvSpPr txBox="1">
              <a:spLocks noChangeArrowheads="1"/>
            </p:cNvSpPr>
            <p:nvPr/>
          </p:nvSpPr>
          <p:spPr bwMode="auto">
            <a:xfrm>
              <a:off x="3168" y="931"/>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grpSp>
      <p:sp>
        <p:nvSpPr>
          <p:cNvPr id="294947" name="Line 35">
            <a:extLst>
              <a:ext uri="{FF2B5EF4-FFF2-40B4-BE49-F238E27FC236}">
                <a16:creationId xmlns:a16="http://schemas.microsoft.com/office/drawing/2014/main" id="{2FA15899-264A-DE39-0DF6-64E6281ED46D}"/>
              </a:ext>
            </a:extLst>
          </p:cNvPr>
          <p:cNvSpPr>
            <a:spLocks noChangeShapeType="1"/>
          </p:cNvSpPr>
          <p:nvPr/>
        </p:nvSpPr>
        <p:spPr bwMode="auto">
          <a:xfrm flipH="1">
            <a:off x="6788150" y="3316288"/>
            <a:ext cx="0" cy="62865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94948" name="Text Box 36">
            <a:extLst>
              <a:ext uri="{FF2B5EF4-FFF2-40B4-BE49-F238E27FC236}">
                <a16:creationId xmlns:a16="http://schemas.microsoft.com/office/drawing/2014/main" id="{5A0D26D1-6775-9174-F6CE-5C2DDEE1EE3C}"/>
              </a:ext>
            </a:extLst>
          </p:cNvPr>
          <p:cNvSpPr txBox="1">
            <a:spLocks noChangeArrowheads="1"/>
          </p:cNvSpPr>
          <p:nvPr/>
        </p:nvSpPr>
        <p:spPr bwMode="auto">
          <a:xfrm>
            <a:off x="6750050" y="3230563"/>
            <a:ext cx="12573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sym typeface="Symbol" panose="05050102010706020507" pitchFamily="18" charset="2"/>
              </a:rPr>
              <a:t>i</a:t>
            </a:r>
            <a:r>
              <a:rPr lang="en-US" altLang="zh-CN" b="1" i="0" baseline="-25000">
                <a:solidFill>
                  <a:srgbClr val="FF0000"/>
                </a:solidFill>
                <a:ea typeface="楷体_GB2312" pitchFamily="49" charset="-122"/>
                <a:sym typeface="Symbol" panose="05050102010706020507" pitchFamily="18" charset="2"/>
              </a:rPr>
              <a:t>b</a:t>
            </a:r>
            <a:endParaRPr lang="en-US" altLang="zh-CN" b="1" i="0">
              <a:solidFill>
                <a:srgbClr val="FF0000"/>
              </a:solidFill>
              <a:ea typeface="楷体_GB2312" pitchFamily="49" charset="-122"/>
            </a:endParaRPr>
          </a:p>
        </p:txBody>
      </p:sp>
      <p:sp>
        <p:nvSpPr>
          <p:cNvPr id="294949" name="Text Box 37" descr="40%">
            <a:extLst>
              <a:ext uri="{FF2B5EF4-FFF2-40B4-BE49-F238E27FC236}">
                <a16:creationId xmlns:a16="http://schemas.microsoft.com/office/drawing/2014/main" id="{73409C97-F3B2-7C85-0703-9F61B904B9E8}"/>
              </a:ext>
            </a:extLst>
          </p:cNvPr>
          <p:cNvSpPr txBox="1">
            <a:spLocks noChangeArrowheads="1"/>
          </p:cNvSpPr>
          <p:nvPr/>
        </p:nvSpPr>
        <p:spPr bwMode="auto">
          <a:xfrm>
            <a:off x="812800" y="1089025"/>
            <a:ext cx="2093913" cy="522288"/>
          </a:xfrm>
          <a:prstGeom prst="rect">
            <a:avLst/>
          </a:prstGeom>
          <a:pattFill prst="pct40">
            <a:fgClr>
              <a:srgbClr val="FFFF00"/>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b="1" i="0">
                <a:solidFill>
                  <a:schemeClr val="tx1"/>
                </a:solidFill>
                <a:ea typeface="宋体" panose="02010600030101010101" pitchFamily="2" charset="-122"/>
              </a:rPr>
              <a:t>晶体管</a:t>
            </a:r>
          </a:p>
        </p:txBody>
      </p:sp>
      <p:sp>
        <p:nvSpPr>
          <p:cNvPr id="294950" name="Text Box 38" descr="40%">
            <a:extLst>
              <a:ext uri="{FF2B5EF4-FFF2-40B4-BE49-F238E27FC236}">
                <a16:creationId xmlns:a16="http://schemas.microsoft.com/office/drawing/2014/main" id="{4676B5FB-94B9-DEB0-A4FD-18E55435EA44}"/>
              </a:ext>
            </a:extLst>
          </p:cNvPr>
          <p:cNvSpPr txBox="1">
            <a:spLocks noChangeArrowheads="1"/>
          </p:cNvSpPr>
          <p:nvPr/>
        </p:nvSpPr>
        <p:spPr bwMode="auto">
          <a:xfrm>
            <a:off x="6096000" y="1065213"/>
            <a:ext cx="2457450" cy="519112"/>
          </a:xfrm>
          <a:prstGeom prst="rect">
            <a:avLst/>
          </a:prstGeom>
          <a:pattFill prst="pct40">
            <a:fgClr>
              <a:srgbClr val="FFCCCC"/>
            </a:fgClr>
            <a:bgClr>
              <a:srgbClr val="FFFFFF"/>
            </a:bgClr>
          </a:pattFill>
          <a:ln>
            <a:noFill/>
          </a:ln>
          <a:extLs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b="1" i="0">
                <a:solidFill>
                  <a:schemeClr val="tx1"/>
                </a:solidFill>
                <a:ea typeface="宋体" panose="02010600030101010101" pitchFamily="2" charset="-122"/>
              </a:rPr>
              <a:t>微变等效电路</a:t>
            </a:r>
          </a:p>
        </p:txBody>
      </p:sp>
      <p:sp>
        <p:nvSpPr>
          <p:cNvPr id="294951" name="Rectangle 39">
            <a:extLst>
              <a:ext uri="{FF2B5EF4-FFF2-40B4-BE49-F238E27FC236}">
                <a16:creationId xmlns:a16="http://schemas.microsoft.com/office/drawing/2014/main" id="{375FC276-1D00-934D-732B-73AD173ED592}"/>
              </a:ext>
            </a:extLst>
          </p:cNvPr>
          <p:cNvSpPr>
            <a:spLocks noChangeArrowheads="1"/>
          </p:cNvSpPr>
          <p:nvPr/>
        </p:nvSpPr>
        <p:spPr bwMode="auto">
          <a:xfrm>
            <a:off x="5029200" y="1797050"/>
            <a:ext cx="2286000" cy="3276600"/>
          </a:xfrm>
          <a:prstGeom prst="rect">
            <a:avLst/>
          </a:prstGeom>
          <a:noFill/>
          <a:ln w="38100">
            <a:solidFill>
              <a:schemeClr val="accent2"/>
            </a:solidFill>
            <a:prstDash val="dash"/>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pPr>
              <a:spcBef>
                <a:spcPct val="50000"/>
              </a:spcBef>
            </a:pPr>
            <a:endParaRPr lang="zh-CN" altLang="en-US"/>
          </a:p>
        </p:txBody>
      </p:sp>
      <p:grpSp>
        <p:nvGrpSpPr>
          <p:cNvPr id="9" name="Group 40">
            <a:extLst>
              <a:ext uri="{FF2B5EF4-FFF2-40B4-BE49-F238E27FC236}">
                <a16:creationId xmlns:a16="http://schemas.microsoft.com/office/drawing/2014/main" id="{F321681B-6053-FD8C-3F8A-B71A2ABA64A0}"/>
              </a:ext>
            </a:extLst>
          </p:cNvPr>
          <p:cNvGrpSpPr>
            <a:grpSpLocks/>
          </p:cNvGrpSpPr>
          <p:nvPr/>
        </p:nvGrpSpPr>
        <p:grpSpPr bwMode="auto">
          <a:xfrm>
            <a:off x="647700" y="3656013"/>
            <a:ext cx="723900" cy="1281112"/>
            <a:chOff x="408" y="2179"/>
            <a:chExt cx="456" cy="807"/>
          </a:xfrm>
        </p:grpSpPr>
        <p:sp>
          <p:nvSpPr>
            <p:cNvPr id="53289" name="Text Box 41">
              <a:extLst>
                <a:ext uri="{FF2B5EF4-FFF2-40B4-BE49-F238E27FC236}">
                  <a16:creationId xmlns:a16="http://schemas.microsoft.com/office/drawing/2014/main" id="{32870D9E-857B-C40F-B106-B52496FB12AD}"/>
                </a:ext>
              </a:extLst>
            </p:cNvPr>
            <p:cNvSpPr txBox="1">
              <a:spLocks noChangeArrowheads="1"/>
            </p:cNvSpPr>
            <p:nvPr/>
          </p:nvSpPr>
          <p:spPr bwMode="auto">
            <a:xfrm>
              <a:off x="408" y="2392"/>
              <a:ext cx="45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be</a:t>
              </a:r>
              <a:endParaRPr lang="en-US" altLang="zh-CN" b="1" i="0">
                <a:solidFill>
                  <a:srgbClr val="FF0000"/>
                </a:solidFill>
                <a:ea typeface="楷体_GB2312" pitchFamily="49" charset="-122"/>
              </a:endParaRPr>
            </a:p>
          </p:txBody>
        </p:sp>
        <p:sp>
          <p:nvSpPr>
            <p:cNvPr id="53290" name="Text Box 42" descr="新闻纸">
              <a:extLst>
                <a:ext uri="{FF2B5EF4-FFF2-40B4-BE49-F238E27FC236}">
                  <a16:creationId xmlns:a16="http://schemas.microsoft.com/office/drawing/2014/main" id="{745F78A2-3DB7-7766-7E3C-601B9503EB2C}"/>
                </a:ext>
              </a:extLst>
            </p:cNvPr>
            <p:cNvSpPr txBox="1">
              <a:spLocks noChangeArrowheads="1"/>
            </p:cNvSpPr>
            <p:nvPr/>
          </p:nvSpPr>
          <p:spPr bwMode="auto">
            <a:xfrm>
              <a:off x="432" y="2179"/>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53291" name="Text Box 43" descr="新闻纸">
              <a:extLst>
                <a:ext uri="{FF2B5EF4-FFF2-40B4-BE49-F238E27FC236}">
                  <a16:creationId xmlns:a16="http://schemas.microsoft.com/office/drawing/2014/main" id="{DFB388B4-4DAF-550A-F64F-CED7B094CA11}"/>
                </a:ext>
              </a:extLst>
            </p:cNvPr>
            <p:cNvSpPr txBox="1">
              <a:spLocks noChangeArrowheads="1"/>
            </p:cNvSpPr>
            <p:nvPr/>
          </p:nvSpPr>
          <p:spPr bwMode="auto">
            <a:xfrm>
              <a:off x="432" y="2659"/>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grpSp>
      <p:grpSp>
        <p:nvGrpSpPr>
          <p:cNvPr id="10" name="Group 44">
            <a:extLst>
              <a:ext uri="{FF2B5EF4-FFF2-40B4-BE49-F238E27FC236}">
                <a16:creationId xmlns:a16="http://schemas.microsoft.com/office/drawing/2014/main" id="{3B5F4A5D-4334-62D0-4B82-2709DD7BF43F}"/>
              </a:ext>
            </a:extLst>
          </p:cNvPr>
          <p:cNvGrpSpPr>
            <a:grpSpLocks/>
          </p:cNvGrpSpPr>
          <p:nvPr/>
        </p:nvGrpSpPr>
        <p:grpSpPr bwMode="auto">
          <a:xfrm>
            <a:off x="3370263" y="2436813"/>
            <a:ext cx="896937" cy="2470150"/>
            <a:chOff x="2064" y="1430"/>
            <a:chExt cx="565" cy="1556"/>
          </a:xfrm>
        </p:grpSpPr>
        <p:sp>
          <p:nvSpPr>
            <p:cNvPr id="53293" name="Text Box 45">
              <a:extLst>
                <a:ext uri="{FF2B5EF4-FFF2-40B4-BE49-F238E27FC236}">
                  <a16:creationId xmlns:a16="http://schemas.microsoft.com/office/drawing/2014/main" id="{573B510C-0483-F985-6313-06245CA1A610}"/>
                </a:ext>
              </a:extLst>
            </p:cNvPr>
            <p:cNvSpPr txBox="1">
              <a:spLocks noChangeArrowheads="1"/>
            </p:cNvSpPr>
            <p:nvPr/>
          </p:nvSpPr>
          <p:spPr bwMode="auto">
            <a:xfrm>
              <a:off x="2064" y="2032"/>
              <a:ext cx="56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ce</a:t>
              </a:r>
              <a:endParaRPr lang="en-US" altLang="zh-CN" b="1" i="0">
                <a:solidFill>
                  <a:srgbClr val="FF0000"/>
                </a:solidFill>
                <a:ea typeface="楷体_GB2312" pitchFamily="49" charset="-122"/>
              </a:endParaRPr>
            </a:p>
          </p:txBody>
        </p:sp>
        <p:sp>
          <p:nvSpPr>
            <p:cNvPr id="53294" name="Text Box 46" descr="新闻纸">
              <a:extLst>
                <a:ext uri="{FF2B5EF4-FFF2-40B4-BE49-F238E27FC236}">
                  <a16:creationId xmlns:a16="http://schemas.microsoft.com/office/drawing/2014/main" id="{9A8DE239-E783-05FD-26F1-49B70FBEBC27}"/>
                </a:ext>
              </a:extLst>
            </p:cNvPr>
            <p:cNvSpPr txBox="1">
              <a:spLocks noChangeArrowheads="1"/>
            </p:cNvSpPr>
            <p:nvPr/>
          </p:nvSpPr>
          <p:spPr bwMode="auto">
            <a:xfrm>
              <a:off x="2064" y="1430"/>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53295" name="Text Box 47" descr="新闻纸">
              <a:extLst>
                <a:ext uri="{FF2B5EF4-FFF2-40B4-BE49-F238E27FC236}">
                  <a16:creationId xmlns:a16="http://schemas.microsoft.com/office/drawing/2014/main" id="{26CD1ECC-D99C-3D1E-CA34-5377F3495843}"/>
                </a:ext>
              </a:extLst>
            </p:cNvPr>
            <p:cNvSpPr txBox="1">
              <a:spLocks noChangeArrowheads="1"/>
            </p:cNvSpPr>
            <p:nvPr/>
          </p:nvSpPr>
          <p:spPr bwMode="auto">
            <a:xfrm>
              <a:off x="2112" y="2659"/>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grpSp>
      <p:grpSp>
        <p:nvGrpSpPr>
          <p:cNvPr id="11" name="Group 48">
            <a:extLst>
              <a:ext uri="{FF2B5EF4-FFF2-40B4-BE49-F238E27FC236}">
                <a16:creationId xmlns:a16="http://schemas.microsoft.com/office/drawing/2014/main" id="{0E4065AF-7D64-2829-4CC5-0B751CD70CB6}"/>
              </a:ext>
            </a:extLst>
          </p:cNvPr>
          <p:cNvGrpSpPr>
            <a:grpSpLocks/>
          </p:cNvGrpSpPr>
          <p:nvPr/>
        </p:nvGrpSpPr>
        <p:grpSpPr bwMode="auto">
          <a:xfrm>
            <a:off x="4419600" y="2436813"/>
            <a:ext cx="762000" cy="2454275"/>
            <a:chOff x="2784" y="1411"/>
            <a:chExt cx="480" cy="1546"/>
          </a:xfrm>
        </p:grpSpPr>
        <p:sp>
          <p:nvSpPr>
            <p:cNvPr id="53297" name="Text Box 49">
              <a:extLst>
                <a:ext uri="{FF2B5EF4-FFF2-40B4-BE49-F238E27FC236}">
                  <a16:creationId xmlns:a16="http://schemas.microsoft.com/office/drawing/2014/main" id="{27343B5E-4E1A-B5A4-AEB9-5D17DB34CEA4}"/>
                </a:ext>
              </a:extLst>
            </p:cNvPr>
            <p:cNvSpPr txBox="1">
              <a:spLocks noChangeArrowheads="1"/>
            </p:cNvSpPr>
            <p:nvPr/>
          </p:nvSpPr>
          <p:spPr bwMode="auto">
            <a:xfrm>
              <a:off x="2784" y="2056"/>
              <a:ext cx="45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be</a:t>
              </a:r>
              <a:endParaRPr lang="en-US" altLang="zh-CN" b="1" i="0">
                <a:solidFill>
                  <a:srgbClr val="FF0000"/>
                </a:solidFill>
                <a:ea typeface="楷体_GB2312" pitchFamily="49" charset="-122"/>
              </a:endParaRPr>
            </a:p>
          </p:txBody>
        </p:sp>
        <p:sp>
          <p:nvSpPr>
            <p:cNvPr id="53298" name="Text Box 50" descr="新闻纸">
              <a:extLst>
                <a:ext uri="{FF2B5EF4-FFF2-40B4-BE49-F238E27FC236}">
                  <a16:creationId xmlns:a16="http://schemas.microsoft.com/office/drawing/2014/main" id="{1F775305-C5C7-62BF-282D-D1A30F532328}"/>
                </a:ext>
              </a:extLst>
            </p:cNvPr>
            <p:cNvSpPr txBox="1">
              <a:spLocks noChangeArrowheads="1"/>
            </p:cNvSpPr>
            <p:nvPr/>
          </p:nvSpPr>
          <p:spPr bwMode="auto">
            <a:xfrm>
              <a:off x="2880" y="1411"/>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53299" name="Text Box 51" descr="新闻纸">
              <a:extLst>
                <a:ext uri="{FF2B5EF4-FFF2-40B4-BE49-F238E27FC236}">
                  <a16:creationId xmlns:a16="http://schemas.microsoft.com/office/drawing/2014/main" id="{BD130B0C-E84A-7937-B43E-3AA180B1AB63}"/>
                </a:ext>
              </a:extLst>
            </p:cNvPr>
            <p:cNvSpPr txBox="1">
              <a:spLocks noChangeArrowheads="1"/>
            </p:cNvSpPr>
            <p:nvPr/>
          </p:nvSpPr>
          <p:spPr bwMode="auto">
            <a:xfrm>
              <a:off x="2856" y="2630"/>
              <a:ext cx="38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grpSp>
      <p:grpSp>
        <p:nvGrpSpPr>
          <p:cNvPr id="12" name="Group 52">
            <a:extLst>
              <a:ext uri="{FF2B5EF4-FFF2-40B4-BE49-F238E27FC236}">
                <a16:creationId xmlns:a16="http://schemas.microsoft.com/office/drawing/2014/main" id="{F92F2781-07E2-4D0A-5B9B-F91439DFBB28}"/>
              </a:ext>
            </a:extLst>
          </p:cNvPr>
          <p:cNvGrpSpPr>
            <a:grpSpLocks/>
          </p:cNvGrpSpPr>
          <p:nvPr/>
        </p:nvGrpSpPr>
        <p:grpSpPr bwMode="auto">
          <a:xfrm>
            <a:off x="7900988" y="2411413"/>
            <a:ext cx="896937" cy="2554287"/>
            <a:chOff x="2064" y="1437"/>
            <a:chExt cx="565" cy="1542"/>
          </a:xfrm>
        </p:grpSpPr>
        <p:sp>
          <p:nvSpPr>
            <p:cNvPr id="53301" name="Text Box 53">
              <a:extLst>
                <a:ext uri="{FF2B5EF4-FFF2-40B4-BE49-F238E27FC236}">
                  <a16:creationId xmlns:a16="http://schemas.microsoft.com/office/drawing/2014/main" id="{18E739FC-132A-3B1E-166B-9C61DF9EE5C7}"/>
                </a:ext>
              </a:extLst>
            </p:cNvPr>
            <p:cNvSpPr txBox="1">
              <a:spLocks noChangeArrowheads="1"/>
            </p:cNvSpPr>
            <p:nvPr/>
          </p:nvSpPr>
          <p:spPr bwMode="auto">
            <a:xfrm>
              <a:off x="2064" y="2039"/>
              <a:ext cx="565"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ea typeface="楷体_GB2312" pitchFamily="49" charset="-122"/>
                </a:rPr>
                <a:t>u</a:t>
              </a:r>
              <a:r>
                <a:rPr lang="en-US" altLang="zh-CN" b="1" i="0" baseline="-25000">
                  <a:solidFill>
                    <a:srgbClr val="FF0000"/>
                  </a:solidFill>
                  <a:ea typeface="楷体_GB2312" pitchFamily="49" charset="-122"/>
                </a:rPr>
                <a:t>ce</a:t>
              </a:r>
              <a:endParaRPr lang="en-US" altLang="zh-CN" b="1" i="0">
                <a:solidFill>
                  <a:srgbClr val="FF0000"/>
                </a:solidFill>
                <a:ea typeface="楷体_GB2312" pitchFamily="49" charset="-122"/>
              </a:endParaRPr>
            </a:p>
          </p:txBody>
        </p:sp>
        <p:sp>
          <p:nvSpPr>
            <p:cNvPr id="53302" name="Text Box 54" descr="新闻纸">
              <a:extLst>
                <a:ext uri="{FF2B5EF4-FFF2-40B4-BE49-F238E27FC236}">
                  <a16:creationId xmlns:a16="http://schemas.microsoft.com/office/drawing/2014/main" id="{05AB56CD-CB88-D8DD-99A4-BCAB4B6635B7}"/>
                </a:ext>
              </a:extLst>
            </p:cNvPr>
            <p:cNvSpPr txBox="1">
              <a:spLocks noChangeArrowheads="1"/>
            </p:cNvSpPr>
            <p:nvPr/>
          </p:nvSpPr>
          <p:spPr bwMode="auto">
            <a:xfrm>
              <a:off x="2064" y="1437"/>
              <a:ext cx="384"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latin typeface="宋体" panose="02010600030101010101" pitchFamily="2" charset="-122"/>
                  <a:ea typeface="宋体" panose="02010600030101010101" pitchFamily="2" charset="-122"/>
                </a:rPr>
                <a:t>+</a:t>
              </a:r>
              <a:endParaRPr lang="en-US" altLang="zh-CN" b="1">
                <a:solidFill>
                  <a:srgbClr val="FF0000"/>
                </a:solidFill>
                <a:latin typeface="宋体" panose="02010600030101010101" pitchFamily="2" charset="-122"/>
                <a:ea typeface="宋体" panose="02010600030101010101" pitchFamily="2" charset="-122"/>
              </a:endParaRPr>
            </a:p>
          </p:txBody>
        </p:sp>
        <p:sp>
          <p:nvSpPr>
            <p:cNvPr id="53303" name="Text Box 55" descr="新闻纸">
              <a:extLst>
                <a:ext uri="{FF2B5EF4-FFF2-40B4-BE49-F238E27FC236}">
                  <a16:creationId xmlns:a16="http://schemas.microsoft.com/office/drawing/2014/main" id="{91B5A266-C7D0-2D47-C76D-9252975311DA}"/>
                </a:ext>
              </a:extLst>
            </p:cNvPr>
            <p:cNvSpPr txBox="1">
              <a:spLocks noChangeArrowheads="1"/>
            </p:cNvSpPr>
            <p:nvPr/>
          </p:nvSpPr>
          <p:spPr bwMode="auto">
            <a:xfrm>
              <a:off x="2112" y="2666"/>
              <a:ext cx="384"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grpSp>
      <p:sp>
        <p:nvSpPr>
          <p:cNvPr id="294968" name="Oval 56">
            <a:extLst>
              <a:ext uri="{FF2B5EF4-FFF2-40B4-BE49-F238E27FC236}">
                <a16:creationId xmlns:a16="http://schemas.microsoft.com/office/drawing/2014/main" id="{F73FE454-4D2A-A025-D211-6246F681C6F8}"/>
              </a:ext>
            </a:extLst>
          </p:cNvPr>
          <p:cNvSpPr>
            <a:spLocks noChangeArrowheads="1"/>
          </p:cNvSpPr>
          <p:nvPr/>
        </p:nvSpPr>
        <p:spPr bwMode="auto">
          <a:xfrm>
            <a:off x="1447800" y="2940050"/>
            <a:ext cx="1295400" cy="1371600"/>
          </a:xfrm>
          <a:prstGeom prst="ellipse">
            <a:avLst/>
          </a:prstGeom>
          <a:noFill/>
          <a:ln w="38100">
            <a:solidFill>
              <a:schemeClr val="accent2"/>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sp>
        <p:nvSpPr>
          <p:cNvPr id="294969" name="Rectangle 57">
            <a:extLst>
              <a:ext uri="{FF2B5EF4-FFF2-40B4-BE49-F238E27FC236}">
                <a16:creationId xmlns:a16="http://schemas.microsoft.com/office/drawing/2014/main" id="{34B931D0-C53F-696C-2766-66608499AB9A}"/>
              </a:ext>
            </a:extLst>
          </p:cNvPr>
          <p:cNvSpPr>
            <a:spLocks noChangeArrowheads="1"/>
          </p:cNvSpPr>
          <p:nvPr/>
        </p:nvSpPr>
        <p:spPr bwMode="auto">
          <a:xfrm>
            <a:off x="366713" y="319088"/>
            <a:ext cx="4197350" cy="519112"/>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1.  </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晶体管的微变等效电路</a:t>
            </a:r>
          </a:p>
        </p:txBody>
      </p:sp>
      <p:grpSp>
        <p:nvGrpSpPr>
          <p:cNvPr id="13" name="Group 58">
            <a:extLst>
              <a:ext uri="{FF2B5EF4-FFF2-40B4-BE49-F238E27FC236}">
                <a16:creationId xmlns:a16="http://schemas.microsoft.com/office/drawing/2014/main" id="{EFE2873A-74F5-3119-A8CB-10A08B6FA257}"/>
              </a:ext>
            </a:extLst>
          </p:cNvPr>
          <p:cNvGrpSpPr>
            <a:grpSpLocks/>
          </p:cNvGrpSpPr>
          <p:nvPr/>
        </p:nvGrpSpPr>
        <p:grpSpPr bwMode="auto">
          <a:xfrm>
            <a:off x="4572000" y="1873250"/>
            <a:ext cx="3505200" cy="3567113"/>
            <a:chOff x="2880" y="1180"/>
            <a:chExt cx="2208" cy="2247"/>
          </a:xfrm>
        </p:grpSpPr>
        <p:sp>
          <p:nvSpPr>
            <p:cNvPr id="53307" name="Text Box 59">
              <a:extLst>
                <a:ext uri="{FF2B5EF4-FFF2-40B4-BE49-F238E27FC236}">
                  <a16:creationId xmlns:a16="http://schemas.microsoft.com/office/drawing/2014/main" id="{AF7343CD-55D9-193D-91BF-4A093D1968C3}"/>
                </a:ext>
              </a:extLst>
            </p:cNvPr>
            <p:cNvSpPr txBox="1">
              <a:spLocks noChangeArrowheads="1"/>
            </p:cNvSpPr>
            <p:nvPr/>
          </p:nvSpPr>
          <p:spPr bwMode="auto">
            <a:xfrm>
              <a:off x="3084" y="2112"/>
              <a:ext cx="5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be</a:t>
              </a:r>
              <a:endParaRPr lang="en-US" altLang="zh-CN" b="1" i="0">
                <a:solidFill>
                  <a:schemeClr val="tx1"/>
                </a:solidFill>
                <a:ea typeface="楷体_GB2312" pitchFamily="49" charset="-122"/>
              </a:endParaRPr>
            </a:p>
          </p:txBody>
        </p:sp>
        <p:sp>
          <p:nvSpPr>
            <p:cNvPr id="53308" name="Oval 60">
              <a:extLst>
                <a:ext uri="{FF2B5EF4-FFF2-40B4-BE49-F238E27FC236}">
                  <a16:creationId xmlns:a16="http://schemas.microsoft.com/office/drawing/2014/main" id="{E8EB7A0C-8671-FB31-34D6-EDBC450BA9AF}"/>
                </a:ext>
              </a:extLst>
            </p:cNvPr>
            <p:cNvSpPr>
              <a:spLocks noChangeArrowheads="1"/>
            </p:cNvSpPr>
            <p:nvPr/>
          </p:nvSpPr>
          <p:spPr bwMode="auto">
            <a:xfrm>
              <a:off x="3024" y="3055"/>
              <a:ext cx="72" cy="7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309" name="Oval 61">
              <a:extLst>
                <a:ext uri="{FF2B5EF4-FFF2-40B4-BE49-F238E27FC236}">
                  <a16:creationId xmlns:a16="http://schemas.microsoft.com/office/drawing/2014/main" id="{FA529E96-2E4D-CA50-BFD7-50D9F804D19E}"/>
                </a:ext>
              </a:extLst>
            </p:cNvPr>
            <p:cNvSpPr>
              <a:spLocks noChangeArrowheads="1"/>
            </p:cNvSpPr>
            <p:nvPr/>
          </p:nvSpPr>
          <p:spPr bwMode="auto">
            <a:xfrm>
              <a:off x="3024" y="1495"/>
              <a:ext cx="72" cy="7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310" name="Line 62">
              <a:extLst>
                <a:ext uri="{FF2B5EF4-FFF2-40B4-BE49-F238E27FC236}">
                  <a16:creationId xmlns:a16="http://schemas.microsoft.com/office/drawing/2014/main" id="{9276684D-4428-C3A5-3090-C50792CEAE1A}"/>
                </a:ext>
              </a:extLst>
            </p:cNvPr>
            <p:cNvSpPr>
              <a:spLocks noChangeShapeType="1"/>
            </p:cNvSpPr>
            <p:nvPr/>
          </p:nvSpPr>
          <p:spPr bwMode="auto">
            <a:xfrm flipV="1">
              <a:off x="3072" y="3100"/>
              <a:ext cx="201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311" name="Line 63">
              <a:extLst>
                <a:ext uri="{FF2B5EF4-FFF2-40B4-BE49-F238E27FC236}">
                  <a16:creationId xmlns:a16="http://schemas.microsoft.com/office/drawing/2014/main" id="{9691A75C-8DD6-D36B-F910-69B85118D390}"/>
                </a:ext>
              </a:extLst>
            </p:cNvPr>
            <p:cNvSpPr>
              <a:spLocks noChangeShapeType="1"/>
            </p:cNvSpPr>
            <p:nvPr/>
          </p:nvSpPr>
          <p:spPr bwMode="auto">
            <a:xfrm>
              <a:off x="3108" y="1531"/>
              <a:ext cx="54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312" name="Line 64">
              <a:extLst>
                <a:ext uri="{FF2B5EF4-FFF2-40B4-BE49-F238E27FC236}">
                  <a16:creationId xmlns:a16="http://schemas.microsoft.com/office/drawing/2014/main" id="{CAF25ADE-5E7A-D219-03A9-805C3C7F2987}"/>
                </a:ext>
              </a:extLst>
            </p:cNvPr>
            <p:cNvSpPr>
              <a:spLocks noChangeShapeType="1"/>
            </p:cNvSpPr>
            <p:nvPr/>
          </p:nvSpPr>
          <p:spPr bwMode="auto">
            <a:xfrm flipV="1">
              <a:off x="3648" y="1519"/>
              <a:ext cx="0" cy="59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313" name="Rectangle 65">
              <a:extLst>
                <a:ext uri="{FF2B5EF4-FFF2-40B4-BE49-F238E27FC236}">
                  <a16:creationId xmlns:a16="http://schemas.microsoft.com/office/drawing/2014/main" id="{A99E7F03-BAF9-CB6E-E60A-47B77A28D035}"/>
                </a:ext>
              </a:extLst>
            </p:cNvPr>
            <p:cNvSpPr>
              <a:spLocks noChangeArrowheads="1"/>
            </p:cNvSpPr>
            <p:nvPr/>
          </p:nvSpPr>
          <p:spPr bwMode="auto">
            <a:xfrm>
              <a:off x="3588" y="2119"/>
              <a:ext cx="132" cy="37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314" name="Text Box 66">
              <a:extLst>
                <a:ext uri="{FF2B5EF4-FFF2-40B4-BE49-F238E27FC236}">
                  <a16:creationId xmlns:a16="http://schemas.microsoft.com/office/drawing/2014/main" id="{F37134FC-E15E-1D08-5B00-2BA5E7BBE41A}"/>
                </a:ext>
              </a:extLst>
            </p:cNvPr>
            <p:cNvSpPr txBox="1">
              <a:spLocks noChangeArrowheads="1"/>
            </p:cNvSpPr>
            <p:nvPr/>
          </p:nvSpPr>
          <p:spPr bwMode="auto">
            <a:xfrm>
              <a:off x="2880" y="1180"/>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chemeClr val="tx2"/>
                  </a:solidFill>
                  <a:ea typeface="宋体" panose="02010600030101010101" pitchFamily="2" charset="-122"/>
                </a:rPr>
                <a:t>B</a:t>
              </a:r>
            </a:p>
          </p:txBody>
        </p:sp>
        <p:sp>
          <p:nvSpPr>
            <p:cNvPr id="53315" name="Text Box 67">
              <a:extLst>
                <a:ext uri="{FF2B5EF4-FFF2-40B4-BE49-F238E27FC236}">
                  <a16:creationId xmlns:a16="http://schemas.microsoft.com/office/drawing/2014/main" id="{0A4E9692-8CD9-308B-2181-3DDE3846812F}"/>
                </a:ext>
              </a:extLst>
            </p:cNvPr>
            <p:cNvSpPr txBox="1">
              <a:spLocks noChangeArrowheads="1"/>
            </p:cNvSpPr>
            <p:nvPr/>
          </p:nvSpPr>
          <p:spPr bwMode="auto">
            <a:xfrm>
              <a:off x="3696" y="3100"/>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chemeClr val="tx1"/>
                  </a:solidFill>
                  <a:ea typeface="宋体" panose="02010600030101010101" pitchFamily="2" charset="-122"/>
                </a:rPr>
                <a:t>E</a:t>
              </a:r>
            </a:p>
          </p:txBody>
        </p:sp>
        <p:sp>
          <p:nvSpPr>
            <p:cNvPr id="53316" name="Line 68">
              <a:extLst>
                <a:ext uri="{FF2B5EF4-FFF2-40B4-BE49-F238E27FC236}">
                  <a16:creationId xmlns:a16="http://schemas.microsoft.com/office/drawing/2014/main" id="{24546B83-685B-AFEA-7168-670AD6844D61}"/>
                </a:ext>
              </a:extLst>
            </p:cNvPr>
            <p:cNvSpPr>
              <a:spLocks noChangeShapeType="1"/>
            </p:cNvSpPr>
            <p:nvPr/>
          </p:nvSpPr>
          <p:spPr bwMode="auto">
            <a:xfrm flipV="1">
              <a:off x="3643" y="2485"/>
              <a:ext cx="0" cy="59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14" name="Group 69">
            <a:extLst>
              <a:ext uri="{FF2B5EF4-FFF2-40B4-BE49-F238E27FC236}">
                <a16:creationId xmlns:a16="http://schemas.microsoft.com/office/drawing/2014/main" id="{880051B0-ED0A-562C-7417-1D5BD19F5667}"/>
              </a:ext>
            </a:extLst>
          </p:cNvPr>
          <p:cNvGrpSpPr>
            <a:grpSpLocks/>
          </p:cNvGrpSpPr>
          <p:nvPr/>
        </p:nvGrpSpPr>
        <p:grpSpPr bwMode="auto">
          <a:xfrm>
            <a:off x="6310313" y="2108200"/>
            <a:ext cx="2373312" cy="2873375"/>
            <a:chOff x="3975" y="1317"/>
            <a:chExt cx="1495" cy="1810"/>
          </a:xfrm>
        </p:grpSpPr>
        <p:sp>
          <p:nvSpPr>
            <p:cNvPr id="53318" name="Oval 70">
              <a:extLst>
                <a:ext uri="{FF2B5EF4-FFF2-40B4-BE49-F238E27FC236}">
                  <a16:creationId xmlns:a16="http://schemas.microsoft.com/office/drawing/2014/main" id="{C8C7AF4B-F3DA-AB10-5EE5-0D8994F49AF6}"/>
                </a:ext>
              </a:extLst>
            </p:cNvPr>
            <p:cNvSpPr>
              <a:spLocks noChangeArrowheads="1"/>
            </p:cNvSpPr>
            <p:nvPr/>
          </p:nvSpPr>
          <p:spPr bwMode="auto">
            <a:xfrm>
              <a:off x="5090" y="1448"/>
              <a:ext cx="72" cy="7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319" name="Oval 71">
              <a:extLst>
                <a:ext uri="{FF2B5EF4-FFF2-40B4-BE49-F238E27FC236}">
                  <a16:creationId xmlns:a16="http://schemas.microsoft.com/office/drawing/2014/main" id="{B66CACBA-FC95-15B8-583B-9209CDA64C31}"/>
                </a:ext>
              </a:extLst>
            </p:cNvPr>
            <p:cNvSpPr>
              <a:spLocks noChangeArrowheads="1"/>
            </p:cNvSpPr>
            <p:nvPr/>
          </p:nvSpPr>
          <p:spPr bwMode="auto">
            <a:xfrm>
              <a:off x="5105" y="3053"/>
              <a:ext cx="72" cy="7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320" name="Line 72">
              <a:extLst>
                <a:ext uri="{FF2B5EF4-FFF2-40B4-BE49-F238E27FC236}">
                  <a16:creationId xmlns:a16="http://schemas.microsoft.com/office/drawing/2014/main" id="{12AE04C2-30A1-F269-BD73-68210D87FA7F}"/>
                </a:ext>
              </a:extLst>
            </p:cNvPr>
            <p:cNvSpPr>
              <a:spLocks noChangeShapeType="1"/>
            </p:cNvSpPr>
            <p:nvPr/>
          </p:nvSpPr>
          <p:spPr bwMode="auto">
            <a:xfrm flipV="1">
              <a:off x="4106" y="1469"/>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321" name="AutoShape 73">
              <a:extLst>
                <a:ext uri="{FF2B5EF4-FFF2-40B4-BE49-F238E27FC236}">
                  <a16:creationId xmlns:a16="http://schemas.microsoft.com/office/drawing/2014/main" id="{47610589-341D-5200-7441-EF1395C6189F}"/>
                </a:ext>
              </a:extLst>
            </p:cNvPr>
            <p:cNvSpPr>
              <a:spLocks noChangeArrowheads="1"/>
            </p:cNvSpPr>
            <p:nvPr/>
          </p:nvSpPr>
          <p:spPr bwMode="auto">
            <a:xfrm>
              <a:off x="3975" y="2040"/>
              <a:ext cx="264" cy="433"/>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322" name="Line 74">
              <a:extLst>
                <a:ext uri="{FF2B5EF4-FFF2-40B4-BE49-F238E27FC236}">
                  <a16:creationId xmlns:a16="http://schemas.microsoft.com/office/drawing/2014/main" id="{CA78417C-476B-06C4-68AF-FA4DF2EB7E44}"/>
                </a:ext>
              </a:extLst>
            </p:cNvPr>
            <p:cNvSpPr>
              <a:spLocks noChangeShapeType="1"/>
            </p:cNvSpPr>
            <p:nvPr/>
          </p:nvSpPr>
          <p:spPr bwMode="auto">
            <a:xfrm>
              <a:off x="3998" y="2263"/>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323" name="Line 75">
              <a:extLst>
                <a:ext uri="{FF2B5EF4-FFF2-40B4-BE49-F238E27FC236}">
                  <a16:creationId xmlns:a16="http://schemas.microsoft.com/office/drawing/2014/main" id="{25BCC20C-960F-738F-9DB3-978A5674C897}"/>
                </a:ext>
              </a:extLst>
            </p:cNvPr>
            <p:cNvSpPr>
              <a:spLocks noChangeShapeType="1"/>
            </p:cNvSpPr>
            <p:nvPr/>
          </p:nvSpPr>
          <p:spPr bwMode="auto">
            <a:xfrm>
              <a:off x="4106" y="1469"/>
              <a:ext cx="100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324" name="Text Box 76">
              <a:extLst>
                <a:ext uri="{FF2B5EF4-FFF2-40B4-BE49-F238E27FC236}">
                  <a16:creationId xmlns:a16="http://schemas.microsoft.com/office/drawing/2014/main" id="{2E8F5E1B-4B06-2AEA-E0B4-B0503BE4E2D7}"/>
                </a:ext>
              </a:extLst>
            </p:cNvPr>
            <p:cNvSpPr txBox="1">
              <a:spLocks noChangeArrowheads="1"/>
            </p:cNvSpPr>
            <p:nvPr/>
          </p:nvSpPr>
          <p:spPr bwMode="auto">
            <a:xfrm>
              <a:off x="5134" y="1317"/>
              <a:ext cx="3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chemeClr val="tx2"/>
                  </a:solidFill>
                  <a:ea typeface="宋体" panose="02010600030101010101" pitchFamily="2" charset="-122"/>
                </a:rPr>
                <a:t>C</a:t>
              </a:r>
            </a:p>
          </p:txBody>
        </p:sp>
        <p:sp>
          <p:nvSpPr>
            <p:cNvPr id="53325" name="Line 77">
              <a:extLst>
                <a:ext uri="{FF2B5EF4-FFF2-40B4-BE49-F238E27FC236}">
                  <a16:creationId xmlns:a16="http://schemas.microsoft.com/office/drawing/2014/main" id="{161EEE56-A607-05D1-C225-0BD41453666A}"/>
                </a:ext>
              </a:extLst>
            </p:cNvPr>
            <p:cNvSpPr>
              <a:spLocks noChangeShapeType="1"/>
            </p:cNvSpPr>
            <p:nvPr/>
          </p:nvSpPr>
          <p:spPr bwMode="auto">
            <a:xfrm flipV="1">
              <a:off x="4111" y="2446"/>
              <a:ext cx="0" cy="6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94990" name="Text Box 78">
            <a:extLst>
              <a:ext uri="{FF2B5EF4-FFF2-40B4-BE49-F238E27FC236}">
                <a16:creationId xmlns:a16="http://schemas.microsoft.com/office/drawing/2014/main" id="{199E2B39-624A-9024-25BF-117408B56ED0}"/>
              </a:ext>
            </a:extLst>
          </p:cNvPr>
          <p:cNvSpPr txBox="1">
            <a:spLocks noChangeArrowheads="1"/>
          </p:cNvSpPr>
          <p:nvPr/>
        </p:nvSpPr>
        <p:spPr bwMode="auto">
          <a:xfrm>
            <a:off x="401638" y="5373688"/>
            <a:ext cx="352742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chemeClr val="tx2"/>
                </a:solidFill>
                <a:ea typeface="宋体" panose="02010600030101010101" pitchFamily="2" charset="-122"/>
              </a:rPr>
              <a:t>    </a:t>
            </a:r>
            <a:r>
              <a:rPr lang="zh-CN" altLang="en-US" b="1" i="0">
                <a:solidFill>
                  <a:schemeClr val="tx2"/>
                </a:solidFill>
                <a:ea typeface="宋体" panose="02010600030101010101" pitchFamily="2" charset="-122"/>
              </a:rPr>
              <a:t>晶体管的</a:t>
            </a:r>
            <a:r>
              <a:rPr lang="en-US" altLang="zh-CN" b="1" i="0">
                <a:solidFill>
                  <a:schemeClr val="tx2"/>
                </a:solidFill>
                <a:ea typeface="宋体" panose="02010600030101010101" pitchFamily="2" charset="-122"/>
              </a:rPr>
              <a:t>B</a:t>
            </a:r>
            <a:r>
              <a:rPr lang="zh-CN" altLang="en-US" b="1" i="0">
                <a:solidFill>
                  <a:schemeClr val="tx2"/>
                </a:solidFill>
                <a:ea typeface="宋体" panose="02010600030101010101" pitchFamily="2" charset="-122"/>
              </a:rPr>
              <a:t>、</a:t>
            </a:r>
            <a:r>
              <a:rPr lang="en-US" altLang="zh-CN" b="1" i="0">
                <a:solidFill>
                  <a:schemeClr val="tx2"/>
                </a:solidFill>
                <a:ea typeface="宋体" panose="02010600030101010101" pitchFamily="2" charset="-122"/>
              </a:rPr>
              <a:t>E</a:t>
            </a:r>
            <a:r>
              <a:rPr lang="zh-CN" altLang="en-US" b="1" i="0">
                <a:solidFill>
                  <a:schemeClr val="tx2"/>
                </a:solidFill>
                <a:ea typeface="宋体" panose="02010600030101010101" pitchFamily="2" charset="-122"/>
              </a:rPr>
              <a:t>之间可用</a:t>
            </a:r>
            <a:r>
              <a:rPr lang="en-US" altLang="zh-CN" b="1">
                <a:solidFill>
                  <a:schemeClr val="tx2"/>
                </a:solidFill>
                <a:ea typeface="宋体" panose="02010600030101010101" pitchFamily="2" charset="-122"/>
              </a:rPr>
              <a:t>r</a:t>
            </a:r>
            <a:r>
              <a:rPr lang="en-US" altLang="zh-CN" b="1" baseline="-25000">
                <a:solidFill>
                  <a:schemeClr val="tx2"/>
                </a:solidFill>
                <a:ea typeface="宋体" panose="02010600030101010101" pitchFamily="2" charset="-122"/>
              </a:rPr>
              <a:t>be</a:t>
            </a:r>
            <a:r>
              <a:rPr lang="zh-CN" altLang="en-US" b="1" i="0">
                <a:solidFill>
                  <a:schemeClr val="tx2"/>
                </a:solidFill>
                <a:ea typeface="宋体" panose="02010600030101010101" pitchFamily="2" charset="-122"/>
              </a:rPr>
              <a:t>等效代替。</a:t>
            </a:r>
          </a:p>
        </p:txBody>
      </p:sp>
      <p:sp>
        <p:nvSpPr>
          <p:cNvPr id="294991" name="Text Box 79">
            <a:extLst>
              <a:ext uri="{FF2B5EF4-FFF2-40B4-BE49-F238E27FC236}">
                <a16:creationId xmlns:a16="http://schemas.microsoft.com/office/drawing/2014/main" id="{C65AD52C-087F-6118-B641-C7ABA5A7C146}"/>
              </a:ext>
            </a:extLst>
          </p:cNvPr>
          <p:cNvSpPr txBox="1">
            <a:spLocks noChangeArrowheads="1"/>
          </p:cNvSpPr>
          <p:nvPr/>
        </p:nvSpPr>
        <p:spPr bwMode="auto">
          <a:xfrm>
            <a:off x="4237038" y="5316538"/>
            <a:ext cx="463867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chemeClr val="tx2"/>
                </a:solidFill>
                <a:ea typeface="宋体" panose="02010600030101010101" pitchFamily="2" charset="-122"/>
              </a:rPr>
              <a:t>    </a:t>
            </a:r>
            <a:r>
              <a:rPr lang="zh-CN" altLang="en-US" b="1" i="0">
                <a:solidFill>
                  <a:schemeClr val="tx2"/>
                </a:solidFill>
                <a:ea typeface="宋体" panose="02010600030101010101" pitchFamily="2" charset="-122"/>
              </a:rPr>
              <a:t>晶体管的</a:t>
            </a:r>
            <a:r>
              <a:rPr lang="en-US" altLang="zh-CN" b="1" i="0">
                <a:solidFill>
                  <a:schemeClr val="tx2"/>
                </a:solidFill>
                <a:ea typeface="宋体" panose="02010600030101010101" pitchFamily="2" charset="-122"/>
              </a:rPr>
              <a:t>C</a:t>
            </a:r>
            <a:r>
              <a:rPr lang="zh-CN" altLang="en-US" b="1" i="0">
                <a:solidFill>
                  <a:schemeClr val="tx2"/>
                </a:solidFill>
                <a:ea typeface="宋体" panose="02010600030101010101" pitchFamily="2" charset="-122"/>
              </a:rPr>
              <a:t>、</a:t>
            </a:r>
            <a:r>
              <a:rPr lang="en-US" altLang="zh-CN" b="1" i="0">
                <a:solidFill>
                  <a:schemeClr val="tx2"/>
                </a:solidFill>
                <a:ea typeface="宋体" panose="02010600030101010101" pitchFamily="2" charset="-122"/>
              </a:rPr>
              <a:t>E</a:t>
            </a:r>
            <a:r>
              <a:rPr lang="zh-CN" altLang="en-US" b="1" i="0">
                <a:solidFill>
                  <a:schemeClr val="tx2"/>
                </a:solidFill>
                <a:ea typeface="宋体" panose="02010600030101010101" pitchFamily="2" charset="-122"/>
              </a:rPr>
              <a:t>之间可用一受控电流源</a:t>
            </a:r>
            <a:r>
              <a:rPr lang="en-US" altLang="zh-CN" b="1">
                <a:solidFill>
                  <a:schemeClr val="tx2"/>
                </a:solidFill>
                <a:ea typeface="宋体" panose="02010600030101010101" pitchFamily="2" charset="-122"/>
              </a:rPr>
              <a:t>i</a:t>
            </a:r>
            <a:r>
              <a:rPr lang="en-US" altLang="zh-CN" b="1" i="0" baseline="-25000">
                <a:solidFill>
                  <a:schemeClr val="tx2"/>
                </a:solidFill>
                <a:ea typeface="宋体" panose="02010600030101010101" pitchFamily="2" charset="-122"/>
              </a:rPr>
              <a:t>c</a:t>
            </a:r>
            <a:r>
              <a:rPr lang="en-US" altLang="zh-CN" b="1" i="0">
                <a:solidFill>
                  <a:schemeClr val="tx2"/>
                </a:solidFill>
                <a:ea typeface="宋体" panose="02010600030101010101" pitchFamily="2" charset="-122"/>
              </a:rPr>
              <a:t>=</a:t>
            </a:r>
            <a:r>
              <a:rPr lang="en-US" altLang="zh-CN" b="1">
                <a:solidFill>
                  <a:schemeClr val="tx2"/>
                </a:solidFill>
                <a:ea typeface="宋体" panose="02010600030101010101" pitchFamily="2" charset="-122"/>
                <a:sym typeface="Symbol" panose="05050102010706020507" pitchFamily="18" charset="2"/>
              </a:rPr>
              <a:t>i</a:t>
            </a:r>
            <a:r>
              <a:rPr lang="en-US" altLang="zh-CN" b="1" i="0" baseline="-25000">
                <a:solidFill>
                  <a:schemeClr val="tx2"/>
                </a:solidFill>
                <a:ea typeface="宋体" panose="02010600030101010101" pitchFamily="2" charset="-122"/>
              </a:rPr>
              <a:t>b</a:t>
            </a:r>
            <a:r>
              <a:rPr lang="zh-CN" altLang="en-US" b="1" i="0">
                <a:solidFill>
                  <a:schemeClr val="tx2"/>
                </a:solidFill>
                <a:ea typeface="宋体" panose="02010600030101010101" pitchFamily="2" charset="-122"/>
              </a:rPr>
              <a:t>等效代替。</a:t>
            </a:r>
          </a:p>
        </p:txBody>
      </p:sp>
      <p:sp>
        <p:nvSpPr>
          <p:cNvPr id="53328" name="AutoShape 80">
            <a:hlinkClick r:id="" action="ppaction://hlinkshowjump?jump=previousslide" highlightClick="1"/>
            <a:extLst>
              <a:ext uri="{FF2B5EF4-FFF2-40B4-BE49-F238E27FC236}">
                <a16:creationId xmlns:a16="http://schemas.microsoft.com/office/drawing/2014/main" id="{18D2BCCB-9BA2-62F1-2C5D-D885740E02E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3329" name="AutoShape 81">
            <a:hlinkClick r:id="" action="ppaction://hlinkshowjump?jump=nextslide" highlightClick="1"/>
            <a:extLst>
              <a:ext uri="{FF2B5EF4-FFF2-40B4-BE49-F238E27FC236}">
                <a16:creationId xmlns:a16="http://schemas.microsoft.com/office/drawing/2014/main" id="{FC3A2E6C-B100-CAD5-47B0-E78CC2A318D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3330" name="AutoShape 82">
            <a:hlinkClick r:id="" action="ppaction://hlinkshowjump?jump=firstslide" highlightClick="1"/>
            <a:extLst>
              <a:ext uri="{FF2B5EF4-FFF2-40B4-BE49-F238E27FC236}">
                <a16:creationId xmlns:a16="http://schemas.microsoft.com/office/drawing/2014/main" id="{0D833400-CD4C-3E18-6177-3A131CB74EAA}"/>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4949"/>
                                        </p:tgtEl>
                                        <p:attrNameLst>
                                          <p:attrName>style.visibility</p:attrName>
                                        </p:attrNameLst>
                                      </p:cBhvr>
                                      <p:to>
                                        <p:strVal val="visible"/>
                                      </p:to>
                                    </p:set>
                                    <p:animEffect transition="in" filter="wipe(left)">
                                      <p:cBhvr>
                                        <p:cTn id="7" dur="500"/>
                                        <p:tgtEl>
                                          <p:spTgt spid="294949"/>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box(out)">
                                      <p:cBhvr>
                                        <p:cTn id="11" dur="500"/>
                                        <p:tgtEl>
                                          <p:spTgt spid="2"/>
                                        </p:tgtEl>
                                      </p:cBhvr>
                                    </p:animEffect>
                                  </p:childTnLst>
                                </p:cTn>
                              </p:par>
                            </p:childTnLst>
                          </p:cTn>
                        </p:par>
                        <p:par>
                          <p:cTn id="12" fill="hold" nodeType="afterGroup">
                            <p:stCondLst>
                              <p:cond delay="1000"/>
                            </p:stCondLst>
                            <p:childTnLst>
                              <p:par>
                                <p:cTn id="13" presetID="1" presetClass="entr" presetSubtype="0" fill="hold" nodeType="afterEffect">
                                  <p:stCondLst>
                                    <p:cond delay="0"/>
                                  </p:stCondLst>
                                  <p:childTnLst>
                                    <p:set>
                                      <p:cBhvr>
                                        <p:cTn id="14" dur="1" fill="hold">
                                          <p:stCondLst>
                                            <p:cond delay="499"/>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22" presetClass="entr" presetSubtype="1" fill="hold" nodeType="click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up)">
                                      <p:cBhvr>
                                        <p:cTn id="19" dur="500"/>
                                        <p:tgtEl>
                                          <p:spTgt spid="9"/>
                                        </p:tgtEl>
                                      </p:cBhvr>
                                    </p:animEffect>
                                  </p:childTnLst>
                                </p:cTn>
                              </p:par>
                            </p:childTnLst>
                          </p:cTn>
                        </p:par>
                        <p:par>
                          <p:cTn id="20" fill="hold" nodeType="afterGroup">
                            <p:stCondLst>
                              <p:cond delay="500"/>
                            </p:stCondLst>
                            <p:childTnLst>
                              <p:par>
                                <p:cTn id="21" presetID="22" presetClass="entr" presetSubtype="8"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left)">
                                      <p:cBhvr>
                                        <p:cTn id="23" dur="500"/>
                                        <p:tgtEl>
                                          <p:spTgt spid="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94938"/>
                                        </p:tgtEl>
                                        <p:attrNameLst>
                                          <p:attrName>style.visibility</p:attrName>
                                        </p:attrNameLst>
                                      </p:cBhvr>
                                      <p:to>
                                        <p:strVal val="visible"/>
                                      </p:to>
                                    </p:set>
                                    <p:animEffect transition="in" filter="wipe(left)">
                                      <p:cBhvr>
                                        <p:cTn id="28" dur="500"/>
                                        <p:tgtEl>
                                          <p:spTgt spid="294938"/>
                                        </p:tgtEl>
                                      </p:cBhvr>
                                    </p:animEffect>
                                  </p:childTnLst>
                                </p:cTn>
                              </p:par>
                            </p:childTnLst>
                          </p:cTn>
                        </p:par>
                        <p:par>
                          <p:cTn id="29" fill="hold" nodeType="afterGroup">
                            <p:stCondLst>
                              <p:cond delay="500"/>
                            </p:stCondLst>
                            <p:childTnLst>
                              <p:par>
                                <p:cTn id="30" presetID="22" presetClass="entr" presetSubtype="8" fill="hold" grpId="0" nodeType="afterEffect">
                                  <p:stCondLst>
                                    <p:cond delay="0"/>
                                  </p:stCondLst>
                                  <p:childTnLst>
                                    <p:set>
                                      <p:cBhvr>
                                        <p:cTn id="31" dur="1" fill="hold">
                                          <p:stCondLst>
                                            <p:cond delay="0"/>
                                          </p:stCondLst>
                                        </p:cTn>
                                        <p:tgtEl>
                                          <p:spTgt spid="294939"/>
                                        </p:tgtEl>
                                        <p:attrNameLst>
                                          <p:attrName>style.visibility</p:attrName>
                                        </p:attrNameLst>
                                      </p:cBhvr>
                                      <p:to>
                                        <p:strVal val="visible"/>
                                      </p:to>
                                    </p:set>
                                    <p:animEffect transition="in" filter="wipe(left)">
                                      <p:cBhvr>
                                        <p:cTn id="32" dur="500"/>
                                        <p:tgtEl>
                                          <p:spTgt spid="294939"/>
                                        </p:tgtEl>
                                      </p:cBhvr>
                                    </p:animEffect>
                                  </p:childTnLst>
                                </p:cTn>
                              </p:par>
                            </p:childTnLst>
                          </p:cTn>
                        </p:par>
                        <p:par>
                          <p:cTn id="33" fill="hold" nodeType="afterGroup">
                            <p:stCondLst>
                              <p:cond delay="1000"/>
                            </p:stCondLst>
                            <p:childTnLst>
                              <p:par>
                                <p:cTn id="34" presetID="22" presetClass="entr" presetSubtype="8" fill="hold" grpId="0" nodeType="afterEffect">
                                  <p:stCondLst>
                                    <p:cond delay="0"/>
                                  </p:stCondLst>
                                  <p:childTnLst>
                                    <p:set>
                                      <p:cBhvr>
                                        <p:cTn id="35" dur="1" fill="hold">
                                          <p:stCondLst>
                                            <p:cond delay="0"/>
                                          </p:stCondLst>
                                        </p:cTn>
                                        <p:tgtEl>
                                          <p:spTgt spid="294950"/>
                                        </p:tgtEl>
                                        <p:attrNameLst>
                                          <p:attrName>style.visibility</p:attrName>
                                        </p:attrNameLst>
                                      </p:cBhvr>
                                      <p:to>
                                        <p:strVal val="visible"/>
                                      </p:to>
                                    </p:set>
                                    <p:animEffect transition="in" filter="wipe(left)">
                                      <p:cBhvr>
                                        <p:cTn id="36" dur="500"/>
                                        <p:tgtEl>
                                          <p:spTgt spid="294950"/>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294990"/>
                                        </p:tgtEl>
                                        <p:attrNameLst>
                                          <p:attrName>style.visibility</p:attrName>
                                        </p:attrNameLst>
                                      </p:cBhvr>
                                      <p:to>
                                        <p:strVal val="visible"/>
                                      </p:to>
                                    </p:set>
                                    <p:animEffect transition="in" filter="wipe(left)">
                                      <p:cBhvr>
                                        <p:cTn id="41" dur="500"/>
                                        <p:tgtEl>
                                          <p:spTgt spid="29499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1"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wipe(up)">
                                      <p:cBhvr>
                                        <p:cTn id="46" dur="500"/>
                                        <p:tgtEl>
                                          <p:spTgt spid="13"/>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1" fill="hold" nodeType="click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wipe(up)">
                                      <p:cBhvr>
                                        <p:cTn id="51" dur="500"/>
                                        <p:tgtEl>
                                          <p:spTgt spid="11"/>
                                        </p:tgtEl>
                                      </p:cBhvr>
                                    </p:animEffect>
                                  </p:childTnLst>
                                </p:cTn>
                              </p:par>
                            </p:childTnLst>
                          </p:cTn>
                        </p:par>
                        <p:par>
                          <p:cTn id="52" fill="hold" nodeType="afterGroup">
                            <p:stCondLst>
                              <p:cond delay="500"/>
                            </p:stCondLst>
                            <p:childTnLst>
                              <p:par>
                                <p:cTn id="53" presetID="22" presetClass="entr" presetSubtype="8" fill="hold" nodeType="afterEffect">
                                  <p:stCondLst>
                                    <p:cond delay="0"/>
                                  </p:stCondLst>
                                  <p:childTnLst>
                                    <p:set>
                                      <p:cBhvr>
                                        <p:cTn id="54" dur="1" fill="hold">
                                          <p:stCondLst>
                                            <p:cond delay="0"/>
                                          </p:stCondLst>
                                        </p:cTn>
                                        <p:tgtEl>
                                          <p:spTgt spid="8"/>
                                        </p:tgtEl>
                                        <p:attrNameLst>
                                          <p:attrName>style.visibility</p:attrName>
                                        </p:attrNameLst>
                                      </p:cBhvr>
                                      <p:to>
                                        <p:strVal val="visible"/>
                                      </p:to>
                                    </p:set>
                                    <p:animEffect transition="in" filter="wipe(left)">
                                      <p:cBhvr>
                                        <p:cTn id="55" dur="500"/>
                                        <p:tgtEl>
                                          <p:spTgt spid="8"/>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22" presetClass="entr" presetSubtype="2" fill="hold" nodeType="clickEffect">
                                  <p:stCondLst>
                                    <p:cond delay="0"/>
                                  </p:stCondLst>
                                  <p:childTnLst>
                                    <p:set>
                                      <p:cBhvr>
                                        <p:cTn id="59" dur="1" fill="hold">
                                          <p:stCondLst>
                                            <p:cond delay="0"/>
                                          </p:stCondLst>
                                        </p:cTn>
                                        <p:tgtEl>
                                          <p:spTgt spid="5"/>
                                        </p:tgtEl>
                                        <p:attrNameLst>
                                          <p:attrName>style.visibility</p:attrName>
                                        </p:attrNameLst>
                                      </p:cBhvr>
                                      <p:to>
                                        <p:strVal val="visible"/>
                                      </p:to>
                                    </p:set>
                                    <p:animEffect transition="in" filter="wipe(right)">
                                      <p:cBhvr>
                                        <p:cTn id="60" dur="500"/>
                                        <p:tgtEl>
                                          <p:spTgt spid="5"/>
                                        </p:tgtEl>
                                      </p:cBhvr>
                                    </p:animEffect>
                                  </p:childTnLst>
                                </p:cTn>
                              </p:par>
                            </p:childTnLst>
                          </p:cTn>
                        </p:par>
                        <p:par>
                          <p:cTn id="61" fill="hold" nodeType="afterGroup">
                            <p:stCondLst>
                              <p:cond delay="500"/>
                            </p:stCondLst>
                            <p:childTnLst>
                              <p:par>
                                <p:cTn id="62" presetID="22" presetClass="entr" presetSubtype="1" fill="hold" nodeType="afterEffect">
                                  <p:stCondLst>
                                    <p:cond delay="0"/>
                                  </p:stCondLst>
                                  <p:childTnLst>
                                    <p:set>
                                      <p:cBhvr>
                                        <p:cTn id="63" dur="1" fill="hold">
                                          <p:stCondLst>
                                            <p:cond delay="0"/>
                                          </p:stCondLst>
                                        </p:cTn>
                                        <p:tgtEl>
                                          <p:spTgt spid="10"/>
                                        </p:tgtEl>
                                        <p:attrNameLst>
                                          <p:attrName>style.visibility</p:attrName>
                                        </p:attrNameLst>
                                      </p:cBhvr>
                                      <p:to>
                                        <p:strVal val="visible"/>
                                      </p:to>
                                    </p:set>
                                    <p:animEffect transition="in" filter="wipe(up)">
                                      <p:cBhvr>
                                        <p:cTn id="64" dur="500"/>
                                        <p:tgtEl>
                                          <p:spTgt spid="10"/>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1" fill="hold" nodeType="click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up)">
                                      <p:cBhvr>
                                        <p:cTn id="69" dur="500"/>
                                        <p:tgtEl>
                                          <p:spTgt spid="14"/>
                                        </p:tgtEl>
                                      </p:cBhvr>
                                    </p:animEffect>
                                  </p:childTnLst>
                                </p:cTn>
                              </p:par>
                            </p:childTnLst>
                          </p:cTn>
                        </p:par>
                      </p:childTnLst>
                    </p:cTn>
                  </p:par>
                  <p:par>
                    <p:cTn id="70" fill="hold" nodeType="clickPar">
                      <p:stCondLst>
                        <p:cond delay="indefinite"/>
                      </p:stCondLst>
                      <p:childTnLst>
                        <p:par>
                          <p:cTn id="71" fill="hold" nodeType="withGroup">
                            <p:stCondLst>
                              <p:cond delay="0"/>
                            </p:stCondLst>
                            <p:childTnLst>
                              <p:par>
                                <p:cTn id="72" presetID="22" presetClass="entr" presetSubtype="8" fill="hold" grpId="0" nodeType="clickEffect">
                                  <p:stCondLst>
                                    <p:cond delay="0"/>
                                  </p:stCondLst>
                                  <p:childTnLst>
                                    <p:set>
                                      <p:cBhvr>
                                        <p:cTn id="73" dur="1" fill="hold">
                                          <p:stCondLst>
                                            <p:cond delay="0"/>
                                          </p:stCondLst>
                                        </p:cTn>
                                        <p:tgtEl>
                                          <p:spTgt spid="294991"/>
                                        </p:tgtEl>
                                        <p:attrNameLst>
                                          <p:attrName>style.visibility</p:attrName>
                                        </p:attrNameLst>
                                      </p:cBhvr>
                                      <p:to>
                                        <p:strVal val="visible"/>
                                      </p:to>
                                    </p:set>
                                    <p:animEffect transition="in" filter="wipe(left)">
                                      <p:cBhvr>
                                        <p:cTn id="74" dur="500"/>
                                        <p:tgtEl>
                                          <p:spTgt spid="294991"/>
                                        </p:tgtEl>
                                      </p:cBhvr>
                                    </p:animEffect>
                                  </p:childTnLst>
                                </p:cTn>
                              </p:par>
                            </p:childTnLst>
                          </p:cTn>
                        </p:par>
                        <p:par>
                          <p:cTn id="75" fill="hold" nodeType="afterGroup">
                            <p:stCondLst>
                              <p:cond delay="500"/>
                            </p:stCondLst>
                            <p:childTnLst>
                              <p:par>
                                <p:cTn id="76" presetID="22" presetClass="entr" presetSubtype="1" fill="hold" nodeType="afterEffect">
                                  <p:stCondLst>
                                    <p:cond delay="0"/>
                                  </p:stCondLst>
                                  <p:childTnLst>
                                    <p:set>
                                      <p:cBhvr>
                                        <p:cTn id="77" dur="1" fill="hold">
                                          <p:stCondLst>
                                            <p:cond delay="0"/>
                                          </p:stCondLst>
                                        </p:cTn>
                                        <p:tgtEl>
                                          <p:spTgt spid="294947"/>
                                        </p:tgtEl>
                                        <p:attrNameLst>
                                          <p:attrName>style.visibility</p:attrName>
                                        </p:attrNameLst>
                                      </p:cBhvr>
                                      <p:to>
                                        <p:strVal val="visible"/>
                                      </p:to>
                                    </p:set>
                                    <p:animEffect transition="in" filter="wipe(up)">
                                      <p:cBhvr>
                                        <p:cTn id="78" dur="500"/>
                                        <p:tgtEl>
                                          <p:spTgt spid="294947"/>
                                        </p:tgtEl>
                                      </p:cBhvr>
                                    </p:animEffect>
                                  </p:childTnLst>
                                </p:cTn>
                              </p:par>
                            </p:childTnLst>
                          </p:cTn>
                        </p:par>
                        <p:par>
                          <p:cTn id="79" fill="hold" nodeType="afterGroup">
                            <p:stCondLst>
                              <p:cond delay="1000"/>
                            </p:stCondLst>
                            <p:childTnLst>
                              <p:par>
                                <p:cTn id="80" presetID="22" presetClass="entr" presetSubtype="1" fill="hold" grpId="0" nodeType="afterEffect">
                                  <p:stCondLst>
                                    <p:cond delay="0"/>
                                  </p:stCondLst>
                                  <p:childTnLst>
                                    <p:set>
                                      <p:cBhvr>
                                        <p:cTn id="81" dur="1" fill="hold">
                                          <p:stCondLst>
                                            <p:cond delay="0"/>
                                          </p:stCondLst>
                                        </p:cTn>
                                        <p:tgtEl>
                                          <p:spTgt spid="294948"/>
                                        </p:tgtEl>
                                        <p:attrNameLst>
                                          <p:attrName>style.visibility</p:attrName>
                                        </p:attrNameLst>
                                      </p:cBhvr>
                                      <p:to>
                                        <p:strVal val="visible"/>
                                      </p:to>
                                    </p:set>
                                    <p:animEffect transition="in" filter="wipe(up)">
                                      <p:cBhvr>
                                        <p:cTn id="82" dur="500"/>
                                        <p:tgtEl>
                                          <p:spTgt spid="294948"/>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22" presetClass="entr" presetSubtype="1" fill="hold" nodeType="clickEffect">
                                  <p:stCondLst>
                                    <p:cond delay="0"/>
                                  </p:stCondLst>
                                  <p:childTnLst>
                                    <p:set>
                                      <p:cBhvr>
                                        <p:cTn id="86" dur="1" fill="hold">
                                          <p:stCondLst>
                                            <p:cond delay="0"/>
                                          </p:stCondLst>
                                        </p:cTn>
                                        <p:tgtEl>
                                          <p:spTgt spid="12"/>
                                        </p:tgtEl>
                                        <p:attrNameLst>
                                          <p:attrName>style.visibility</p:attrName>
                                        </p:attrNameLst>
                                      </p:cBhvr>
                                      <p:to>
                                        <p:strVal val="visible"/>
                                      </p:to>
                                    </p:set>
                                    <p:animEffect transition="in" filter="wipe(up)">
                                      <p:cBhvr>
                                        <p:cTn id="87" dur="500"/>
                                        <p:tgtEl>
                                          <p:spTgt spid="12"/>
                                        </p:tgtEl>
                                      </p:cBhvr>
                                    </p:animEffect>
                                  </p:childTnLst>
                                </p:cTn>
                              </p:par>
                            </p:childTnLst>
                          </p:cTn>
                        </p:par>
                        <p:par>
                          <p:cTn id="88" fill="hold" nodeType="afterGroup">
                            <p:stCondLst>
                              <p:cond delay="500"/>
                            </p:stCondLst>
                            <p:childTnLst>
                              <p:par>
                                <p:cTn id="89" presetID="22" presetClass="entr" presetSubtype="2" fill="hold" nodeType="afterEffect">
                                  <p:stCondLst>
                                    <p:cond delay="0"/>
                                  </p:stCondLst>
                                  <p:childTnLst>
                                    <p:set>
                                      <p:cBhvr>
                                        <p:cTn id="90" dur="1" fill="hold">
                                          <p:stCondLst>
                                            <p:cond delay="0"/>
                                          </p:stCondLst>
                                        </p:cTn>
                                        <p:tgtEl>
                                          <p:spTgt spid="6"/>
                                        </p:tgtEl>
                                        <p:attrNameLst>
                                          <p:attrName>style.visibility</p:attrName>
                                        </p:attrNameLst>
                                      </p:cBhvr>
                                      <p:to>
                                        <p:strVal val="visible"/>
                                      </p:to>
                                    </p:set>
                                    <p:animEffect transition="in" filter="wipe(right)">
                                      <p:cBhvr>
                                        <p:cTn id="91" dur="500"/>
                                        <p:tgtEl>
                                          <p:spTgt spid="6"/>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23" presetClass="entr" presetSubtype="288" fill="hold" grpId="0" nodeType="clickEffect">
                                  <p:stCondLst>
                                    <p:cond delay="0"/>
                                  </p:stCondLst>
                                  <p:childTnLst>
                                    <p:set>
                                      <p:cBhvr>
                                        <p:cTn id="95" dur="1" fill="hold">
                                          <p:stCondLst>
                                            <p:cond delay="0"/>
                                          </p:stCondLst>
                                        </p:cTn>
                                        <p:tgtEl>
                                          <p:spTgt spid="294968"/>
                                        </p:tgtEl>
                                        <p:attrNameLst>
                                          <p:attrName>style.visibility</p:attrName>
                                        </p:attrNameLst>
                                      </p:cBhvr>
                                      <p:to>
                                        <p:strVal val="visible"/>
                                      </p:to>
                                    </p:set>
                                    <p:anim calcmode="lin" valueType="num">
                                      <p:cBhvr>
                                        <p:cTn id="96" dur="500" fill="hold"/>
                                        <p:tgtEl>
                                          <p:spTgt spid="294968"/>
                                        </p:tgtEl>
                                        <p:attrNameLst>
                                          <p:attrName>ppt_w</p:attrName>
                                        </p:attrNameLst>
                                      </p:cBhvr>
                                      <p:tavLst>
                                        <p:tav tm="0">
                                          <p:val>
                                            <p:strVal val="4/3*#ppt_w"/>
                                          </p:val>
                                        </p:tav>
                                        <p:tav tm="100000">
                                          <p:val>
                                            <p:strVal val="#ppt_w"/>
                                          </p:val>
                                        </p:tav>
                                      </p:tavLst>
                                    </p:anim>
                                    <p:anim calcmode="lin" valueType="num">
                                      <p:cBhvr>
                                        <p:cTn id="97" dur="500" fill="hold"/>
                                        <p:tgtEl>
                                          <p:spTgt spid="294968"/>
                                        </p:tgtEl>
                                        <p:attrNameLst>
                                          <p:attrName>ppt_h</p:attrName>
                                        </p:attrNameLst>
                                      </p:cBhvr>
                                      <p:tavLst>
                                        <p:tav tm="0">
                                          <p:val>
                                            <p:strVal val="4/3*#ppt_h"/>
                                          </p:val>
                                        </p:tav>
                                        <p:tav tm="100000">
                                          <p:val>
                                            <p:strVal val="#ppt_h"/>
                                          </p:val>
                                        </p:tav>
                                      </p:tavLst>
                                    </p:anim>
                                  </p:childTnLst>
                                </p:cTn>
                              </p:par>
                            </p:childTnLst>
                          </p:cTn>
                        </p:par>
                      </p:childTnLst>
                    </p:cTn>
                  </p:par>
                  <p:par>
                    <p:cTn id="98" fill="hold" nodeType="clickPar">
                      <p:stCondLst>
                        <p:cond delay="indefinite"/>
                      </p:stCondLst>
                      <p:childTnLst>
                        <p:par>
                          <p:cTn id="99" fill="hold" nodeType="withGroup">
                            <p:stCondLst>
                              <p:cond delay="0"/>
                            </p:stCondLst>
                            <p:childTnLst>
                              <p:par>
                                <p:cTn id="100" presetID="23" presetClass="entr" presetSubtype="288" fill="hold" grpId="0" nodeType="clickEffect">
                                  <p:stCondLst>
                                    <p:cond delay="0"/>
                                  </p:stCondLst>
                                  <p:childTnLst>
                                    <p:set>
                                      <p:cBhvr>
                                        <p:cTn id="101" dur="1" fill="hold">
                                          <p:stCondLst>
                                            <p:cond delay="0"/>
                                          </p:stCondLst>
                                        </p:cTn>
                                        <p:tgtEl>
                                          <p:spTgt spid="294951"/>
                                        </p:tgtEl>
                                        <p:attrNameLst>
                                          <p:attrName>style.visibility</p:attrName>
                                        </p:attrNameLst>
                                      </p:cBhvr>
                                      <p:to>
                                        <p:strVal val="visible"/>
                                      </p:to>
                                    </p:set>
                                    <p:anim calcmode="lin" valueType="num">
                                      <p:cBhvr>
                                        <p:cTn id="102" dur="500" fill="hold"/>
                                        <p:tgtEl>
                                          <p:spTgt spid="294951"/>
                                        </p:tgtEl>
                                        <p:attrNameLst>
                                          <p:attrName>ppt_w</p:attrName>
                                        </p:attrNameLst>
                                      </p:cBhvr>
                                      <p:tavLst>
                                        <p:tav tm="0">
                                          <p:val>
                                            <p:strVal val="4/3*#ppt_w"/>
                                          </p:val>
                                        </p:tav>
                                        <p:tav tm="100000">
                                          <p:val>
                                            <p:strVal val="#ppt_w"/>
                                          </p:val>
                                        </p:tav>
                                      </p:tavLst>
                                    </p:anim>
                                    <p:anim calcmode="lin" valueType="num">
                                      <p:cBhvr>
                                        <p:cTn id="103" dur="500" fill="hold"/>
                                        <p:tgtEl>
                                          <p:spTgt spid="29495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4939" grpId="0" animBg="1"/>
      <p:bldP spid="294948" grpId="0"/>
      <p:bldP spid="294949" grpId="0" bldLvl="0" animBg="1"/>
      <p:bldP spid="294950" grpId="0" animBg="1"/>
      <p:bldP spid="294951" grpId="0" animBg="1"/>
      <p:bldP spid="294968" grpId="0" animBg="1"/>
      <p:bldP spid="294990" grpId="0"/>
      <p:bldP spid="294991" grpId="0"/>
    </p:bldLst>
  </p:timing>
</p:sld>
</file>

<file path=ppt/slides/slide4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5938" name="Text Box 2">
            <a:extLst>
              <a:ext uri="{FF2B5EF4-FFF2-40B4-BE49-F238E27FC236}">
                <a16:creationId xmlns:a16="http://schemas.microsoft.com/office/drawing/2014/main" id="{2B70FCEC-8B12-1F50-FA62-A86CC62384FE}"/>
              </a:ext>
            </a:extLst>
          </p:cNvPr>
          <p:cNvSpPr txBox="1">
            <a:spLocks noChangeArrowheads="1"/>
          </p:cNvSpPr>
          <p:nvPr/>
        </p:nvSpPr>
        <p:spPr bwMode="auto">
          <a:xfrm>
            <a:off x="550863" y="533400"/>
            <a:ext cx="4706937" cy="519113"/>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2.</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放大电路的微变等效电路</a:t>
            </a:r>
          </a:p>
        </p:txBody>
      </p:sp>
      <p:sp>
        <p:nvSpPr>
          <p:cNvPr id="295939" name="Rectangle 3">
            <a:extLst>
              <a:ext uri="{FF2B5EF4-FFF2-40B4-BE49-F238E27FC236}">
                <a16:creationId xmlns:a16="http://schemas.microsoft.com/office/drawing/2014/main" id="{761DC02A-2A5A-DC69-E3E6-98B9EAEAEEF3}"/>
              </a:ext>
            </a:extLst>
          </p:cNvPr>
          <p:cNvSpPr>
            <a:spLocks noChangeArrowheads="1"/>
          </p:cNvSpPr>
          <p:nvPr/>
        </p:nvSpPr>
        <p:spPr bwMode="auto">
          <a:xfrm>
            <a:off x="6327775" y="830263"/>
            <a:ext cx="833438" cy="2590800"/>
          </a:xfrm>
          <a:prstGeom prst="rect">
            <a:avLst/>
          </a:prstGeom>
          <a:noFill/>
          <a:ln w="38100">
            <a:solidFill>
              <a:srgbClr val="CC00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295941" name="Rectangle 5">
            <a:extLst>
              <a:ext uri="{FF2B5EF4-FFF2-40B4-BE49-F238E27FC236}">
                <a16:creationId xmlns:a16="http://schemas.microsoft.com/office/drawing/2014/main" id="{74F7C3B7-4CD1-533D-B398-8B01ACCE319A}"/>
              </a:ext>
            </a:extLst>
          </p:cNvPr>
          <p:cNvSpPr>
            <a:spLocks noChangeArrowheads="1"/>
          </p:cNvSpPr>
          <p:nvPr/>
        </p:nvSpPr>
        <p:spPr bwMode="auto">
          <a:xfrm>
            <a:off x="2770188" y="3411538"/>
            <a:ext cx="1725612" cy="2590800"/>
          </a:xfrm>
          <a:prstGeom prst="rect">
            <a:avLst/>
          </a:prstGeom>
          <a:noFill/>
          <a:ln w="38100">
            <a:solidFill>
              <a:srgbClr val="CC00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295942" name="Text Box 6">
            <a:extLst>
              <a:ext uri="{FF2B5EF4-FFF2-40B4-BE49-F238E27FC236}">
                <a16:creationId xmlns:a16="http://schemas.microsoft.com/office/drawing/2014/main" id="{18E6C6A3-24D9-4F29-9089-5B66F2EE9008}"/>
              </a:ext>
            </a:extLst>
          </p:cNvPr>
          <p:cNvSpPr txBox="1">
            <a:spLocks noChangeArrowheads="1"/>
          </p:cNvSpPr>
          <p:nvPr/>
        </p:nvSpPr>
        <p:spPr bwMode="auto">
          <a:xfrm>
            <a:off x="561975" y="1042988"/>
            <a:ext cx="3629025" cy="2544762"/>
          </a:xfrm>
          <a:prstGeom prst="rect">
            <a:avLst/>
          </a:prstGeom>
          <a:noFill/>
          <a:ln w="38100">
            <a:noFill/>
            <a:miter lim="800000"/>
          </a:ln>
          <a:effectLst/>
        </p:spPr>
        <p:txBody>
          <a:bodyPr lIns="90000" tIns="46800" rIns="90000" bIns="46800" anchor="ctr">
            <a:spAutoFit/>
          </a:bodyPr>
          <a:lstStyle/>
          <a:p>
            <a:pPr>
              <a:lnSpc>
                <a:spcPct val="115000"/>
              </a:lnSpc>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    </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将交流通路中的晶</a:t>
            </a:r>
          </a:p>
          <a:p>
            <a:pPr>
              <a:lnSpc>
                <a:spcPct val="115000"/>
              </a:lnSpc>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体管用晶体管微变等</a:t>
            </a:r>
          </a:p>
          <a:p>
            <a:pPr>
              <a:lnSpc>
                <a:spcPct val="115000"/>
              </a:lnSpc>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效电路代替即可得放</a:t>
            </a:r>
          </a:p>
          <a:p>
            <a:pPr>
              <a:lnSpc>
                <a:spcPct val="115000"/>
              </a:lnSpc>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大电路的微变等效电</a:t>
            </a:r>
          </a:p>
          <a:p>
            <a:pPr>
              <a:lnSpc>
                <a:spcPct val="115000"/>
              </a:lnSpc>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路。</a:t>
            </a:r>
          </a:p>
        </p:txBody>
      </p:sp>
      <p:grpSp>
        <p:nvGrpSpPr>
          <p:cNvPr id="2" name="Group 7">
            <a:extLst>
              <a:ext uri="{FF2B5EF4-FFF2-40B4-BE49-F238E27FC236}">
                <a16:creationId xmlns:a16="http://schemas.microsoft.com/office/drawing/2014/main" id="{81A816E3-041E-D6E7-1A72-72B628443F97}"/>
              </a:ext>
            </a:extLst>
          </p:cNvPr>
          <p:cNvGrpSpPr>
            <a:grpSpLocks/>
          </p:cNvGrpSpPr>
          <p:nvPr/>
        </p:nvGrpSpPr>
        <p:grpSpPr bwMode="auto">
          <a:xfrm>
            <a:off x="4418013" y="685800"/>
            <a:ext cx="4344987" cy="2735263"/>
            <a:chOff x="143" y="851"/>
            <a:chExt cx="2549" cy="1605"/>
          </a:xfrm>
        </p:grpSpPr>
        <p:sp>
          <p:nvSpPr>
            <p:cNvPr id="54279" name="Line 8">
              <a:extLst>
                <a:ext uri="{FF2B5EF4-FFF2-40B4-BE49-F238E27FC236}">
                  <a16:creationId xmlns:a16="http://schemas.microsoft.com/office/drawing/2014/main" id="{23A966D1-D92C-7124-B041-CBCF72C77C62}"/>
                </a:ext>
              </a:extLst>
            </p:cNvPr>
            <p:cNvSpPr>
              <a:spLocks noChangeShapeType="1"/>
            </p:cNvSpPr>
            <p:nvPr/>
          </p:nvSpPr>
          <p:spPr bwMode="auto">
            <a:xfrm flipV="1">
              <a:off x="1913" y="1851"/>
              <a:ext cx="0" cy="4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280" name="Text Box 9">
              <a:extLst>
                <a:ext uri="{FF2B5EF4-FFF2-40B4-BE49-F238E27FC236}">
                  <a16:creationId xmlns:a16="http://schemas.microsoft.com/office/drawing/2014/main" id="{56FB9CB2-7726-E440-D1E3-7AB3077C8C7A}"/>
                </a:ext>
              </a:extLst>
            </p:cNvPr>
            <p:cNvSpPr txBox="1">
              <a:spLocks noChangeArrowheads="1"/>
            </p:cNvSpPr>
            <p:nvPr/>
          </p:nvSpPr>
          <p:spPr bwMode="auto">
            <a:xfrm>
              <a:off x="1100" y="1813"/>
              <a:ext cx="425"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54281" name="Line 10">
              <a:extLst>
                <a:ext uri="{FF2B5EF4-FFF2-40B4-BE49-F238E27FC236}">
                  <a16:creationId xmlns:a16="http://schemas.microsoft.com/office/drawing/2014/main" id="{AE35CEAA-5360-73C6-1DBA-BF46FCB29870}"/>
                </a:ext>
              </a:extLst>
            </p:cNvPr>
            <p:cNvSpPr>
              <a:spLocks noChangeShapeType="1"/>
            </p:cNvSpPr>
            <p:nvPr/>
          </p:nvSpPr>
          <p:spPr bwMode="auto">
            <a:xfrm>
              <a:off x="1133" y="1561"/>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282" name="Line 11">
              <a:extLst>
                <a:ext uri="{FF2B5EF4-FFF2-40B4-BE49-F238E27FC236}">
                  <a16:creationId xmlns:a16="http://schemas.microsoft.com/office/drawing/2014/main" id="{1F602B3E-A489-7D0A-2277-DD4C77832042}"/>
                </a:ext>
              </a:extLst>
            </p:cNvPr>
            <p:cNvSpPr>
              <a:spLocks noChangeShapeType="1"/>
            </p:cNvSpPr>
            <p:nvPr/>
          </p:nvSpPr>
          <p:spPr bwMode="auto">
            <a:xfrm flipV="1">
              <a:off x="1133" y="2098"/>
              <a:ext cx="1" cy="22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283" name="Rectangle 12">
              <a:extLst>
                <a:ext uri="{FF2B5EF4-FFF2-40B4-BE49-F238E27FC236}">
                  <a16:creationId xmlns:a16="http://schemas.microsoft.com/office/drawing/2014/main" id="{70EB590E-2CF9-FD09-50E9-409BAC675C06}"/>
                </a:ext>
              </a:extLst>
            </p:cNvPr>
            <p:cNvSpPr>
              <a:spLocks noChangeArrowheads="1"/>
            </p:cNvSpPr>
            <p:nvPr/>
          </p:nvSpPr>
          <p:spPr bwMode="auto">
            <a:xfrm>
              <a:off x="1093" y="1834"/>
              <a:ext cx="78" cy="25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4284" name="Line 13">
              <a:extLst>
                <a:ext uri="{FF2B5EF4-FFF2-40B4-BE49-F238E27FC236}">
                  <a16:creationId xmlns:a16="http://schemas.microsoft.com/office/drawing/2014/main" id="{95E8A2D3-DA94-4CAE-CD72-43BDC7E1CC89}"/>
                </a:ext>
              </a:extLst>
            </p:cNvPr>
            <p:cNvSpPr>
              <a:spLocks noChangeShapeType="1"/>
            </p:cNvSpPr>
            <p:nvPr/>
          </p:nvSpPr>
          <p:spPr bwMode="auto">
            <a:xfrm>
              <a:off x="562" y="1554"/>
              <a:ext cx="86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54285" name="Line 14">
              <a:extLst>
                <a:ext uri="{FF2B5EF4-FFF2-40B4-BE49-F238E27FC236}">
                  <a16:creationId xmlns:a16="http://schemas.microsoft.com/office/drawing/2014/main" id="{4920C7AA-BE17-F9DA-16BD-CD566CDC1D7B}"/>
                </a:ext>
              </a:extLst>
            </p:cNvPr>
            <p:cNvSpPr>
              <a:spLocks noChangeShapeType="1"/>
            </p:cNvSpPr>
            <p:nvPr/>
          </p:nvSpPr>
          <p:spPr bwMode="auto">
            <a:xfrm>
              <a:off x="1422" y="1436"/>
              <a:ext cx="0" cy="24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54286" name="Line 15">
              <a:extLst>
                <a:ext uri="{FF2B5EF4-FFF2-40B4-BE49-F238E27FC236}">
                  <a16:creationId xmlns:a16="http://schemas.microsoft.com/office/drawing/2014/main" id="{4B369C32-6DF5-9E27-4ACC-D63B5CC67691}"/>
                </a:ext>
              </a:extLst>
            </p:cNvPr>
            <p:cNvSpPr>
              <a:spLocks noChangeShapeType="1"/>
            </p:cNvSpPr>
            <p:nvPr/>
          </p:nvSpPr>
          <p:spPr bwMode="auto">
            <a:xfrm>
              <a:off x="1422" y="1559"/>
              <a:ext cx="103" cy="125"/>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54287" name="Line 16">
              <a:extLst>
                <a:ext uri="{FF2B5EF4-FFF2-40B4-BE49-F238E27FC236}">
                  <a16:creationId xmlns:a16="http://schemas.microsoft.com/office/drawing/2014/main" id="{224EACA0-8E8D-811C-C10B-7E7746F521BE}"/>
                </a:ext>
              </a:extLst>
            </p:cNvPr>
            <p:cNvSpPr>
              <a:spLocks noChangeShapeType="1"/>
            </p:cNvSpPr>
            <p:nvPr/>
          </p:nvSpPr>
          <p:spPr bwMode="auto">
            <a:xfrm flipV="1">
              <a:off x="1422" y="1440"/>
              <a:ext cx="103" cy="11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54288" name="Line 17">
              <a:extLst>
                <a:ext uri="{FF2B5EF4-FFF2-40B4-BE49-F238E27FC236}">
                  <a16:creationId xmlns:a16="http://schemas.microsoft.com/office/drawing/2014/main" id="{08277F09-C349-77B8-2730-C7EC0C223CA1}"/>
                </a:ext>
              </a:extLst>
            </p:cNvPr>
            <p:cNvSpPr>
              <a:spLocks noChangeShapeType="1"/>
            </p:cNvSpPr>
            <p:nvPr/>
          </p:nvSpPr>
          <p:spPr bwMode="auto">
            <a:xfrm>
              <a:off x="1525" y="1190"/>
              <a:ext cx="0" cy="25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54289" name="Line 18">
              <a:extLst>
                <a:ext uri="{FF2B5EF4-FFF2-40B4-BE49-F238E27FC236}">
                  <a16:creationId xmlns:a16="http://schemas.microsoft.com/office/drawing/2014/main" id="{31B2FDD7-7694-B463-09AE-F03E74835E07}"/>
                </a:ext>
              </a:extLst>
            </p:cNvPr>
            <p:cNvSpPr>
              <a:spLocks noChangeShapeType="1"/>
            </p:cNvSpPr>
            <p:nvPr/>
          </p:nvSpPr>
          <p:spPr bwMode="auto">
            <a:xfrm>
              <a:off x="565" y="2313"/>
              <a:ext cx="1775" cy="1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54290" name="Line 19">
              <a:extLst>
                <a:ext uri="{FF2B5EF4-FFF2-40B4-BE49-F238E27FC236}">
                  <a16:creationId xmlns:a16="http://schemas.microsoft.com/office/drawing/2014/main" id="{1060C5EF-7C91-9064-7F9F-313266AEE86D}"/>
                </a:ext>
              </a:extLst>
            </p:cNvPr>
            <p:cNvSpPr>
              <a:spLocks noChangeShapeType="1"/>
            </p:cNvSpPr>
            <p:nvPr/>
          </p:nvSpPr>
          <p:spPr bwMode="auto">
            <a:xfrm flipH="1" flipV="1">
              <a:off x="1525" y="1193"/>
              <a:ext cx="7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291" name="Text Box 20">
              <a:extLst>
                <a:ext uri="{FF2B5EF4-FFF2-40B4-BE49-F238E27FC236}">
                  <a16:creationId xmlns:a16="http://schemas.microsoft.com/office/drawing/2014/main" id="{6839AE18-3673-031C-929A-39317551C098}"/>
                </a:ext>
              </a:extLst>
            </p:cNvPr>
            <p:cNvSpPr txBox="1">
              <a:spLocks noChangeArrowheads="1"/>
            </p:cNvSpPr>
            <p:nvPr/>
          </p:nvSpPr>
          <p:spPr bwMode="auto">
            <a:xfrm>
              <a:off x="1579" y="1582"/>
              <a:ext cx="311"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C</a:t>
              </a:r>
              <a:endParaRPr lang="en-US" altLang="zh-CN" sz="2400" b="1" i="0">
                <a:solidFill>
                  <a:schemeClr val="tx1"/>
                </a:solidFill>
                <a:ea typeface="楷体_GB2312" pitchFamily="49" charset="-122"/>
              </a:endParaRPr>
            </a:p>
          </p:txBody>
        </p:sp>
        <p:grpSp>
          <p:nvGrpSpPr>
            <p:cNvPr id="54292" name="Group 21">
              <a:extLst>
                <a:ext uri="{FF2B5EF4-FFF2-40B4-BE49-F238E27FC236}">
                  <a16:creationId xmlns:a16="http://schemas.microsoft.com/office/drawing/2014/main" id="{DB2CD137-1628-B3EF-B3AF-9AC7843B5709}"/>
                </a:ext>
              </a:extLst>
            </p:cNvPr>
            <p:cNvGrpSpPr>
              <a:grpSpLocks/>
            </p:cNvGrpSpPr>
            <p:nvPr/>
          </p:nvGrpSpPr>
          <p:grpSpPr bwMode="auto">
            <a:xfrm>
              <a:off x="1463" y="2303"/>
              <a:ext cx="126" cy="153"/>
              <a:chOff x="2898" y="3648"/>
              <a:chExt cx="204" cy="240"/>
            </a:xfrm>
          </p:grpSpPr>
          <p:grpSp>
            <p:nvGrpSpPr>
              <p:cNvPr id="54293" name="Group 22">
                <a:extLst>
                  <a:ext uri="{FF2B5EF4-FFF2-40B4-BE49-F238E27FC236}">
                    <a16:creationId xmlns:a16="http://schemas.microsoft.com/office/drawing/2014/main" id="{1C42E2F6-A687-EFAD-F084-F9BE40CF0DB0}"/>
                  </a:ext>
                </a:extLst>
              </p:cNvPr>
              <p:cNvGrpSpPr>
                <a:grpSpLocks/>
              </p:cNvGrpSpPr>
              <p:nvPr/>
            </p:nvGrpSpPr>
            <p:grpSpPr bwMode="auto">
              <a:xfrm>
                <a:off x="2898" y="3684"/>
                <a:ext cx="204" cy="204"/>
                <a:chOff x="2898" y="3684"/>
                <a:chExt cx="204" cy="204"/>
              </a:xfrm>
            </p:grpSpPr>
            <p:sp>
              <p:nvSpPr>
                <p:cNvPr id="54294" name="Line 23">
                  <a:extLst>
                    <a:ext uri="{FF2B5EF4-FFF2-40B4-BE49-F238E27FC236}">
                      <a16:creationId xmlns:a16="http://schemas.microsoft.com/office/drawing/2014/main" id="{326D664D-AF79-8E8C-2E72-A2151948912A}"/>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295" name="Line 24">
                  <a:extLst>
                    <a:ext uri="{FF2B5EF4-FFF2-40B4-BE49-F238E27FC236}">
                      <a16:creationId xmlns:a16="http://schemas.microsoft.com/office/drawing/2014/main" id="{681A3826-7F64-E9AC-B2DC-838D5C726D85}"/>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4296" name="Oval 25">
                <a:extLst>
                  <a:ext uri="{FF2B5EF4-FFF2-40B4-BE49-F238E27FC236}">
                    <a16:creationId xmlns:a16="http://schemas.microsoft.com/office/drawing/2014/main" id="{1427E13A-B43D-5723-AD45-005BE7FA4AD1}"/>
                  </a:ext>
                </a:extLst>
              </p:cNvPr>
              <p:cNvSpPr>
                <a:spLocks noChangeArrowheads="1"/>
              </p:cNvSpPr>
              <p:nvPr/>
            </p:nvSpPr>
            <p:spPr bwMode="auto">
              <a:xfrm>
                <a:off x="2976"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54297" name="Line 26">
              <a:extLst>
                <a:ext uri="{FF2B5EF4-FFF2-40B4-BE49-F238E27FC236}">
                  <a16:creationId xmlns:a16="http://schemas.microsoft.com/office/drawing/2014/main" id="{C4A51CCD-77A0-77C9-D19B-13BEA859CEB3}"/>
                </a:ext>
              </a:extLst>
            </p:cNvPr>
            <p:cNvSpPr>
              <a:spLocks noChangeShapeType="1"/>
            </p:cNvSpPr>
            <p:nvPr/>
          </p:nvSpPr>
          <p:spPr bwMode="auto">
            <a:xfrm>
              <a:off x="1913" y="1193"/>
              <a:ext cx="0" cy="3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298" name="Text Box 27">
              <a:extLst>
                <a:ext uri="{FF2B5EF4-FFF2-40B4-BE49-F238E27FC236}">
                  <a16:creationId xmlns:a16="http://schemas.microsoft.com/office/drawing/2014/main" id="{F884B276-A0D9-5678-CD0F-E4251892091F}"/>
                </a:ext>
              </a:extLst>
            </p:cNvPr>
            <p:cNvSpPr txBox="1">
              <a:spLocks noChangeArrowheads="1"/>
            </p:cNvSpPr>
            <p:nvPr/>
          </p:nvSpPr>
          <p:spPr bwMode="auto">
            <a:xfrm>
              <a:off x="703" y="1763"/>
              <a:ext cx="284"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i</a:t>
              </a:r>
              <a:endParaRPr lang="en-US" altLang="zh-CN" b="1" i="0">
                <a:solidFill>
                  <a:srgbClr val="FF0000"/>
                </a:solidFill>
                <a:ea typeface="楷体_GB2312" pitchFamily="49" charset="-122"/>
              </a:endParaRPr>
            </a:p>
          </p:txBody>
        </p:sp>
        <p:sp>
          <p:nvSpPr>
            <p:cNvPr id="54299" name="Text Box 28">
              <a:extLst>
                <a:ext uri="{FF2B5EF4-FFF2-40B4-BE49-F238E27FC236}">
                  <a16:creationId xmlns:a16="http://schemas.microsoft.com/office/drawing/2014/main" id="{B4BBE497-E98B-07DD-E919-11AD0A24641A}"/>
                </a:ext>
              </a:extLst>
            </p:cNvPr>
            <p:cNvSpPr txBox="1">
              <a:spLocks noChangeArrowheads="1"/>
            </p:cNvSpPr>
            <p:nvPr/>
          </p:nvSpPr>
          <p:spPr bwMode="auto">
            <a:xfrm>
              <a:off x="2308" y="1545"/>
              <a:ext cx="384"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o</a:t>
              </a:r>
              <a:endParaRPr lang="en-US" altLang="zh-CN" b="1">
                <a:solidFill>
                  <a:srgbClr val="FF0000"/>
                </a:solidFill>
                <a:ea typeface="楷体_GB2312" pitchFamily="49" charset="-122"/>
              </a:endParaRPr>
            </a:p>
          </p:txBody>
        </p:sp>
        <p:sp>
          <p:nvSpPr>
            <p:cNvPr id="54300" name="Line 29">
              <a:extLst>
                <a:ext uri="{FF2B5EF4-FFF2-40B4-BE49-F238E27FC236}">
                  <a16:creationId xmlns:a16="http://schemas.microsoft.com/office/drawing/2014/main" id="{5EA00369-6330-DE6E-8962-C4A403269E06}"/>
                </a:ext>
              </a:extLst>
            </p:cNvPr>
            <p:cNvSpPr>
              <a:spLocks noChangeShapeType="1"/>
            </p:cNvSpPr>
            <p:nvPr/>
          </p:nvSpPr>
          <p:spPr bwMode="auto">
            <a:xfrm>
              <a:off x="2338" y="1844"/>
              <a:ext cx="2" cy="4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01" name="Line 30">
              <a:extLst>
                <a:ext uri="{FF2B5EF4-FFF2-40B4-BE49-F238E27FC236}">
                  <a16:creationId xmlns:a16="http://schemas.microsoft.com/office/drawing/2014/main" id="{6C5572DB-1A69-910E-D280-1C46C71CEF78}"/>
                </a:ext>
              </a:extLst>
            </p:cNvPr>
            <p:cNvSpPr>
              <a:spLocks noChangeShapeType="1"/>
            </p:cNvSpPr>
            <p:nvPr/>
          </p:nvSpPr>
          <p:spPr bwMode="auto">
            <a:xfrm flipV="1">
              <a:off x="2328" y="1193"/>
              <a:ext cx="0" cy="4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02" name="Text Box 31">
              <a:extLst>
                <a:ext uri="{FF2B5EF4-FFF2-40B4-BE49-F238E27FC236}">
                  <a16:creationId xmlns:a16="http://schemas.microsoft.com/office/drawing/2014/main" id="{0D86716C-59E7-E106-994E-BD5B198AD2AB}"/>
                </a:ext>
              </a:extLst>
            </p:cNvPr>
            <p:cNvSpPr txBox="1">
              <a:spLocks noChangeArrowheads="1"/>
            </p:cNvSpPr>
            <p:nvPr/>
          </p:nvSpPr>
          <p:spPr bwMode="auto">
            <a:xfrm>
              <a:off x="2011" y="1582"/>
              <a:ext cx="305"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54303" name="Line 32">
              <a:extLst>
                <a:ext uri="{FF2B5EF4-FFF2-40B4-BE49-F238E27FC236}">
                  <a16:creationId xmlns:a16="http://schemas.microsoft.com/office/drawing/2014/main" id="{2DFBCDE6-0CA9-1EA4-BFFF-06B09C758690}"/>
                </a:ext>
              </a:extLst>
            </p:cNvPr>
            <p:cNvSpPr>
              <a:spLocks noChangeShapeType="1"/>
            </p:cNvSpPr>
            <p:nvPr/>
          </p:nvSpPr>
          <p:spPr bwMode="auto">
            <a:xfrm>
              <a:off x="1524" y="1653"/>
              <a:ext cx="1" cy="6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04" name="Rectangle 33" descr="新闻纸">
              <a:extLst>
                <a:ext uri="{FF2B5EF4-FFF2-40B4-BE49-F238E27FC236}">
                  <a16:creationId xmlns:a16="http://schemas.microsoft.com/office/drawing/2014/main" id="{EE0F438B-2DFA-6C52-ADE9-889429E6173E}"/>
                </a:ext>
              </a:extLst>
            </p:cNvPr>
            <p:cNvSpPr>
              <a:spLocks noChangeArrowheads="1"/>
            </p:cNvSpPr>
            <p:nvPr/>
          </p:nvSpPr>
          <p:spPr bwMode="auto">
            <a:xfrm>
              <a:off x="738" y="1475"/>
              <a:ext cx="212"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54305" name="Rectangle 34" descr="新闻纸">
              <a:extLst>
                <a:ext uri="{FF2B5EF4-FFF2-40B4-BE49-F238E27FC236}">
                  <a16:creationId xmlns:a16="http://schemas.microsoft.com/office/drawing/2014/main" id="{DE2F6178-3843-E66B-8349-C42DCC1B84B7}"/>
                </a:ext>
              </a:extLst>
            </p:cNvPr>
            <p:cNvSpPr>
              <a:spLocks noChangeArrowheads="1"/>
            </p:cNvSpPr>
            <p:nvPr/>
          </p:nvSpPr>
          <p:spPr bwMode="auto">
            <a:xfrm>
              <a:off x="2381" y="1166"/>
              <a:ext cx="211"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54306" name="Rectangle 35">
              <a:extLst>
                <a:ext uri="{FF2B5EF4-FFF2-40B4-BE49-F238E27FC236}">
                  <a16:creationId xmlns:a16="http://schemas.microsoft.com/office/drawing/2014/main" id="{8EAF45CD-4681-F528-3139-07D5E24ECBC7}"/>
                </a:ext>
              </a:extLst>
            </p:cNvPr>
            <p:cNvSpPr>
              <a:spLocks noChangeArrowheads="1"/>
            </p:cNvSpPr>
            <p:nvPr/>
          </p:nvSpPr>
          <p:spPr bwMode="auto">
            <a:xfrm>
              <a:off x="1878" y="1595"/>
              <a:ext cx="78" cy="25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4307" name="Rectangle 36">
              <a:extLst>
                <a:ext uri="{FF2B5EF4-FFF2-40B4-BE49-F238E27FC236}">
                  <a16:creationId xmlns:a16="http://schemas.microsoft.com/office/drawing/2014/main" id="{133256D9-D1D1-712B-F90B-329DDF987311}"/>
                </a:ext>
              </a:extLst>
            </p:cNvPr>
            <p:cNvSpPr>
              <a:spLocks noChangeArrowheads="1"/>
            </p:cNvSpPr>
            <p:nvPr/>
          </p:nvSpPr>
          <p:spPr bwMode="auto">
            <a:xfrm>
              <a:off x="2294" y="1595"/>
              <a:ext cx="78" cy="25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4308" name="Rectangle 37">
              <a:extLst>
                <a:ext uri="{FF2B5EF4-FFF2-40B4-BE49-F238E27FC236}">
                  <a16:creationId xmlns:a16="http://schemas.microsoft.com/office/drawing/2014/main" id="{CA2503A5-55C0-E063-B9D0-24A7F28AE188}"/>
                </a:ext>
              </a:extLst>
            </p:cNvPr>
            <p:cNvSpPr>
              <a:spLocks noChangeArrowheads="1"/>
            </p:cNvSpPr>
            <p:nvPr/>
          </p:nvSpPr>
          <p:spPr bwMode="auto">
            <a:xfrm>
              <a:off x="714" y="2074"/>
              <a:ext cx="213"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rgbClr val="FF0000"/>
                  </a:solidFill>
                  <a:latin typeface="宋体" panose="02010600030101010101" pitchFamily="2" charset="-122"/>
                  <a:ea typeface="宋体" panose="02010600030101010101" pitchFamily="2" charset="-122"/>
                </a:rPr>
                <a:t>-</a:t>
              </a:r>
            </a:p>
          </p:txBody>
        </p:sp>
        <p:sp>
          <p:nvSpPr>
            <p:cNvPr id="54309" name="Rectangle 38">
              <a:extLst>
                <a:ext uri="{FF2B5EF4-FFF2-40B4-BE49-F238E27FC236}">
                  <a16:creationId xmlns:a16="http://schemas.microsoft.com/office/drawing/2014/main" id="{4271024B-CC5C-3CC8-0A50-5FA4361D6148}"/>
                </a:ext>
              </a:extLst>
            </p:cNvPr>
            <p:cNvSpPr>
              <a:spLocks noChangeArrowheads="1"/>
            </p:cNvSpPr>
            <p:nvPr/>
          </p:nvSpPr>
          <p:spPr bwMode="auto">
            <a:xfrm>
              <a:off x="2360" y="1910"/>
              <a:ext cx="214"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rgbClr val="FF0000"/>
                  </a:solidFill>
                  <a:latin typeface="宋体" panose="02010600030101010101" pitchFamily="2" charset="-122"/>
                  <a:ea typeface="宋体" panose="02010600030101010101" pitchFamily="2" charset="-122"/>
                </a:rPr>
                <a:t>-</a:t>
              </a:r>
            </a:p>
          </p:txBody>
        </p:sp>
        <p:sp>
          <p:nvSpPr>
            <p:cNvPr id="54310" name="Line 39">
              <a:extLst>
                <a:ext uri="{FF2B5EF4-FFF2-40B4-BE49-F238E27FC236}">
                  <a16:creationId xmlns:a16="http://schemas.microsoft.com/office/drawing/2014/main" id="{FB6E1B62-3A09-0A36-60CB-33CCA0C1DCD0}"/>
                </a:ext>
              </a:extLst>
            </p:cNvPr>
            <p:cNvSpPr>
              <a:spLocks noChangeShapeType="1"/>
            </p:cNvSpPr>
            <p:nvPr/>
          </p:nvSpPr>
          <p:spPr bwMode="auto">
            <a:xfrm>
              <a:off x="567" y="1920"/>
              <a:ext cx="0" cy="405"/>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11" name="Rectangle 40">
              <a:extLst>
                <a:ext uri="{FF2B5EF4-FFF2-40B4-BE49-F238E27FC236}">
                  <a16:creationId xmlns:a16="http://schemas.microsoft.com/office/drawing/2014/main" id="{96D84841-6637-DCA5-7EEF-79F98DEC79D6}"/>
                </a:ext>
              </a:extLst>
            </p:cNvPr>
            <p:cNvSpPr>
              <a:spLocks noChangeArrowheads="1"/>
            </p:cNvSpPr>
            <p:nvPr/>
          </p:nvSpPr>
          <p:spPr bwMode="auto">
            <a:xfrm>
              <a:off x="530" y="1682"/>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4312" name="Line 41">
              <a:extLst>
                <a:ext uri="{FF2B5EF4-FFF2-40B4-BE49-F238E27FC236}">
                  <a16:creationId xmlns:a16="http://schemas.microsoft.com/office/drawing/2014/main" id="{133A98BA-5CB9-7F01-F8A9-BC0AAE52AF99}"/>
                </a:ext>
              </a:extLst>
            </p:cNvPr>
            <p:cNvSpPr>
              <a:spLocks noChangeShapeType="1"/>
            </p:cNvSpPr>
            <p:nvPr/>
          </p:nvSpPr>
          <p:spPr bwMode="auto">
            <a:xfrm>
              <a:off x="567" y="1557"/>
              <a:ext cx="0" cy="11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13" name="Oval 42">
              <a:extLst>
                <a:ext uri="{FF2B5EF4-FFF2-40B4-BE49-F238E27FC236}">
                  <a16:creationId xmlns:a16="http://schemas.microsoft.com/office/drawing/2014/main" id="{3B7489A7-1A83-2D83-A2CD-B615E5DEAF59}"/>
                </a:ext>
              </a:extLst>
            </p:cNvPr>
            <p:cNvSpPr>
              <a:spLocks noChangeArrowheads="1"/>
            </p:cNvSpPr>
            <p:nvPr/>
          </p:nvSpPr>
          <p:spPr bwMode="auto">
            <a:xfrm>
              <a:off x="467" y="2020"/>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4314" name="Text Box 43">
              <a:extLst>
                <a:ext uri="{FF2B5EF4-FFF2-40B4-BE49-F238E27FC236}">
                  <a16:creationId xmlns:a16="http://schemas.microsoft.com/office/drawing/2014/main" id="{50C1EFB5-51D8-E6E5-35EB-1E32F9F3DDAC}"/>
                </a:ext>
              </a:extLst>
            </p:cNvPr>
            <p:cNvSpPr txBox="1">
              <a:spLocks noChangeArrowheads="1"/>
            </p:cNvSpPr>
            <p:nvPr/>
          </p:nvSpPr>
          <p:spPr bwMode="auto">
            <a:xfrm>
              <a:off x="187" y="1628"/>
              <a:ext cx="425"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54315" name="Text Box 44">
              <a:extLst>
                <a:ext uri="{FF2B5EF4-FFF2-40B4-BE49-F238E27FC236}">
                  <a16:creationId xmlns:a16="http://schemas.microsoft.com/office/drawing/2014/main" id="{50740273-4240-7277-EA79-AB864FA5AE73}"/>
                </a:ext>
              </a:extLst>
            </p:cNvPr>
            <p:cNvSpPr txBox="1">
              <a:spLocks noChangeArrowheads="1"/>
            </p:cNvSpPr>
            <p:nvPr/>
          </p:nvSpPr>
          <p:spPr bwMode="auto">
            <a:xfrm>
              <a:off x="143" y="1955"/>
              <a:ext cx="425"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54316" name="Rectangle 45" descr="新闻纸">
              <a:extLst>
                <a:ext uri="{FF2B5EF4-FFF2-40B4-BE49-F238E27FC236}">
                  <a16:creationId xmlns:a16="http://schemas.microsoft.com/office/drawing/2014/main" id="{8663ACD2-89B6-3CBA-CF03-58512B284187}"/>
                </a:ext>
              </a:extLst>
            </p:cNvPr>
            <p:cNvSpPr>
              <a:spLocks noChangeArrowheads="1"/>
            </p:cNvSpPr>
            <p:nvPr/>
          </p:nvSpPr>
          <p:spPr bwMode="auto">
            <a:xfrm>
              <a:off x="349" y="1797"/>
              <a:ext cx="211" cy="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latin typeface="宋体" panose="02010600030101010101" pitchFamily="2" charset="-122"/>
                  <a:ea typeface="宋体" panose="02010600030101010101" pitchFamily="2" charset="-122"/>
                </a:rPr>
                <a:t>+</a:t>
              </a:r>
            </a:p>
          </p:txBody>
        </p:sp>
        <p:sp>
          <p:nvSpPr>
            <p:cNvPr id="54317" name="Rectangle 46">
              <a:extLst>
                <a:ext uri="{FF2B5EF4-FFF2-40B4-BE49-F238E27FC236}">
                  <a16:creationId xmlns:a16="http://schemas.microsoft.com/office/drawing/2014/main" id="{003BB30F-7AE3-02DC-D06F-411EA90A95A7}"/>
                </a:ext>
              </a:extLst>
            </p:cNvPr>
            <p:cNvSpPr>
              <a:spLocks noChangeArrowheads="1"/>
            </p:cNvSpPr>
            <p:nvPr/>
          </p:nvSpPr>
          <p:spPr bwMode="auto">
            <a:xfrm>
              <a:off x="339" y="2092"/>
              <a:ext cx="213"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rgbClr val="FF0000"/>
                  </a:solidFill>
                  <a:latin typeface="宋体" panose="02010600030101010101" pitchFamily="2" charset="-122"/>
                  <a:ea typeface="宋体" panose="02010600030101010101" pitchFamily="2" charset="-122"/>
                </a:rPr>
                <a:t>-</a:t>
              </a:r>
            </a:p>
          </p:txBody>
        </p:sp>
        <p:sp>
          <p:nvSpPr>
            <p:cNvPr id="54318" name="Line 47">
              <a:extLst>
                <a:ext uri="{FF2B5EF4-FFF2-40B4-BE49-F238E27FC236}">
                  <a16:creationId xmlns:a16="http://schemas.microsoft.com/office/drawing/2014/main" id="{0541058A-20F6-8405-C040-E98517EDE657}"/>
                </a:ext>
              </a:extLst>
            </p:cNvPr>
            <p:cNvSpPr>
              <a:spLocks noChangeShapeType="1"/>
            </p:cNvSpPr>
            <p:nvPr/>
          </p:nvSpPr>
          <p:spPr bwMode="auto">
            <a:xfrm flipV="1">
              <a:off x="1136" y="1487"/>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319" name="Text Box 48">
              <a:extLst>
                <a:ext uri="{FF2B5EF4-FFF2-40B4-BE49-F238E27FC236}">
                  <a16:creationId xmlns:a16="http://schemas.microsoft.com/office/drawing/2014/main" id="{FE0BB962-6EEA-80CE-511F-250D53CC38BB}"/>
                </a:ext>
              </a:extLst>
            </p:cNvPr>
            <p:cNvSpPr txBox="1">
              <a:spLocks noChangeArrowheads="1"/>
            </p:cNvSpPr>
            <p:nvPr/>
          </p:nvSpPr>
          <p:spPr bwMode="auto">
            <a:xfrm>
              <a:off x="1132" y="1201"/>
              <a:ext cx="261"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1"/>
                  </a:solidFill>
                  <a:ea typeface="楷体_GB2312" pitchFamily="49" charset="-122"/>
                </a:rPr>
                <a:t>i</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54320" name="Line 49">
              <a:extLst>
                <a:ext uri="{FF2B5EF4-FFF2-40B4-BE49-F238E27FC236}">
                  <a16:creationId xmlns:a16="http://schemas.microsoft.com/office/drawing/2014/main" id="{6BED1312-9511-6617-7B75-628790101C82}"/>
                </a:ext>
              </a:extLst>
            </p:cNvPr>
            <p:cNvSpPr>
              <a:spLocks noChangeShapeType="1"/>
            </p:cNvSpPr>
            <p:nvPr/>
          </p:nvSpPr>
          <p:spPr bwMode="auto">
            <a:xfrm flipH="1">
              <a:off x="1550" y="1126"/>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321" name="Text Box 50">
              <a:extLst>
                <a:ext uri="{FF2B5EF4-FFF2-40B4-BE49-F238E27FC236}">
                  <a16:creationId xmlns:a16="http://schemas.microsoft.com/office/drawing/2014/main" id="{5D358C57-29F5-7B93-E9BF-3226DAAC097F}"/>
                </a:ext>
              </a:extLst>
            </p:cNvPr>
            <p:cNvSpPr txBox="1">
              <a:spLocks noChangeArrowheads="1"/>
            </p:cNvSpPr>
            <p:nvPr/>
          </p:nvSpPr>
          <p:spPr bwMode="auto">
            <a:xfrm>
              <a:off x="1617" y="851"/>
              <a:ext cx="34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i="0">
                  <a:solidFill>
                    <a:schemeClr val="tx1"/>
                  </a:solidFill>
                  <a:ea typeface="楷体_GB2312" pitchFamily="49" charset="-122"/>
                </a:rPr>
                <a:t>i</a:t>
              </a:r>
              <a:r>
                <a:rPr lang="en-US" altLang="zh-CN" sz="2400" b="1" i="0" baseline="-25000">
                  <a:solidFill>
                    <a:schemeClr val="tx1"/>
                  </a:solidFill>
                  <a:ea typeface="楷体_GB2312" pitchFamily="49" charset="-122"/>
                </a:rPr>
                <a:t>c</a:t>
              </a:r>
              <a:endParaRPr lang="en-US" altLang="zh-CN" sz="2400" b="1" i="0">
                <a:solidFill>
                  <a:schemeClr val="tx1"/>
                </a:solidFill>
                <a:ea typeface="楷体_GB2312" pitchFamily="49" charset="-122"/>
              </a:endParaRPr>
            </a:p>
          </p:txBody>
        </p:sp>
        <p:sp>
          <p:nvSpPr>
            <p:cNvPr id="54322" name="Text Box 51">
              <a:extLst>
                <a:ext uri="{FF2B5EF4-FFF2-40B4-BE49-F238E27FC236}">
                  <a16:creationId xmlns:a16="http://schemas.microsoft.com/office/drawing/2014/main" id="{F4C97A37-BD64-DDE0-20E5-9D386A22567C}"/>
                </a:ext>
              </a:extLst>
            </p:cNvPr>
            <p:cNvSpPr txBox="1">
              <a:spLocks noChangeArrowheads="1"/>
            </p:cNvSpPr>
            <p:nvPr/>
          </p:nvSpPr>
          <p:spPr bwMode="auto">
            <a:xfrm>
              <a:off x="975" y="1300"/>
              <a:ext cx="224"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54323" name="Text Box 52">
              <a:extLst>
                <a:ext uri="{FF2B5EF4-FFF2-40B4-BE49-F238E27FC236}">
                  <a16:creationId xmlns:a16="http://schemas.microsoft.com/office/drawing/2014/main" id="{6A84A3AC-31D5-1649-8298-45321015C73E}"/>
                </a:ext>
              </a:extLst>
            </p:cNvPr>
            <p:cNvSpPr txBox="1">
              <a:spLocks noChangeArrowheads="1"/>
            </p:cNvSpPr>
            <p:nvPr/>
          </p:nvSpPr>
          <p:spPr bwMode="auto">
            <a:xfrm>
              <a:off x="1784" y="961"/>
              <a:ext cx="223"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54324" name="Text Box 53">
              <a:extLst>
                <a:ext uri="{FF2B5EF4-FFF2-40B4-BE49-F238E27FC236}">
                  <a16:creationId xmlns:a16="http://schemas.microsoft.com/office/drawing/2014/main" id="{C8EE58EF-B1DD-33F1-3131-EA38D20A6DCD}"/>
                </a:ext>
              </a:extLst>
            </p:cNvPr>
            <p:cNvSpPr txBox="1">
              <a:spLocks noChangeArrowheads="1"/>
            </p:cNvSpPr>
            <p:nvPr/>
          </p:nvSpPr>
          <p:spPr bwMode="auto">
            <a:xfrm>
              <a:off x="1513" y="2073"/>
              <a:ext cx="224"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54325" name="Line 54">
              <a:extLst>
                <a:ext uri="{FF2B5EF4-FFF2-40B4-BE49-F238E27FC236}">
                  <a16:creationId xmlns:a16="http://schemas.microsoft.com/office/drawing/2014/main" id="{639A7259-4BCB-DA36-42BC-E27DEBCA4AA5}"/>
                </a:ext>
              </a:extLst>
            </p:cNvPr>
            <p:cNvSpPr>
              <a:spLocks noChangeShapeType="1"/>
            </p:cNvSpPr>
            <p:nvPr/>
          </p:nvSpPr>
          <p:spPr bwMode="auto">
            <a:xfrm flipV="1">
              <a:off x="566" y="1504"/>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326" name="Text Box 55">
              <a:extLst>
                <a:ext uri="{FF2B5EF4-FFF2-40B4-BE49-F238E27FC236}">
                  <a16:creationId xmlns:a16="http://schemas.microsoft.com/office/drawing/2014/main" id="{1CBBEDAB-67DA-387C-CE10-E6199E11A1B9}"/>
                </a:ext>
              </a:extLst>
            </p:cNvPr>
            <p:cNvSpPr txBox="1">
              <a:spLocks noChangeArrowheads="1"/>
            </p:cNvSpPr>
            <p:nvPr/>
          </p:nvSpPr>
          <p:spPr bwMode="auto">
            <a:xfrm>
              <a:off x="550" y="1219"/>
              <a:ext cx="261"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1"/>
                  </a:solidFill>
                  <a:ea typeface="楷体_GB2312" pitchFamily="49" charset="-122"/>
                </a:rPr>
                <a:t>i</a:t>
              </a:r>
              <a:r>
                <a:rPr lang="en-US" altLang="zh-CN" sz="2400" b="1" i="0" baseline="-25000">
                  <a:solidFill>
                    <a:schemeClr val="tx1"/>
                  </a:solidFill>
                  <a:ea typeface="楷体_GB2312" pitchFamily="49" charset="-122"/>
                </a:rPr>
                <a:t>i</a:t>
              </a:r>
              <a:endParaRPr lang="en-US" altLang="zh-CN" sz="2400" b="1" i="0">
                <a:solidFill>
                  <a:schemeClr val="tx1"/>
                </a:solidFill>
                <a:ea typeface="楷体_GB2312" pitchFamily="49" charset="-122"/>
              </a:endParaRPr>
            </a:p>
          </p:txBody>
        </p:sp>
      </p:grpSp>
      <p:grpSp>
        <p:nvGrpSpPr>
          <p:cNvPr id="5" name="Group 56">
            <a:extLst>
              <a:ext uri="{FF2B5EF4-FFF2-40B4-BE49-F238E27FC236}">
                <a16:creationId xmlns:a16="http://schemas.microsoft.com/office/drawing/2014/main" id="{156CE52C-E44C-CA6B-92F9-B75DBF03B6D4}"/>
              </a:ext>
            </a:extLst>
          </p:cNvPr>
          <p:cNvGrpSpPr>
            <a:grpSpLocks/>
          </p:cNvGrpSpPr>
          <p:nvPr/>
        </p:nvGrpSpPr>
        <p:grpSpPr bwMode="auto">
          <a:xfrm>
            <a:off x="838200" y="3352800"/>
            <a:ext cx="5267325" cy="2608263"/>
            <a:chOff x="2634" y="916"/>
            <a:chExt cx="3076" cy="1523"/>
          </a:xfrm>
        </p:grpSpPr>
        <p:sp>
          <p:nvSpPr>
            <p:cNvPr id="54328" name="Text Box 57">
              <a:extLst>
                <a:ext uri="{FF2B5EF4-FFF2-40B4-BE49-F238E27FC236}">
                  <a16:creationId xmlns:a16="http://schemas.microsoft.com/office/drawing/2014/main" id="{0354A5B9-A6EC-E03A-C4A6-F87EFFA28701}"/>
                </a:ext>
              </a:extLst>
            </p:cNvPr>
            <p:cNvSpPr txBox="1">
              <a:spLocks noChangeArrowheads="1"/>
            </p:cNvSpPr>
            <p:nvPr/>
          </p:nvSpPr>
          <p:spPr bwMode="auto">
            <a:xfrm>
              <a:off x="3644" y="916"/>
              <a:ext cx="261"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1"/>
                  </a:solidFill>
                  <a:ea typeface="楷体_GB2312" pitchFamily="49" charset="-122"/>
                </a:rPr>
                <a:t>i</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54329" name="Text Box 58">
              <a:extLst>
                <a:ext uri="{FF2B5EF4-FFF2-40B4-BE49-F238E27FC236}">
                  <a16:creationId xmlns:a16="http://schemas.microsoft.com/office/drawing/2014/main" id="{D7BF0F81-E060-8357-BF8E-C2178B0B5585}"/>
                </a:ext>
              </a:extLst>
            </p:cNvPr>
            <p:cNvSpPr txBox="1">
              <a:spLocks noChangeArrowheads="1"/>
            </p:cNvSpPr>
            <p:nvPr/>
          </p:nvSpPr>
          <p:spPr bwMode="auto">
            <a:xfrm>
              <a:off x="4456" y="918"/>
              <a:ext cx="344"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1"/>
                  </a:solidFill>
                  <a:ea typeface="楷体_GB2312" pitchFamily="49" charset="-122"/>
                </a:rPr>
                <a:t>i</a:t>
              </a:r>
              <a:r>
                <a:rPr lang="en-US" altLang="zh-CN" sz="2400" b="1" i="0" baseline="-25000">
                  <a:solidFill>
                    <a:schemeClr val="tx1"/>
                  </a:solidFill>
                  <a:ea typeface="楷体_GB2312" pitchFamily="49" charset="-122"/>
                </a:rPr>
                <a:t>c</a:t>
              </a:r>
              <a:endParaRPr lang="en-US" altLang="zh-CN" sz="2400" b="1" i="0">
                <a:solidFill>
                  <a:schemeClr val="tx1"/>
                </a:solidFill>
                <a:ea typeface="楷体_GB2312" pitchFamily="49" charset="-122"/>
              </a:endParaRPr>
            </a:p>
          </p:txBody>
        </p:sp>
        <p:sp>
          <p:nvSpPr>
            <p:cNvPr id="54330" name="Text Box 59">
              <a:extLst>
                <a:ext uri="{FF2B5EF4-FFF2-40B4-BE49-F238E27FC236}">
                  <a16:creationId xmlns:a16="http://schemas.microsoft.com/office/drawing/2014/main" id="{CF31EC18-D190-25E4-F520-7FF3C83B7009}"/>
                </a:ext>
              </a:extLst>
            </p:cNvPr>
            <p:cNvSpPr txBox="1">
              <a:spLocks noChangeArrowheads="1"/>
            </p:cNvSpPr>
            <p:nvPr/>
          </p:nvSpPr>
          <p:spPr bwMode="auto">
            <a:xfrm>
              <a:off x="2634" y="1883"/>
              <a:ext cx="425"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54331" name="Line 60">
              <a:extLst>
                <a:ext uri="{FF2B5EF4-FFF2-40B4-BE49-F238E27FC236}">
                  <a16:creationId xmlns:a16="http://schemas.microsoft.com/office/drawing/2014/main" id="{DBE5EA5B-3090-CFFF-5278-C034921298A6}"/>
                </a:ext>
              </a:extLst>
            </p:cNvPr>
            <p:cNvSpPr>
              <a:spLocks noChangeShapeType="1"/>
            </p:cNvSpPr>
            <p:nvPr/>
          </p:nvSpPr>
          <p:spPr bwMode="auto">
            <a:xfrm flipV="1">
              <a:off x="3043" y="2324"/>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32" name="Line 61">
              <a:extLst>
                <a:ext uri="{FF2B5EF4-FFF2-40B4-BE49-F238E27FC236}">
                  <a16:creationId xmlns:a16="http://schemas.microsoft.com/office/drawing/2014/main" id="{15742F13-5DF5-EEDA-72BE-C17B9F85E643}"/>
                </a:ext>
              </a:extLst>
            </p:cNvPr>
            <p:cNvSpPr>
              <a:spLocks noChangeShapeType="1"/>
            </p:cNvSpPr>
            <p:nvPr/>
          </p:nvSpPr>
          <p:spPr bwMode="auto">
            <a:xfrm flipH="1" flipV="1">
              <a:off x="4473" y="1248"/>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33" name="Line 62">
              <a:extLst>
                <a:ext uri="{FF2B5EF4-FFF2-40B4-BE49-F238E27FC236}">
                  <a16:creationId xmlns:a16="http://schemas.microsoft.com/office/drawing/2014/main" id="{9A81950A-8BEA-81FE-673E-3ED54C8D94E7}"/>
                </a:ext>
              </a:extLst>
            </p:cNvPr>
            <p:cNvSpPr>
              <a:spLocks noChangeShapeType="1"/>
            </p:cNvSpPr>
            <p:nvPr/>
          </p:nvSpPr>
          <p:spPr bwMode="auto">
            <a:xfrm flipV="1">
              <a:off x="3043" y="1265"/>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4334" name="Group 63">
              <a:extLst>
                <a:ext uri="{FF2B5EF4-FFF2-40B4-BE49-F238E27FC236}">
                  <a16:creationId xmlns:a16="http://schemas.microsoft.com/office/drawing/2014/main" id="{CA215919-F5CD-C2FE-AD93-80D15F8776C5}"/>
                </a:ext>
              </a:extLst>
            </p:cNvPr>
            <p:cNvGrpSpPr>
              <a:grpSpLocks/>
            </p:cNvGrpSpPr>
            <p:nvPr/>
          </p:nvGrpSpPr>
          <p:grpSpPr bwMode="auto">
            <a:xfrm>
              <a:off x="4370" y="1629"/>
              <a:ext cx="206" cy="290"/>
              <a:chOff x="4164" y="1968"/>
              <a:chExt cx="264" cy="420"/>
            </a:xfrm>
          </p:grpSpPr>
          <p:sp>
            <p:nvSpPr>
              <p:cNvPr id="54335" name="AutoShape 64">
                <a:extLst>
                  <a:ext uri="{FF2B5EF4-FFF2-40B4-BE49-F238E27FC236}">
                    <a16:creationId xmlns:a16="http://schemas.microsoft.com/office/drawing/2014/main" id="{215D5733-CA55-C6E6-6428-8B51206CF4F8}"/>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336" name="Line 65">
                <a:extLst>
                  <a:ext uri="{FF2B5EF4-FFF2-40B4-BE49-F238E27FC236}">
                    <a16:creationId xmlns:a16="http://schemas.microsoft.com/office/drawing/2014/main" id="{04BDBB6F-BFE6-A66A-CB40-72F1E95920CC}"/>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4337" name="Line 66">
              <a:extLst>
                <a:ext uri="{FF2B5EF4-FFF2-40B4-BE49-F238E27FC236}">
                  <a16:creationId xmlns:a16="http://schemas.microsoft.com/office/drawing/2014/main" id="{67D57E3A-4983-A388-9834-2E984BF474D7}"/>
                </a:ext>
              </a:extLst>
            </p:cNvPr>
            <p:cNvSpPr>
              <a:spLocks noChangeShapeType="1"/>
            </p:cNvSpPr>
            <p:nvPr/>
          </p:nvSpPr>
          <p:spPr bwMode="auto">
            <a:xfrm flipV="1">
              <a:off x="3930" y="1248"/>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38" name="Rectangle 67">
              <a:extLst>
                <a:ext uri="{FF2B5EF4-FFF2-40B4-BE49-F238E27FC236}">
                  <a16:creationId xmlns:a16="http://schemas.microsoft.com/office/drawing/2014/main" id="{A29ABD83-A85C-3B82-8A6F-430169233B96}"/>
                </a:ext>
              </a:extLst>
            </p:cNvPr>
            <p:cNvSpPr>
              <a:spLocks noChangeArrowheads="1"/>
            </p:cNvSpPr>
            <p:nvPr/>
          </p:nvSpPr>
          <p:spPr bwMode="auto">
            <a:xfrm>
              <a:off x="3882" y="1662"/>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339" name="Line 68">
              <a:extLst>
                <a:ext uri="{FF2B5EF4-FFF2-40B4-BE49-F238E27FC236}">
                  <a16:creationId xmlns:a16="http://schemas.microsoft.com/office/drawing/2014/main" id="{4518661A-F8F1-61BF-786A-77C1FA155877}"/>
                </a:ext>
              </a:extLst>
            </p:cNvPr>
            <p:cNvSpPr>
              <a:spLocks noChangeShapeType="1"/>
            </p:cNvSpPr>
            <p:nvPr/>
          </p:nvSpPr>
          <p:spPr bwMode="auto">
            <a:xfrm>
              <a:off x="4458" y="1236"/>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40" name="Line 69">
              <a:extLst>
                <a:ext uri="{FF2B5EF4-FFF2-40B4-BE49-F238E27FC236}">
                  <a16:creationId xmlns:a16="http://schemas.microsoft.com/office/drawing/2014/main" id="{B0A8ED0D-0DD5-0099-D423-2F5D1BC80682}"/>
                </a:ext>
              </a:extLst>
            </p:cNvPr>
            <p:cNvSpPr>
              <a:spLocks noChangeShapeType="1"/>
            </p:cNvSpPr>
            <p:nvPr/>
          </p:nvSpPr>
          <p:spPr bwMode="auto">
            <a:xfrm flipV="1">
              <a:off x="4919" y="1248"/>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41" name="Rectangle 70">
              <a:extLst>
                <a:ext uri="{FF2B5EF4-FFF2-40B4-BE49-F238E27FC236}">
                  <a16:creationId xmlns:a16="http://schemas.microsoft.com/office/drawing/2014/main" id="{689F70FE-EE78-BDE5-8D14-E2D332D8E7EB}"/>
                </a:ext>
              </a:extLst>
            </p:cNvPr>
            <p:cNvSpPr>
              <a:spLocks noChangeArrowheads="1"/>
            </p:cNvSpPr>
            <p:nvPr/>
          </p:nvSpPr>
          <p:spPr bwMode="auto">
            <a:xfrm>
              <a:off x="4871" y="1662"/>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342" name="Text Box 71">
              <a:extLst>
                <a:ext uri="{FF2B5EF4-FFF2-40B4-BE49-F238E27FC236}">
                  <a16:creationId xmlns:a16="http://schemas.microsoft.com/office/drawing/2014/main" id="{E77A409F-71DA-A8A1-354D-05DBDB75C159}"/>
                </a:ext>
              </a:extLst>
            </p:cNvPr>
            <p:cNvSpPr txBox="1">
              <a:spLocks noChangeArrowheads="1"/>
            </p:cNvSpPr>
            <p:nvPr/>
          </p:nvSpPr>
          <p:spPr bwMode="auto">
            <a:xfrm>
              <a:off x="3891" y="1634"/>
              <a:ext cx="439"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r</a:t>
              </a:r>
              <a:r>
                <a:rPr lang="en-US" altLang="zh-CN" sz="2400" b="1" i="0" baseline="-25000">
                  <a:solidFill>
                    <a:schemeClr val="tx1"/>
                  </a:solidFill>
                  <a:ea typeface="楷体_GB2312" pitchFamily="49" charset="-122"/>
                </a:rPr>
                <a:t>be</a:t>
              </a:r>
              <a:endParaRPr lang="en-US" altLang="zh-CN" sz="2400" b="1" i="0">
                <a:solidFill>
                  <a:schemeClr val="tx1"/>
                </a:solidFill>
                <a:ea typeface="楷体_GB2312" pitchFamily="49" charset="-122"/>
              </a:endParaRPr>
            </a:p>
          </p:txBody>
        </p:sp>
        <p:sp>
          <p:nvSpPr>
            <p:cNvPr id="54343" name="Line 72">
              <a:extLst>
                <a:ext uri="{FF2B5EF4-FFF2-40B4-BE49-F238E27FC236}">
                  <a16:creationId xmlns:a16="http://schemas.microsoft.com/office/drawing/2014/main" id="{4F598064-E03E-9AC6-CC29-9F872E8B41F5}"/>
                </a:ext>
              </a:extLst>
            </p:cNvPr>
            <p:cNvSpPr>
              <a:spLocks noChangeShapeType="1"/>
            </p:cNvSpPr>
            <p:nvPr/>
          </p:nvSpPr>
          <p:spPr bwMode="auto">
            <a:xfrm>
              <a:off x="4330" y="1662"/>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344" name="Text Box 73">
              <a:extLst>
                <a:ext uri="{FF2B5EF4-FFF2-40B4-BE49-F238E27FC236}">
                  <a16:creationId xmlns:a16="http://schemas.microsoft.com/office/drawing/2014/main" id="{8D49A403-286A-E63F-D529-01B57E448C0D}"/>
                </a:ext>
              </a:extLst>
            </p:cNvPr>
            <p:cNvSpPr txBox="1">
              <a:spLocks noChangeArrowheads="1"/>
            </p:cNvSpPr>
            <p:nvPr/>
          </p:nvSpPr>
          <p:spPr bwMode="auto">
            <a:xfrm>
              <a:off x="4141" y="1401"/>
              <a:ext cx="531"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i="0">
                  <a:solidFill>
                    <a:schemeClr val="tx1"/>
                  </a:solidFill>
                  <a:ea typeface="楷体_GB2312" pitchFamily="49" charset="-122"/>
                  <a:sym typeface="Symbol" panose="05050102010706020507" pitchFamily="18" charset="2"/>
                </a:rPr>
                <a:t></a:t>
              </a:r>
              <a:r>
                <a:rPr lang="en-US" altLang="zh-CN" sz="2400" b="1">
                  <a:solidFill>
                    <a:schemeClr val="tx1"/>
                  </a:solidFill>
                  <a:ea typeface="楷体_GB2312" pitchFamily="49" charset="-122"/>
                  <a:sym typeface="Symbol" panose="05050102010706020507" pitchFamily="18" charset="2"/>
                </a:rPr>
                <a:t>i</a:t>
              </a:r>
              <a:r>
                <a:rPr lang="en-US" altLang="zh-CN" sz="2400" b="1" i="0" baseline="-25000">
                  <a:solidFill>
                    <a:schemeClr val="tx1"/>
                  </a:solidFill>
                  <a:ea typeface="楷体_GB2312" pitchFamily="49" charset="-122"/>
                  <a:sym typeface="Symbol" panose="05050102010706020507" pitchFamily="18" charset="2"/>
                </a:rPr>
                <a:t>b</a:t>
              </a:r>
              <a:endParaRPr lang="en-US" altLang="zh-CN" sz="2400" b="1" i="0">
                <a:solidFill>
                  <a:schemeClr val="tx1"/>
                </a:solidFill>
                <a:ea typeface="楷体_GB2312" pitchFamily="49" charset="-122"/>
              </a:endParaRPr>
            </a:p>
          </p:txBody>
        </p:sp>
        <p:sp>
          <p:nvSpPr>
            <p:cNvPr id="54345" name="Line 74">
              <a:extLst>
                <a:ext uri="{FF2B5EF4-FFF2-40B4-BE49-F238E27FC236}">
                  <a16:creationId xmlns:a16="http://schemas.microsoft.com/office/drawing/2014/main" id="{60E5FE8C-D0EB-3F1F-B226-659BE9876A33}"/>
                </a:ext>
              </a:extLst>
            </p:cNvPr>
            <p:cNvSpPr>
              <a:spLocks noChangeShapeType="1"/>
            </p:cNvSpPr>
            <p:nvPr/>
          </p:nvSpPr>
          <p:spPr bwMode="auto">
            <a:xfrm flipV="1">
              <a:off x="3645" y="1198"/>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346" name="Text Box 75">
              <a:extLst>
                <a:ext uri="{FF2B5EF4-FFF2-40B4-BE49-F238E27FC236}">
                  <a16:creationId xmlns:a16="http://schemas.microsoft.com/office/drawing/2014/main" id="{9176A62C-460B-60E5-3291-235FD2C21A6F}"/>
                </a:ext>
              </a:extLst>
            </p:cNvPr>
            <p:cNvSpPr txBox="1">
              <a:spLocks noChangeArrowheads="1"/>
            </p:cNvSpPr>
            <p:nvPr/>
          </p:nvSpPr>
          <p:spPr bwMode="auto">
            <a:xfrm>
              <a:off x="4535" y="1664"/>
              <a:ext cx="634"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zh-CN" sz="2400" b="1" i="0">
                <a:solidFill>
                  <a:schemeClr val="tx1"/>
                </a:solidFill>
                <a:ea typeface="楷体_GB2312" pitchFamily="49" charset="-122"/>
              </a:endParaRPr>
            </a:p>
          </p:txBody>
        </p:sp>
        <p:sp>
          <p:nvSpPr>
            <p:cNvPr id="54347" name="Line 76">
              <a:extLst>
                <a:ext uri="{FF2B5EF4-FFF2-40B4-BE49-F238E27FC236}">
                  <a16:creationId xmlns:a16="http://schemas.microsoft.com/office/drawing/2014/main" id="{382672B7-515E-06A8-5B38-CACC468FA91C}"/>
                </a:ext>
              </a:extLst>
            </p:cNvPr>
            <p:cNvSpPr>
              <a:spLocks noChangeShapeType="1"/>
            </p:cNvSpPr>
            <p:nvPr/>
          </p:nvSpPr>
          <p:spPr bwMode="auto">
            <a:xfrm flipH="1">
              <a:off x="4430" y="1186"/>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348" name="Text Box 77">
              <a:extLst>
                <a:ext uri="{FF2B5EF4-FFF2-40B4-BE49-F238E27FC236}">
                  <a16:creationId xmlns:a16="http://schemas.microsoft.com/office/drawing/2014/main" id="{5D93A506-FFDF-6102-D56F-591132A7B246}"/>
                </a:ext>
              </a:extLst>
            </p:cNvPr>
            <p:cNvSpPr txBox="1">
              <a:spLocks noChangeArrowheads="1"/>
            </p:cNvSpPr>
            <p:nvPr/>
          </p:nvSpPr>
          <p:spPr bwMode="auto">
            <a:xfrm>
              <a:off x="3474" y="1627"/>
              <a:ext cx="466"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54349" name="Line 78">
              <a:extLst>
                <a:ext uri="{FF2B5EF4-FFF2-40B4-BE49-F238E27FC236}">
                  <a16:creationId xmlns:a16="http://schemas.microsoft.com/office/drawing/2014/main" id="{054A8BD4-A0D9-DF7E-F4ED-61A0A0C809FC}"/>
                </a:ext>
              </a:extLst>
            </p:cNvPr>
            <p:cNvSpPr>
              <a:spLocks noChangeShapeType="1"/>
            </p:cNvSpPr>
            <p:nvPr/>
          </p:nvSpPr>
          <p:spPr bwMode="auto">
            <a:xfrm flipV="1">
              <a:off x="5314" y="1256"/>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50" name="Rectangle 79">
              <a:extLst>
                <a:ext uri="{FF2B5EF4-FFF2-40B4-BE49-F238E27FC236}">
                  <a16:creationId xmlns:a16="http://schemas.microsoft.com/office/drawing/2014/main" id="{AE0AB8A2-DC80-1E3E-4F18-00A4CFF8FF7B}"/>
                </a:ext>
              </a:extLst>
            </p:cNvPr>
            <p:cNvSpPr>
              <a:spLocks noChangeArrowheads="1"/>
            </p:cNvSpPr>
            <p:nvPr/>
          </p:nvSpPr>
          <p:spPr bwMode="auto">
            <a:xfrm>
              <a:off x="5269" y="1641"/>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351" name="Text Box 80">
              <a:extLst>
                <a:ext uri="{FF2B5EF4-FFF2-40B4-BE49-F238E27FC236}">
                  <a16:creationId xmlns:a16="http://schemas.microsoft.com/office/drawing/2014/main" id="{2819A785-DE5B-480F-E8AE-39A304BE9807}"/>
                </a:ext>
              </a:extLst>
            </p:cNvPr>
            <p:cNvSpPr txBox="1">
              <a:spLocks noChangeArrowheads="1"/>
            </p:cNvSpPr>
            <p:nvPr/>
          </p:nvSpPr>
          <p:spPr bwMode="auto">
            <a:xfrm>
              <a:off x="4512" y="1641"/>
              <a:ext cx="453"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C</a:t>
              </a:r>
              <a:endParaRPr lang="en-US" altLang="zh-CN" sz="2400" b="1" i="0">
                <a:solidFill>
                  <a:schemeClr val="tx1"/>
                </a:solidFill>
                <a:ea typeface="楷体_GB2312" pitchFamily="49" charset="-122"/>
              </a:endParaRPr>
            </a:p>
          </p:txBody>
        </p:sp>
        <p:sp>
          <p:nvSpPr>
            <p:cNvPr id="54352" name="Text Box 81">
              <a:extLst>
                <a:ext uri="{FF2B5EF4-FFF2-40B4-BE49-F238E27FC236}">
                  <a16:creationId xmlns:a16="http://schemas.microsoft.com/office/drawing/2014/main" id="{A8EF12D4-B4E0-951F-9046-A6D50F0F71BC}"/>
                </a:ext>
              </a:extLst>
            </p:cNvPr>
            <p:cNvSpPr txBox="1">
              <a:spLocks noChangeArrowheads="1"/>
            </p:cNvSpPr>
            <p:nvPr/>
          </p:nvSpPr>
          <p:spPr bwMode="auto">
            <a:xfrm>
              <a:off x="4891" y="1627"/>
              <a:ext cx="508"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54353" name="Text Box 82">
              <a:extLst>
                <a:ext uri="{FF2B5EF4-FFF2-40B4-BE49-F238E27FC236}">
                  <a16:creationId xmlns:a16="http://schemas.microsoft.com/office/drawing/2014/main" id="{E421D366-9E68-1067-014E-60846CD574F4}"/>
                </a:ext>
              </a:extLst>
            </p:cNvPr>
            <p:cNvSpPr txBox="1">
              <a:spLocks noChangeArrowheads="1"/>
            </p:cNvSpPr>
            <p:nvPr/>
          </p:nvSpPr>
          <p:spPr bwMode="auto">
            <a:xfrm>
              <a:off x="4270" y="2078"/>
              <a:ext cx="224"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54354" name="Text Box 83">
              <a:extLst>
                <a:ext uri="{FF2B5EF4-FFF2-40B4-BE49-F238E27FC236}">
                  <a16:creationId xmlns:a16="http://schemas.microsoft.com/office/drawing/2014/main" id="{F13C6B32-9329-45B2-A0A9-95426FBD039B}"/>
                </a:ext>
              </a:extLst>
            </p:cNvPr>
            <p:cNvSpPr txBox="1">
              <a:spLocks noChangeArrowheads="1"/>
            </p:cNvSpPr>
            <p:nvPr/>
          </p:nvSpPr>
          <p:spPr bwMode="auto">
            <a:xfrm>
              <a:off x="3427" y="1025"/>
              <a:ext cx="224"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54355" name="Text Box 84">
              <a:extLst>
                <a:ext uri="{FF2B5EF4-FFF2-40B4-BE49-F238E27FC236}">
                  <a16:creationId xmlns:a16="http://schemas.microsoft.com/office/drawing/2014/main" id="{5B2CFAF3-57E9-51ED-9771-0115F01EFA24}"/>
                </a:ext>
              </a:extLst>
            </p:cNvPr>
            <p:cNvSpPr txBox="1">
              <a:spLocks noChangeArrowheads="1"/>
            </p:cNvSpPr>
            <p:nvPr/>
          </p:nvSpPr>
          <p:spPr bwMode="auto">
            <a:xfrm>
              <a:off x="4665" y="1001"/>
              <a:ext cx="223"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54356" name="Line 85">
              <a:extLst>
                <a:ext uri="{FF2B5EF4-FFF2-40B4-BE49-F238E27FC236}">
                  <a16:creationId xmlns:a16="http://schemas.microsoft.com/office/drawing/2014/main" id="{A84304F0-9385-18B3-5A55-5B6228102C57}"/>
                </a:ext>
              </a:extLst>
            </p:cNvPr>
            <p:cNvSpPr>
              <a:spLocks noChangeShapeType="1"/>
            </p:cNvSpPr>
            <p:nvPr/>
          </p:nvSpPr>
          <p:spPr bwMode="auto">
            <a:xfrm flipV="1">
              <a:off x="3526" y="1256"/>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57" name="Text Box 86">
              <a:extLst>
                <a:ext uri="{FF2B5EF4-FFF2-40B4-BE49-F238E27FC236}">
                  <a16:creationId xmlns:a16="http://schemas.microsoft.com/office/drawing/2014/main" id="{9A198014-CCFC-5FD8-AB89-A1FAF24B45FE}"/>
                </a:ext>
              </a:extLst>
            </p:cNvPr>
            <p:cNvSpPr txBox="1">
              <a:spLocks noChangeArrowheads="1"/>
            </p:cNvSpPr>
            <p:nvPr/>
          </p:nvSpPr>
          <p:spPr bwMode="auto">
            <a:xfrm>
              <a:off x="3153" y="1620"/>
              <a:ext cx="336"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2"/>
                  </a:solidFill>
                  <a:ea typeface="楷体_GB2312" pitchFamily="49" charset="-122"/>
                </a:rPr>
                <a:t>u</a:t>
              </a:r>
              <a:r>
                <a:rPr lang="en-US" altLang="zh-CN" b="1" i="0" baseline="-25000">
                  <a:solidFill>
                    <a:schemeClr val="tx2"/>
                  </a:solidFill>
                  <a:ea typeface="楷体_GB2312" pitchFamily="49" charset="-122"/>
                </a:rPr>
                <a:t>i</a:t>
              </a:r>
              <a:endParaRPr lang="en-US" altLang="zh-CN" b="1" i="0">
                <a:solidFill>
                  <a:schemeClr val="tx2"/>
                </a:solidFill>
                <a:ea typeface="楷体_GB2312" pitchFamily="49" charset="-122"/>
              </a:endParaRPr>
            </a:p>
          </p:txBody>
        </p:sp>
        <p:sp>
          <p:nvSpPr>
            <p:cNvPr id="54358" name="Text Box 87" descr="新闻纸">
              <a:extLst>
                <a:ext uri="{FF2B5EF4-FFF2-40B4-BE49-F238E27FC236}">
                  <a16:creationId xmlns:a16="http://schemas.microsoft.com/office/drawing/2014/main" id="{1C3F1A25-FC0E-E1B4-D0C7-FBB6A19B8E0A}"/>
                </a:ext>
              </a:extLst>
            </p:cNvPr>
            <p:cNvSpPr txBox="1">
              <a:spLocks noChangeArrowheads="1"/>
            </p:cNvSpPr>
            <p:nvPr/>
          </p:nvSpPr>
          <p:spPr bwMode="auto">
            <a:xfrm>
              <a:off x="3161" y="1242"/>
              <a:ext cx="299"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54359" name="Text Box 88" descr="新闻纸">
              <a:extLst>
                <a:ext uri="{FF2B5EF4-FFF2-40B4-BE49-F238E27FC236}">
                  <a16:creationId xmlns:a16="http://schemas.microsoft.com/office/drawing/2014/main" id="{44B64C36-D982-ABCA-DF78-4D0C9C06AF89}"/>
                </a:ext>
              </a:extLst>
            </p:cNvPr>
            <p:cNvSpPr txBox="1">
              <a:spLocks noChangeArrowheads="1"/>
            </p:cNvSpPr>
            <p:nvPr/>
          </p:nvSpPr>
          <p:spPr bwMode="auto">
            <a:xfrm>
              <a:off x="3151" y="2098"/>
              <a:ext cx="299"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54360" name="Rectangle 89">
              <a:extLst>
                <a:ext uri="{FF2B5EF4-FFF2-40B4-BE49-F238E27FC236}">
                  <a16:creationId xmlns:a16="http://schemas.microsoft.com/office/drawing/2014/main" id="{B019FE0B-58B7-D789-2787-15AF1A401898}"/>
                </a:ext>
              </a:extLst>
            </p:cNvPr>
            <p:cNvSpPr>
              <a:spLocks noChangeArrowheads="1"/>
            </p:cNvSpPr>
            <p:nvPr/>
          </p:nvSpPr>
          <p:spPr bwMode="auto">
            <a:xfrm>
              <a:off x="3490" y="1637"/>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54361" name="Group 90">
              <a:extLst>
                <a:ext uri="{FF2B5EF4-FFF2-40B4-BE49-F238E27FC236}">
                  <a16:creationId xmlns:a16="http://schemas.microsoft.com/office/drawing/2014/main" id="{57591B1E-A623-F341-0054-65BA18E0C260}"/>
                </a:ext>
              </a:extLst>
            </p:cNvPr>
            <p:cNvGrpSpPr>
              <a:grpSpLocks/>
            </p:cNvGrpSpPr>
            <p:nvPr/>
          </p:nvGrpSpPr>
          <p:grpSpPr bwMode="auto">
            <a:xfrm>
              <a:off x="5372" y="1289"/>
              <a:ext cx="338" cy="910"/>
              <a:chOff x="4316" y="1859"/>
              <a:chExt cx="436" cy="1319"/>
            </a:xfrm>
          </p:grpSpPr>
          <p:sp>
            <p:nvSpPr>
              <p:cNvPr id="54362" name="Text Box 91">
                <a:extLst>
                  <a:ext uri="{FF2B5EF4-FFF2-40B4-BE49-F238E27FC236}">
                    <a16:creationId xmlns:a16="http://schemas.microsoft.com/office/drawing/2014/main" id="{2E512434-5233-3CAF-B3C4-5DC883A55147}"/>
                  </a:ext>
                </a:extLst>
              </p:cNvPr>
              <p:cNvSpPr txBox="1">
                <a:spLocks noChangeArrowheads="1"/>
              </p:cNvSpPr>
              <p:nvPr/>
            </p:nvSpPr>
            <p:spPr bwMode="auto">
              <a:xfrm>
                <a:off x="4319" y="2311"/>
                <a:ext cx="433"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2"/>
                    </a:solidFill>
                    <a:ea typeface="楷体_GB2312" pitchFamily="49" charset="-122"/>
                  </a:rPr>
                  <a:t>u</a:t>
                </a:r>
                <a:r>
                  <a:rPr lang="en-US" altLang="zh-CN" sz="2400" b="1" i="0" baseline="-25000">
                    <a:solidFill>
                      <a:schemeClr val="tx2"/>
                    </a:solidFill>
                    <a:ea typeface="楷体_GB2312" pitchFamily="49" charset="-122"/>
                  </a:rPr>
                  <a:t>o</a:t>
                </a:r>
                <a:endParaRPr lang="en-US" altLang="zh-CN" sz="2400" b="1" i="0">
                  <a:solidFill>
                    <a:schemeClr val="tx2"/>
                  </a:solidFill>
                  <a:ea typeface="楷体_GB2312" pitchFamily="49" charset="-122"/>
                </a:endParaRPr>
              </a:p>
            </p:txBody>
          </p:sp>
          <p:sp>
            <p:nvSpPr>
              <p:cNvPr id="54363" name="Rectangle 92" descr="新闻纸">
                <a:extLst>
                  <a:ext uri="{FF2B5EF4-FFF2-40B4-BE49-F238E27FC236}">
                    <a16:creationId xmlns:a16="http://schemas.microsoft.com/office/drawing/2014/main" id="{72511691-655B-A2C3-6E6A-D3C0CB23A110}"/>
                  </a:ext>
                </a:extLst>
              </p:cNvPr>
              <p:cNvSpPr>
                <a:spLocks noChangeArrowheads="1"/>
              </p:cNvSpPr>
              <p:nvPr/>
            </p:nvSpPr>
            <p:spPr bwMode="auto">
              <a:xfrm>
                <a:off x="4316" y="1859"/>
                <a:ext cx="252"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54364" name="Rectangle 93" descr="新闻纸">
                <a:extLst>
                  <a:ext uri="{FF2B5EF4-FFF2-40B4-BE49-F238E27FC236}">
                    <a16:creationId xmlns:a16="http://schemas.microsoft.com/office/drawing/2014/main" id="{DCB373B0-D4C6-0C9A-C2A5-0A73BEFF0073}"/>
                  </a:ext>
                </a:extLst>
              </p:cNvPr>
              <p:cNvSpPr>
                <a:spLocks noChangeArrowheads="1"/>
              </p:cNvSpPr>
              <p:nvPr/>
            </p:nvSpPr>
            <p:spPr bwMode="auto">
              <a:xfrm>
                <a:off x="4316" y="2791"/>
                <a:ext cx="252" cy="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grpSp>
        <p:grpSp>
          <p:nvGrpSpPr>
            <p:cNvPr id="54365" name="Group 94">
              <a:extLst>
                <a:ext uri="{FF2B5EF4-FFF2-40B4-BE49-F238E27FC236}">
                  <a16:creationId xmlns:a16="http://schemas.microsoft.com/office/drawing/2014/main" id="{3817314F-C247-DCBD-FF54-CB8604EAEF1B}"/>
                </a:ext>
              </a:extLst>
            </p:cNvPr>
            <p:cNvGrpSpPr>
              <a:grpSpLocks/>
            </p:cNvGrpSpPr>
            <p:nvPr/>
          </p:nvGrpSpPr>
          <p:grpSpPr bwMode="auto">
            <a:xfrm>
              <a:off x="4408" y="2309"/>
              <a:ext cx="183" cy="130"/>
              <a:chOff x="6645" y="4036"/>
              <a:chExt cx="198" cy="188"/>
            </a:xfrm>
          </p:grpSpPr>
          <p:sp>
            <p:nvSpPr>
              <p:cNvPr id="54366" name="Line 95">
                <a:extLst>
                  <a:ext uri="{FF2B5EF4-FFF2-40B4-BE49-F238E27FC236}">
                    <a16:creationId xmlns:a16="http://schemas.microsoft.com/office/drawing/2014/main" id="{60B9C035-0929-8D48-4520-170D336CC391}"/>
                  </a:ext>
                </a:extLst>
              </p:cNvPr>
              <p:cNvSpPr>
                <a:spLocks noChangeShapeType="1"/>
              </p:cNvSpPr>
              <p:nvPr/>
            </p:nvSpPr>
            <p:spPr bwMode="auto">
              <a:xfrm>
                <a:off x="6724" y="4036"/>
                <a:ext cx="0" cy="1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67" name="Line 96">
                <a:extLst>
                  <a:ext uri="{FF2B5EF4-FFF2-40B4-BE49-F238E27FC236}">
                    <a16:creationId xmlns:a16="http://schemas.microsoft.com/office/drawing/2014/main" id="{10BA959E-99D5-1DD9-FD43-C51F78767507}"/>
                  </a:ext>
                </a:extLst>
              </p:cNvPr>
              <p:cNvSpPr>
                <a:spLocks noChangeShapeType="1"/>
              </p:cNvSpPr>
              <p:nvPr/>
            </p:nvSpPr>
            <p:spPr bwMode="auto">
              <a:xfrm>
                <a:off x="6645" y="4224"/>
                <a:ext cx="19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4368" name="Line 97">
              <a:extLst>
                <a:ext uri="{FF2B5EF4-FFF2-40B4-BE49-F238E27FC236}">
                  <a16:creationId xmlns:a16="http://schemas.microsoft.com/office/drawing/2014/main" id="{A30CA171-4AC4-32B7-EF2C-F31E95DC1A5D}"/>
                </a:ext>
              </a:extLst>
            </p:cNvPr>
            <p:cNvSpPr>
              <a:spLocks noChangeShapeType="1"/>
            </p:cNvSpPr>
            <p:nvPr/>
          </p:nvSpPr>
          <p:spPr bwMode="auto">
            <a:xfrm flipH="1" flipV="1">
              <a:off x="5319" y="1871"/>
              <a:ext cx="0" cy="4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69" name="Line 98">
              <a:extLst>
                <a:ext uri="{FF2B5EF4-FFF2-40B4-BE49-F238E27FC236}">
                  <a16:creationId xmlns:a16="http://schemas.microsoft.com/office/drawing/2014/main" id="{AE2FFD8A-5CDA-10AD-1726-0C4CC9635778}"/>
                </a:ext>
              </a:extLst>
            </p:cNvPr>
            <p:cNvSpPr>
              <a:spLocks noChangeShapeType="1"/>
            </p:cNvSpPr>
            <p:nvPr/>
          </p:nvSpPr>
          <p:spPr bwMode="auto">
            <a:xfrm flipV="1">
              <a:off x="4917" y="1922"/>
              <a:ext cx="0" cy="3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70" name="Line 99">
              <a:extLst>
                <a:ext uri="{FF2B5EF4-FFF2-40B4-BE49-F238E27FC236}">
                  <a16:creationId xmlns:a16="http://schemas.microsoft.com/office/drawing/2014/main" id="{67C9DD2C-8CC8-84C1-63E3-10D1CFDCB508}"/>
                </a:ext>
              </a:extLst>
            </p:cNvPr>
            <p:cNvSpPr>
              <a:spLocks noChangeShapeType="1"/>
            </p:cNvSpPr>
            <p:nvPr/>
          </p:nvSpPr>
          <p:spPr bwMode="auto">
            <a:xfrm flipV="1">
              <a:off x="3914" y="1922"/>
              <a:ext cx="10" cy="3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71" name="Line 100">
              <a:extLst>
                <a:ext uri="{FF2B5EF4-FFF2-40B4-BE49-F238E27FC236}">
                  <a16:creationId xmlns:a16="http://schemas.microsoft.com/office/drawing/2014/main" id="{34762B4D-FE32-F77A-E15D-F1F6000C7718}"/>
                </a:ext>
              </a:extLst>
            </p:cNvPr>
            <p:cNvSpPr>
              <a:spLocks noChangeShapeType="1"/>
            </p:cNvSpPr>
            <p:nvPr/>
          </p:nvSpPr>
          <p:spPr bwMode="auto">
            <a:xfrm flipV="1">
              <a:off x="3527" y="1910"/>
              <a:ext cx="0" cy="4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72" name="Line 101">
              <a:extLst>
                <a:ext uri="{FF2B5EF4-FFF2-40B4-BE49-F238E27FC236}">
                  <a16:creationId xmlns:a16="http://schemas.microsoft.com/office/drawing/2014/main" id="{B2EAF9ED-15ED-B796-C4AF-6E62A1435C3F}"/>
                </a:ext>
              </a:extLst>
            </p:cNvPr>
            <p:cNvSpPr>
              <a:spLocks noChangeShapeType="1"/>
            </p:cNvSpPr>
            <p:nvPr/>
          </p:nvSpPr>
          <p:spPr bwMode="auto">
            <a:xfrm flipH="1" flipV="1">
              <a:off x="4484" y="1934"/>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73" name="Line 102">
              <a:extLst>
                <a:ext uri="{FF2B5EF4-FFF2-40B4-BE49-F238E27FC236}">
                  <a16:creationId xmlns:a16="http://schemas.microsoft.com/office/drawing/2014/main" id="{AD216A96-7E8E-837D-62EE-86A5C74476A2}"/>
                </a:ext>
              </a:extLst>
            </p:cNvPr>
            <p:cNvSpPr>
              <a:spLocks noChangeShapeType="1"/>
            </p:cNvSpPr>
            <p:nvPr/>
          </p:nvSpPr>
          <p:spPr bwMode="auto">
            <a:xfrm flipH="1">
              <a:off x="3046" y="1688"/>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74" name="Rectangle 103">
              <a:extLst>
                <a:ext uri="{FF2B5EF4-FFF2-40B4-BE49-F238E27FC236}">
                  <a16:creationId xmlns:a16="http://schemas.microsoft.com/office/drawing/2014/main" id="{B78C9DBF-CF58-830C-E6EE-1F305E41A870}"/>
                </a:ext>
              </a:extLst>
            </p:cNvPr>
            <p:cNvSpPr>
              <a:spLocks noChangeArrowheads="1"/>
            </p:cNvSpPr>
            <p:nvPr/>
          </p:nvSpPr>
          <p:spPr bwMode="auto">
            <a:xfrm>
              <a:off x="3009" y="1460"/>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4375" name="Line 104">
              <a:extLst>
                <a:ext uri="{FF2B5EF4-FFF2-40B4-BE49-F238E27FC236}">
                  <a16:creationId xmlns:a16="http://schemas.microsoft.com/office/drawing/2014/main" id="{7CE74261-56F3-56CF-B610-F5DB8DFB8E48}"/>
                </a:ext>
              </a:extLst>
            </p:cNvPr>
            <p:cNvSpPr>
              <a:spLocks noChangeShapeType="1"/>
            </p:cNvSpPr>
            <p:nvPr/>
          </p:nvSpPr>
          <p:spPr bwMode="auto">
            <a:xfrm flipH="1">
              <a:off x="3046" y="1280"/>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376" name="Oval 105">
              <a:extLst>
                <a:ext uri="{FF2B5EF4-FFF2-40B4-BE49-F238E27FC236}">
                  <a16:creationId xmlns:a16="http://schemas.microsoft.com/office/drawing/2014/main" id="{103F9DE1-2A45-2178-03D1-8D40864DEBBA}"/>
                </a:ext>
              </a:extLst>
            </p:cNvPr>
            <p:cNvSpPr>
              <a:spLocks noChangeArrowheads="1"/>
            </p:cNvSpPr>
            <p:nvPr/>
          </p:nvSpPr>
          <p:spPr bwMode="auto">
            <a:xfrm>
              <a:off x="2945" y="1957"/>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4377" name="Rectangle 106" descr="新闻纸">
              <a:extLst>
                <a:ext uri="{FF2B5EF4-FFF2-40B4-BE49-F238E27FC236}">
                  <a16:creationId xmlns:a16="http://schemas.microsoft.com/office/drawing/2014/main" id="{980EC28B-66B8-CA66-DBFD-614E7D9726E4}"/>
                </a:ext>
              </a:extLst>
            </p:cNvPr>
            <p:cNvSpPr>
              <a:spLocks noChangeArrowheads="1"/>
            </p:cNvSpPr>
            <p:nvPr/>
          </p:nvSpPr>
          <p:spPr bwMode="auto">
            <a:xfrm>
              <a:off x="2839" y="1736"/>
              <a:ext cx="210"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accent2"/>
                  </a:solidFill>
                  <a:latin typeface="宋体" panose="02010600030101010101" pitchFamily="2" charset="-122"/>
                  <a:ea typeface="宋体" panose="02010600030101010101" pitchFamily="2" charset="-122"/>
                </a:rPr>
                <a:t>+</a:t>
              </a:r>
            </a:p>
          </p:txBody>
        </p:sp>
        <p:sp>
          <p:nvSpPr>
            <p:cNvPr id="54378" name="Rectangle 107">
              <a:extLst>
                <a:ext uri="{FF2B5EF4-FFF2-40B4-BE49-F238E27FC236}">
                  <a16:creationId xmlns:a16="http://schemas.microsoft.com/office/drawing/2014/main" id="{F7347F4D-2A55-3FF5-A661-0F330E2383CB}"/>
                </a:ext>
              </a:extLst>
            </p:cNvPr>
            <p:cNvSpPr>
              <a:spLocks noChangeArrowheads="1"/>
            </p:cNvSpPr>
            <p:nvPr/>
          </p:nvSpPr>
          <p:spPr bwMode="auto">
            <a:xfrm>
              <a:off x="2829" y="2030"/>
              <a:ext cx="212" cy="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accent2"/>
                  </a:solidFill>
                  <a:latin typeface="宋体" panose="02010600030101010101" pitchFamily="2" charset="-122"/>
                  <a:ea typeface="宋体" panose="02010600030101010101" pitchFamily="2" charset="-122"/>
                </a:rPr>
                <a:t>-</a:t>
              </a:r>
            </a:p>
          </p:txBody>
        </p:sp>
        <p:sp>
          <p:nvSpPr>
            <p:cNvPr id="54379" name="Text Box 108">
              <a:extLst>
                <a:ext uri="{FF2B5EF4-FFF2-40B4-BE49-F238E27FC236}">
                  <a16:creationId xmlns:a16="http://schemas.microsoft.com/office/drawing/2014/main" id="{61908B48-C354-4FAA-841F-250A70CCAE0D}"/>
                </a:ext>
              </a:extLst>
            </p:cNvPr>
            <p:cNvSpPr txBox="1">
              <a:spLocks noChangeArrowheads="1"/>
            </p:cNvSpPr>
            <p:nvPr/>
          </p:nvSpPr>
          <p:spPr bwMode="auto">
            <a:xfrm>
              <a:off x="2668" y="1419"/>
              <a:ext cx="425"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54380" name="Oval 109">
              <a:extLst>
                <a:ext uri="{FF2B5EF4-FFF2-40B4-BE49-F238E27FC236}">
                  <a16:creationId xmlns:a16="http://schemas.microsoft.com/office/drawing/2014/main" id="{EC5A1B9B-B166-4706-9E2C-86B9B952A4A2}"/>
                </a:ext>
              </a:extLst>
            </p:cNvPr>
            <p:cNvSpPr>
              <a:spLocks noChangeArrowheads="1"/>
            </p:cNvSpPr>
            <p:nvPr/>
          </p:nvSpPr>
          <p:spPr bwMode="auto">
            <a:xfrm>
              <a:off x="4451" y="2291"/>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sp>
          <p:nvSpPr>
            <p:cNvPr id="54381" name="Line 110">
              <a:extLst>
                <a:ext uri="{FF2B5EF4-FFF2-40B4-BE49-F238E27FC236}">
                  <a16:creationId xmlns:a16="http://schemas.microsoft.com/office/drawing/2014/main" id="{38475EC9-0431-6230-6458-32DD8AE3B20E}"/>
                </a:ext>
              </a:extLst>
            </p:cNvPr>
            <p:cNvSpPr>
              <a:spLocks noChangeShapeType="1"/>
            </p:cNvSpPr>
            <p:nvPr/>
          </p:nvSpPr>
          <p:spPr bwMode="auto">
            <a:xfrm flipV="1">
              <a:off x="3041" y="1203"/>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382" name="Rectangle 111">
              <a:extLst>
                <a:ext uri="{FF2B5EF4-FFF2-40B4-BE49-F238E27FC236}">
                  <a16:creationId xmlns:a16="http://schemas.microsoft.com/office/drawing/2014/main" id="{51B82CD2-AC01-5B1A-7D76-F3F072AEAAE8}"/>
                </a:ext>
              </a:extLst>
            </p:cNvPr>
            <p:cNvSpPr>
              <a:spLocks noChangeArrowheads="1"/>
            </p:cNvSpPr>
            <p:nvPr/>
          </p:nvSpPr>
          <p:spPr bwMode="auto">
            <a:xfrm>
              <a:off x="3047" y="922"/>
              <a:ext cx="190" cy="2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b="1">
                  <a:solidFill>
                    <a:schemeClr val="tx1"/>
                  </a:solidFill>
                  <a:ea typeface="楷体_GB2312" pitchFamily="49" charset="-122"/>
                </a:rPr>
                <a:t>i</a:t>
              </a:r>
              <a:r>
                <a:rPr lang="en-US" altLang="zh-CN" sz="2400" b="1" i="0" baseline="-25000">
                  <a:solidFill>
                    <a:schemeClr val="tx1"/>
                  </a:solidFill>
                  <a:ea typeface="楷体_GB2312" pitchFamily="49" charset="-122"/>
                </a:rPr>
                <a:t>i</a:t>
              </a:r>
            </a:p>
          </p:txBody>
        </p:sp>
      </p:grpSp>
      <p:sp>
        <p:nvSpPr>
          <p:cNvPr id="296103" name="Text Box 167">
            <a:extLst>
              <a:ext uri="{FF2B5EF4-FFF2-40B4-BE49-F238E27FC236}">
                <a16:creationId xmlns:a16="http://schemas.microsoft.com/office/drawing/2014/main" id="{B1F75012-F161-92AB-8DCE-71AFFCBA5C30}"/>
              </a:ext>
            </a:extLst>
          </p:cNvPr>
          <p:cNvSpPr txBox="1">
            <a:spLocks noChangeArrowheads="1"/>
          </p:cNvSpPr>
          <p:nvPr/>
        </p:nvSpPr>
        <p:spPr bwMode="auto">
          <a:xfrm>
            <a:off x="5943600" y="3429000"/>
            <a:ext cx="1524000" cy="463550"/>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sz="2400"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交流通路</a:t>
            </a:r>
          </a:p>
        </p:txBody>
      </p:sp>
      <p:sp>
        <p:nvSpPr>
          <p:cNvPr id="296104" name="Text Box 168">
            <a:extLst>
              <a:ext uri="{FF2B5EF4-FFF2-40B4-BE49-F238E27FC236}">
                <a16:creationId xmlns:a16="http://schemas.microsoft.com/office/drawing/2014/main" id="{63C7E880-E65A-7D05-4A32-3F8DBF97136B}"/>
              </a:ext>
            </a:extLst>
          </p:cNvPr>
          <p:cNvSpPr txBox="1">
            <a:spLocks noChangeArrowheads="1"/>
          </p:cNvSpPr>
          <p:nvPr/>
        </p:nvSpPr>
        <p:spPr bwMode="auto">
          <a:xfrm>
            <a:off x="2590800" y="6019800"/>
            <a:ext cx="2259013" cy="463550"/>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sz="2400"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微变等效电路</a:t>
            </a:r>
          </a:p>
        </p:txBody>
      </p:sp>
      <p:sp>
        <p:nvSpPr>
          <p:cNvPr id="54385" name="AutoShape 169">
            <a:hlinkClick r:id="" action="ppaction://hlinkshowjump?jump=previousslide" highlightClick="1"/>
            <a:extLst>
              <a:ext uri="{FF2B5EF4-FFF2-40B4-BE49-F238E27FC236}">
                <a16:creationId xmlns:a16="http://schemas.microsoft.com/office/drawing/2014/main" id="{84881AF8-E7E8-8FF2-7E67-713F242315C8}"/>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4386" name="AutoShape 170">
            <a:hlinkClick r:id="" action="ppaction://hlinkshowjump?jump=nextslide" highlightClick="1"/>
            <a:extLst>
              <a:ext uri="{FF2B5EF4-FFF2-40B4-BE49-F238E27FC236}">
                <a16:creationId xmlns:a16="http://schemas.microsoft.com/office/drawing/2014/main" id="{AAEE88C7-A764-1189-6405-EE06EABC166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4387" name="AutoShape 171">
            <a:hlinkClick r:id="" action="ppaction://hlinkshowjump?jump=firstslide" highlightClick="1"/>
            <a:extLst>
              <a:ext uri="{FF2B5EF4-FFF2-40B4-BE49-F238E27FC236}">
                <a16:creationId xmlns:a16="http://schemas.microsoft.com/office/drawing/2014/main" id="{54E7DB8A-E377-6B0D-31D2-A8532CEE737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296110" name="AutoShape 174">
            <a:extLst>
              <a:ext uri="{FF2B5EF4-FFF2-40B4-BE49-F238E27FC236}">
                <a16:creationId xmlns:a16="http://schemas.microsoft.com/office/drawing/2014/main" id="{27D28661-A285-CE86-E793-B08788EA838C}"/>
              </a:ext>
            </a:extLst>
          </p:cNvPr>
          <p:cNvSpPr>
            <a:spLocks noChangeArrowheads="1"/>
          </p:cNvSpPr>
          <p:nvPr/>
        </p:nvSpPr>
        <p:spPr bwMode="auto">
          <a:xfrm rot="8318427">
            <a:off x="6248400" y="4181475"/>
            <a:ext cx="2038350" cy="779463"/>
          </a:xfrm>
          <a:prstGeom prst="curvedDownArrow">
            <a:avLst>
              <a:gd name="adj1" fmla="val 52301"/>
              <a:gd name="adj2" fmla="val 104603"/>
              <a:gd name="adj3" fmla="val 33310"/>
            </a:avLst>
          </a:prstGeom>
          <a:gradFill rotWithShape="0">
            <a:gsLst>
              <a:gs pos="0">
                <a:srgbClr val="66FF33"/>
              </a:gs>
              <a:gs pos="100000">
                <a:srgbClr val="4DC04D"/>
              </a:gs>
            </a:gsLst>
            <a:lin ang="0" scaled="1"/>
          </a:gradFill>
          <a:ln w="38100">
            <a:solidFill>
              <a:srgbClr val="005C00"/>
            </a:solidFill>
            <a:miter lim="800000"/>
            <a:headEnd/>
            <a:tailEnd/>
          </a:ln>
        </p:spPr>
        <p:txBody>
          <a:bodyPr lIns="90000" tIns="46800" rIns="90000" bIns="46800" anchor="ctr">
            <a:spAutoFit/>
          </a:bodyPr>
          <a:lstStyle/>
          <a:p>
            <a:pPr>
              <a:spcBef>
                <a:spcPct val="50000"/>
              </a:spcBef>
            </a:pPr>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95942"/>
                                        </p:tgtEl>
                                        <p:attrNameLst>
                                          <p:attrName>style.visibility</p:attrName>
                                        </p:attrNameLst>
                                      </p:cBhvr>
                                      <p:to>
                                        <p:strVal val="visible"/>
                                      </p:to>
                                    </p:set>
                                    <p:animEffect transition="in" filter="wipe(left)">
                                      <p:cBhvr>
                                        <p:cTn id="7" dur="500"/>
                                        <p:tgtEl>
                                          <p:spTgt spid="2959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296103"/>
                                        </p:tgtEl>
                                        <p:attrNameLst>
                                          <p:attrName>style.visibility</p:attrName>
                                        </p:attrNameLst>
                                      </p:cBhvr>
                                      <p:to>
                                        <p:strVal val="visible"/>
                                      </p:to>
                                    </p:set>
                                    <p:animEffect transition="in" filter="wipe(left)">
                                      <p:cBhvr>
                                        <p:cTn id="16" dur="500"/>
                                        <p:tgtEl>
                                          <p:spTgt spid="296103"/>
                                        </p:tgtEl>
                                      </p:cBhvr>
                                    </p:animEffect>
                                  </p:childTnLst>
                                </p:cTn>
                              </p:par>
                            </p:childTnLst>
                          </p:cTn>
                        </p:par>
                        <p:par>
                          <p:cTn id="17" fill="hold" nodeType="afterGroup">
                            <p:stCondLst>
                              <p:cond delay="1000"/>
                            </p:stCondLst>
                            <p:childTnLst>
                              <p:par>
                                <p:cTn id="18" presetID="22" presetClass="entr" presetSubtype="2" fill="hold" grpId="0" nodeType="afterEffect">
                                  <p:stCondLst>
                                    <p:cond delay="0"/>
                                  </p:stCondLst>
                                  <p:childTnLst>
                                    <p:set>
                                      <p:cBhvr>
                                        <p:cTn id="19" dur="1" fill="hold">
                                          <p:stCondLst>
                                            <p:cond delay="0"/>
                                          </p:stCondLst>
                                        </p:cTn>
                                        <p:tgtEl>
                                          <p:spTgt spid="296110"/>
                                        </p:tgtEl>
                                        <p:attrNameLst>
                                          <p:attrName>style.visibility</p:attrName>
                                        </p:attrNameLst>
                                      </p:cBhvr>
                                      <p:to>
                                        <p:strVal val="visible"/>
                                      </p:to>
                                    </p:set>
                                    <p:animEffect transition="in" filter="wipe(right)">
                                      <p:cBhvr>
                                        <p:cTn id="20" dur="500"/>
                                        <p:tgtEl>
                                          <p:spTgt spid="296110"/>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32" fill="hold" nodeType="click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box(out)">
                                      <p:cBhvr>
                                        <p:cTn id="25" dur="500"/>
                                        <p:tgtEl>
                                          <p:spTgt spid="5"/>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296104"/>
                                        </p:tgtEl>
                                        <p:attrNameLst>
                                          <p:attrName>style.visibility</p:attrName>
                                        </p:attrNameLst>
                                      </p:cBhvr>
                                      <p:to>
                                        <p:strVal val="visible"/>
                                      </p:to>
                                    </p:set>
                                    <p:animEffect transition="in" filter="wipe(left)">
                                      <p:cBhvr>
                                        <p:cTn id="29" dur="500"/>
                                        <p:tgtEl>
                                          <p:spTgt spid="296104"/>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3" presetClass="entr" presetSubtype="288" fill="hold" grpId="0" nodeType="clickEffect">
                                  <p:stCondLst>
                                    <p:cond delay="0"/>
                                  </p:stCondLst>
                                  <p:childTnLst>
                                    <p:set>
                                      <p:cBhvr>
                                        <p:cTn id="33" dur="1" fill="hold">
                                          <p:stCondLst>
                                            <p:cond delay="0"/>
                                          </p:stCondLst>
                                        </p:cTn>
                                        <p:tgtEl>
                                          <p:spTgt spid="295939"/>
                                        </p:tgtEl>
                                        <p:attrNameLst>
                                          <p:attrName>style.visibility</p:attrName>
                                        </p:attrNameLst>
                                      </p:cBhvr>
                                      <p:to>
                                        <p:strVal val="visible"/>
                                      </p:to>
                                    </p:set>
                                    <p:anim calcmode="lin" valueType="num">
                                      <p:cBhvr>
                                        <p:cTn id="34" dur="500" fill="hold"/>
                                        <p:tgtEl>
                                          <p:spTgt spid="295939"/>
                                        </p:tgtEl>
                                        <p:attrNameLst>
                                          <p:attrName>ppt_w</p:attrName>
                                        </p:attrNameLst>
                                      </p:cBhvr>
                                      <p:tavLst>
                                        <p:tav tm="0">
                                          <p:val>
                                            <p:strVal val="4/3*#ppt_w"/>
                                          </p:val>
                                        </p:tav>
                                        <p:tav tm="100000">
                                          <p:val>
                                            <p:strVal val="#ppt_w"/>
                                          </p:val>
                                        </p:tav>
                                      </p:tavLst>
                                    </p:anim>
                                    <p:anim calcmode="lin" valueType="num">
                                      <p:cBhvr>
                                        <p:cTn id="35" dur="500" fill="hold"/>
                                        <p:tgtEl>
                                          <p:spTgt spid="295939"/>
                                        </p:tgtEl>
                                        <p:attrNameLst>
                                          <p:attrName>ppt_h</p:attrName>
                                        </p:attrNameLst>
                                      </p:cBhvr>
                                      <p:tavLst>
                                        <p:tav tm="0">
                                          <p:val>
                                            <p:strVal val="4/3*#ppt_h"/>
                                          </p:val>
                                        </p:tav>
                                        <p:tav tm="100000">
                                          <p:val>
                                            <p:strVal val="#ppt_h"/>
                                          </p:val>
                                        </p:tav>
                                      </p:tavLst>
                                    </p:anim>
                                  </p:childTnLst>
                                </p:cTn>
                              </p:par>
                            </p:childTnLst>
                          </p:cTn>
                        </p:par>
                      </p:childTnLst>
                    </p:cTn>
                  </p:par>
                  <p:par>
                    <p:cTn id="36" fill="hold" nodeType="clickPar">
                      <p:stCondLst>
                        <p:cond delay="indefinite"/>
                      </p:stCondLst>
                      <p:childTnLst>
                        <p:par>
                          <p:cTn id="37" fill="hold" nodeType="withGroup">
                            <p:stCondLst>
                              <p:cond delay="0"/>
                            </p:stCondLst>
                            <p:childTnLst>
                              <p:par>
                                <p:cTn id="38" presetID="23" presetClass="entr" presetSubtype="288" fill="hold" grpId="0" nodeType="clickEffect">
                                  <p:stCondLst>
                                    <p:cond delay="0"/>
                                  </p:stCondLst>
                                  <p:childTnLst>
                                    <p:set>
                                      <p:cBhvr>
                                        <p:cTn id="39" dur="1" fill="hold">
                                          <p:stCondLst>
                                            <p:cond delay="0"/>
                                          </p:stCondLst>
                                        </p:cTn>
                                        <p:tgtEl>
                                          <p:spTgt spid="295941"/>
                                        </p:tgtEl>
                                        <p:attrNameLst>
                                          <p:attrName>style.visibility</p:attrName>
                                        </p:attrNameLst>
                                      </p:cBhvr>
                                      <p:to>
                                        <p:strVal val="visible"/>
                                      </p:to>
                                    </p:set>
                                    <p:anim calcmode="lin" valueType="num">
                                      <p:cBhvr>
                                        <p:cTn id="40" dur="500" fill="hold"/>
                                        <p:tgtEl>
                                          <p:spTgt spid="295941"/>
                                        </p:tgtEl>
                                        <p:attrNameLst>
                                          <p:attrName>ppt_w</p:attrName>
                                        </p:attrNameLst>
                                      </p:cBhvr>
                                      <p:tavLst>
                                        <p:tav tm="0">
                                          <p:val>
                                            <p:strVal val="4/3*#ppt_w"/>
                                          </p:val>
                                        </p:tav>
                                        <p:tav tm="100000">
                                          <p:val>
                                            <p:strVal val="#ppt_w"/>
                                          </p:val>
                                        </p:tav>
                                      </p:tavLst>
                                    </p:anim>
                                    <p:anim calcmode="lin" valueType="num">
                                      <p:cBhvr>
                                        <p:cTn id="41" dur="500" fill="hold"/>
                                        <p:tgtEl>
                                          <p:spTgt spid="295941"/>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5939" grpId="0" animBg="1"/>
      <p:bldP spid="295941" grpId="0" animBg="1"/>
      <p:bldP spid="295942" grpId="0"/>
      <p:bldP spid="296103" grpId="0"/>
      <p:bldP spid="296104" grpId="0"/>
      <p:bldP spid="296110"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88452" name="Text Box 4">
            <a:extLst>
              <a:ext uri="{FF2B5EF4-FFF2-40B4-BE49-F238E27FC236}">
                <a16:creationId xmlns:a16="http://schemas.microsoft.com/office/drawing/2014/main" id="{4564BD7F-798B-3022-89F7-F0DBE3B7B4D0}"/>
              </a:ext>
            </a:extLst>
          </p:cNvPr>
          <p:cNvSpPr txBox="1">
            <a:spLocks noChangeArrowheads="1"/>
          </p:cNvSpPr>
          <p:nvPr/>
        </p:nvSpPr>
        <p:spPr bwMode="auto">
          <a:xfrm>
            <a:off x="541338" y="3867150"/>
            <a:ext cx="3573462" cy="2143125"/>
          </a:xfrm>
          <a:prstGeom prst="rect">
            <a:avLst/>
          </a:prstGeom>
          <a:noFill/>
          <a:ln w="38100">
            <a:noFill/>
            <a:miter lim="800000"/>
          </a:ln>
          <a:effectLst/>
        </p:spPr>
        <p:txBody>
          <a:bodyPr lIns="90000" tIns="46800" rIns="90000" bIns="46800" anchor="ctr">
            <a:spAutoFit/>
          </a:bodyPr>
          <a:lstStyle/>
          <a:p>
            <a:pPr>
              <a:lnSpc>
                <a:spcPct val="120000"/>
              </a:lnSpc>
              <a:spcBef>
                <a:spcPct val="50000"/>
              </a:spcBef>
              <a:defRPr/>
            </a:pPr>
            <a:r>
              <a:rPr kumimoji="1" lang="en-US" altLang="zh-CN" b="1" i="0" dirty="0">
                <a:solidFill>
                  <a:srgbClr val="9900FF"/>
                </a:solidFill>
                <a:effectLst>
                  <a:outerShdw blurRad="38100" dist="38100" dir="2700000" algn="tl">
                    <a:srgbClr val="C0C0C0"/>
                  </a:outerShdw>
                </a:effectLst>
                <a:ea typeface="宋体" panose="02010600030101010101" pitchFamily="2" charset="-122"/>
                <a:cs typeface="+mn-cs"/>
              </a:rPr>
              <a:t>    </a:t>
            </a:r>
            <a:r>
              <a:rPr kumimoji="1" lang="zh-CN" altLang="en-US" b="1" i="0" dirty="0">
                <a:solidFill>
                  <a:srgbClr val="9900FF"/>
                </a:solidFill>
                <a:effectLst>
                  <a:outerShdw blurRad="38100" dist="38100" dir="2700000" algn="tl">
                    <a:srgbClr val="C0C0C0"/>
                  </a:outerShdw>
                </a:effectLst>
                <a:ea typeface="宋体" panose="02010600030101010101" pitchFamily="2" charset="-122"/>
                <a:cs typeface="+mn-cs"/>
              </a:rPr>
              <a:t>分析时假设输入为正弦交流，所以等效电路中的电压与电流可用相量表示。</a:t>
            </a:r>
          </a:p>
        </p:txBody>
      </p:sp>
      <p:grpSp>
        <p:nvGrpSpPr>
          <p:cNvPr id="55299" name="Group 174">
            <a:extLst>
              <a:ext uri="{FF2B5EF4-FFF2-40B4-BE49-F238E27FC236}">
                <a16:creationId xmlns:a16="http://schemas.microsoft.com/office/drawing/2014/main" id="{94F0BC1B-B3DB-4FC5-72F1-1E49709D67D1}"/>
              </a:ext>
            </a:extLst>
          </p:cNvPr>
          <p:cNvGrpSpPr>
            <a:grpSpLocks/>
          </p:cNvGrpSpPr>
          <p:nvPr/>
        </p:nvGrpSpPr>
        <p:grpSpPr bwMode="auto">
          <a:xfrm>
            <a:off x="4038600" y="914400"/>
            <a:ext cx="4883150" cy="2438400"/>
            <a:chOff x="2636" y="576"/>
            <a:chExt cx="3076" cy="1536"/>
          </a:xfrm>
        </p:grpSpPr>
        <p:sp>
          <p:nvSpPr>
            <p:cNvPr id="55300" name="Rectangle 5">
              <a:extLst>
                <a:ext uri="{FF2B5EF4-FFF2-40B4-BE49-F238E27FC236}">
                  <a16:creationId xmlns:a16="http://schemas.microsoft.com/office/drawing/2014/main" id="{7F8189C9-FAD9-F9DC-8965-41DB9526945D}"/>
                </a:ext>
              </a:extLst>
            </p:cNvPr>
            <p:cNvSpPr>
              <a:spLocks noChangeArrowheads="1"/>
            </p:cNvSpPr>
            <p:nvPr/>
          </p:nvSpPr>
          <p:spPr bwMode="auto">
            <a:xfrm>
              <a:off x="3715" y="576"/>
              <a:ext cx="906" cy="1536"/>
            </a:xfrm>
            <a:prstGeom prst="rect">
              <a:avLst/>
            </a:prstGeom>
            <a:noFill/>
            <a:ln w="38100">
              <a:solidFill>
                <a:srgbClr val="CC00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nvGrpSpPr>
            <p:cNvPr id="55301" name="Group 56">
              <a:extLst>
                <a:ext uri="{FF2B5EF4-FFF2-40B4-BE49-F238E27FC236}">
                  <a16:creationId xmlns:a16="http://schemas.microsoft.com/office/drawing/2014/main" id="{C572D390-7CCE-E0FE-36F7-AFC65383909B}"/>
                </a:ext>
              </a:extLst>
            </p:cNvPr>
            <p:cNvGrpSpPr>
              <a:grpSpLocks/>
            </p:cNvGrpSpPr>
            <p:nvPr/>
          </p:nvGrpSpPr>
          <p:grpSpPr bwMode="auto">
            <a:xfrm>
              <a:off x="2636" y="576"/>
              <a:ext cx="3076" cy="1533"/>
              <a:chOff x="2634" y="906"/>
              <a:chExt cx="3076" cy="1533"/>
            </a:xfrm>
          </p:grpSpPr>
          <p:sp>
            <p:nvSpPr>
              <p:cNvPr id="488505" name="Text Box 57">
                <a:extLst>
                  <a:ext uri="{FF2B5EF4-FFF2-40B4-BE49-F238E27FC236}">
                    <a16:creationId xmlns:a16="http://schemas.microsoft.com/office/drawing/2014/main" id="{FBDF8376-5A83-8EC8-8EE8-CF46E2DF855A}"/>
                  </a:ext>
                </a:extLst>
              </p:cNvPr>
              <p:cNvSpPr txBox="1">
                <a:spLocks noChangeArrowheads="1"/>
              </p:cNvSpPr>
              <p:nvPr/>
            </p:nvSpPr>
            <p:spPr bwMode="auto">
              <a:xfrm>
                <a:off x="3644" y="906"/>
                <a:ext cx="261" cy="288"/>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i</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488506" name="Text Box 58">
                <a:extLst>
                  <a:ext uri="{FF2B5EF4-FFF2-40B4-BE49-F238E27FC236}">
                    <a16:creationId xmlns:a16="http://schemas.microsoft.com/office/drawing/2014/main" id="{4E594505-443D-5500-48AE-3C263DC27E59}"/>
                  </a:ext>
                </a:extLst>
              </p:cNvPr>
              <p:cNvSpPr txBox="1">
                <a:spLocks noChangeArrowheads="1"/>
              </p:cNvSpPr>
              <p:nvPr/>
            </p:nvSpPr>
            <p:spPr bwMode="auto">
              <a:xfrm>
                <a:off x="4456" y="908"/>
                <a:ext cx="344" cy="288"/>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i</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488507" name="Text Box 59">
                <a:extLst>
                  <a:ext uri="{FF2B5EF4-FFF2-40B4-BE49-F238E27FC236}">
                    <a16:creationId xmlns:a16="http://schemas.microsoft.com/office/drawing/2014/main" id="{ACFF7EA1-46E6-893B-9E74-D6C42874197A}"/>
                  </a:ext>
                </a:extLst>
              </p:cNvPr>
              <p:cNvSpPr txBox="1">
                <a:spLocks noChangeArrowheads="1"/>
              </p:cNvSpPr>
              <p:nvPr/>
            </p:nvSpPr>
            <p:spPr bwMode="auto">
              <a:xfrm>
                <a:off x="2634" y="1873"/>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e</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5305" name="Line 60">
                <a:extLst>
                  <a:ext uri="{FF2B5EF4-FFF2-40B4-BE49-F238E27FC236}">
                    <a16:creationId xmlns:a16="http://schemas.microsoft.com/office/drawing/2014/main" id="{F2672CD8-9C26-9F3F-846C-D2FD310D99AF}"/>
                  </a:ext>
                </a:extLst>
              </p:cNvPr>
              <p:cNvSpPr>
                <a:spLocks noChangeShapeType="1"/>
              </p:cNvSpPr>
              <p:nvPr/>
            </p:nvSpPr>
            <p:spPr bwMode="auto">
              <a:xfrm flipV="1">
                <a:off x="3043" y="2324"/>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6" name="Line 61">
                <a:extLst>
                  <a:ext uri="{FF2B5EF4-FFF2-40B4-BE49-F238E27FC236}">
                    <a16:creationId xmlns:a16="http://schemas.microsoft.com/office/drawing/2014/main" id="{1E0C1279-6875-F3E0-73F1-19848D075E0C}"/>
                  </a:ext>
                </a:extLst>
              </p:cNvPr>
              <p:cNvSpPr>
                <a:spLocks noChangeShapeType="1"/>
              </p:cNvSpPr>
              <p:nvPr/>
            </p:nvSpPr>
            <p:spPr bwMode="auto">
              <a:xfrm flipH="1" flipV="1">
                <a:off x="4473" y="1248"/>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07" name="Line 62">
                <a:extLst>
                  <a:ext uri="{FF2B5EF4-FFF2-40B4-BE49-F238E27FC236}">
                    <a16:creationId xmlns:a16="http://schemas.microsoft.com/office/drawing/2014/main" id="{6294657F-C6A3-6FE1-FC34-7AB5A4C8618F}"/>
                  </a:ext>
                </a:extLst>
              </p:cNvPr>
              <p:cNvSpPr>
                <a:spLocks noChangeShapeType="1"/>
              </p:cNvSpPr>
              <p:nvPr/>
            </p:nvSpPr>
            <p:spPr bwMode="auto">
              <a:xfrm flipV="1">
                <a:off x="3043" y="1265"/>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5308" name="Group 63">
                <a:extLst>
                  <a:ext uri="{FF2B5EF4-FFF2-40B4-BE49-F238E27FC236}">
                    <a16:creationId xmlns:a16="http://schemas.microsoft.com/office/drawing/2014/main" id="{12FE3C74-267D-00D4-520D-1E05DD813424}"/>
                  </a:ext>
                </a:extLst>
              </p:cNvPr>
              <p:cNvGrpSpPr>
                <a:grpSpLocks/>
              </p:cNvGrpSpPr>
              <p:nvPr/>
            </p:nvGrpSpPr>
            <p:grpSpPr bwMode="auto">
              <a:xfrm>
                <a:off x="4370" y="1629"/>
                <a:ext cx="206" cy="290"/>
                <a:chOff x="4164" y="1968"/>
                <a:chExt cx="264" cy="420"/>
              </a:xfrm>
            </p:grpSpPr>
            <p:sp>
              <p:nvSpPr>
                <p:cNvPr id="55309" name="AutoShape 64">
                  <a:extLst>
                    <a:ext uri="{FF2B5EF4-FFF2-40B4-BE49-F238E27FC236}">
                      <a16:creationId xmlns:a16="http://schemas.microsoft.com/office/drawing/2014/main" id="{F1DCCB10-7347-F638-72E3-139C5E4927A3}"/>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5310" name="Line 65">
                  <a:extLst>
                    <a:ext uri="{FF2B5EF4-FFF2-40B4-BE49-F238E27FC236}">
                      <a16:creationId xmlns:a16="http://schemas.microsoft.com/office/drawing/2014/main" id="{82739050-B088-DAEE-E5F8-3A2E21447034}"/>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5311" name="Line 66">
                <a:extLst>
                  <a:ext uri="{FF2B5EF4-FFF2-40B4-BE49-F238E27FC236}">
                    <a16:creationId xmlns:a16="http://schemas.microsoft.com/office/drawing/2014/main" id="{D51110D3-EAAA-A981-DDD4-4D2F18514353}"/>
                  </a:ext>
                </a:extLst>
              </p:cNvPr>
              <p:cNvSpPr>
                <a:spLocks noChangeShapeType="1"/>
              </p:cNvSpPr>
              <p:nvPr/>
            </p:nvSpPr>
            <p:spPr bwMode="auto">
              <a:xfrm flipV="1">
                <a:off x="3930" y="1248"/>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2" name="Rectangle 67">
                <a:extLst>
                  <a:ext uri="{FF2B5EF4-FFF2-40B4-BE49-F238E27FC236}">
                    <a16:creationId xmlns:a16="http://schemas.microsoft.com/office/drawing/2014/main" id="{2E989BBE-E8B5-5A19-47ED-55546479DD2C}"/>
                  </a:ext>
                </a:extLst>
              </p:cNvPr>
              <p:cNvSpPr>
                <a:spLocks noChangeArrowheads="1"/>
              </p:cNvSpPr>
              <p:nvPr/>
            </p:nvSpPr>
            <p:spPr bwMode="auto">
              <a:xfrm>
                <a:off x="3882" y="1662"/>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5313" name="Line 68">
                <a:extLst>
                  <a:ext uri="{FF2B5EF4-FFF2-40B4-BE49-F238E27FC236}">
                    <a16:creationId xmlns:a16="http://schemas.microsoft.com/office/drawing/2014/main" id="{E7883A3A-BE54-C6C5-B577-0873BD6C0F73}"/>
                  </a:ext>
                </a:extLst>
              </p:cNvPr>
              <p:cNvSpPr>
                <a:spLocks noChangeShapeType="1"/>
              </p:cNvSpPr>
              <p:nvPr/>
            </p:nvSpPr>
            <p:spPr bwMode="auto">
              <a:xfrm>
                <a:off x="4458" y="1236"/>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4" name="Line 69">
                <a:extLst>
                  <a:ext uri="{FF2B5EF4-FFF2-40B4-BE49-F238E27FC236}">
                    <a16:creationId xmlns:a16="http://schemas.microsoft.com/office/drawing/2014/main" id="{0B2B316E-290E-5BC5-1011-35C9640A7BD5}"/>
                  </a:ext>
                </a:extLst>
              </p:cNvPr>
              <p:cNvSpPr>
                <a:spLocks noChangeShapeType="1"/>
              </p:cNvSpPr>
              <p:nvPr/>
            </p:nvSpPr>
            <p:spPr bwMode="auto">
              <a:xfrm flipV="1">
                <a:off x="4919" y="1248"/>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15" name="Rectangle 70">
                <a:extLst>
                  <a:ext uri="{FF2B5EF4-FFF2-40B4-BE49-F238E27FC236}">
                    <a16:creationId xmlns:a16="http://schemas.microsoft.com/office/drawing/2014/main" id="{9685F08D-9AC1-C62A-437F-B2C8566D1097}"/>
                  </a:ext>
                </a:extLst>
              </p:cNvPr>
              <p:cNvSpPr>
                <a:spLocks noChangeArrowheads="1"/>
              </p:cNvSpPr>
              <p:nvPr/>
            </p:nvSpPr>
            <p:spPr bwMode="auto">
              <a:xfrm>
                <a:off x="4871" y="1662"/>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488519" name="Text Box 71">
                <a:extLst>
                  <a:ext uri="{FF2B5EF4-FFF2-40B4-BE49-F238E27FC236}">
                    <a16:creationId xmlns:a16="http://schemas.microsoft.com/office/drawing/2014/main" id="{288CDD7F-668F-AC9D-882B-A331E16015FC}"/>
                  </a:ext>
                </a:extLst>
              </p:cNvPr>
              <p:cNvSpPr txBox="1">
                <a:spLocks noChangeArrowheads="1"/>
              </p:cNvSpPr>
              <p:nvPr/>
            </p:nvSpPr>
            <p:spPr bwMode="auto">
              <a:xfrm>
                <a:off x="3891" y="1623"/>
                <a:ext cx="439"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5317" name="Line 72">
                <a:extLst>
                  <a:ext uri="{FF2B5EF4-FFF2-40B4-BE49-F238E27FC236}">
                    <a16:creationId xmlns:a16="http://schemas.microsoft.com/office/drawing/2014/main" id="{A2225974-99B3-C345-3ED7-556A75AE6D63}"/>
                  </a:ext>
                </a:extLst>
              </p:cNvPr>
              <p:cNvSpPr>
                <a:spLocks noChangeShapeType="1"/>
              </p:cNvSpPr>
              <p:nvPr/>
            </p:nvSpPr>
            <p:spPr bwMode="auto">
              <a:xfrm>
                <a:off x="4330" y="1662"/>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488521" name="Text Box 73">
                <a:extLst>
                  <a:ext uri="{FF2B5EF4-FFF2-40B4-BE49-F238E27FC236}">
                    <a16:creationId xmlns:a16="http://schemas.microsoft.com/office/drawing/2014/main" id="{214E4388-941A-ABF6-2946-4309D4D9AE08}"/>
                  </a:ext>
                </a:extLst>
              </p:cNvPr>
              <p:cNvSpPr txBox="1">
                <a:spLocks noChangeArrowheads="1"/>
              </p:cNvSpPr>
              <p:nvPr/>
            </p:nvSpPr>
            <p:spPr bwMode="auto">
              <a:xfrm>
                <a:off x="4141" y="1391"/>
                <a:ext cx="531" cy="288"/>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sym typeface="Symbol" panose="05050102010706020507" pitchFamily="18" charset="2"/>
                  </a:rPr>
                  <a:t></a:t>
                </a:r>
                <a:r>
                  <a:rPr kumimoji="1" lang="en-US" altLang="zh-CN" sz="2400" b="1">
                    <a:solidFill>
                      <a:schemeClr val="tx1"/>
                    </a:solidFill>
                    <a:effectLst>
                      <a:outerShdw blurRad="38100" dist="38100" dir="2700000" algn="tl">
                        <a:srgbClr val="C0C0C0"/>
                      </a:outerShdw>
                    </a:effectLst>
                    <a:ea typeface="楷体_GB2312" pitchFamily="49" charset="-122"/>
                    <a:cs typeface="+mn-cs"/>
                    <a:sym typeface="Symbol" panose="05050102010706020507" pitchFamily="18" charset="2"/>
                  </a:rPr>
                  <a:t>i</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sym typeface="Symbol" panose="05050102010706020507" pitchFamily="18" charset="2"/>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5319" name="Line 74">
                <a:extLst>
                  <a:ext uri="{FF2B5EF4-FFF2-40B4-BE49-F238E27FC236}">
                    <a16:creationId xmlns:a16="http://schemas.microsoft.com/office/drawing/2014/main" id="{9FF1BC9B-5FDA-C31A-FF80-CC9345EA9527}"/>
                  </a:ext>
                </a:extLst>
              </p:cNvPr>
              <p:cNvSpPr>
                <a:spLocks noChangeShapeType="1"/>
              </p:cNvSpPr>
              <p:nvPr/>
            </p:nvSpPr>
            <p:spPr bwMode="auto">
              <a:xfrm flipV="1">
                <a:off x="3645" y="1198"/>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488523" name="Text Box 75">
                <a:extLst>
                  <a:ext uri="{FF2B5EF4-FFF2-40B4-BE49-F238E27FC236}">
                    <a16:creationId xmlns:a16="http://schemas.microsoft.com/office/drawing/2014/main" id="{6CD7CE3F-47FA-67EE-32B7-8FBE8030634F}"/>
                  </a:ext>
                </a:extLst>
              </p:cNvPr>
              <p:cNvSpPr txBox="1">
                <a:spLocks noChangeArrowheads="1"/>
              </p:cNvSpPr>
              <p:nvPr/>
            </p:nvSpPr>
            <p:spPr bwMode="auto">
              <a:xfrm>
                <a:off x="4535" y="1654"/>
                <a:ext cx="634" cy="288"/>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5321" name="Line 76">
                <a:extLst>
                  <a:ext uri="{FF2B5EF4-FFF2-40B4-BE49-F238E27FC236}">
                    <a16:creationId xmlns:a16="http://schemas.microsoft.com/office/drawing/2014/main" id="{3C9ACDAC-D4B4-770E-F327-CAFCDBFF87C1}"/>
                  </a:ext>
                </a:extLst>
              </p:cNvPr>
              <p:cNvSpPr>
                <a:spLocks noChangeShapeType="1"/>
              </p:cNvSpPr>
              <p:nvPr/>
            </p:nvSpPr>
            <p:spPr bwMode="auto">
              <a:xfrm flipH="1">
                <a:off x="4430" y="1186"/>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488525" name="Text Box 77">
                <a:extLst>
                  <a:ext uri="{FF2B5EF4-FFF2-40B4-BE49-F238E27FC236}">
                    <a16:creationId xmlns:a16="http://schemas.microsoft.com/office/drawing/2014/main" id="{A40B1B98-DE16-009F-4E2E-B44FECC3A96F}"/>
                  </a:ext>
                </a:extLst>
              </p:cNvPr>
              <p:cNvSpPr txBox="1">
                <a:spLocks noChangeArrowheads="1"/>
              </p:cNvSpPr>
              <p:nvPr/>
            </p:nvSpPr>
            <p:spPr bwMode="auto">
              <a:xfrm>
                <a:off x="3474" y="1617"/>
                <a:ext cx="466"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5323" name="Line 78">
                <a:extLst>
                  <a:ext uri="{FF2B5EF4-FFF2-40B4-BE49-F238E27FC236}">
                    <a16:creationId xmlns:a16="http://schemas.microsoft.com/office/drawing/2014/main" id="{76FA4D74-3365-EA6A-34CE-BDC08BF94550}"/>
                  </a:ext>
                </a:extLst>
              </p:cNvPr>
              <p:cNvSpPr>
                <a:spLocks noChangeShapeType="1"/>
              </p:cNvSpPr>
              <p:nvPr/>
            </p:nvSpPr>
            <p:spPr bwMode="auto">
              <a:xfrm flipV="1">
                <a:off x="5314" y="1256"/>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24" name="Rectangle 79">
                <a:extLst>
                  <a:ext uri="{FF2B5EF4-FFF2-40B4-BE49-F238E27FC236}">
                    <a16:creationId xmlns:a16="http://schemas.microsoft.com/office/drawing/2014/main" id="{B470A7A2-62DB-AD1E-5457-C9507A25A5D9}"/>
                  </a:ext>
                </a:extLst>
              </p:cNvPr>
              <p:cNvSpPr>
                <a:spLocks noChangeArrowheads="1"/>
              </p:cNvSpPr>
              <p:nvPr/>
            </p:nvSpPr>
            <p:spPr bwMode="auto">
              <a:xfrm>
                <a:off x="5269" y="1641"/>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488528" name="Text Box 80">
                <a:extLst>
                  <a:ext uri="{FF2B5EF4-FFF2-40B4-BE49-F238E27FC236}">
                    <a16:creationId xmlns:a16="http://schemas.microsoft.com/office/drawing/2014/main" id="{CEBF86E6-D206-1083-AB10-1AC318E716F9}"/>
                  </a:ext>
                </a:extLst>
              </p:cNvPr>
              <p:cNvSpPr txBox="1">
                <a:spLocks noChangeArrowheads="1"/>
              </p:cNvSpPr>
              <p:nvPr/>
            </p:nvSpPr>
            <p:spPr bwMode="auto">
              <a:xfrm>
                <a:off x="4512" y="1631"/>
                <a:ext cx="453"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488529" name="Text Box 81">
                <a:extLst>
                  <a:ext uri="{FF2B5EF4-FFF2-40B4-BE49-F238E27FC236}">
                    <a16:creationId xmlns:a16="http://schemas.microsoft.com/office/drawing/2014/main" id="{1843D501-D7DB-12DC-059F-738934B71108}"/>
                  </a:ext>
                </a:extLst>
              </p:cNvPr>
              <p:cNvSpPr txBox="1">
                <a:spLocks noChangeArrowheads="1"/>
              </p:cNvSpPr>
              <p:nvPr/>
            </p:nvSpPr>
            <p:spPr bwMode="auto">
              <a:xfrm>
                <a:off x="4891" y="1617"/>
                <a:ext cx="508"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488530" name="Text Box 82">
                <a:extLst>
                  <a:ext uri="{FF2B5EF4-FFF2-40B4-BE49-F238E27FC236}">
                    <a16:creationId xmlns:a16="http://schemas.microsoft.com/office/drawing/2014/main" id="{17ED7F79-57CB-347F-7D10-5368C2DC3B1A}"/>
                  </a:ext>
                </a:extLst>
              </p:cNvPr>
              <p:cNvSpPr txBox="1">
                <a:spLocks noChangeArrowheads="1"/>
              </p:cNvSpPr>
              <p:nvPr/>
            </p:nvSpPr>
            <p:spPr bwMode="auto">
              <a:xfrm>
                <a:off x="4270" y="2067"/>
                <a:ext cx="224"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488531" name="Text Box 83">
                <a:extLst>
                  <a:ext uri="{FF2B5EF4-FFF2-40B4-BE49-F238E27FC236}">
                    <a16:creationId xmlns:a16="http://schemas.microsoft.com/office/drawing/2014/main" id="{D707F1E8-FB07-82B6-C6B4-B33D65F14B4D}"/>
                  </a:ext>
                </a:extLst>
              </p:cNvPr>
              <p:cNvSpPr txBox="1">
                <a:spLocks noChangeArrowheads="1"/>
              </p:cNvSpPr>
              <p:nvPr/>
            </p:nvSpPr>
            <p:spPr bwMode="auto">
              <a:xfrm>
                <a:off x="3427" y="1014"/>
                <a:ext cx="224"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488532" name="Text Box 84">
                <a:extLst>
                  <a:ext uri="{FF2B5EF4-FFF2-40B4-BE49-F238E27FC236}">
                    <a16:creationId xmlns:a16="http://schemas.microsoft.com/office/drawing/2014/main" id="{D07CB333-A3D7-B348-7BBB-64CE962A4EBE}"/>
                  </a:ext>
                </a:extLst>
              </p:cNvPr>
              <p:cNvSpPr txBox="1">
                <a:spLocks noChangeArrowheads="1"/>
              </p:cNvSpPr>
              <p:nvPr/>
            </p:nvSpPr>
            <p:spPr bwMode="auto">
              <a:xfrm>
                <a:off x="4665" y="990"/>
                <a:ext cx="223"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5330" name="Line 85">
                <a:extLst>
                  <a:ext uri="{FF2B5EF4-FFF2-40B4-BE49-F238E27FC236}">
                    <a16:creationId xmlns:a16="http://schemas.microsoft.com/office/drawing/2014/main" id="{4B37666D-E476-2FB6-730F-E50DEE5876A6}"/>
                  </a:ext>
                </a:extLst>
              </p:cNvPr>
              <p:cNvSpPr>
                <a:spLocks noChangeShapeType="1"/>
              </p:cNvSpPr>
              <p:nvPr/>
            </p:nvSpPr>
            <p:spPr bwMode="auto">
              <a:xfrm flipV="1">
                <a:off x="3526" y="1256"/>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8534" name="Text Box 86">
                <a:extLst>
                  <a:ext uri="{FF2B5EF4-FFF2-40B4-BE49-F238E27FC236}">
                    <a16:creationId xmlns:a16="http://schemas.microsoft.com/office/drawing/2014/main" id="{F7188707-D63E-A23D-5715-20C6B61984B1}"/>
                  </a:ext>
                </a:extLst>
              </p:cNvPr>
              <p:cNvSpPr txBox="1">
                <a:spLocks noChangeArrowheads="1"/>
              </p:cNvSpPr>
              <p:nvPr/>
            </p:nvSpPr>
            <p:spPr bwMode="auto">
              <a:xfrm>
                <a:off x="3153" y="1608"/>
                <a:ext cx="336" cy="327"/>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a:solidFill>
                      <a:schemeClr val="tx2"/>
                    </a:solidFill>
                    <a:effectLst>
                      <a:outerShdw blurRad="38100" dist="38100" dir="2700000" algn="tl">
                        <a:srgbClr val="C0C0C0"/>
                      </a:outerShdw>
                    </a:effectLst>
                    <a:ea typeface="楷体_GB2312" pitchFamily="49" charset="-122"/>
                    <a:cs typeface="+mn-cs"/>
                  </a:rPr>
                  <a:t>u</a:t>
                </a:r>
                <a:r>
                  <a:rPr kumimoji="1" lang="en-US" altLang="zh-CN" b="1" i="0" baseline="-25000">
                    <a:solidFill>
                      <a:schemeClr val="tx2"/>
                    </a:solidFill>
                    <a:effectLst>
                      <a:outerShdw blurRad="38100" dist="38100" dir="2700000" algn="tl">
                        <a:srgbClr val="C0C0C0"/>
                      </a:outerShdw>
                    </a:effectLst>
                    <a:ea typeface="楷体_GB2312" pitchFamily="49" charset="-122"/>
                    <a:cs typeface="+mn-cs"/>
                  </a:rPr>
                  <a:t>i</a:t>
                </a:r>
                <a:endParaRPr kumimoji="1" lang="en-US" altLang="zh-CN" b="1" i="0">
                  <a:solidFill>
                    <a:schemeClr val="tx2"/>
                  </a:solidFill>
                  <a:effectLst>
                    <a:outerShdw blurRad="38100" dist="38100" dir="2700000" algn="tl">
                      <a:srgbClr val="C0C0C0"/>
                    </a:outerShdw>
                  </a:effectLst>
                  <a:ea typeface="楷体_GB2312" pitchFamily="49" charset="-122"/>
                  <a:cs typeface="+mn-cs"/>
                </a:endParaRPr>
              </a:p>
            </p:txBody>
          </p:sp>
          <p:sp>
            <p:nvSpPr>
              <p:cNvPr id="488535" name="Text Box 87" descr="新闻纸">
                <a:extLst>
                  <a:ext uri="{FF2B5EF4-FFF2-40B4-BE49-F238E27FC236}">
                    <a16:creationId xmlns:a16="http://schemas.microsoft.com/office/drawing/2014/main" id="{B6907FDF-CB1E-B239-C6C4-3851FF4DB7C2}"/>
                  </a:ext>
                </a:extLst>
              </p:cNvPr>
              <p:cNvSpPr txBox="1">
                <a:spLocks noChangeArrowheads="1"/>
              </p:cNvSpPr>
              <p:nvPr/>
            </p:nvSpPr>
            <p:spPr bwMode="auto">
              <a:xfrm>
                <a:off x="3161" y="1231"/>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488536" name="Text Box 88" descr="新闻纸">
                <a:extLst>
                  <a:ext uri="{FF2B5EF4-FFF2-40B4-BE49-F238E27FC236}">
                    <a16:creationId xmlns:a16="http://schemas.microsoft.com/office/drawing/2014/main" id="{28F8F9E2-B0B3-3A76-F9AA-4764D5D438ED}"/>
                  </a:ext>
                </a:extLst>
              </p:cNvPr>
              <p:cNvSpPr txBox="1">
                <a:spLocks noChangeArrowheads="1"/>
              </p:cNvSpPr>
              <p:nvPr/>
            </p:nvSpPr>
            <p:spPr bwMode="auto">
              <a:xfrm>
                <a:off x="3151" y="2088"/>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55334" name="Rectangle 89">
                <a:extLst>
                  <a:ext uri="{FF2B5EF4-FFF2-40B4-BE49-F238E27FC236}">
                    <a16:creationId xmlns:a16="http://schemas.microsoft.com/office/drawing/2014/main" id="{D203DA1D-2C22-44D8-54C1-27FB54DB70B8}"/>
                  </a:ext>
                </a:extLst>
              </p:cNvPr>
              <p:cNvSpPr>
                <a:spLocks noChangeArrowheads="1"/>
              </p:cNvSpPr>
              <p:nvPr/>
            </p:nvSpPr>
            <p:spPr bwMode="auto">
              <a:xfrm>
                <a:off x="3490" y="1637"/>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55335" name="Group 90">
                <a:extLst>
                  <a:ext uri="{FF2B5EF4-FFF2-40B4-BE49-F238E27FC236}">
                    <a16:creationId xmlns:a16="http://schemas.microsoft.com/office/drawing/2014/main" id="{6F9E0039-CEF6-3532-93EB-FFE390DBF532}"/>
                  </a:ext>
                </a:extLst>
              </p:cNvPr>
              <p:cNvGrpSpPr>
                <a:grpSpLocks/>
              </p:cNvGrpSpPr>
              <p:nvPr/>
            </p:nvGrpSpPr>
            <p:grpSpPr bwMode="auto">
              <a:xfrm>
                <a:off x="5364" y="1279"/>
                <a:ext cx="346" cy="931"/>
                <a:chOff x="4306" y="1845"/>
                <a:chExt cx="446" cy="1349"/>
              </a:xfrm>
            </p:grpSpPr>
            <p:sp>
              <p:nvSpPr>
                <p:cNvPr id="488539" name="Text Box 91">
                  <a:extLst>
                    <a:ext uri="{FF2B5EF4-FFF2-40B4-BE49-F238E27FC236}">
                      <a16:creationId xmlns:a16="http://schemas.microsoft.com/office/drawing/2014/main" id="{A4C1BFBC-C4AE-4665-ADAF-C8D0A3ED884A}"/>
                    </a:ext>
                  </a:extLst>
                </p:cNvPr>
                <p:cNvSpPr txBox="1">
                  <a:spLocks noChangeArrowheads="1"/>
                </p:cNvSpPr>
                <p:nvPr/>
              </p:nvSpPr>
              <p:spPr bwMode="auto">
                <a:xfrm>
                  <a:off x="4320" y="2297"/>
                  <a:ext cx="432" cy="417"/>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sz="2400" b="1">
                      <a:solidFill>
                        <a:schemeClr val="tx2"/>
                      </a:solidFill>
                      <a:effectLst>
                        <a:outerShdw blurRad="38100" dist="38100" dir="2700000" algn="tl">
                          <a:srgbClr val="C0C0C0"/>
                        </a:outerShdw>
                      </a:effectLst>
                      <a:ea typeface="楷体_GB2312" pitchFamily="49" charset="-122"/>
                      <a:cs typeface="+mn-cs"/>
                    </a:rPr>
                    <a:t>u</a:t>
                  </a:r>
                  <a:r>
                    <a:rPr kumimoji="1" lang="en-US" altLang="zh-CN" sz="2400" b="1" i="0" baseline="-25000">
                      <a:solidFill>
                        <a:schemeClr val="tx2"/>
                      </a:solidFill>
                      <a:effectLst>
                        <a:outerShdw blurRad="38100" dist="38100" dir="2700000" algn="tl">
                          <a:srgbClr val="C0C0C0"/>
                        </a:outerShdw>
                      </a:effectLst>
                      <a:ea typeface="楷体_GB2312" pitchFamily="49" charset="-122"/>
                      <a:cs typeface="+mn-cs"/>
                    </a:rPr>
                    <a:t>o</a:t>
                  </a:r>
                  <a:endParaRPr kumimoji="1" lang="en-US" altLang="zh-CN" sz="2400" b="1" i="0">
                    <a:solidFill>
                      <a:schemeClr val="tx2"/>
                    </a:solidFill>
                    <a:effectLst>
                      <a:outerShdw blurRad="38100" dist="38100" dir="2700000" algn="tl">
                        <a:srgbClr val="C0C0C0"/>
                      </a:outerShdw>
                    </a:effectLst>
                    <a:ea typeface="楷体_GB2312" pitchFamily="49" charset="-122"/>
                    <a:cs typeface="+mn-cs"/>
                  </a:endParaRPr>
                </a:p>
              </p:txBody>
            </p:sp>
            <p:sp>
              <p:nvSpPr>
                <p:cNvPr id="488540" name="Rectangle 92" descr="新闻纸">
                  <a:extLst>
                    <a:ext uri="{FF2B5EF4-FFF2-40B4-BE49-F238E27FC236}">
                      <a16:creationId xmlns:a16="http://schemas.microsoft.com/office/drawing/2014/main" id="{9C68606E-B81F-B319-2C66-BFC4FA3D2FF3}"/>
                    </a:ext>
                  </a:extLst>
                </p:cNvPr>
                <p:cNvSpPr>
                  <a:spLocks noChangeArrowheads="1"/>
                </p:cNvSpPr>
                <p:nvPr/>
              </p:nvSpPr>
              <p:spPr bwMode="auto">
                <a:xfrm>
                  <a:off x="4306" y="1845"/>
                  <a:ext cx="273" cy="41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488541" name="Rectangle 93" descr="新闻纸">
                  <a:extLst>
                    <a:ext uri="{FF2B5EF4-FFF2-40B4-BE49-F238E27FC236}">
                      <a16:creationId xmlns:a16="http://schemas.microsoft.com/office/drawing/2014/main" id="{68E3C696-1A9C-D3E9-E262-F6074AAF32B3}"/>
                    </a:ext>
                  </a:extLst>
                </p:cNvPr>
                <p:cNvSpPr>
                  <a:spLocks noChangeArrowheads="1"/>
                </p:cNvSpPr>
                <p:nvPr/>
              </p:nvSpPr>
              <p:spPr bwMode="auto">
                <a:xfrm>
                  <a:off x="4306" y="2777"/>
                  <a:ext cx="273" cy="41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grpSp>
          <p:grpSp>
            <p:nvGrpSpPr>
              <p:cNvPr id="55339" name="Group 94">
                <a:extLst>
                  <a:ext uri="{FF2B5EF4-FFF2-40B4-BE49-F238E27FC236}">
                    <a16:creationId xmlns:a16="http://schemas.microsoft.com/office/drawing/2014/main" id="{06697117-1F68-9EC9-88DE-DC49191B38D1}"/>
                  </a:ext>
                </a:extLst>
              </p:cNvPr>
              <p:cNvGrpSpPr>
                <a:grpSpLocks/>
              </p:cNvGrpSpPr>
              <p:nvPr/>
            </p:nvGrpSpPr>
            <p:grpSpPr bwMode="auto">
              <a:xfrm>
                <a:off x="4408" y="2309"/>
                <a:ext cx="183" cy="130"/>
                <a:chOff x="6645" y="4036"/>
                <a:chExt cx="198" cy="188"/>
              </a:xfrm>
            </p:grpSpPr>
            <p:sp>
              <p:nvSpPr>
                <p:cNvPr id="55340" name="Line 95">
                  <a:extLst>
                    <a:ext uri="{FF2B5EF4-FFF2-40B4-BE49-F238E27FC236}">
                      <a16:creationId xmlns:a16="http://schemas.microsoft.com/office/drawing/2014/main" id="{899A3A53-D3B8-0F79-B41A-FC0E7486EAFE}"/>
                    </a:ext>
                  </a:extLst>
                </p:cNvPr>
                <p:cNvSpPr>
                  <a:spLocks noChangeShapeType="1"/>
                </p:cNvSpPr>
                <p:nvPr/>
              </p:nvSpPr>
              <p:spPr bwMode="auto">
                <a:xfrm>
                  <a:off x="6724" y="4036"/>
                  <a:ext cx="0" cy="1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1" name="Line 96">
                  <a:extLst>
                    <a:ext uri="{FF2B5EF4-FFF2-40B4-BE49-F238E27FC236}">
                      <a16:creationId xmlns:a16="http://schemas.microsoft.com/office/drawing/2014/main" id="{AB5315F7-ED5F-B950-2C37-04F3B1DFC5EB}"/>
                    </a:ext>
                  </a:extLst>
                </p:cNvPr>
                <p:cNvSpPr>
                  <a:spLocks noChangeShapeType="1"/>
                </p:cNvSpPr>
                <p:nvPr/>
              </p:nvSpPr>
              <p:spPr bwMode="auto">
                <a:xfrm>
                  <a:off x="6645" y="4224"/>
                  <a:ext cx="19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5342" name="Line 97">
                <a:extLst>
                  <a:ext uri="{FF2B5EF4-FFF2-40B4-BE49-F238E27FC236}">
                    <a16:creationId xmlns:a16="http://schemas.microsoft.com/office/drawing/2014/main" id="{3C43117C-DB48-C9A9-90EB-965BBFDE4B8C}"/>
                  </a:ext>
                </a:extLst>
              </p:cNvPr>
              <p:cNvSpPr>
                <a:spLocks noChangeShapeType="1"/>
              </p:cNvSpPr>
              <p:nvPr/>
            </p:nvSpPr>
            <p:spPr bwMode="auto">
              <a:xfrm flipH="1" flipV="1">
                <a:off x="5319" y="1871"/>
                <a:ext cx="0" cy="4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3" name="Line 98">
                <a:extLst>
                  <a:ext uri="{FF2B5EF4-FFF2-40B4-BE49-F238E27FC236}">
                    <a16:creationId xmlns:a16="http://schemas.microsoft.com/office/drawing/2014/main" id="{94C14093-45A1-76D0-E544-56A8AFC1C6E0}"/>
                  </a:ext>
                </a:extLst>
              </p:cNvPr>
              <p:cNvSpPr>
                <a:spLocks noChangeShapeType="1"/>
              </p:cNvSpPr>
              <p:nvPr/>
            </p:nvSpPr>
            <p:spPr bwMode="auto">
              <a:xfrm flipV="1">
                <a:off x="4917" y="1922"/>
                <a:ext cx="0" cy="3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4" name="Line 99">
                <a:extLst>
                  <a:ext uri="{FF2B5EF4-FFF2-40B4-BE49-F238E27FC236}">
                    <a16:creationId xmlns:a16="http://schemas.microsoft.com/office/drawing/2014/main" id="{0FF9A373-EED9-9825-4E0A-25BA73717EAE}"/>
                  </a:ext>
                </a:extLst>
              </p:cNvPr>
              <p:cNvSpPr>
                <a:spLocks noChangeShapeType="1"/>
              </p:cNvSpPr>
              <p:nvPr/>
            </p:nvSpPr>
            <p:spPr bwMode="auto">
              <a:xfrm flipV="1">
                <a:off x="3914" y="1922"/>
                <a:ext cx="10" cy="3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5" name="Line 100">
                <a:extLst>
                  <a:ext uri="{FF2B5EF4-FFF2-40B4-BE49-F238E27FC236}">
                    <a16:creationId xmlns:a16="http://schemas.microsoft.com/office/drawing/2014/main" id="{9AEBA6F4-CCC2-89E1-8391-DB3B94209617}"/>
                  </a:ext>
                </a:extLst>
              </p:cNvPr>
              <p:cNvSpPr>
                <a:spLocks noChangeShapeType="1"/>
              </p:cNvSpPr>
              <p:nvPr/>
            </p:nvSpPr>
            <p:spPr bwMode="auto">
              <a:xfrm flipV="1">
                <a:off x="3527" y="1910"/>
                <a:ext cx="0" cy="4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6" name="Line 101">
                <a:extLst>
                  <a:ext uri="{FF2B5EF4-FFF2-40B4-BE49-F238E27FC236}">
                    <a16:creationId xmlns:a16="http://schemas.microsoft.com/office/drawing/2014/main" id="{D1858C88-4D11-9452-D1EA-1A4CA5BD92A1}"/>
                  </a:ext>
                </a:extLst>
              </p:cNvPr>
              <p:cNvSpPr>
                <a:spLocks noChangeShapeType="1"/>
              </p:cNvSpPr>
              <p:nvPr/>
            </p:nvSpPr>
            <p:spPr bwMode="auto">
              <a:xfrm flipH="1" flipV="1">
                <a:off x="4484" y="1934"/>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7" name="Line 102">
                <a:extLst>
                  <a:ext uri="{FF2B5EF4-FFF2-40B4-BE49-F238E27FC236}">
                    <a16:creationId xmlns:a16="http://schemas.microsoft.com/office/drawing/2014/main" id="{3DE6EB29-FE8D-AD30-2B72-CF8A24B21756}"/>
                  </a:ext>
                </a:extLst>
              </p:cNvPr>
              <p:cNvSpPr>
                <a:spLocks noChangeShapeType="1"/>
              </p:cNvSpPr>
              <p:nvPr/>
            </p:nvSpPr>
            <p:spPr bwMode="auto">
              <a:xfrm flipH="1">
                <a:off x="3046" y="1688"/>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48" name="Rectangle 103">
                <a:extLst>
                  <a:ext uri="{FF2B5EF4-FFF2-40B4-BE49-F238E27FC236}">
                    <a16:creationId xmlns:a16="http://schemas.microsoft.com/office/drawing/2014/main" id="{4108B899-93C8-DBBF-C38B-475078560CC3}"/>
                  </a:ext>
                </a:extLst>
              </p:cNvPr>
              <p:cNvSpPr>
                <a:spLocks noChangeArrowheads="1"/>
              </p:cNvSpPr>
              <p:nvPr/>
            </p:nvSpPr>
            <p:spPr bwMode="auto">
              <a:xfrm>
                <a:off x="3009" y="1460"/>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5349" name="Line 104">
                <a:extLst>
                  <a:ext uri="{FF2B5EF4-FFF2-40B4-BE49-F238E27FC236}">
                    <a16:creationId xmlns:a16="http://schemas.microsoft.com/office/drawing/2014/main" id="{AC945BBA-D2C9-6D80-BD20-70806E1F0E2E}"/>
                  </a:ext>
                </a:extLst>
              </p:cNvPr>
              <p:cNvSpPr>
                <a:spLocks noChangeShapeType="1"/>
              </p:cNvSpPr>
              <p:nvPr/>
            </p:nvSpPr>
            <p:spPr bwMode="auto">
              <a:xfrm flipH="1">
                <a:off x="3046" y="1280"/>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50" name="Oval 105">
                <a:extLst>
                  <a:ext uri="{FF2B5EF4-FFF2-40B4-BE49-F238E27FC236}">
                    <a16:creationId xmlns:a16="http://schemas.microsoft.com/office/drawing/2014/main" id="{129F38C0-807A-632D-127F-2EA2B15CC94A}"/>
                  </a:ext>
                </a:extLst>
              </p:cNvPr>
              <p:cNvSpPr>
                <a:spLocks noChangeArrowheads="1"/>
              </p:cNvSpPr>
              <p:nvPr/>
            </p:nvSpPr>
            <p:spPr bwMode="auto">
              <a:xfrm>
                <a:off x="2945" y="1957"/>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488554" name="Rectangle 106" descr="新闻纸">
                <a:extLst>
                  <a:ext uri="{FF2B5EF4-FFF2-40B4-BE49-F238E27FC236}">
                    <a16:creationId xmlns:a16="http://schemas.microsoft.com/office/drawing/2014/main" id="{BE00DAFB-4066-CEB8-20FB-93B2B2C686F5}"/>
                  </a:ext>
                </a:extLst>
              </p:cNvPr>
              <p:cNvSpPr>
                <a:spLocks noChangeArrowheads="1"/>
              </p:cNvSpPr>
              <p:nvPr/>
            </p:nvSpPr>
            <p:spPr bwMode="auto">
              <a:xfrm>
                <a:off x="2831" y="1724"/>
                <a:ext cx="228"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488555" name="Rectangle 107">
                <a:extLst>
                  <a:ext uri="{FF2B5EF4-FFF2-40B4-BE49-F238E27FC236}">
                    <a16:creationId xmlns:a16="http://schemas.microsoft.com/office/drawing/2014/main" id="{1F65AD0C-EE3B-44F4-0B34-467DC9F812A2}"/>
                  </a:ext>
                </a:extLst>
              </p:cNvPr>
              <p:cNvSpPr>
                <a:spLocks noChangeArrowheads="1"/>
              </p:cNvSpPr>
              <p:nvPr/>
            </p:nvSpPr>
            <p:spPr bwMode="auto">
              <a:xfrm>
                <a:off x="2820" y="2030"/>
                <a:ext cx="230" cy="327"/>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488556" name="Text Box 108">
                <a:extLst>
                  <a:ext uri="{FF2B5EF4-FFF2-40B4-BE49-F238E27FC236}">
                    <a16:creationId xmlns:a16="http://schemas.microsoft.com/office/drawing/2014/main" id="{12F6D731-D9F7-8103-4FA0-6F5C14795E39}"/>
                  </a:ext>
                </a:extLst>
              </p:cNvPr>
              <p:cNvSpPr txBox="1">
                <a:spLocks noChangeArrowheads="1"/>
              </p:cNvSpPr>
              <p:nvPr/>
            </p:nvSpPr>
            <p:spPr bwMode="auto">
              <a:xfrm>
                <a:off x="2668" y="1409"/>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5354" name="Oval 109">
                <a:extLst>
                  <a:ext uri="{FF2B5EF4-FFF2-40B4-BE49-F238E27FC236}">
                    <a16:creationId xmlns:a16="http://schemas.microsoft.com/office/drawing/2014/main" id="{B2573EA0-5819-465B-F5F6-9A97AC101CBA}"/>
                  </a:ext>
                </a:extLst>
              </p:cNvPr>
              <p:cNvSpPr>
                <a:spLocks noChangeArrowheads="1"/>
              </p:cNvSpPr>
              <p:nvPr/>
            </p:nvSpPr>
            <p:spPr bwMode="auto">
              <a:xfrm>
                <a:off x="4451" y="2291"/>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sp>
            <p:nvSpPr>
              <p:cNvPr id="55355" name="Line 110">
                <a:extLst>
                  <a:ext uri="{FF2B5EF4-FFF2-40B4-BE49-F238E27FC236}">
                    <a16:creationId xmlns:a16="http://schemas.microsoft.com/office/drawing/2014/main" id="{8BBA6601-1F05-AD0E-B252-127E6E8E8D98}"/>
                  </a:ext>
                </a:extLst>
              </p:cNvPr>
              <p:cNvSpPr>
                <a:spLocks noChangeShapeType="1"/>
              </p:cNvSpPr>
              <p:nvPr/>
            </p:nvSpPr>
            <p:spPr bwMode="auto">
              <a:xfrm flipV="1">
                <a:off x="3041" y="1203"/>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488559" name="Rectangle 111">
                <a:extLst>
                  <a:ext uri="{FF2B5EF4-FFF2-40B4-BE49-F238E27FC236}">
                    <a16:creationId xmlns:a16="http://schemas.microsoft.com/office/drawing/2014/main" id="{48091F62-D923-9A3D-BDB2-A770B72EE134}"/>
                  </a:ext>
                </a:extLst>
              </p:cNvPr>
              <p:cNvSpPr>
                <a:spLocks noChangeArrowheads="1"/>
              </p:cNvSpPr>
              <p:nvPr/>
            </p:nvSpPr>
            <p:spPr bwMode="auto">
              <a:xfrm>
                <a:off x="3039" y="922"/>
                <a:ext cx="205" cy="288"/>
              </a:xfrm>
              <a:prstGeom prst="rect">
                <a:avLst/>
              </a:prstGeom>
              <a:noFill/>
              <a:ln w="9525">
                <a:noFill/>
                <a:miter lim="800000"/>
              </a:ln>
              <a:effectLst/>
            </p:spPr>
            <p:txBody>
              <a:bodyPr wrap="none">
                <a:spAutoFit/>
              </a:bodyPr>
              <a:lstStyle/>
              <a:p>
                <a:pPr algn="ctr">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i</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i</a:t>
                </a:r>
              </a:p>
            </p:txBody>
          </p:sp>
        </p:grpSp>
      </p:grpSp>
      <p:grpSp>
        <p:nvGrpSpPr>
          <p:cNvPr id="7" name="Group 176">
            <a:extLst>
              <a:ext uri="{FF2B5EF4-FFF2-40B4-BE49-F238E27FC236}">
                <a16:creationId xmlns:a16="http://schemas.microsoft.com/office/drawing/2014/main" id="{65260722-F233-22CB-3620-60FDB1703528}"/>
              </a:ext>
            </a:extLst>
          </p:cNvPr>
          <p:cNvGrpSpPr>
            <a:grpSpLocks/>
          </p:cNvGrpSpPr>
          <p:nvPr/>
        </p:nvGrpSpPr>
        <p:grpSpPr bwMode="auto">
          <a:xfrm>
            <a:off x="4044950" y="3810000"/>
            <a:ext cx="4616450" cy="2436813"/>
            <a:chOff x="2548" y="2400"/>
            <a:chExt cx="2908" cy="1535"/>
          </a:xfrm>
        </p:grpSpPr>
        <p:sp>
          <p:nvSpPr>
            <p:cNvPr id="55358" name="Line 113">
              <a:extLst>
                <a:ext uri="{FF2B5EF4-FFF2-40B4-BE49-F238E27FC236}">
                  <a16:creationId xmlns:a16="http://schemas.microsoft.com/office/drawing/2014/main" id="{6D155D7D-5534-817B-0FB9-E3D77BF5DA5A}"/>
                </a:ext>
              </a:extLst>
            </p:cNvPr>
            <p:cNvSpPr>
              <a:spLocks noChangeShapeType="1"/>
            </p:cNvSpPr>
            <p:nvPr/>
          </p:nvSpPr>
          <p:spPr bwMode="auto">
            <a:xfrm flipV="1">
              <a:off x="2923" y="3831"/>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59" name="Line 114">
              <a:extLst>
                <a:ext uri="{FF2B5EF4-FFF2-40B4-BE49-F238E27FC236}">
                  <a16:creationId xmlns:a16="http://schemas.microsoft.com/office/drawing/2014/main" id="{4FF9FCCA-827D-D4A8-53F7-B2A287C16FE8}"/>
                </a:ext>
              </a:extLst>
            </p:cNvPr>
            <p:cNvSpPr>
              <a:spLocks noChangeShapeType="1"/>
            </p:cNvSpPr>
            <p:nvPr/>
          </p:nvSpPr>
          <p:spPr bwMode="auto">
            <a:xfrm flipH="1" flipV="1">
              <a:off x="4353" y="2755"/>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60" name="Line 115">
              <a:extLst>
                <a:ext uri="{FF2B5EF4-FFF2-40B4-BE49-F238E27FC236}">
                  <a16:creationId xmlns:a16="http://schemas.microsoft.com/office/drawing/2014/main" id="{15708E5A-5C67-8182-EEA4-52C874DAA910}"/>
                </a:ext>
              </a:extLst>
            </p:cNvPr>
            <p:cNvSpPr>
              <a:spLocks noChangeShapeType="1"/>
            </p:cNvSpPr>
            <p:nvPr/>
          </p:nvSpPr>
          <p:spPr bwMode="auto">
            <a:xfrm flipV="1">
              <a:off x="2923" y="2772"/>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5361" name="Group 116">
              <a:extLst>
                <a:ext uri="{FF2B5EF4-FFF2-40B4-BE49-F238E27FC236}">
                  <a16:creationId xmlns:a16="http://schemas.microsoft.com/office/drawing/2014/main" id="{05F95DB0-9DE4-726E-DBAF-5AD6E7ACDDE0}"/>
                </a:ext>
              </a:extLst>
            </p:cNvPr>
            <p:cNvGrpSpPr>
              <a:grpSpLocks/>
            </p:cNvGrpSpPr>
            <p:nvPr/>
          </p:nvGrpSpPr>
          <p:grpSpPr bwMode="auto">
            <a:xfrm>
              <a:off x="4250" y="3136"/>
              <a:ext cx="206" cy="290"/>
              <a:chOff x="4164" y="1968"/>
              <a:chExt cx="264" cy="420"/>
            </a:xfrm>
          </p:grpSpPr>
          <p:sp>
            <p:nvSpPr>
              <p:cNvPr id="55362" name="AutoShape 117">
                <a:extLst>
                  <a:ext uri="{FF2B5EF4-FFF2-40B4-BE49-F238E27FC236}">
                    <a16:creationId xmlns:a16="http://schemas.microsoft.com/office/drawing/2014/main" id="{EC507641-19C0-0935-4CA6-6AE3FAB8C029}"/>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5363" name="Line 118">
                <a:extLst>
                  <a:ext uri="{FF2B5EF4-FFF2-40B4-BE49-F238E27FC236}">
                    <a16:creationId xmlns:a16="http://schemas.microsoft.com/office/drawing/2014/main" id="{0C8FB036-FD3A-41D4-8B9D-E9D37DAF8653}"/>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5364" name="Line 119">
              <a:extLst>
                <a:ext uri="{FF2B5EF4-FFF2-40B4-BE49-F238E27FC236}">
                  <a16:creationId xmlns:a16="http://schemas.microsoft.com/office/drawing/2014/main" id="{D5EB2A3B-334A-A466-FF6E-E03C67349809}"/>
                </a:ext>
              </a:extLst>
            </p:cNvPr>
            <p:cNvSpPr>
              <a:spLocks noChangeShapeType="1"/>
            </p:cNvSpPr>
            <p:nvPr/>
          </p:nvSpPr>
          <p:spPr bwMode="auto">
            <a:xfrm flipV="1">
              <a:off x="3810" y="2755"/>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65" name="Rectangle 120">
              <a:extLst>
                <a:ext uri="{FF2B5EF4-FFF2-40B4-BE49-F238E27FC236}">
                  <a16:creationId xmlns:a16="http://schemas.microsoft.com/office/drawing/2014/main" id="{73B7065D-BE45-6B99-6103-2E30B07FE847}"/>
                </a:ext>
              </a:extLst>
            </p:cNvPr>
            <p:cNvSpPr>
              <a:spLocks noChangeArrowheads="1"/>
            </p:cNvSpPr>
            <p:nvPr/>
          </p:nvSpPr>
          <p:spPr bwMode="auto">
            <a:xfrm>
              <a:off x="3762" y="316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5366" name="Line 121">
              <a:extLst>
                <a:ext uri="{FF2B5EF4-FFF2-40B4-BE49-F238E27FC236}">
                  <a16:creationId xmlns:a16="http://schemas.microsoft.com/office/drawing/2014/main" id="{7A0A3CE8-3833-0DD5-5860-806749244892}"/>
                </a:ext>
              </a:extLst>
            </p:cNvPr>
            <p:cNvSpPr>
              <a:spLocks noChangeShapeType="1"/>
            </p:cNvSpPr>
            <p:nvPr/>
          </p:nvSpPr>
          <p:spPr bwMode="auto">
            <a:xfrm>
              <a:off x="4338" y="2743"/>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67" name="Line 122">
              <a:extLst>
                <a:ext uri="{FF2B5EF4-FFF2-40B4-BE49-F238E27FC236}">
                  <a16:creationId xmlns:a16="http://schemas.microsoft.com/office/drawing/2014/main" id="{84C69886-1399-0755-DBE0-632D9B2B6529}"/>
                </a:ext>
              </a:extLst>
            </p:cNvPr>
            <p:cNvSpPr>
              <a:spLocks noChangeShapeType="1"/>
            </p:cNvSpPr>
            <p:nvPr/>
          </p:nvSpPr>
          <p:spPr bwMode="auto">
            <a:xfrm flipV="1">
              <a:off x="4799" y="2755"/>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68" name="Rectangle 123">
              <a:extLst>
                <a:ext uri="{FF2B5EF4-FFF2-40B4-BE49-F238E27FC236}">
                  <a16:creationId xmlns:a16="http://schemas.microsoft.com/office/drawing/2014/main" id="{8DF97E77-96D6-211F-223B-050ABD7D21B5}"/>
                </a:ext>
              </a:extLst>
            </p:cNvPr>
            <p:cNvSpPr>
              <a:spLocks noChangeArrowheads="1"/>
            </p:cNvSpPr>
            <p:nvPr/>
          </p:nvSpPr>
          <p:spPr bwMode="auto">
            <a:xfrm>
              <a:off x="4751" y="316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488572" name="Text Box 124">
              <a:extLst>
                <a:ext uri="{FF2B5EF4-FFF2-40B4-BE49-F238E27FC236}">
                  <a16:creationId xmlns:a16="http://schemas.microsoft.com/office/drawing/2014/main" id="{F85A9ED7-9C6D-B5E3-5202-AF42E61FCE2A}"/>
                </a:ext>
              </a:extLst>
            </p:cNvPr>
            <p:cNvSpPr txBox="1">
              <a:spLocks noChangeArrowheads="1"/>
            </p:cNvSpPr>
            <p:nvPr/>
          </p:nvSpPr>
          <p:spPr bwMode="auto">
            <a:xfrm>
              <a:off x="3771" y="3130"/>
              <a:ext cx="439"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5370" name="Line 125">
              <a:extLst>
                <a:ext uri="{FF2B5EF4-FFF2-40B4-BE49-F238E27FC236}">
                  <a16:creationId xmlns:a16="http://schemas.microsoft.com/office/drawing/2014/main" id="{F094C739-FC3A-4CD4-F16E-2B3BBB100851}"/>
                </a:ext>
              </a:extLst>
            </p:cNvPr>
            <p:cNvSpPr>
              <a:spLocks noChangeShapeType="1"/>
            </p:cNvSpPr>
            <p:nvPr/>
          </p:nvSpPr>
          <p:spPr bwMode="auto">
            <a:xfrm>
              <a:off x="4199" y="3169"/>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5371" name="Line 126">
              <a:extLst>
                <a:ext uri="{FF2B5EF4-FFF2-40B4-BE49-F238E27FC236}">
                  <a16:creationId xmlns:a16="http://schemas.microsoft.com/office/drawing/2014/main" id="{29461F41-EE12-3AAF-D8F2-248EB2522798}"/>
                </a:ext>
              </a:extLst>
            </p:cNvPr>
            <p:cNvSpPr>
              <a:spLocks noChangeShapeType="1"/>
            </p:cNvSpPr>
            <p:nvPr/>
          </p:nvSpPr>
          <p:spPr bwMode="auto">
            <a:xfrm flipV="1">
              <a:off x="3525" y="2705"/>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488575" name="Text Box 127">
              <a:extLst>
                <a:ext uri="{FF2B5EF4-FFF2-40B4-BE49-F238E27FC236}">
                  <a16:creationId xmlns:a16="http://schemas.microsoft.com/office/drawing/2014/main" id="{538272DA-2254-541E-B86D-FE615BB9E16F}"/>
                </a:ext>
              </a:extLst>
            </p:cNvPr>
            <p:cNvSpPr txBox="1">
              <a:spLocks noChangeArrowheads="1"/>
            </p:cNvSpPr>
            <p:nvPr/>
          </p:nvSpPr>
          <p:spPr bwMode="auto">
            <a:xfrm>
              <a:off x="4415" y="3161"/>
              <a:ext cx="634" cy="288"/>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5373" name="Line 128">
              <a:extLst>
                <a:ext uri="{FF2B5EF4-FFF2-40B4-BE49-F238E27FC236}">
                  <a16:creationId xmlns:a16="http://schemas.microsoft.com/office/drawing/2014/main" id="{36544238-AB81-54C8-DAA3-6390C6BD2430}"/>
                </a:ext>
              </a:extLst>
            </p:cNvPr>
            <p:cNvSpPr>
              <a:spLocks noChangeShapeType="1"/>
            </p:cNvSpPr>
            <p:nvPr/>
          </p:nvSpPr>
          <p:spPr bwMode="auto">
            <a:xfrm flipH="1">
              <a:off x="4310" y="2693"/>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488577" name="Text Box 129">
              <a:extLst>
                <a:ext uri="{FF2B5EF4-FFF2-40B4-BE49-F238E27FC236}">
                  <a16:creationId xmlns:a16="http://schemas.microsoft.com/office/drawing/2014/main" id="{80CAAB1E-0A19-9C2C-41B8-8DC3E7604F78}"/>
                </a:ext>
              </a:extLst>
            </p:cNvPr>
            <p:cNvSpPr txBox="1">
              <a:spLocks noChangeArrowheads="1"/>
            </p:cNvSpPr>
            <p:nvPr/>
          </p:nvSpPr>
          <p:spPr bwMode="auto">
            <a:xfrm>
              <a:off x="3354" y="3124"/>
              <a:ext cx="466"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5375" name="Line 130">
              <a:extLst>
                <a:ext uri="{FF2B5EF4-FFF2-40B4-BE49-F238E27FC236}">
                  <a16:creationId xmlns:a16="http://schemas.microsoft.com/office/drawing/2014/main" id="{C1D2FCDE-4E9E-FD92-5B8B-4F1BA382571C}"/>
                </a:ext>
              </a:extLst>
            </p:cNvPr>
            <p:cNvSpPr>
              <a:spLocks noChangeShapeType="1"/>
            </p:cNvSpPr>
            <p:nvPr/>
          </p:nvSpPr>
          <p:spPr bwMode="auto">
            <a:xfrm flipV="1">
              <a:off x="5194" y="2763"/>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76" name="Rectangle 131">
              <a:extLst>
                <a:ext uri="{FF2B5EF4-FFF2-40B4-BE49-F238E27FC236}">
                  <a16:creationId xmlns:a16="http://schemas.microsoft.com/office/drawing/2014/main" id="{5B856E01-0E8B-7FAB-C882-486ECA5DF588}"/>
                </a:ext>
              </a:extLst>
            </p:cNvPr>
            <p:cNvSpPr>
              <a:spLocks noChangeArrowheads="1"/>
            </p:cNvSpPr>
            <p:nvPr/>
          </p:nvSpPr>
          <p:spPr bwMode="auto">
            <a:xfrm>
              <a:off x="5149" y="3148"/>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488580" name="Text Box 132">
              <a:extLst>
                <a:ext uri="{FF2B5EF4-FFF2-40B4-BE49-F238E27FC236}">
                  <a16:creationId xmlns:a16="http://schemas.microsoft.com/office/drawing/2014/main" id="{4C1F642F-04DA-3B53-B449-4D88A7718B20}"/>
                </a:ext>
              </a:extLst>
            </p:cNvPr>
            <p:cNvSpPr txBox="1">
              <a:spLocks noChangeArrowheads="1"/>
            </p:cNvSpPr>
            <p:nvPr/>
          </p:nvSpPr>
          <p:spPr bwMode="auto">
            <a:xfrm>
              <a:off x="4392" y="3138"/>
              <a:ext cx="453"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488581" name="Text Box 133">
              <a:extLst>
                <a:ext uri="{FF2B5EF4-FFF2-40B4-BE49-F238E27FC236}">
                  <a16:creationId xmlns:a16="http://schemas.microsoft.com/office/drawing/2014/main" id="{9CD63235-39A7-C460-CA7F-02CC07E9A084}"/>
                </a:ext>
              </a:extLst>
            </p:cNvPr>
            <p:cNvSpPr txBox="1">
              <a:spLocks noChangeArrowheads="1"/>
            </p:cNvSpPr>
            <p:nvPr/>
          </p:nvSpPr>
          <p:spPr bwMode="auto">
            <a:xfrm>
              <a:off x="4771" y="3124"/>
              <a:ext cx="508"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488582" name="Text Box 134">
              <a:extLst>
                <a:ext uri="{FF2B5EF4-FFF2-40B4-BE49-F238E27FC236}">
                  <a16:creationId xmlns:a16="http://schemas.microsoft.com/office/drawing/2014/main" id="{F0904F9C-E022-8331-A3F9-4583692C6AFD}"/>
                </a:ext>
              </a:extLst>
            </p:cNvPr>
            <p:cNvSpPr txBox="1">
              <a:spLocks noChangeArrowheads="1"/>
            </p:cNvSpPr>
            <p:nvPr/>
          </p:nvSpPr>
          <p:spPr bwMode="auto">
            <a:xfrm>
              <a:off x="4150" y="3574"/>
              <a:ext cx="224"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488583" name="Text Box 135">
              <a:extLst>
                <a:ext uri="{FF2B5EF4-FFF2-40B4-BE49-F238E27FC236}">
                  <a16:creationId xmlns:a16="http://schemas.microsoft.com/office/drawing/2014/main" id="{E7F5EFF1-9517-D686-AB84-C5F432A6CBE2}"/>
                </a:ext>
              </a:extLst>
            </p:cNvPr>
            <p:cNvSpPr txBox="1">
              <a:spLocks noChangeArrowheads="1"/>
            </p:cNvSpPr>
            <p:nvPr/>
          </p:nvSpPr>
          <p:spPr bwMode="auto">
            <a:xfrm>
              <a:off x="3307" y="2521"/>
              <a:ext cx="224"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488584" name="Text Box 136">
              <a:extLst>
                <a:ext uri="{FF2B5EF4-FFF2-40B4-BE49-F238E27FC236}">
                  <a16:creationId xmlns:a16="http://schemas.microsoft.com/office/drawing/2014/main" id="{D9CF6942-867E-3822-7AD6-3A362A87A151}"/>
                </a:ext>
              </a:extLst>
            </p:cNvPr>
            <p:cNvSpPr txBox="1">
              <a:spLocks noChangeArrowheads="1"/>
            </p:cNvSpPr>
            <p:nvPr/>
          </p:nvSpPr>
          <p:spPr bwMode="auto">
            <a:xfrm>
              <a:off x="4545" y="2497"/>
              <a:ext cx="223"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5382" name="Line 137">
              <a:extLst>
                <a:ext uri="{FF2B5EF4-FFF2-40B4-BE49-F238E27FC236}">
                  <a16:creationId xmlns:a16="http://schemas.microsoft.com/office/drawing/2014/main" id="{8A24C76A-98DC-4F27-D3B3-5364CB90FBBA}"/>
                </a:ext>
              </a:extLst>
            </p:cNvPr>
            <p:cNvSpPr>
              <a:spLocks noChangeShapeType="1"/>
            </p:cNvSpPr>
            <p:nvPr/>
          </p:nvSpPr>
          <p:spPr bwMode="auto">
            <a:xfrm flipV="1">
              <a:off x="3406" y="2763"/>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88586" name="Text Box 138" descr="新闻纸">
              <a:extLst>
                <a:ext uri="{FF2B5EF4-FFF2-40B4-BE49-F238E27FC236}">
                  <a16:creationId xmlns:a16="http://schemas.microsoft.com/office/drawing/2014/main" id="{DB26ABD8-9029-59C6-45F8-9E64A9C51EBA}"/>
                </a:ext>
              </a:extLst>
            </p:cNvPr>
            <p:cNvSpPr txBox="1">
              <a:spLocks noChangeArrowheads="1"/>
            </p:cNvSpPr>
            <p:nvPr/>
          </p:nvSpPr>
          <p:spPr bwMode="auto">
            <a:xfrm>
              <a:off x="3041" y="2738"/>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488587" name="Text Box 139" descr="新闻纸">
              <a:extLst>
                <a:ext uri="{FF2B5EF4-FFF2-40B4-BE49-F238E27FC236}">
                  <a16:creationId xmlns:a16="http://schemas.microsoft.com/office/drawing/2014/main" id="{81257A51-0C9F-C1EF-392F-34F4F5B93406}"/>
                </a:ext>
              </a:extLst>
            </p:cNvPr>
            <p:cNvSpPr txBox="1">
              <a:spLocks noChangeArrowheads="1"/>
            </p:cNvSpPr>
            <p:nvPr/>
          </p:nvSpPr>
          <p:spPr bwMode="auto">
            <a:xfrm>
              <a:off x="3031" y="3595"/>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55385" name="Rectangle 140">
              <a:extLst>
                <a:ext uri="{FF2B5EF4-FFF2-40B4-BE49-F238E27FC236}">
                  <a16:creationId xmlns:a16="http://schemas.microsoft.com/office/drawing/2014/main" id="{BB77C96F-BB02-C5EE-97F2-FCE48769245A}"/>
                </a:ext>
              </a:extLst>
            </p:cNvPr>
            <p:cNvSpPr>
              <a:spLocks noChangeArrowheads="1"/>
            </p:cNvSpPr>
            <p:nvPr/>
          </p:nvSpPr>
          <p:spPr bwMode="auto">
            <a:xfrm>
              <a:off x="3370" y="3144"/>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488589" name="Rectangle 141" descr="新闻纸">
              <a:extLst>
                <a:ext uri="{FF2B5EF4-FFF2-40B4-BE49-F238E27FC236}">
                  <a16:creationId xmlns:a16="http://schemas.microsoft.com/office/drawing/2014/main" id="{1B109DFF-6A25-960F-5DF1-BD79D0FFCEBA}"/>
                </a:ext>
              </a:extLst>
            </p:cNvPr>
            <p:cNvSpPr>
              <a:spLocks noChangeArrowheads="1"/>
            </p:cNvSpPr>
            <p:nvPr/>
          </p:nvSpPr>
          <p:spPr bwMode="auto">
            <a:xfrm>
              <a:off x="5244" y="2786"/>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488590" name="Rectangle 142" descr="新闻纸">
              <a:extLst>
                <a:ext uri="{FF2B5EF4-FFF2-40B4-BE49-F238E27FC236}">
                  <a16:creationId xmlns:a16="http://schemas.microsoft.com/office/drawing/2014/main" id="{260B2B22-CD91-8FC7-99F9-6D2E72026657}"/>
                </a:ext>
              </a:extLst>
            </p:cNvPr>
            <p:cNvSpPr>
              <a:spLocks noChangeArrowheads="1"/>
            </p:cNvSpPr>
            <p:nvPr/>
          </p:nvSpPr>
          <p:spPr bwMode="auto">
            <a:xfrm>
              <a:off x="5244" y="3429"/>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grpSp>
          <p:nvGrpSpPr>
            <p:cNvPr id="55388" name="Group 143">
              <a:extLst>
                <a:ext uri="{FF2B5EF4-FFF2-40B4-BE49-F238E27FC236}">
                  <a16:creationId xmlns:a16="http://schemas.microsoft.com/office/drawing/2014/main" id="{C298AAB4-2619-C69B-0642-9F4F6BB9CA2A}"/>
                </a:ext>
              </a:extLst>
            </p:cNvPr>
            <p:cNvGrpSpPr>
              <a:grpSpLocks/>
            </p:cNvGrpSpPr>
            <p:nvPr/>
          </p:nvGrpSpPr>
          <p:grpSpPr bwMode="auto">
            <a:xfrm>
              <a:off x="4288" y="3816"/>
              <a:ext cx="160" cy="119"/>
              <a:chOff x="4403" y="3875"/>
              <a:chExt cx="160" cy="119"/>
            </a:xfrm>
          </p:grpSpPr>
          <p:sp>
            <p:nvSpPr>
              <p:cNvPr id="55389" name="Line 144">
                <a:extLst>
                  <a:ext uri="{FF2B5EF4-FFF2-40B4-BE49-F238E27FC236}">
                    <a16:creationId xmlns:a16="http://schemas.microsoft.com/office/drawing/2014/main" id="{BDFCC2CB-A4B0-ED82-05DB-FC99D31DC59E}"/>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90" name="Line 145">
                <a:extLst>
                  <a:ext uri="{FF2B5EF4-FFF2-40B4-BE49-F238E27FC236}">
                    <a16:creationId xmlns:a16="http://schemas.microsoft.com/office/drawing/2014/main" id="{643E2DB0-3664-98A4-1FC6-B526FB400290}"/>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5391" name="Line 146">
              <a:extLst>
                <a:ext uri="{FF2B5EF4-FFF2-40B4-BE49-F238E27FC236}">
                  <a16:creationId xmlns:a16="http://schemas.microsoft.com/office/drawing/2014/main" id="{20648683-B8A8-0BAB-A103-5011218E985D}"/>
                </a:ext>
              </a:extLst>
            </p:cNvPr>
            <p:cNvSpPr>
              <a:spLocks noChangeShapeType="1"/>
            </p:cNvSpPr>
            <p:nvPr/>
          </p:nvSpPr>
          <p:spPr bwMode="auto">
            <a:xfrm flipH="1" flipV="1">
              <a:off x="5199" y="3378"/>
              <a:ext cx="0" cy="4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92" name="Line 147">
              <a:extLst>
                <a:ext uri="{FF2B5EF4-FFF2-40B4-BE49-F238E27FC236}">
                  <a16:creationId xmlns:a16="http://schemas.microsoft.com/office/drawing/2014/main" id="{2028472B-8E1D-1CA0-F20D-22F073705E5C}"/>
                </a:ext>
              </a:extLst>
            </p:cNvPr>
            <p:cNvSpPr>
              <a:spLocks noChangeShapeType="1"/>
            </p:cNvSpPr>
            <p:nvPr/>
          </p:nvSpPr>
          <p:spPr bwMode="auto">
            <a:xfrm flipV="1">
              <a:off x="4797" y="3429"/>
              <a:ext cx="0" cy="3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93" name="Line 148">
              <a:extLst>
                <a:ext uri="{FF2B5EF4-FFF2-40B4-BE49-F238E27FC236}">
                  <a16:creationId xmlns:a16="http://schemas.microsoft.com/office/drawing/2014/main" id="{9629CA74-8ADA-A777-0C90-28032A17D9EF}"/>
                </a:ext>
              </a:extLst>
            </p:cNvPr>
            <p:cNvSpPr>
              <a:spLocks noChangeShapeType="1"/>
            </p:cNvSpPr>
            <p:nvPr/>
          </p:nvSpPr>
          <p:spPr bwMode="auto">
            <a:xfrm flipH="1" flipV="1">
              <a:off x="3804" y="3429"/>
              <a:ext cx="1" cy="3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94" name="Line 149">
              <a:extLst>
                <a:ext uri="{FF2B5EF4-FFF2-40B4-BE49-F238E27FC236}">
                  <a16:creationId xmlns:a16="http://schemas.microsoft.com/office/drawing/2014/main" id="{B7CFB695-CAB6-20D6-8EF8-B8CC50D3F791}"/>
                </a:ext>
              </a:extLst>
            </p:cNvPr>
            <p:cNvSpPr>
              <a:spLocks noChangeShapeType="1"/>
            </p:cNvSpPr>
            <p:nvPr/>
          </p:nvSpPr>
          <p:spPr bwMode="auto">
            <a:xfrm flipV="1">
              <a:off x="3407" y="3417"/>
              <a:ext cx="0" cy="4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95" name="Line 150">
              <a:extLst>
                <a:ext uri="{FF2B5EF4-FFF2-40B4-BE49-F238E27FC236}">
                  <a16:creationId xmlns:a16="http://schemas.microsoft.com/office/drawing/2014/main" id="{42619C23-9A2A-AC86-A262-17D870695ECA}"/>
                </a:ext>
              </a:extLst>
            </p:cNvPr>
            <p:cNvSpPr>
              <a:spLocks noChangeShapeType="1"/>
            </p:cNvSpPr>
            <p:nvPr/>
          </p:nvSpPr>
          <p:spPr bwMode="auto">
            <a:xfrm flipH="1" flipV="1">
              <a:off x="4364" y="3441"/>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96" name="Line 151">
              <a:extLst>
                <a:ext uri="{FF2B5EF4-FFF2-40B4-BE49-F238E27FC236}">
                  <a16:creationId xmlns:a16="http://schemas.microsoft.com/office/drawing/2014/main" id="{5D3781B2-B2CF-7BF9-575C-236678325114}"/>
                </a:ext>
              </a:extLst>
            </p:cNvPr>
            <p:cNvSpPr>
              <a:spLocks noChangeShapeType="1"/>
            </p:cNvSpPr>
            <p:nvPr/>
          </p:nvSpPr>
          <p:spPr bwMode="auto">
            <a:xfrm flipH="1">
              <a:off x="2926" y="3195"/>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97" name="Rectangle 152">
              <a:extLst>
                <a:ext uri="{FF2B5EF4-FFF2-40B4-BE49-F238E27FC236}">
                  <a16:creationId xmlns:a16="http://schemas.microsoft.com/office/drawing/2014/main" id="{4AEFDDBC-F233-A77A-6D43-B433606FB4A1}"/>
                </a:ext>
              </a:extLst>
            </p:cNvPr>
            <p:cNvSpPr>
              <a:spLocks noChangeArrowheads="1"/>
            </p:cNvSpPr>
            <p:nvPr/>
          </p:nvSpPr>
          <p:spPr bwMode="auto">
            <a:xfrm>
              <a:off x="2889" y="2967"/>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5398" name="Line 153">
              <a:extLst>
                <a:ext uri="{FF2B5EF4-FFF2-40B4-BE49-F238E27FC236}">
                  <a16:creationId xmlns:a16="http://schemas.microsoft.com/office/drawing/2014/main" id="{53335E01-F994-84D3-CCF8-2B55F3CC7899}"/>
                </a:ext>
              </a:extLst>
            </p:cNvPr>
            <p:cNvSpPr>
              <a:spLocks noChangeShapeType="1"/>
            </p:cNvSpPr>
            <p:nvPr/>
          </p:nvSpPr>
          <p:spPr bwMode="auto">
            <a:xfrm flipH="1">
              <a:off x="2926" y="2787"/>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5399" name="Oval 154">
              <a:extLst>
                <a:ext uri="{FF2B5EF4-FFF2-40B4-BE49-F238E27FC236}">
                  <a16:creationId xmlns:a16="http://schemas.microsoft.com/office/drawing/2014/main" id="{BAB6A4DA-F737-8E8F-42C2-F7AF51592C80}"/>
                </a:ext>
              </a:extLst>
            </p:cNvPr>
            <p:cNvSpPr>
              <a:spLocks noChangeArrowheads="1"/>
            </p:cNvSpPr>
            <p:nvPr/>
          </p:nvSpPr>
          <p:spPr bwMode="auto">
            <a:xfrm>
              <a:off x="2825" y="3464"/>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488603" name="Rectangle 155" descr="新闻纸">
              <a:extLst>
                <a:ext uri="{FF2B5EF4-FFF2-40B4-BE49-F238E27FC236}">
                  <a16:creationId xmlns:a16="http://schemas.microsoft.com/office/drawing/2014/main" id="{43C241FF-9DA2-21B6-14A3-632443F505CA}"/>
                </a:ext>
              </a:extLst>
            </p:cNvPr>
            <p:cNvSpPr>
              <a:spLocks noChangeArrowheads="1"/>
            </p:cNvSpPr>
            <p:nvPr/>
          </p:nvSpPr>
          <p:spPr bwMode="auto">
            <a:xfrm>
              <a:off x="2711" y="3231"/>
              <a:ext cx="228"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488604" name="Rectangle 156">
              <a:extLst>
                <a:ext uri="{FF2B5EF4-FFF2-40B4-BE49-F238E27FC236}">
                  <a16:creationId xmlns:a16="http://schemas.microsoft.com/office/drawing/2014/main" id="{1BC0DC03-4CCE-7061-0119-9A3A52DD4161}"/>
                </a:ext>
              </a:extLst>
            </p:cNvPr>
            <p:cNvSpPr>
              <a:spLocks noChangeArrowheads="1"/>
            </p:cNvSpPr>
            <p:nvPr/>
          </p:nvSpPr>
          <p:spPr bwMode="auto">
            <a:xfrm>
              <a:off x="2700" y="3537"/>
              <a:ext cx="230" cy="327"/>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488605" name="Text Box 157">
              <a:extLst>
                <a:ext uri="{FF2B5EF4-FFF2-40B4-BE49-F238E27FC236}">
                  <a16:creationId xmlns:a16="http://schemas.microsoft.com/office/drawing/2014/main" id="{26C61BAF-3ABE-CA81-5F4C-9CCDD90DFB4D}"/>
                </a:ext>
              </a:extLst>
            </p:cNvPr>
            <p:cNvSpPr txBox="1">
              <a:spLocks noChangeArrowheads="1"/>
            </p:cNvSpPr>
            <p:nvPr/>
          </p:nvSpPr>
          <p:spPr bwMode="auto">
            <a:xfrm>
              <a:off x="2548" y="2916"/>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5403" name="Oval 158">
              <a:extLst>
                <a:ext uri="{FF2B5EF4-FFF2-40B4-BE49-F238E27FC236}">
                  <a16:creationId xmlns:a16="http://schemas.microsoft.com/office/drawing/2014/main" id="{DCFDFE8E-6DC6-9292-1393-D15B450721D2}"/>
                </a:ext>
              </a:extLst>
            </p:cNvPr>
            <p:cNvSpPr>
              <a:spLocks noChangeArrowheads="1"/>
            </p:cNvSpPr>
            <p:nvPr/>
          </p:nvSpPr>
          <p:spPr bwMode="auto">
            <a:xfrm>
              <a:off x="4331" y="3798"/>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55404" name="Object 159">
              <a:extLst>
                <a:ext uri="{FF2B5EF4-FFF2-40B4-BE49-F238E27FC236}">
                  <a16:creationId xmlns:a16="http://schemas.microsoft.com/office/drawing/2014/main" id="{CD04F7AB-295C-F305-2847-97E556EC8B8E}"/>
                </a:ext>
              </a:extLst>
            </p:cNvPr>
            <p:cNvGraphicFramePr>
              <a:graphicFrameLocks/>
            </p:cNvGraphicFramePr>
            <p:nvPr/>
          </p:nvGraphicFramePr>
          <p:xfrm>
            <a:off x="3069" y="3156"/>
            <a:ext cx="181" cy="280"/>
          </p:xfrm>
          <a:graphic>
            <a:graphicData uri="http://schemas.openxmlformats.org/presentationml/2006/ole">
              <mc:AlternateContent xmlns:mc="http://schemas.openxmlformats.org/markup-compatibility/2006">
                <mc:Choice xmlns:v="urn:schemas-microsoft-com:vml" Requires="v">
                  <p:oleObj r:id="rId3" imgW="190417" imgH="228501" progId="Equation.3">
                    <p:embed/>
                  </p:oleObj>
                </mc:Choice>
                <mc:Fallback>
                  <p:oleObj r:id="rId3" imgW="190417" imgH="228501" progId="Equation.3">
                    <p:embed/>
                    <p:pic>
                      <p:nvPicPr>
                        <p:cNvPr id="0" name="Object 15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69" y="3156"/>
                          <a:ext cx="181"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5405" name="Object 160">
              <a:extLst>
                <a:ext uri="{FF2B5EF4-FFF2-40B4-BE49-F238E27FC236}">
                  <a16:creationId xmlns:a16="http://schemas.microsoft.com/office/drawing/2014/main" id="{A06168EB-137A-F472-7B3D-11FA178E88AF}"/>
                </a:ext>
              </a:extLst>
            </p:cNvPr>
            <p:cNvGraphicFramePr>
              <a:graphicFrameLocks/>
            </p:cNvGraphicFramePr>
            <p:nvPr/>
          </p:nvGraphicFramePr>
          <p:xfrm>
            <a:off x="2944" y="2434"/>
            <a:ext cx="150" cy="293"/>
          </p:xfrm>
          <a:graphic>
            <a:graphicData uri="http://schemas.openxmlformats.org/presentationml/2006/ole">
              <mc:AlternateContent xmlns:mc="http://schemas.openxmlformats.org/markup-compatibility/2006">
                <mc:Choice xmlns:v="urn:schemas-microsoft-com:vml" Requires="v">
                  <p:oleObj r:id="rId5" imgW="152268" imgH="228402" progId="Equation.3">
                    <p:embed/>
                  </p:oleObj>
                </mc:Choice>
                <mc:Fallback>
                  <p:oleObj r:id="rId5" imgW="152268" imgH="228402" progId="Equation.3">
                    <p:embed/>
                    <p:pic>
                      <p:nvPicPr>
                        <p:cNvPr id="0" name="Object 16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944" y="2434"/>
                          <a:ext cx="15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5406" name="Object 161">
              <a:extLst>
                <a:ext uri="{FF2B5EF4-FFF2-40B4-BE49-F238E27FC236}">
                  <a16:creationId xmlns:a16="http://schemas.microsoft.com/office/drawing/2014/main" id="{9A68CEA9-C411-1036-1A2C-4109550FCB8D}"/>
                </a:ext>
              </a:extLst>
            </p:cNvPr>
            <p:cNvGraphicFramePr>
              <a:graphicFrameLocks/>
            </p:cNvGraphicFramePr>
            <p:nvPr/>
          </p:nvGraphicFramePr>
          <p:xfrm>
            <a:off x="3546" y="2421"/>
            <a:ext cx="177" cy="313"/>
          </p:xfrm>
          <a:graphic>
            <a:graphicData uri="http://schemas.openxmlformats.org/presentationml/2006/ole">
              <mc:AlternateContent xmlns:mc="http://schemas.openxmlformats.org/markup-compatibility/2006">
                <mc:Choice xmlns:v="urn:schemas-microsoft-com:vml" Requires="v">
                  <p:oleObj r:id="rId7" imgW="177492" imgH="240882" progId="Equation.3">
                    <p:embed/>
                  </p:oleObj>
                </mc:Choice>
                <mc:Fallback>
                  <p:oleObj r:id="rId7" imgW="177492" imgH="240882" progId="Equation.3">
                    <p:embed/>
                    <p:pic>
                      <p:nvPicPr>
                        <p:cNvPr id="0" name="Object 16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546" y="2421"/>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5407" name="Object 162">
              <a:extLst>
                <a:ext uri="{FF2B5EF4-FFF2-40B4-BE49-F238E27FC236}">
                  <a16:creationId xmlns:a16="http://schemas.microsoft.com/office/drawing/2014/main" id="{0D839BC4-F966-75B8-19AE-2CEEA679F8D4}"/>
                </a:ext>
              </a:extLst>
            </p:cNvPr>
            <p:cNvGraphicFramePr>
              <a:graphicFrameLocks/>
            </p:cNvGraphicFramePr>
            <p:nvPr/>
          </p:nvGraphicFramePr>
          <p:xfrm>
            <a:off x="4388" y="2400"/>
            <a:ext cx="161" cy="308"/>
          </p:xfrm>
          <a:graphic>
            <a:graphicData uri="http://schemas.openxmlformats.org/presentationml/2006/ole">
              <mc:AlternateContent xmlns:mc="http://schemas.openxmlformats.org/markup-compatibility/2006">
                <mc:Choice xmlns:v="urn:schemas-microsoft-com:vml" Requires="v">
                  <p:oleObj r:id="rId9" imgW="164885" imgH="240986" progId="Equation.3">
                    <p:embed/>
                  </p:oleObj>
                </mc:Choice>
                <mc:Fallback>
                  <p:oleObj r:id="rId9" imgW="164885" imgH="240986" progId="Equation.3">
                    <p:embed/>
                    <p:pic>
                      <p:nvPicPr>
                        <p:cNvPr id="0" name="Object 16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388" y="2400"/>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5408" name="Object 163">
              <a:extLst>
                <a:ext uri="{FF2B5EF4-FFF2-40B4-BE49-F238E27FC236}">
                  <a16:creationId xmlns:a16="http://schemas.microsoft.com/office/drawing/2014/main" id="{64A63DC6-64F6-DB2F-6716-708034857D25}"/>
                </a:ext>
              </a:extLst>
            </p:cNvPr>
            <p:cNvGraphicFramePr>
              <a:graphicFrameLocks/>
            </p:cNvGraphicFramePr>
            <p:nvPr/>
          </p:nvGraphicFramePr>
          <p:xfrm>
            <a:off x="5262" y="3146"/>
            <a:ext cx="181" cy="283"/>
          </p:xfrm>
          <a:graphic>
            <a:graphicData uri="http://schemas.openxmlformats.org/presentationml/2006/ole">
              <mc:AlternateContent xmlns:mc="http://schemas.openxmlformats.org/markup-compatibility/2006">
                <mc:Choice xmlns:v="urn:schemas-microsoft-com:vml" Requires="v">
                  <p:oleObj r:id="rId11" imgW="203024" imgH="241091" progId="Equation.3">
                    <p:embed/>
                  </p:oleObj>
                </mc:Choice>
                <mc:Fallback>
                  <p:oleObj r:id="rId11" imgW="203024" imgH="241091" progId="Equation.3">
                    <p:embed/>
                    <p:pic>
                      <p:nvPicPr>
                        <p:cNvPr id="0" name="Object 163"/>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262" y="3146"/>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5409" name="Object 164">
              <a:extLst>
                <a:ext uri="{FF2B5EF4-FFF2-40B4-BE49-F238E27FC236}">
                  <a16:creationId xmlns:a16="http://schemas.microsoft.com/office/drawing/2014/main" id="{CD61B9C1-F109-8331-E649-99CC032E3533}"/>
                </a:ext>
              </a:extLst>
            </p:cNvPr>
            <p:cNvGraphicFramePr>
              <a:graphicFrameLocks/>
            </p:cNvGraphicFramePr>
            <p:nvPr/>
          </p:nvGraphicFramePr>
          <p:xfrm>
            <a:off x="4097" y="2892"/>
            <a:ext cx="186" cy="313"/>
          </p:xfrm>
          <a:graphic>
            <a:graphicData uri="http://schemas.openxmlformats.org/presentationml/2006/ole">
              <mc:AlternateContent xmlns:mc="http://schemas.openxmlformats.org/markup-compatibility/2006">
                <mc:Choice xmlns:v="urn:schemas-microsoft-com:vml" Requires="v">
                  <p:oleObj r:id="rId13" imgW="241195" imgH="241195" progId="Equation.3">
                    <p:embed/>
                  </p:oleObj>
                </mc:Choice>
                <mc:Fallback>
                  <p:oleObj r:id="rId13" imgW="241195" imgH="241195" progId="Equation.3">
                    <p:embed/>
                    <p:pic>
                      <p:nvPicPr>
                        <p:cNvPr id="0" name="Object 164"/>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4097" y="2892"/>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5410" name="Line 165">
              <a:extLst>
                <a:ext uri="{FF2B5EF4-FFF2-40B4-BE49-F238E27FC236}">
                  <a16:creationId xmlns:a16="http://schemas.microsoft.com/office/drawing/2014/main" id="{A551D9BA-680F-2A7C-AE68-FEFC3865FB0E}"/>
                </a:ext>
              </a:extLst>
            </p:cNvPr>
            <p:cNvSpPr>
              <a:spLocks noChangeShapeType="1"/>
            </p:cNvSpPr>
            <p:nvPr/>
          </p:nvSpPr>
          <p:spPr bwMode="auto">
            <a:xfrm flipV="1">
              <a:off x="2921" y="2722"/>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5411" name="Object 166">
              <a:extLst>
                <a:ext uri="{FF2B5EF4-FFF2-40B4-BE49-F238E27FC236}">
                  <a16:creationId xmlns:a16="http://schemas.microsoft.com/office/drawing/2014/main" id="{04FD3918-5B1D-E6D1-5FA1-57AA321D9EBA}"/>
                </a:ext>
              </a:extLst>
            </p:cNvPr>
            <p:cNvGraphicFramePr>
              <a:graphicFrameLocks/>
            </p:cNvGraphicFramePr>
            <p:nvPr/>
          </p:nvGraphicFramePr>
          <p:xfrm>
            <a:off x="2593" y="3404"/>
            <a:ext cx="217" cy="295"/>
          </p:xfrm>
          <a:graphic>
            <a:graphicData uri="http://schemas.openxmlformats.org/presentationml/2006/ole">
              <mc:AlternateContent xmlns:mc="http://schemas.openxmlformats.org/markup-compatibility/2006">
                <mc:Choice xmlns:v="urn:schemas-microsoft-com:vml" Requires="v">
                  <p:oleObj r:id="rId15" imgW="228501" imgH="241195" progId="Equation.3">
                    <p:embed/>
                  </p:oleObj>
                </mc:Choice>
                <mc:Fallback>
                  <p:oleObj r:id="rId15" imgW="228501" imgH="241195" progId="Equation.3">
                    <p:embed/>
                    <p:pic>
                      <p:nvPicPr>
                        <p:cNvPr id="0" name="Object 166"/>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593" y="3404"/>
                          <a:ext cx="217"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
        <p:nvSpPr>
          <p:cNvPr id="488616" name="Text Box 168">
            <a:extLst>
              <a:ext uri="{FF2B5EF4-FFF2-40B4-BE49-F238E27FC236}">
                <a16:creationId xmlns:a16="http://schemas.microsoft.com/office/drawing/2014/main" id="{A9CC44CB-8E40-9272-7F0A-F945FA250413}"/>
              </a:ext>
            </a:extLst>
          </p:cNvPr>
          <p:cNvSpPr txBox="1">
            <a:spLocks noChangeArrowheads="1"/>
          </p:cNvSpPr>
          <p:nvPr/>
        </p:nvSpPr>
        <p:spPr bwMode="auto">
          <a:xfrm>
            <a:off x="5721350" y="3429000"/>
            <a:ext cx="2259013" cy="457200"/>
          </a:xfrm>
          <a:prstGeom prst="rect">
            <a:avLst/>
          </a:prstGeom>
          <a:noFill/>
          <a:ln w="38100">
            <a:noFill/>
            <a:miter lim="800000"/>
          </a:ln>
          <a:effectLst/>
        </p:spPr>
        <p:txBody>
          <a:bodyPr lIns="90000" tIns="46800" rIns="90000" bIns="46800" anchor="ctr">
            <a:spAutoFit/>
          </a:bodyPr>
          <a:lstStyle/>
          <a:p>
            <a:pPr>
              <a:spcBef>
                <a:spcPct val="50000"/>
              </a:spcBef>
              <a:defRPr/>
            </a:pPr>
            <a:r>
              <a:rPr kumimoji="1" lang="zh-CN" altLang="en-US" sz="2400" b="1" i="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微变等效电路</a:t>
            </a:r>
          </a:p>
        </p:txBody>
      </p:sp>
      <p:sp>
        <p:nvSpPr>
          <p:cNvPr id="55413" name="AutoShape 169">
            <a:hlinkClick r:id="" action="ppaction://hlinkshowjump?jump=previousslide" highlightClick="1"/>
            <a:extLst>
              <a:ext uri="{FF2B5EF4-FFF2-40B4-BE49-F238E27FC236}">
                <a16:creationId xmlns:a16="http://schemas.microsoft.com/office/drawing/2014/main" id="{75CE1566-E729-4540-6F57-8EAF35BE22B7}"/>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5414" name="AutoShape 170">
            <a:hlinkClick r:id="" action="ppaction://hlinkshowjump?jump=nextslide" highlightClick="1"/>
            <a:extLst>
              <a:ext uri="{FF2B5EF4-FFF2-40B4-BE49-F238E27FC236}">
                <a16:creationId xmlns:a16="http://schemas.microsoft.com/office/drawing/2014/main" id="{CDFF1DC5-752A-7386-03CD-364B8DED273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5415" name="AutoShape 171">
            <a:hlinkClick r:id="" action="ppaction://hlinkshowjump?jump=firstslide" highlightClick="1"/>
            <a:extLst>
              <a:ext uri="{FF2B5EF4-FFF2-40B4-BE49-F238E27FC236}">
                <a16:creationId xmlns:a16="http://schemas.microsoft.com/office/drawing/2014/main" id="{E3CBC6DF-2E97-3A0E-0310-D6AED96728A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88620" name="Text Box 172">
            <a:extLst>
              <a:ext uri="{FF2B5EF4-FFF2-40B4-BE49-F238E27FC236}">
                <a16:creationId xmlns:a16="http://schemas.microsoft.com/office/drawing/2014/main" id="{75CDF8C2-54FC-8F87-1B90-9B8DAB032742}"/>
              </a:ext>
            </a:extLst>
          </p:cNvPr>
          <p:cNvSpPr txBox="1">
            <a:spLocks noChangeArrowheads="1"/>
          </p:cNvSpPr>
          <p:nvPr/>
        </p:nvSpPr>
        <p:spPr bwMode="auto">
          <a:xfrm>
            <a:off x="550863" y="547688"/>
            <a:ext cx="4706937" cy="52546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dirty="0">
                <a:solidFill>
                  <a:srgbClr val="C00000"/>
                </a:solidFill>
                <a:effectLst>
                  <a:outerShdw blurRad="38100" dist="38100" dir="2700000" algn="tl">
                    <a:srgbClr val="C0C0C0"/>
                  </a:outerShdw>
                </a:effectLst>
                <a:ea typeface="宋体" panose="02010600030101010101" pitchFamily="2" charset="-122"/>
                <a:cs typeface="+mn-cs"/>
              </a:rPr>
              <a:t>2.</a:t>
            </a:r>
            <a:r>
              <a:rPr kumimoji="1" lang="en-US" altLang="zh-CN" b="1" i="0" dirty="0">
                <a:solidFill>
                  <a:srgbClr val="C0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dirty="0">
                <a:solidFill>
                  <a:srgbClr val="C0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放大电路的微变等效电路</a:t>
            </a:r>
          </a:p>
        </p:txBody>
      </p:sp>
      <p:sp>
        <p:nvSpPr>
          <p:cNvPr id="488621" name="Text Box 173">
            <a:extLst>
              <a:ext uri="{FF2B5EF4-FFF2-40B4-BE49-F238E27FC236}">
                <a16:creationId xmlns:a16="http://schemas.microsoft.com/office/drawing/2014/main" id="{C2CC0E0F-A34E-74E1-64AD-16421B7579A7}"/>
              </a:ext>
            </a:extLst>
          </p:cNvPr>
          <p:cNvSpPr txBox="1">
            <a:spLocks noChangeArrowheads="1"/>
          </p:cNvSpPr>
          <p:nvPr/>
        </p:nvSpPr>
        <p:spPr bwMode="auto">
          <a:xfrm>
            <a:off x="561975" y="1139825"/>
            <a:ext cx="3629025" cy="2655888"/>
          </a:xfrm>
          <a:prstGeom prst="rect">
            <a:avLst/>
          </a:prstGeom>
          <a:noFill/>
          <a:ln w="38100">
            <a:noFill/>
            <a:miter lim="800000"/>
          </a:ln>
          <a:effectLst/>
        </p:spPr>
        <p:txBody>
          <a:bodyPr lIns="90000" tIns="46800" rIns="90000" bIns="46800" anchor="ctr">
            <a:spAutoFit/>
          </a:bodyPr>
          <a:lstStyle/>
          <a:p>
            <a:pPr>
              <a:lnSpc>
                <a:spcPct val="120000"/>
              </a:lnSpc>
              <a:defRPr/>
            </a:pPr>
            <a:r>
              <a:rPr kumimoji="1" lang="en-US" altLang="zh-CN" b="1" i="0" dirty="0">
                <a:solidFill>
                  <a:schemeClr val="accent2"/>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    </a:t>
            </a:r>
            <a:r>
              <a:rPr kumimoji="1" lang="zh-CN" altLang="en-US" b="1" i="0" dirty="0">
                <a:solidFill>
                  <a:schemeClr val="tx1"/>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将交流通路中的晶体管用晶体管微变等效电路代替即可得放大电路的微变等效电路。</a:t>
            </a:r>
          </a:p>
        </p:txBody>
      </p:sp>
      <p:sp>
        <p:nvSpPr>
          <p:cNvPr id="488623" name="AutoShape 175">
            <a:extLst>
              <a:ext uri="{FF2B5EF4-FFF2-40B4-BE49-F238E27FC236}">
                <a16:creationId xmlns:a16="http://schemas.microsoft.com/office/drawing/2014/main" id="{24A45D79-74D0-1233-5770-56636AD5F3A0}"/>
              </a:ext>
            </a:extLst>
          </p:cNvPr>
          <p:cNvSpPr>
            <a:spLocks noChangeArrowheads="1"/>
          </p:cNvSpPr>
          <p:nvPr/>
        </p:nvSpPr>
        <p:spPr bwMode="auto">
          <a:xfrm rot="5370260">
            <a:off x="7972425" y="3559175"/>
            <a:ext cx="1117600" cy="450850"/>
          </a:xfrm>
          <a:prstGeom prst="curvedDownArrow">
            <a:avLst>
              <a:gd name="adj1" fmla="val 49577"/>
              <a:gd name="adj2" fmla="val 99155"/>
              <a:gd name="adj3" fmla="val 57690"/>
            </a:avLst>
          </a:prstGeom>
          <a:gradFill rotWithShape="0">
            <a:gsLst>
              <a:gs pos="0">
                <a:srgbClr val="006600"/>
              </a:gs>
              <a:gs pos="100000">
                <a:srgbClr val="CC0000"/>
              </a:gs>
            </a:gsLst>
            <a:lin ang="0" scaled="1"/>
          </a:gradFill>
          <a:ln w="38100">
            <a:solidFill>
              <a:srgbClr val="005C00"/>
            </a:solidFill>
            <a:miter lim="800000"/>
            <a:headEnd/>
            <a:tailEnd/>
          </a:ln>
        </p:spPr>
        <p:txBody>
          <a:bodyPr lIns="90000" tIns="46800" rIns="90000" bIns="46800" anchor="ctr">
            <a:spAutoFit/>
          </a:bodyPr>
          <a:lstStyle/>
          <a:p>
            <a:pPr>
              <a:spcBef>
                <a:spcPct val="50000"/>
              </a:spcBef>
            </a:pPr>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88452">
                                            <p:txEl>
                                              <p:pRg st="0" end="0"/>
                                            </p:txEl>
                                          </p:spTgt>
                                        </p:tgtEl>
                                        <p:attrNameLst>
                                          <p:attrName>style.visibility</p:attrName>
                                        </p:attrNameLst>
                                      </p:cBhvr>
                                      <p:to>
                                        <p:strVal val="visible"/>
                                      </p:to>
                                    </p:set>
                                    <p:animEffect transition="in" filter="wipe(left)">
                                      <p:cBhvr>
                                        <p:cTn id="7" dur="500"/>
                                        <p:tgtEl>
                                          <p:spTgt spid="488452">
                                            <p:txEl>
                                              <p:pRg st="0" end="0"/>
                                            </p:txEl>
                                          </p:spTgt>
                                        </p:tgtEl>
                                      </p:cBhvr>
                                    </p:animEffect>
                                  </p:childTnLst>
                                </p:cTn>
                              </p:par>
                            </p:childTnLst>
                          </p:cTn>
                        </p:par>
                        <p:par>
                          <p:cTn id="8" fill="hold" nodeType="afterGroup">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488623"/>
                                        </p:tgtEl>
                                        <p:attrNameLst>
                                          <p:attrName>style.visibility</p:attrName>
                                        </p:attrNameLst>
                                      </p:cBhvr>
                                      <p:to>
                                        <p:strVal val="visible"/>
                                      </p:to>
                                    </p:set>
                                    <p:animEffect transition="in" filter="wipe(right)">
                                      <p:cBhvr>
                                        <p:cTn id="11" dur="500"/>
                                        <p:tgtEl>
                                          <p:spTgt spid="48862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7"/>
                                        </p:tgtEl>
                                        <p:attrNameLst>
                                          <p:attrName>style.visibility</p:attrName>
                                        </p:attrNameLst>
                                      </p:cBhvr>
                                      <p:to>
                                        <p:strVal val="visible"/>
                                      </p:to>
                                    </p:set>
                                    <p:animEffect transition="in" filter="wipe(left)">
                                      <p:cBhvr>
                                        <p:cTn id="16"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8452" grpId="0" build="p"/>
      <p:bldP spid="488623"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4"/>
          <a:srcRect/>
          <a:stretch>
            <a:fillRect/>
          </a:stretch>
        </a:blipFill>
        <a:effectLst/>
      </p:bgPr>
    </p:bg>
    <p:spTree>
      <p:nvGrpSpPr>
        <p:cNvPr id="1" name=""/>
        <p:cNvGrpSpPr/>
        <p:nvPr/>
      </p:nvGrpSpPr>
      <p:grpSpPr>
        <a:xfrm>
          <a:off x="0" y="0"/>
          <a:ext cx="0" cy="0"/>
          <a:chOff x="0" y="0"/>
          <a:chExt cx="0" cy="0"/>
        </a:xfrm>
      </p:grpSpPr>
      <p:sp>
        <p:nvSpPr>
          <p:cNvPr id="296962" name="Text Box 2">
            <a:extLst>
              <a:ext uri="{FF2B5EF4-FFF2-40B4-BE49-F238E27FC236}">
                <a16:creationId xmlns:a16="http://schemas.microsoft.com/office/drawing/2014/main" id="{E9F49E5F-147A-1A61-3830-E06F82EFC3A0}"/>
              </a:ext>
            </a:extLst>
          </p:cNvPr>
          <p:cNvSpPr txBox="1">
            <a:spLocks noChangeArrowheads="1"/>
          </p:cNvSpPr>
          <p:nvPr/>
        </p:nvSpPr>
        <p:spPr bwMode="auto">
          <a:xfrm>
            <a:off x="463550" y="319088"/>
            <a:ext cx="4032250" cy="52546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dirty="0">
                <a:solidFill>
                  <a:srgbClr val="C00000"/>
                </a:solidFill>
                <a:effectLst>
                  <a:outerShdw blurRad="38100" dist="38100" dir="2700000" algn="tl">
                    <a:srgbClr val="C0C0C0"/>
                  </a:outerShdw>
                </a:effectLst>
                <a:latin typeface="+mn-lt"/>
                <a:ea typeface="宋体" panose="02010600030101010101" pitchFamily="2" charset="-122"/>
                <a:cs typeface="+mn-cs"/>
              </a:rPr>
              <a:t>3.</a:t>
            </a:r>
            <a:r>
              <a:rPr kumimoji="1" lang="zh-CN" altLang="en-US" b="1" i="0" dirty="0">
                <a:solidFill>
                  <a:srgbClr val="C00000"/>
                </a:solidFill>
                <a:effectLst>
                  <a:outerShdw blurRad="38100" dist="38100" dir="2700000" algn="tl">
                    <a:srgbClr val="C0C0C0"/>
                  </a:outerShdw>
                </a:effectLst>
                <a:latin typeface="+mn-lt"/>
                <a:ea typeface="宋体" panose="02010600030101010101" pitchFamily="2" charset="-122"/>
                <a:cs typeface="+mn-cs"/>
              </a:rPr>
              <a:t>电压放大倍数的计算</a:t>
            </a:r>
          </a:p>
        </p:txBody>
      </p:sp>
      <p:graphicFrame>
        <p:nvGraphicFramePr>
          <p:cNvPr id="296963" name="Object 3">
            <a:extLst>
              <a:ext uri="{FF2B5EF4-FFF2-40B4-BE49-F238E27FC236}">
                <a16:creationId xmlns:a16="http://schemas.microsoft.com/office/drawing/2014/main" id="{A9B1B0BF-8DEB-1E7F-500D-C6F23FA98E1C}"/>
              </a:ext>
            </a:extLst>
          </p:cNvPr>
          <p:cNvGraphicFramePr>
            <a:graphicFrameLocks/>
          </p:cNvGraphicFramePr>
          <p:nvPr/>
        </p:nvGraphicFramePr>
        <p:xfrm>
          <a:off x="1406525" y="2168525"/>
          <a:ext cx="1635125" cy="619125"/>
        </p:xfrm>
        <a:graphic>
          <a:graphicData uri="http://schemas.openxmlformats.org/presentationml/2006/ole">
            <mc:AlternateContent xmlns:mc="http://schemas.openxmlformats.org/markup-compatibility/2006">
              <mc:Choice xmlns:v="urn:schemas-microsoft-com:vml" Requires="v">
                <p:oleObj r:id="rId5" imgW="634725" imgH="241195" progId="Equation.3">
                  <p:embed/>
                </p:oleObj>
              </mc:Choice>
              <mc:Fallback>
                <p:oleObj r:id="rId5" imgW="634725" imgH="241195" progId="Equation.3">
                  <p:embed/>
                  <p:pic>
                    <p:nvPicPr>
                      <p:cNvPr id="0" name="Objec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406525" y="2168525"/>
                        <a:ext cx="1635125" cy="619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96964" name="Object 4">
            <a:extLst>
              <a:ext uri="{FF2B5EF4-FFF2-40B4-BE49-F238E27FC236}">
                <a16:creationId xmlns:a16="http://schemas.microsoft.com/office/drawing/2014/main" id="{39F03AE9-38D9-3D87-CC5C-80BF77346813}"/>
              </a:ext>
            </a:extLst>
          </p:cNvPr>
          <p:cNvGraphicFramePr>
            <a:graphicFrameLocks/>
          </p:cNvGraphicFramePr>
          <p:nvPr/>
        </p:nvGraphicFramePr>
        <p:xfrm>
          <a:off x="1398588" y="3086100"/>
          <a:ext cx="2003425" cy="612775"/>
        </p:xfrm>
        <a:graphic>
          <a:graphicData uri="http://schemas.openxmlformats.org/presentationml/2006/ole">
            <mc:AlternateContent xmlns:mc="http://schemas.openxmlformats.org/markup-compatibility/2006">
              <mc:Choice xmlns:v="urn:schemas-microsoft-com:vml" Requires="v">
                <p:oleObj r:id="rId7" imgW="888614" imgH="241195" progId="Equation.3">
                  <p:embed/>
                </p:oleObj>
              </mc:Choice>
              <mc:Fallback>
                <p:oleObj r:id="rId7" imgW="888614" imgH="241195" progId="Equation.3">
                  <p:embed/>
                  <p:pic>
                    <p:nvPicPr>
                      <p:cNvPr id="0" name="Object 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98588" y="3086100"/>
                        <a:ext cx="2003425"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96965" name="Object 5">
            <a:extLst>
              <a:ext uri="{FF2B5EF4-FFF2-40B4-BE49-F238E27FC236}">
                <a16:creationId xmlns:a16="http://schemas.microsoft.com/office/drawing/2014/main" id="{89945928-2584-3AFC-FDE5-95325BB2BEE5}"/>
              </a:ext>
            </a:extLst>
          </p:cNvPr>
          <p:cNvGraphicFramePr>
            <a:graphicFrameLocks/>
          </p:cNvGraphicFramePr>
          <p:nvPr/>
        </p:nvGraphicFramePr>
        <p:xfrm>
          <a:off x="1285875" y="4754563"/>
          <a:ext cx="2090738" cy="1104900"/>
        </p:xfrm>
        <a:graphic>
          <a:graphicData uri="http://schemas.openxmlformats.org/presentationml/2006/ole">
            <mc:AlternateContent xmlns:mc="http://schemas.openxmlformats.org/markup-compatibility/2006">
              <mc:Choice xmlns:v="urn:schemas-microsoft-com:vml" Requires="v">
                <p:oleObj r:id="rId9" imgW="812447" imgH="431613" progId="Equation.3">
                  <p:embed/>
                </p:oleObj>
              </mc:Choice>
              <mc:Fallback>
                <p:oleObj r:id="rId9" imgW="812447" imgH="431613" progId="Equation.3">
                  <p:embed/>
                  <p:pic>
                    <p:nvPicPr>
                      <p:cNvPr id="0" name="Object 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285875" y="4754563"/>
                        <a:ext cx="2090738"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96966" name="Object 6">
            <a:extLst>
              <a:ext uri="{FF2B5EF4-FFF2-40B4-BE49-F238E27FC236}">
                <a16:creationId xmlns:a16="http://schemas.microsoft.com/office/drawing/2014/main" id="{F4B3BAE6-1502-98E0-01A3-23A26A10DE77}"/>
              </a:ext>
            </a:extLst>
          </p:cNvPr>
          <p:cNvGraphicFramePr>
            <a:graphicFrameLocks/>
          </p:cNvGraphicFramePr>
          <p:nvPr/>
        </p:nvGraphicFramePr>
        <p:xfrm>
          <a:off x="6537325" y="4130675"/>
          <a:ext cx="1905000" cy="512763"/>
        </p:xfrm>
        <a:graphic>
          <a:graphicData uri="http://schemas.openxmlformats.org/presentationml/2006/ole">
            <mc:AlternateContent xmlns:mc="http://schemas.openxmlformats.org/markup-compatibility/2006">
              <mc:Choice xmlns:v="urn:schemas-microsoft-com:vml" Requires="v">
                <p:oleObj r:id="rId11" imgW="876300" imgH="228600" progId="Equation.3">
                  <p:embed/>
                </p:oleObj>
              </mc:Choice>
              <mc:Fallback>
                <p:oleObj r:id="rId11" imgW="876300" imgH="228600" progId="Equation.3">
                  <p:embed/>
                  <p:pic>
                    <p:nvPicPr>
                      <p:cNvPr id="0" name="Object 6"/>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537325" y="4130675"/>
                        <a:ext cx="1905000"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96967" name="Object 7">
            <a:extLst>
              <a:ext uri="{FF2B5EF4-FFF2-40B4-BE49-F238E27FC236}">
                <a16:creationId xmlns:a16="http://schemas.microsoft.com/office/drawing/2014/main" id="{EA234089-EA4A-C9B4-E7F7-E38DC334B488}"/>
              </a:ext>
            </a:extLst>
          </p:cNvPr>
          <p:cNvGraphicFramePr>
            <a:graphicFrameLocks/>
          </p:cNvGraphicFramePr>
          <p:nvPr/>
        </p:nvGraphicFramePr>
        <p:xfrm>
          <a:off x="931863" y="863600"/>
          <a:ext cx="2514600" cy="1130300"/>
        </p:xfrm>
        <a:graphic>
          <a:graphicData uri="http://schemas.openxmlformats.org/presentationml/2006/ole">
            <mc:AlternateContent xmlns:mc="http://schemas.openxmlformats.org/markup-compatibility/2006">
              <mc:Choice xmlns:v="urn:schemas-microsoft-com:vml" Requires="v">
                <p:oleObj r:id="rId13" imgW="1016000" imgH="457200" progId="Equation.3">
                  <p:embed/>
                </p:oleObj>
              </mc:Choice>
              <mc:Fallback>
                <p:oleObj r:id="rId13" imgW="1016000" imgH="457200" progId="Equation.3">
                  <p:embed/>
                  <p:pic>
                    <p:nvPicPr>
                      <p:cNvPr id="0" name="Object 7"/>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31863" y="863600"/>
                        <a:ext cx="25146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96969" name="Object 9">
            <a:extLst>
              <a:ext uri="{FF2B5EF4-FFF2-40B4-BE49-F238E27FC236}">
                <a16:creationId xmlns:a16="http://schemas.microsoft.com/office/drawing/2014/main" id="{80ADC4AA-4C7B-0087-2111-BD1F7DA262DD}"/>
              </a:ext>
            </a:extLst>
          </p:cNvPr>
          <p:cNvGraphicFramePr>
            <a:graphicFrameLocks/>
          </p:cNvGraphicFramePr>
          <p:nvPr/>
        </p:nvGraphicFramePr>
        <p:xfrm>
          <a:off x="1377950" y="3833813"/>
          <a:ext cx="1979613" cy="576262"/>
        </p:xfrm>
        <a:graphic>
          <a:graphicData uri="http://schemas.openxmlformats.org/presentationml/2006/ole">
            <mc:AlternateContent xmlns:mc="http://schemas.openxmlformats.org/markup-compatibility/2006">
              <mc:Choice xmlns:v="urn:schemas-microsoft-com:vml" Requires="v">
                <p:oleObj r:id="rId15" imgW="888614" imgH="241195" progId="Equation.3">
                  <p:embed/>
                </p:oleObj>
              </mc:Choice>
              <mc:Fallback>
                <p:oleObj r:id="rId15" imgW="888614" imgH="241195" progId="Equation.3">
                  <p:embed/>
                  <p:pic>
                    <p:nvPicPr>
                      <p:cNvPr id="0" name="Object 9"/>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77950" y="3833813"/>
                        <a:ext cx="1979613"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97026" name="AutoShape 66">
            <a:extLst>
              <a:ext uri="{FF2B5EF4-FFF2-40B4-BE49-F238E27FC236}">
                <a16:creationId xmlns:a16="http://schemas.microsoft.com/office/drawing/2014/main" id="{F13EA429-6C68-4A80-A3EE-8F3A7EC74B7B}"/>
              </a:ext>
            </a:extLst>
          </p:cNvPr>
          <p:cNvSpPr>
            <a:spLocks/>
          </p:cNvSpPr>
          <p:nvPr/>
        </p:nvSpPr>
        <p:spPr bwMode="auto">
          <a:xfrm rot="-5400000">
            <a:off x="7528719" y="3613944"/>
            <a:ext cx="250825" cy="661987"/>
          </a:xfrm>
          <a:prstGeom prst="leftBrace">
            <a:avLst>
              <a:gd name="adj1" fmla="val 21933"/>
              <a:gd name="adj2" fmla="val 50000"/>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297029" name="Rectangle 69">
            <a:extLst>
              <a:ext uri="{FF2B5EF4-FFF2-40B4-BE49-F238E27FC236}">
                <a16:creationId xmlns:a16="http://schemas.microsoft.com/office/drawing/2014/main" id="{98A84E83-AB4A-A9B6-6110-B7B5AEAF2F81}"/>
              </a:ext>
            </a:extLst>
          </p:cNvPr>
          <p:cNvSpPr>
            <a:spLocks noChangeArrowheads="1"/>
          </p:cNvSpPr>
          <p:nvPr/>
        </p:nvSpPr>
        <p:spPr bwMode="auto">
          <a:xfrm>
            <a:off x="4165600" y="4716463"/>
            <a:ext cx="4051300" cy="1158875"/>
          </a:xfrm>
          <a:prstGeom prst="rect">
            <a:avLst/>
          </a:prstGeom>
          <a:noFill/>
          <a:ln w="38100">
            <a:noFill/>
            <a:miter lim="800000"/>
          </a:ln>
          <a:effectLst/>
        </p:spPr>
        <p:txBody>
          <a:bodyPr lIns="90000" tIns="46800" rIns="90000" bIns="46800" anchor="ctr">
            <a:spAutoFit/>
          </a:bodyPr>
          <a:lstStyle/>
          <a:p>
            <a:pPr>
              <a:lnSpc>
                <a:spcPct val="125000"/>
              </a:lnSpc>
              <a:spcBef>
                <a:spcPct val="50000"/>
              </a:spcBef>
              <a:defRPr/>
            </a:pPr>
            <a:r>
              <a:rPr kumimoji="1" lang="zh-CN" altLang="en-US" b="1" i="0">
                <a:solidFill>
                  <a:schemeClr val="tx2"/>
                </a:solidFill>
                <a:effectLst>
                  <a:outerShdw blurRad="38100" dist="38100" dir="2700000" algn="tl">
                    <a:srgbClr val="C0C0C0"/>
                  </a:outerShdw>
                </a:effectLst>
                <a:ea typeface="宋体" panose="02010600030101010101" pitchFamily="2" charset="-122"/>
                <a:cs typeface="+mn-cs"/>
              </a:rPr>
              <a:t>式中的负号表示输出电压与输入的相位相反。</a:t>
            </a:r>
          </a:p>
        </p:txBody>
      </p:sp>
      <p:sp>
        <p:nvSpPr>
          <p:cNvPr id="297030" name="Text Box 70">
            <a:extLst>
              <a:ext uri="{FF2B5EF4-FFF2-40B4-BE49-F238E27FC236}">
                <a16:creationId xmlns:a16="http://schemas.microsoft.com/office/drawing/2014/main" id="{44037749-0744-3552-3878-DD3D098B79F1}"/>
              </a:ext>
            </a:extLst>
          </p:cNvPr>
          <p:cNvSpPr txBox="1">
            <a:spLocks noChangeArrowheads="1"/>
          </p:cNvSpPr>
          <p:nvPr/>
        </p:nvSpPr>
        <p:spPr bwMode="auto">
          <a:xfrm>
            <a:off x="4032250" y="974725"/>
            <a:ext cx="1154113" cy="519113"/>
          </a:xfrm>
          <a:prstGeom prst="rect">
            <a:avLst/>
          </a:prstGeom>
          <a:noFill/>
          <a:ln w="9525">
            <a:noFill/>
            <a:miter lim="800000"/>
          </a:ln>
          <a:effectLst/>
        </p:spPr>
        <p:txBody>
          <a:bodyPr>
            <a:spAutoFit/>
          </a:bodyPr>
          <a:lstStyle/>
          <a:p>
            <a:pPr algn="ctr">
              <a:spcBef>
                <a:spcPct val="50000"/>
              </a:spcBef>
              <a:defRPr/>
            </a:pP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例</a:t>
            </a: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1</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56332" name="AutoShape 71">
            <a:hlinkClick r:id="" action="ppaction://hlinkshowjump?jump=previousslide" highlightClick="1"/>
            <a:extLst>
              <a:ext uri="{FF2B5EF4-FFF2-40B4-BE49-F238E27FC236}">
                <a16:creationId xmlns:a16="http://schemas.microsoft.com/office/drawing/2014/main" id="{75233133-6F14-5E7A-3FA0-83D3997AE945}"/>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6333" name="AutoShape 72">
            <a:hlinkClick r:id="" action="ppaction://hlinkshowjump?jump=nextslide" highlightClick="1"/>
            <a:extLst>
              <a:ext uri="{FF2B5EF4-FFF2-40B4-BE49-F238E27FC236}">
                <a16:creationId xmlns:a16="http://schemas.microsoft.com/office/drawing/2014/main" id="{D8C334B9-CAD1-C224-22ED-558773C4344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6334" name="AutoShape 73">
            <a:hlinkClick r:id="" action="ppaction://hlinkshowjump?jump=firstslide" highlightClick="1"/>
            <a:extLst>
              <a:ext uri="{FF2B5EF4-FFF2-40B4-BE49-F238E27FC236}">
                <a16:creationId xmlns:a16="http://schemas.microsoft.com/office/drawing/2014/main" id="{7658DE39-E521-310E-174F-289DEC48E87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75">
            <a:extLst>
              <a:ext uri="{FF2B5EF4-FFF2-40B4-BE49-F238E27FC236}">
                <a16:creationId xmlns:a16="http://schemas.microsoft.com/office/drawing/2014/main" id="{E4AE28D9-4766-ECEF-C83A-CEFA444E5359}"/>
              </a:ext>
            </a:extLst>
          </p:cNvPr>
          <p:cNvGrpSpPr>
            <a:grpSpLocks/>
          </p:cNvGrpSpPr>
          <p:nvPr/>
        </p:nvGrpSpPr>
        <p:grpSpPr bwMode="auto">
          <a:xfrm>
            <a:off x="3781425" y="1538288"/>
            <a:ext cx="4616450" cy="2436812"/>
            <a:chOff x="2548" y="2400"/>
            <a:chExt cx="2908" cy="1535"/>
          </a:xfrm>
        </p:grpSpPr>
        <p:sp>
          <p:nvSpPr>
            <p:cNvPr id="56336" name="Line 76">
              <a:extLst>
                <a:ext uri="{FF2B5EF4-FFF2-40B4-BE49-F238E27FC236}">
                  <a16:creationId xmlns:a16="http://schemas.microsoft.com/office/drawing/2014/main" id="{6CD0E729-CFE6-8C97-6BD4-8466A97AB113}"/>
                </a:ext>
              </a:extLst>
            </p:cNvPr>
            <p:cNvSpPr>
              <a:spLocks noChangeShapeType="1"/>
            </p:cNvSpPr>
            <p:nvPr/>
          </p:nvSpPr>
          <p:spPr bwMode="auto">
            <a:xfrm flipV="1">
              <a:off x="2923" y="3831"/>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37" name="Line 77">
              <a:extLst>
                <a:ext uri="{FF2B5EF4-FFF2-40B4-BE49-F238E27FC236}">
                  <a16:creationId xmlns:a16="http://schemas.microsoft.com/office/drawing/2014/main" id="{00F37366-A15D-8E58-E8E3-9014BE6B1306}"/>
                </a:ext>
              </a:extLst>
            </p:cNvPr>
            <p:cNvSpPr>
              <a:spLocks noChangeShapeType="1"/>
            </p:cNvSpPr>
            <p:nvPr/>
          </p:nvSpPr>
          <p:spPr bwMode="auto">
            <a:xfrm flipH="1" flipV="1">
              <a:off x="4353" y="2755"/>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38" name="Line 78">
              <a:extLst>
                <a:ext uri="{FF2B5EF4-FFF2-40B4-BE49-F238E27FC236}">
                  <a16:creationId xmlns:a16="http://schemas.microsoft.com/office/drawing/2014/main" id="{6FF3186C-BD90-1FA1-4356-E73F54B9CB2E}"/>
                </a:ext>
              </a:extLst>
            </p:cNvPr>
            <p:cNvSpPr>
              <a:spLocks noChangeShapeType="1"/>
            </p:cNvSpPr>
            <p:nvPr/>
          </p:nvSpPr>
          <p:spPr bwMode="auto">
            <a:xfrm flipV="1">
              <a:off x="2923" y="2772"/>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6339" name="Group 79">
              <a:extLst>
                <a:ext uri="{FF2B5EF4-FFF2-40B4-BE49-F238E27FC236}">
                  <a16:creationId xmlns:a16="http://schemas.microsoft.com/office/drawing/2014/main" id="{3E776565-1311-0AEA-3F56-1E0C1709ACDC}"/>
                </a:ext>
              </a:extLst>
            </p:cNvPr>
            <p:cNvGrpSpPr>
              <a:grpSpLocks/>
            </p:cNvGrpSpPr>
            <p:nvPr/>
          </p:nvGrpSpPr>
          <p:grpSpPr bwMode="auto">
            <a:xfrm>
              <a:off x="4250" y="3136"/>
              <a:ext cx="206" cy="290"/>
              <a:chOff x="4164" y="1968"/>
              <a:chExt cx="264" cy="420"/>
            </a:xfrm>
          </p:grpSpPr>
          <p:sp>
            <p:nvSpPr>
              <p:cNvPr id="56340" name="AutoShape 80">
                <a:extLst>
                  <a:ext uri="{FF2B5EF4-FFF2-40B4-BE49-F238E27FC236}">
                    <a16:creationId xmlns:a16="http://schemas.microsoft.com/office/drawing/2014/main" id="{1D9E3954-15A0-80A5-71CF-DCFF39AAC280}"/>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6341" name="Line 81">
                <a:extLst>
                  <a:ext uri="{FF2B5EF4-FFF2-40B4-BE49-F238E27FC236}">
                    <a16:creationId xmlns:a16="http://schemas.microsoft.com/office/drawing/2014/main" id="{6C417DD8-783A-3D1A-AF05-171D81B2B3A1}"/>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6342" name="Line 82">
              <a:extLst>
                <a:ext uri="{FF2B5EF4-FFF2-40B4-BE49-F238E27FC236}">
                  <a16:creationId xmlns:a16="http://schemas.microsoft.com/office/drawing/2014/main" id="{CDB9F883-19E6-58FB-D752-E0050D41921F}"/>
                </a:ext>
              </a:extLst>
            </p:cNvPr>
            <p:cNvSpPr>
              <a:spLocks noChangeShapeType="1"/>
            </p:cNvSpPr>
            <p:nvPr/>
          </p:nvSpPr>
          <p:spPr bwMode="auto">
            <a:xfrm flipV="1">
              <a:off x="3810" y="2755"/>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3" name="Rectangle 83">
              <a:extLst>
                <a:ext uri="{FF2B5EF4-FFF2-40B4-BE49-F238E27FC236}">
                  <a16:creationId xmlns:a16="http://schemas.microsoft.com/office/drawing/2014/main" id="{A362CCA2-817E-2439-8CB2-8AA975EB0794}"/>
                </a:ext>
              </a:extLst>
            </p:cNvPr>
            <p:cNvSpPr>
              <a:spLocks noChangeArrowheads="1"/>
            </p:cNvSpPr>
            <p:nvPr/>
          </p:nvSpPr>
          <p:spPr bwMode="auto">
            <a:xfrm>
              <a:off x="3762" y="316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6344" name="Line 84">
              <a:extLst>
                <a:ext uri="{FF2B5EF4-FFF2-40B4-BE49-F238E27FC236}">
                  <a16:creationId xmlns:a16="http://schemas.microsoft.com/office/drawing/2014/main" id="{93237345-C703-9075-0359-05D1763493A4}"/>
                </a:ext>
              </a:extLst>
            </p:cNvPr>
            <p:cNvSpPr>
              <a:spLocks noChangeShapeType="1"/>
            </p:cNvSpPr>
            <p:nvPr/>
          </p:nvSpPr>
          <p:spPr bwMode="auto">
            <a:xfrm>
              <a:off x="4338" y="2743"/>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5" name="Line 85">
              <a:extLst>
                <a:ext uri="{FF2B5EF4-FFF2-40B4-BE49-F238E27FC236}">
                  <a16:creationId xmlns:a16="http://schemas.microsoft.com/office/drawing/2014/main" id="{E234AC73-66F8-67EF-15E9-C90053DBB54F}"/>
                </a:ext>
              </a:extLst>
            </p:cNvPr>
            <p:cNvSpPr>
              <a:spLocks noChangeShapeType="1"/>
            </p:cNvSpPr>
            <p:nvPr/>
          </p:nvSpPr>
          <p:spPr bwMode="auto">
            <a:xfrm flipV="1">
              <a:off x="4799" y="2755"/>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46" name="Rectangle 86">
              <a:extLst>
                <a:ext uri="{FF2B5EF4-FFF2-40B4-BE49-F238E27FC236}">
                  <a16:creationId xmlns:a16="http://schemas.microsoft.com/office/drawing/2014/main" id="{6BC1A0E2-6454-5014-1EED-DAFE28C22874}"/>
                </a:ext>
              </a:extLst>
            </p:cNvPr>
            <p:cNvSpPr>
              <a:spLocks noChangeArrowheads="1"/>
            </p:cNvSpPr>
            <p:nvPr/>
          </p:nvSpPr>
          <p:spPr bwMode="auto">
            <a:xfrm>
              <a:off x="4751" y="316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297047" name="Text Box 87">
              <a:extLst>
                <a:ext uri="{FF2B5EF4-FFF2-40B4-BE49-F238E27FC236}">
                  <a16:creationId xmlns:a16="http://schemas.microsoft.com/office/drawing/2014/main" id="{4CD63BF5-23F0-FFFC-722B-F8096125A870}"/>
                </a:ext>
              </a:extLst>
            </p:cNvPr>
            <p:cNvSpPr txBox="1">
              <a:spLocks noChangeArrowheads="1"/>
            </p:cNvSpPr>
            <p:nvPr/>
          </p:nvSpPr>
          <p:spPr bwMode="auto">
            <a:xfrm>
              <a:off x="3771" y="3130"/>
              <a:ext cx="439"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6348" name="Line 88">
              <a:extLst>
                <a:ext uri="{FF2B5EF4-FFF2-40B4-BE49-F238E27FC236}">
                  <a16:creationId xmlns:a16="http://schemas.microsoft.com/office/drawing/2014/main" id="{8CCA3832-5AEA-5ECD-1FFA-27CF59975EC3}"/>
                </a:ext>
              </a:extLst>
            </p:cNvPr>
            <p:cNvSpPr>
              <a:spLocks noChangeShapeType="1"/>
            </p:cNvSpPr>
            <p:nvPr/>
          </p:nvSpPr>
          <p:spPr bwMode="auto">
            <a:xfrm>
              <a:off x="4199" y="3169"/>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6349" name="Line 89">
              <a:extLst>
                <a:ext uri="{FF2B5EF4-FFF2-40B4-BE49-F238E27FC236}">
                  <a16:creationId xmlns:a16="http://schemas.microsoft.com/office/drawing/2014/main" id="{BFEFF446-9873-23E1-B7A9-0F6B9C3A0D8C}"/>
                </a:ext>
              </a:extLst>
            </p:cNvPr>
            <p:cNvSpPr>
              <a:spLocks noChangeShapeType="1"/>
            </p:cNvSpPr>
            <p:nvPr/>
          </p:nvSpPr>
          <p:spPr bwMode="auto">
            <a:xfrm flipV="1">
              <a:off x="3525" y="2705"/>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97050" name="Text Box 90">
              <a:extLst>
                <a:ext uri="{FF2B5EF4-FFF2-40B4-BE49-F238E27FC236}">
                  <a16:creationId xmlns:a16="http://schemas.microsoft.com/office/drawing/2014/main" id="{4795F77D-0A5A-75A0-3F70-635C1699F3B7}"/>
                </a:ext>
              </a:extLst>
            </p:cNvPr>
            <p:cNvSpPr txBox="1">
              <a:spLocks noChangeArrowheads="1"/>
            </p:cNvSpPr>
            <p:nvPr/>
          </p:nvSpPr>
          <p:spPr bwMode="auto">
            <a:xfrm>
              <a:off x="4415" y="3161"/>
              <a:ext cx="634" cy="288"/>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6351" name="Line 91">
              <a:extLst>
                <a:ext uri="{FF2B5EF4-FFF2-40B4-BE49-F238E27FC236}">
                  <a16:creationId xmlns:a16="http://schemas.microsoft.com/office/drawing/2014/main" id="{7A9236EC-4601-4700-A014-E926ABF624AD}"/>
                </a:ext>
              </a:extLst>
            </p:cNvPr>
            <p:cNvSpPr>
              <a:spLocks noChangeShapeType="1"/>
            </p:cNvSpPr>
            <p:nvPr/>
          </p:nvSpPr>
          <p:spPr bwMode="auto">
            <a:xfrm flipH="1">
              <a:off x="4310" y="2693"/>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297052" name="Text Box 92">
              <a:extLst>
                <a:ext uri="{FF2B5EF4-FFF2-40B4-BE49-F238E27FC236}">
                  <a16:creationId xmlns:a16="http://schemas.microsoft.com/office/drawing/2014/main" id="{05574DE9-0865-DF40-9502-018D7205AC05}"/>
                </a:ext>
              </a:extLst>
            </p:cNvPr>
            <p:cNvSpPr txBox="1">
              <a:spLocks noChangeArrowheads="1"/>
            </p:cNvSpPr>
            <p:nvPr/>
          </p:nvSpPr>
          <p:spPr bwMode="auto">
            <a:xfrm>
              <a:off x="3354" y="3124"/>
              <a:ext cx="466"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6353" name="Line 93">
              <a:extLst>
                <a:ext uri="{FF2B5EF4-FFF2-40B4-BE49-F238E27FC236}">
                  <a16:creationId xmlns:a16="http://schemas.microsoft.com/office/drawing/2014/main" id="{DD7ED577-671A-47EB-44FA-DF1BAA6E7E6B}"/>
                </a:ext>
              </a:extLst>
            </p:cNvPr>
            <p:cNvSpPr>
              <a:spLocks noChangeShapeType="1"/>
            </p:cNvSpPr>
            <p:nvPr/>
          </p:nvSpPr>
          <p:spPr bwMode="auto">
            <a:xfrm flipV="1">
              <a:off x="5194" y="2763"/>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54" name="Rectangle 94">
              <a:extLst>
                <a:ext uri="{FF2B5EF4-FFF2-40B4-BE49-F238E27FC236}">
                  <a16:creationId xmlns:a16="http://schemas.microsoft.com/office/drawing/2014/main" id="{7D8851B8-6862-16F2-F0B0-EEFE3B316AAD}"/>
                </a:ext>
              </a:extLst>
            </p:cNvPr>
            <p:cNvSpPr>
              <a:spLocks noChangeArrowheads="1"/>
            </p:cNvSpPr>
            <p:nvPr/>
          </p:nvSpPr>
          <p:spPr bwMode="auto">
            <a:xfrm>
              <a:off x="5149" y="3148"/>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297055" name="Text Box 95">
              <a:extLst>
                <a:ext uri="{FF2B5EF4-FFF2-40B4-BE49-F238E27FC236}">
                  <a16:creationId xmlns:a16="http://schemas.microsoft.com/office/drawing/2014/main" id="{EA4BD19E-9477-8BC1-9CB1-CEE1E769273A}"/>
                </a:ext>
              </a:extLst>
            </p:cNvPr>
            <p:cNvSpPr txBox="1">
              <a:spLocks noChangeArrowheads="1"/>
            </p:cNvSpPr>
            <p:nvPr/>
          </p:nvSpPr>
          <p:spPr bwMode="auto">
            <a:xfrm>
              <a:off x="4392" y="3138"/>
              <a:ext cx="453"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297056" name="Text Box 96">
              <a:extLst>
                <a:ext uri="{FF2B5EF4-FFF2-40B4-BE49-F238E27FC236}">
                  <a16:creationId xmlns:a16="http://schemas.microsoft.com/office/drawing/2014/main" id="{35627F5F-7A85-C661-2435-2A00B7C496D1}"/>
                </a:ext>
              </a:extLst>
            </p:cNvPr>
            <p:cNvSpPr txBox="1">
              <a:spLocks noChangeArrowheads="1"/>
            </p:cNvSpPr>
            <p:nvPr/>
          </p:nvSpPr>
          <p:spPr bwMode="auto">
            <a:xfrm>
              <a:off x="4771" y="3124"/>
              <a:ext cx="508"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297057" name="Text Box 97">
              <a:extLst>
                <a:ext uri="{FF2B5EF4-FFF2-40B4-BE49-F238E27FC236}">
                  <a16:creationId xmlns:a16="http://schemas.microsoft.com/office/drawing/2014/main" id="{50C8DBB3-ED2C-D262-F59C-6F73A3323616}"/>
                </a:ext>
              </a:extLst>
            </p:cNvPr>
            <p:cNvSpPr txBox="1">
              <a:spLocks noChangeArrowheads="1"/>
            </p:cNvSpPr>
            <p:nvPr/>
          </p:nvSpPr>
          <p:spPr bwMode="auto">
            <a:xfrm>
              <a:off x="4150" y="3574"/>
              <a:ext cx="224"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297058" name="Text Box 98">
              <a:extLst>
                <a:ext uri="{FF2B5EF4-FFF2-40B4-BE49-F238E27FC236}">
                  <a16:creationId xmlns:a16="http://schemas.microsoft.com/office/drawing/2014/main" id="{F7E07E7B-07A1-EDAA-EC9E-4C9E0243274A}"/>
                </a:ext>
              </a:extLst>
            </p:cNvPr>
            <p:cNvSpPr txBox="1">
              <a:spLocks noChangeArrowheads="1"/>
            </p:cNvSpPr>
            <p:nvPr/>
          </p:nvSpPr>
          <p:spPr bwMode="auto">
            <a:xfrm>
              <a:off x="3307" y="2521"/>
              <a:ext cx="224"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297059" name="Text Box 99">
              <a:extLst>
                <a:ext uri="{FF2B5EF4-FFF2-40B4-BE49-F238E27FC236}">
                  <a16:creationId xmlns:a16="http://schemas.microsoft.com/office/drawing/2014/main" id="{B6CD15E8-B231-9606-9225-EAECAC41B042}"/>
                </a:ext>
              </a:extLst>
            </p:cNvPr>
            <p:cNvSpPr txBox="1">
              <a:spLocks noChangeArrowheads="1"/>
            </p:cNvSpPr>
            <p:nvPr/>
          </p:nvSpPr>
          <p:spPr bwMode="auto">
            <a:xfrm>
              <a:off x="4545" y="2497"/>
              <a:ext cx="223"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6360" name="Line 100">
              <a:extLst>
                <a:ext uri="{FF2B5EF4-FFF2-40B4-BE49-F238E27FC236}">
                  <a16:creationId xmlns:a16="http://schemas.microsoft.com/office/drawing/2014/main" id="{7866372B-FCC4-064F-1759-3A1645D50A69}"/>
                </a:ext>
              </a:extLst>
            </p:cNvPr>
            <p:cNvSpPr>
              <a:spLocks noChangeShapeType="1"/>
            </p:cNvSpPr>
            <p:nvPr/>
          </p:nvSpPr>
          <p:spPr bwMode="auto">
            <a:xfrm flipV="1">
              <a:off x="3406" y="2763"/>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97061" name="Text Box 101" descr="新闻纸">
              <a:extLst>
                <a:ext uri="{FF2B5EF4-FFF2-40B4-BE49-F238E27FC236}">
                  <a16:creationId xmlns:a16="http://schemas.microsoft.com/office/drawing/2014/main" id="{ECA0A275-C0A0-4C15-E872-33A3021064CF}"/>
                </a:ext>
              </a:extLst>
            </p:cNvPr>
            <p:cNvSpPr txBox="1">
              <a:spLocks noChangeArrowheads="1"/>
            </p:cNvSpPr>
            <p:nvPr/>
          </p:nvSpPr>
          <p:spPr bwMode="auto">
            <a:xfrm>
              <a:off x="3041" y="2738"/>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97062" name="Text Box 102" descr="新闻纸">
              <a:extLst>
                <a:ext uri="{FF2B5EF4-FFF2-40B4-BE49-F238E27FC236}">
                  <a16:creationId xmlns:a16="http://schemas.microsoft.com/office/drawing/2014/main" id="{199E03A7-014F-1296-B7E0-0B13132666B3}"/>
                </a:ext>
              </a:extLst>
            </p:cNvPr>
            <p:cNvSpPr txBox="1">
              <a:spLocks noChangeArrowheads="1"/>
            </p:cNvSpPr>
            <p:nvPr/>
          </p:nvSpPr>
          <p:spPr bwMode="auto">
            <a:xfrm>
              <a:off x="3031" y="3595"/>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56363" name="Rectangle 103">
              <a:extLst>
                <a:ext uri="{FF2B5EF4-FFF2-40B4-BE49-F238E27FC236}">
                  <a16:creationId xmlns:a16="http://schemas.microsoft.com/office/drawing/2014/main" id="{469BBC5B-A65C-42C0-3F46-F7EF93CFE3D9}"/>
                </a:ext>
              </a:extLst>
            </p:cNvPr>
            <p:cNvSpPr>
              <a:spLocks noChangeArrowheads="1"/>
            </p:cNvSpPr>
            <p:nvPr/>
          </p:nvSpPr>
          <p:spPr bwMode="auto">
            <a:xfrm>
              <a:off x="3370" y="3144"/>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297064" name="Rectangle 104" descr="新闻纸">
              <a:extLst>
                <a:ext uri="{FF2B5EF4-FFF2-40B4-BE49-F238E27FC236}">
                  <a16:creationId xmlns:a16="http://schemas.microsoft.com/office/drawing/2014/main" id="{86E75B57-24F4-4A12-0764-DE0F1679D154}"/>
                </a:ext>
              </a:extLst>
            </p:cNvPr>
            <p:cNvSpPr>
              <a:spLocks noChangeArrowheads="1"/>
            </p:cNvSpPr>
            <p:nvPr/>
          </p:nvSpPr>
          <p:spPr bwMode="auto">
            <a:xfrm>
              <a:off x="5244" y="2786"/>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297065" name="Rectangle 105" descr="新闻纸">
              <a:extLst>
                <a:ext uri="{FF2B5EF4-FFF2-40B4-BE49-F238E27FC236}">
                  <a16:creationId xmlns:a16="http://schemas.microsoft.com/office/drawing/2014/main" id="{17DDA6E8-DD5F-9DF7-AE1D-EAFA7EF2296F}"/>
                </a:ext>
              </a:extLst>
            </p:cNvPr>
            <p:cNvSpPr>
              <a:spLocks noChangeArrowheads="1"/>
            </p:cNvSpPr>
            <p:nvPr/>
          </p:nvSpPr>
          <p:spPr bwMode="auto">
            <a:xfrm>
              <a:off x="5244" y="3429"/>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grpSp>
          <p:nvGrpSpPr>
            <p:cNvPr id="56366" name="Group 106">
              <a:extLst>
                <a:ext uri="{FF2B5EF4-FFF2-40B4-BE49-F238E27FC236}">
                  <a16:creationId xmlns:a16="http://schemas.microsoft.com/office/drawing/2014/main" id="{91569791-A5D7-9C2C-59C1-4AD766FA37E4}"/>
                </a:ext>
              </a:extLst>
            </p:cNvPr>
            <p:cNvGrpSpPr>
              <a:grpSpLocks/>
            </p:cNvGrpSpPr>
            <p:nvPr/>
          </p:nvGrpSpPr>
          <p:grpSpPr bwMode="auto">
            <a:xfrm>
              <a:off x="4288" y="3816"/>
              <a:ext cx="160" cy="119"/>
              <a:chOff x="4403" y="3875"/>
              <a:chExt cx="160" cy="119"/>
            </a:xfrm>
          </p:grpSpPr>
          <p:sp>
            <p:nvSpPr>
              <p:cNvPr id="56367" name="Line 107">
                <a:extLst>
                  <a:ext uri="{FF2B5EF4-FFF2-40B4-BE49-F238E27FC236}">
                    <a16:creationId xmlns:a16="http://schemas.microsoft.com/office/drawing/2014/main" id="{AC285F0D-2F76-081C-6CAF-5D48EDB5C19B}"/>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68" name="Line 108">
                <a:extLst>
                  <a:ext uri="{FF2B5EF4-FFF2-40B4-BE49-F238E27FC236}">
                    <a16:creationId xmlns:a16="http://schemas.microsoft.com/office/drawing/2014/main" id="{0992867A-59CD-4A68-7A39-4F54A80B7877}"/>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6369" name="Line 109">
              <a:extLst>
                <a:ext uri="{FF2B5EF4-FFF2-40B4-BE49-F238E27FC236}">
                  <a16:creationId xmlns:a16="http://schemas.microsoft.com/office/drawing/2014/main" id="{744160D2-6F6C-D94C-F63D-C5D624206BBC}"/>
                </a:ext>
              </a:extLst>
            </p:cNvPr>
            <p:cNvSpPr>
              <a:spLocks noChangeShapeType="1"/>
            </p:cNvSpPr>
            <p:nvPr/>
          </p:nvSpPr>
          <p:spPr bwMode="auto">
            <a:xfrm flipH="1" flipV="1">
              <a:off x="5199" y="3378"/>
              <a:ext cx="0" cy="4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0" name="Line 110">
              <a:extLst>
                <a:ext uri="{FF2B5EF4-FFF2-40B4-BE49-F238E27FC236}">
                  <a16:creationId xmlns:a16="http://schemas.microsoft.com/office/drawing/2014/main" id="{FACA2967-F16F-1271-4856-C8C569D4E745}"/>
                </a:ext>
              </a:extLst>
            </p:cNvPr>
            <p:cNvSpPr>
              <a:spLocks noChangeShapeType="1"/>
            </p:cNvSpPr>
            <p:nvPr/>
          </p:nvSpPr>
          <p:spPr bwMode="auto">
            <a:xfrm flipV="1">
              <a:off x="4797" y="3429"/>
              <a:ext cx="0" cy="3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1" name="Line 111">
              <a:extLst>
                <a:ext uri="{FF2B5EF4-FFF2-40B4-BE49-F238E27FC236}">
                  <a16:creationId xmlns:a16="http://schemas.microsoft.com/office/drawing/2014/main" id="{9223DB84-8D9F-83BB-3F90-964D8BFF527F}"/>
                </a:ext>
              </a:extLst>
            </p:cNvPr>
            <p:cNvSpPr>
              <a:spLocks noChangeShapeType="1"/>
            </p:cNvSpPr>
            <p:nvPr/>
          </p:nvSpPr>
          <p:spPr bwMode="auto">
            <a:xfrm flipH="1" flipV="1">
              <a:off x="3804" y="3429"/>
              <a:ext cx="1" cy="3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2" name="Line 112">
              <a:extLst>
                <a:ext uri="{FF2B5EF4-FFF2-40B4-BE49-F238E27FC236}">
                  <a16:creationId xmlns:a16="http://schemas.microsoft.com/office/drawing/2014/main" id="{2A79F34B-FFAC-48D3-3E92-757DF348CB26}"/>
                </a:ext>
              </a:extLst>
            </p:cNvPr>
            <p:cNvSpPr>
              <a:spLocks noChangeShapeType="1"/>
            </p:cNvSpPr>
            <p:nvPr/>
          </p:nvSpPr>
          <p:spPr bwMode="auto">
            <a:xfrm flipV="1">
              <a:off x="3407" y="3417"/>
              <a:ext cx="0" cy="4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3" name="Line 113">
              <a:extLst>
                <a:ext uri="{FF2B5EF4-FFF2-40B4-BE49-F238E27FC236}">
                  <a16:creationId xmlns:a16="http://schemas.microsoft.com/office/drawing/2014/main" id="{D21DBF3B-16CE-EFA3-5CE9-9BBF372CF979}"/>
                </a:ext>
              </a:extLst>
            </p:cNvPr>
            <p:cNvSpPr>
              <a:spLocks noChangeShapeType="1"/>
            </p:cNvSpPr>
            <p:nvPr/>
          </p:nvSpPr>
          <p:spPr bwMode="auto">
            <a:xfrm flipH="1" flipV="1">
              <a:off x="4364" y="3441"/>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4" name="Line 114">
              <a:extLst>
                <a:ext uri="{FF2B5EF4-FFF2-40B4-BE49-F238E27FC236}">
                  <a16:creationId xmlns:a16="http://schemas.microsoft.com/office/drawing/2014/main" id="{A0273D9F-5F4C-8CE6-9A40-8669AFF1604E}"/>
                </a:ext>
              </a:extLst>
            </p:cNvPr>
            <p:cNvSpPr>
              <a:spLocks noChangeShapeType="1"/>
            </p:cNvSpPr>
            <p:nvPr/>
          </p:nvSpPr>
          <p:spPr bwMode="auto">
            <a:xfrm flipH="1">
              <a:off x="2926" y="3195"/>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5" name="Rectangle 115">
              <a:extLst>
                <a:ext uri="{FF2B5EF4-FFF2-40B4-BE49-F238E27FC236}">
                  <a16:creationId xmlns:a16="http://schemas.microsoft.com/office/drawing/2014/main" id="{59A5FD66-FF6E-BA81-B632-652AC21662E4}"/>
                </a:ext>
              </a:extLst>
            </p:cNvPr>
            <p:cNvSpPr>
              <a:spLocks noChangeArrowheads="1"/>
            </p:cNvSpPr>
            <p:nvPr/>
          </p:nvSpPr>
          <p:spPr bwMode="auto">
            <a:xfrm>
              <a:off x="2889" y="2967"/>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6376" name="Line 116">
              <a:extLst>
                <a:ext uri="{FF2B5EF4-FFF2-40B4-BE49-F238E27FC236}">
                  <a16:creationId xmlns:a16="http://schemas.microsoft.com/office/drawing/2014/main" id="{04F16181-7CF8-2B71-37CF-8EF10EF5DFDE}"/>
                </a:ext>
              </a:extLst>
            </p:cNvPr>
            <p:cNvSpPr>
              <a:spLocks noChangeShapeType="1"/>
            </p:cNvSpPr>
            <p:nvPr/>
          </p:nvSpPr>
          <p:spPr bwMode="auto">
            <a:xfrm flipH="1">
              <a:off x="2926" y="2787"/>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6377" name="Oval 117">
              <a:extLst>
                <a:ext uri="{FF2B5EF4-FFF2-40B4-BE49-F238E27FC236}">
                  <a16:creationId xmlns:a16="http://schemas.microsoft.com/office/drawing/2014/main" id="{9FDC2BDC-F221-D021-070E-248461C2B8D2}"/>
                </a:ext>
              </a:extLst>
            </p:cNvPr>
            <p:cNvSpPr>
              <a:spLocks noChangeArrowheads="1"/>
            </p:cNvSpPr>
            <p:nvPr/>
          </p:nvSpPr>
          <p:spPr bwMode="auto">
            <a:xfrm>
              <a:off x="2825" y="3464"/>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297078" name="Rectangle 118" descr="新闻纸">
              <a:extLst>
                <a:ext uri="{FF2B5EF4-FFF2-40B4-BE49-F238E27FC236}">
                  <a16:creationId xmlns:a16="http://schemas.microsoft.com/office/drawing/2014/main" id="{74EF2FAE-697B-4006-10BC-9651038A42EC}"/>
                </a:ext>
              </a:extLst>
            </p:cNvPr>
            <p:cNvSpPr>
              <a:spLocks noChangeArrowheads="1"/>
            </p:cNvSpPr>
            <p:nvPr/>
          </p:nvSpPr>
          <p:spPr bwMode="auto">
            <a:xfrm>
              <a:off x="2711" y="3231"/>
              <a:ext cx="228"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297079" name="Rectangle 119">
              <a:extLst>
                <a:ext uri="{FF2B5EF4-FFF2-40B4-BE49-F238E27FC236}">
                  <a16:creationId xmlns:a16="http://schemas.microsoft.com/office/drawing/2014/main" id="{78B338D3-109D-8748-768F-E179636AC560}"/>
                </a:ext>
              </a:extLst>
            </p:cNvPr>
            <p:cNvSpPr>
              <a:spLocks noChangeArrowheads="1"/>
            </p:cNvSpPr>
            <p:nvPr/>
          </p:nvSpPr>
          <p:spPr bwMode="auto">
            <a:xfrm>
              <a:off x="2700" y="3537"/>
              <a:ext cx="230" cy="327"/>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297080" name="Text Box 120">
              <a:extLst>
                <a:ext uri="{FF2B5EF4-FFF2-40B4-BE49-F238E27FC236}">
                  <a16:creationId xmlns:a16="http://schemas.microsoft.com/office/drawing/2014/main" id="{FCFFCDFB-3AD1-724C-F921-EF6DC14392B9}"/>
                </a:ext>
              </a:extLst>
            </p:cNvPr>
            <p:cNvSpPr txBox="1">
              <a:spLocks noChangeArrowheads="1"/>
            </p:cNvSpPr>
            <p:nvPr/>
          </p:nvSpPr>
          <p:spPr bwMode="auto">
            <a:xfrm>
              <a:off x="2548" y="2916"/>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6381" name="Oval 121">
              <a:extLst>
                <a:ext uri="{FF2B5EF4-FFF2-40B4-BE49-F238E27FC236}">
                  <a16:creationId xmlns:a16="http://schemas.microsoft.com/office/drawing/2014/main" id="{A2EDCA80-B4E6-793A-3B91-0823A711F014}"/>
                </a:ext>
              </a:extLst>
            </p:cNvPr>
            <p:cNvSpPr>
              <a:spLocks noChangeArrowheads="1"/>
            </p:cNvSpPr>
            <p:nvPr/>
          </p:nvSpPr>
          <p:spPr bwMode="auto">
            <a:xfrm>
              <a:off x="4331" y="3798"/>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56382" name="Object 122">
              <a:extLst>
                <a:ext uri="{FF2B5EF4-FFF2-40B4-BE49-F238E27FC236}">
                  <a16:creationId xmlns:a16="http://schemas.microsoft.com/office/drawing/2014/main" id="{C79D3155-D413-FE9C-EA7D-1CC2BB8B9462}"/>
                </a:ext>
              </a:extLst>
            </p:cNvPr>
            <p:cNvGraphicFramePr>
              <a:graphicFrameLocks/>
            </p:cNvGraphicFramePr>
            <p:nvPr/>
          </p:nvGraphicFramePr>
          <p:xfrm>
            <a:off x="3069" y="3156"/>
            <a:ext cx="181" cy="280"/>
          </p:xfrm>
          <a:graphic>
            <a:graphicData uri="http://schemas.openxmlformats.org/presentationml/2006/ole">
              <mc:AlternateContent xmlns:mc="http://schemas.openxmlformats.org/markup-compatibility/2006">
                <mc:Choice xmlns:v="urn:schemas-microsoft-com:vml" Requires="v">
                  <p:oleObj r:id="rId17" imgW="190417" imgH="228501" progId="Equation.3">
                    <p:embed/>
                  </p:oleObj>
                </mc:Choice>
                <mc:Fallback>
                  <p:oleObj r:id="rId17" imgW="190417" imgH="228501" progId="Equation.3">
                    <p:embed/>
                    <p:pic>
                      <p:nvPicPr>
                        <p:cNvPr id="0" name="Object 122"/>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069" y="3156"/>
                          <a:ext cx="181"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6383" name="Object 123">
              <a:extLst>
                <a:ext uri="{FF2B5EF4-FFF2-40B4-BE49-F238E27FC236}">
                  <a16:creationId xmlns:a16="http://schemas.microsoft.com/office/drawing/2014/main" id="{9A29E242-D982-E9BB-3984-69E4C4E1ACA6}"/>
                </a:ext>
              </a:extLst>
            </p:cNvPr>
            <p:cNvGraphicFramePr>
              <a:graphicFrameLocks/>
            </p:cNvGraphicFramePr>
            <p:nvPr/>
          </p:nvGraphicFramePr>
          <p:xfrm>
            <a:off x="2944" y="2434"/>
            <a:ext cx="150" cy="293"/>
          </p:xfrm>
          <a:graphic>
            <a:graphicData uri="http://schemas.openxmlformats.org/presentationml/2006/ole">
              <mc:AlternateContent xmlns:mc="http://schemas.openxmlformats.org/markup-compatibility/2006">
                <mc:Choice xmlns:v="urn:schemas-microsoft-com:vml" Requires="v">
                  <p:oleObj r:id="rId19" imgW="152268" imgH="228402" progId="Equation.3">
                    <p:embed/>
                  </p:oleObj>
                </mc:Choice>
                <mc:Fallback>
                  <p:oleObj r:id="rId19" imgW="152268" imgH="228402" progId="Equation.3">
                    <p:embed/>
                    <p:pic>
                      <p:nvPicPr>
                        <p:cNvPr id="0" name="Object 123"/>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944" y="2434"/>
                          <a:ext cx="15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6384" name="Object 124">
              <a:extLst>
                <a:ext uri="{FF2B5EF4-FFF2-40B4-BE49-F238E27FC236}">
                  <a16:creationId xmlns:a16="http://schemas.microsoft.com/office/drawing/2014/main" id="{53059701-57C0-F5F5-AF67-EB1AF73E8F59}"/>
                </a:ext>
              </a:extLst>
            </p:cNvPr>
            <p:cNvGraphicFramePr>
              <a:graphicFrameLocks/>
            </p:cNvGraphicFramePr>
            <p:nvPr/>
          </p:nvGraphicFramePr>
          <p:xfrm>
            <a:off x="3546" y="2421"/>
            <a:ext cx="177" cy="313"/>
          </p:xfrm>
          <a:graphic>
            <a:graphicData uri="http://schemas.openxmlformats.org/presentationml/2006/ole">
              <mc:AlternateContent xmlns:mc="http://schemas.openxmlformats.org/markup-compatibility/2006">
                <mc:Choice xmlns:v="urn:schemas-microsoft-com:vml" Requires="v">
                  <p:oleObj r:id="rId21" imgW="177492" imgH="240882" progId="Equation.3">
                    <p:embed/>
                  </p:oleObj>
                </mc:Choice>
                <mc:Fallback>
                  <p:oleObj r:id="rId21" imgW="177492" imgH="240882" progId="Equation.3">
                    <p:embed/>
                    <p:pic>
                      <p:nvPicPr>
                        <p:cNvPr id="0" name="Object 124"/>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546" y="2421"/>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6385" name="Object 125">
              <a:extLst>
                <a:ext uri="{FF2B5EF4-FFF2-40B4-BE49-F238E27FC236}">
                  <a16:creationId xmlns:a16="http://schemas.microsoft.com/office/drawing/2014/main" id="{E554010F-6408-3BDC-CF88-D419F36EEDEF}"/>
                </a:ext>
              </a:extLst>
            </p:cNvPr>
            <p:cNvGraphicFramePr>
              <a:graphicFrameLocks/>
            </p:cNvGraphicFramePr>
            <p:nvPr/>
          </p:nvGraphicFramePr>
          <p:xfrm>
            <a:off x="4388" y="2400"/>
            <a:ext cx="161" cy="308"/>
          </p:xfrm>
          <a:graphic>
            <a:graphicData uri="http://schemas.openxmlformats.org/presentationml/2006/ole">
              <mc:AlternateContent xmlns:mc="http://schemas.openxmlformats.org/markup-compatibility/2006">
                <mc:Choice xmlns:v="urn:schemas-microsoft-com:vml" Requires="v">
                  <p:oleObj r:id="rId23" imgW="164885" imgH="240986" progId="Equation.3">
                    <p:embed/>
                  </p:oleObj>
                </mc:Choice>
                <mc:Fallback>
                  <p:oleObj r:id="rId23" imgW="164885" imgH="240986" progId="Equation.3">
                    <p:embed/>
                    <p:pic>
                      <p:nvPicPr>
                        <p:cNvPr id="0" name="Object 125"/>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388" y="2400"/>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6386" name="Object 126">
              <a:extLst>
                <a:ext uri="{FF2B5EF4-FFF2-40B4-BE49-F238E27FC236}">
                  <a16:creationId xmlns:a16="http://schemas.microsoft.com/office/drawing/2014/main" id="{78366176-5D8E-B66F-74DC-C710583D8844}"/>
                </a:ext>
              </a:extLst>
            </p:cNvPr>
            <p:cNvGraphicFramePr>
              <a:graphicFrameLocks/>
            </p:cNvGraphicFramePr>
            <p:nvPr/>
          </p:nvGraphicFramePr>
          <p:xfrm>
            <a:off x="5262" y="3146"/>
            <a:ext cx="181" cy="283"/>
          </p:xfrm>
          <a:graphic>
            <a:graphicData uri="http://schemas.openxmlformats.org/presentationml/2006/ole">
              <mc:AlternateContent xmlns:mc="http://schemas.openxmlformats.org/markup-compatibility/2006">
                <mc:Choice xmlns:v="urn:schemas-microsoft-com:vml" Requires="v">
                  <p:oleObj r:id="rId25" imgW="203024" imgH="241091" progId="Equation.3">
                    <p:embed/>
                  </p:oleObj>
                </mc:Choice>
                <mc:Fallback>
                  <p:oleObj r:id="rId25" imgW="203024" imgH="241091" progId="Equation.3">
                    <p:embed/>
                    <p:pic>
                      <p:nvPicPr>
                        <p:cNvPr id="0" name="Object 126"/>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5262" y="3146"/>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6387" name="Object 127">
              <a:extLst>
                <a:ext uri="{FF2B5EF4-FFF2-40B4-BE49-F238E27FC236}">
                  <a16:creationId xmlns:a16="http://schemas.microsoft.com/office/drawing/2014/main" id="{3F98B2FB-72BD-8B14-03A8-FD72DA8C37C7}"/>
                </a:ext>
              </a:extLst>
            </p:cNvPr>
            <p:cNvGraphicFramePr>
              <a:graphicFrameLocks/>
            </p:cNvGraphicFramePr>
            <p:nvPr/>
          </p:nvGraphicFramePr>
          <p:xfrm>
            <a:off x="4097" y="2892"/>
            <a:ext cx="186" cy="313"/>
          </p:xfrm>
          <a:graphic>
            <a:graphicData uri="http://schemas.openxmlformats.org/presentationml/2006/ole">
              <mc:AlternateContent xmlns:mc="http://schemas.openxmlformats.org/markup-compatibility/2006">
                <mc:Choice xmlns:v="urn:schemas-microsoft-com:vml" Requires="v">
                  <p:oleObj r:id="rId27" imgW="241195" imgH="241195" progId="Equation.3">
                    <p:embed/>
                  </p:oleObj>
                </mc:Choice>
                <mc:Fallback>
                  <p:oleObj r:id="rId27" imgW="241195" imgH="241195" progId="Equation.3">
                    <p:embed/>
                    <p:pic>
                      <p:nvPicPr>
                        <p:cNvPr id="0" name="Object 127"/>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097" y="2892"/>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6388" name="Line 128">
              <a:extLst>
                <a:ext uri="{FF2B5EF4-FFF2-40B4-BE49-F238E27FC236}">
                  <a16:creationId xmlns:a16="http://schemas.microsoft.com/office/drawing/2014/main" id="{FAF5DBED-5C91-723E-5FC0-3F977F9FB4DC}"/>
                </a:ext>
              </a:extLst>
            </p:cNvPr>
            <p:cNvSpPr>
              <a:spLocks noChangeShapeType="1"/>
            </p:cNvSpPr>
            <p:nvPr/>
          </p:nvSpPr>
          <p:spPr bwMode="auto">
            <a:xfrm flipV="1">
              <a:off x="2921" y="2722"/>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6389" name="Object 129">
              <a:extLst>
                <a:ext uri="{FF2B5EF4-FFF2-40B4-BE49-F238E27FC236}">
                  <a16:creationId xmlns:a16="http://schemas.microsoft.com/office/drawing/2014/main" id="{562F6B4F-D92D-0CDD-4712-608DDCB269AE}"/>
                </a:ext>
              </a:extLst>
            </p:cNvPr>
            <p:cNvGraphicFramePr>
              <a:graphicFrameLocks/>
            </p:cNvGraphicFramePr>
            <p:nvPr/>
          </p:nvGraphicFramePr>
          <p:xfrm>
            <a:off x="2593" y="3404"/>
            <a:ext cx="217" cy="295"/>
          </p:xfrm>
          <a:graphic>
            <a:graphicData uri="http://schemas.openxmlformats.org/presentationml/2006/ole">
              <mc:AlternateContent xmlns:mc="http://schemas.openxmlformats.org/markup-compatibility/2006">
                <mc:Choice xmlns:v="urn:schemas-microsoft-com:vml" Requires="v">
                  <p:oleObj r:id="rId29" imgW="228501" imgH="241195" progId="Equation.3">
                    <p:embed/>
                  </p:oleObj>
                </mc:Choice>
                <mc:Fallback>
                  <p:oleObj r:id="rId29" imgW="228501" imgH="241195" progId="Equation.3">
                    <p:embed/>
                    <p:pic>
                      <p:nvPicPr>
                        <p:cNvPr id="0" name="Object 129"/>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2593" y="3404"/>
                          <a:ext cx="217"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96967"/>
                                        </p:tgtEl>
                                        <p:attrNameLst>
                                          <p:attrName>style.visibility</p:attrName>
                                        </p:attrNameLst>
                                      </p:cBhvr>
                                      <p:to>
                                        <p:strVal val="visible"/>
                                      </p:to>
                                    </p:set>
                                    <p:animEffect transition="in" filter="wipe(left)">
                                      <p:cBhvr>
                                        <p:cTn id="7" dur="500"/>
                                        <p:tgtEl>
                                          <p:spTgt spid="2969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97030"/>
                                        </p:tgtEl>
                                        <p:attrNameLst>
                                          <p:attrName>style.visibility</p:attrName>
                                        </p:attrNameLst>
                                      </p:cBhvr>
                                      <p:to>
                                        <p:strVal val="visible"/>
                                      </p:to>
                                    </p:set>
                                    <p:animEffect transition="in" filter="blinds(horizontal)">
                                      <p:cBhvr>
                                        <p:cTn id="12" dur="500"/>
                                        <p:tgtEl>
                                          <p:spTgt spid="2970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96963"/>
                                        </p:tgtEl>
                                        <p:attrNameLst>
                                          <p:attrName>style.visibility</p:attrName>
                                        </p:attrNameLst>
                                      </p:cBhvr>
                                      <p:to>
                                        <p:strVal val="visible"/>
                                      </p:to>
                                    </p:set>
                                    <p:animEffect transition="in" filter="wipe(left)">
                                      <p:cBhvr>
                                        <p:cTn id="22" dur="500"/>
                                        <p:tgtEl>
                                          <p:spTgt spid="29696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7026"/>
                                        </p:tgtEl>
                                        <p:attrNameLst>
                                          <p:attrName>style.visibility</p:attrName>
                                        </p:attrNameLst>
                                      </p:cBhvr>
                                      <p:to>
                                        <p:strVal val="visible"/>
                                      </p:to>
                                    </p:set>
                                    <p:animEffect transition="in" filter="wipe(left)">
                                      <p:cBhvr>
                                        <p:cTn id="27" dur="500"/>
                                        <p:tgtEl>
                                          <p:spTgt spid="29702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96966"/>
                                        </p:tgtEl>
                                        <p:attrNameLst>
                                          <p:attrName>style.visibility</p:attrName>
                                        </p:attrNameLst>
                                      </p:cBhvr>
                                      <p:to>
                                        <p:strVal val="visible"/>
                                      </p:to>
                                    </p:set>
                                    <p:animEffect transition="in" filter="wipe(left)">
                                      <p:cBhvr>
                                        <p:cTn id="32" dur="500"/>
                                        <p:tgtEl>
                                          <p:spTgt spid="296966"/>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96964"/>
                                        </p:tgtEl>
                                        <p:attrNameLst>
                                          <p:attrName>style.visibility</p:attrName>
                                        </p:attrNameLst>
                                      </p:cBhvr>
                                      <p:to>
                                        <p:strVal val="visible"/>
                                      </p:to>
                                    </p:set>
                                    <p:animEffect transition="in" filter="wipe(left)">
                                      <p:cBhvr>
                                        <p:cTn id="37" dur="500"/>
                                        <p:tgtEl>
                                          <p:spTgt spid="296964"/>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296969"/>
                                        </p:tgtEl>
                                        <p:attrNameLst>
                                          <p:attrName>style.visibility</p:attrName>
                                        </p:attrNameLst>
                                      </p:cBhvr>
                                      <p:to>
                                        <p:strVal val="visible"/>
                                      </p:to>
                                    </p:set>
                                    <p:animEffect transition="in" filter="wipe(left)">
                                      <p:cBhvr>
                                        <p:cTn id="42" dur="500"/>
                                        <p:tgtEl>
                                          <p:spTgt spid="29696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296965"/>
                                        </p:tgtEl>
                                        <p:attrNameLst>
                                          <p:attrName>style.visibility</p:attrName>
                                        </p:attrNameLst>
                                      </p:cBhvr>
                                      <p:to>
                                        <p:strVal val="visible"/>
                                      </p:to>
                                    </p:set>
                                    <p:animEffect transition="in" filter="wipe(left)">
                                      <p:cBhvr>
                                        <p:cTn id="47" dur="500"/>
                                        <p:tgtEl>
                                          <p:spTgt spid="296965"/>
                                        </p:tgtEl>
                                      </p:cBhvr>
                                    </p:animEffect>
                                  </p:childTnLst>
                                  <p:subTnLst>
                                    <p:audio>
                                      <p:cMediaNode>
                                        <p:cTn display="0" masterRel="sameClick">
                                          <p:stCondLst>
                                            <p:cond evt="begin" delay="0">
                                              <p:tn val="45"/>
                                            </p:cond>
                                          </p:stCondLst>
                                          <p:endCondLst>
                                            <p:cond evt="onStopAudio" delay="0">
                                              <p:tgtEl>
                                                <p:sldTgt/>
                                              </p:tgtEl>
                                            </p:cond>
                                          </p:endCondLst>
                                        </p:cTn>
                                        <p:tgtEl>
                                          <p:sndTgt r:embed="rId3" name="LASER.WAV"/>
                                        </p:tgtEl>
                                      </p:cMediaNode>
                                    </p:audio>
                                  </p:subTnLst>
                                </p:cTn>
                              </p:par>
                            </p:childTnLst>
                          </p:cTn>
                        </p:par>
                      </p:childTnLst>
                    </p:cTn>
                  </p:par>
                  <p:par>
                    <p:cTn id="48" fill="hold" nodeType="clickPar">
                      <p:stCondLst>
                        <p:cond delay="indefinite"/>
                      </p:stCondLst>
                      <p:childTnLst>
                        <p:par>
                          <p:cTn id="49" fill="hold" nodeType="withGroup">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297029"/>
                                        </p:tgtEl>
                                        <p:attrNameLst>
                                          <p:attrName>style.visibility</p:attrName>
                                        </p:attrNameLst>
                                      </p:cBhvr>
                                      <p:to>
                                        <p:strVal val="visible"/>
                                      </p:to>
                                    </p:set>
                                    <p:animEffect transition="in" filter="box(out)">
                                      <p:cBhvr>
                                        <p:cTn id="52" dur="500"/>
                                        <p:tgtEl>
                                          <p:spTgt spid="297029"/>
                                        </p:tgtEl>
                                      </p:cBhvr>
                                    </p:animEffect>
                                  </p:childTnLst>
                                  <p:subTnLst>
                                    <p:audio>
                                      <p:cMediaNode>
                                        <p:cTn display="0" masterRel="sameClick">
                                          <p:stCondLst>
                                            <p:cond evt="begin" delay="0">
                                              <p:tn val="5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26" grpId="0" animBg="1"/>
      <p:bldP spid="297029" grpId="0"/>
      <p:bldP spid="297030" grpId="0"/>
    </p:bldLst>
  </p:timing>
</p:sld>
</file>

<file path=ppt/slides/slide4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38626" name="Text Box 2">
            <a:extLst>
              <a:ext uri="{FF2B5EF4-FFF2-40B4-BE49-F238E27FC236}">
                <a16:creationId xmlns:a16="http://schemas.microsoft.com/office/drawing/2014/main" id="{F6B9FAC6-C37C-DB39-8328-AD2C91F22C2F}"/>
              </a:ext>
            </a:extLst>
          </p:cNvPr>
          <p:cNvSpPr txBox="1">
            <a:spLocks noChangeArrowheads="1"/>
          </p:cNvSpPr>
          <p:nvPr/>
        </p:nvSpPr>
        <p:spPr bwMode="auto">
          <a:xfrm>
            <a:off x="463550" y="319088"/>
            <a:ext cx="4032250" cy="51911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3.</a:t>
            </a:r>
            <a:r>
              <a:rPr kumimoji="1" lang="zh-CN" altLang="en-US" b="1" i="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电压放大倍数的计算</a:t>
            </a:r>
          </a:p>
        </p:txBody>
      </p:sp>
      <p:graphicFrame>
        <p:nvGraphicFramePr>
          <p:cNvPr id="57347" name="Object 5">
            <a:extLst>
              <a:ext uri="{FF2B5EF4-FFF2-40B4-BE49-F238E27FC236}">
                <a16:creationId xmlns:a16="http://schemas.microsoft.com/office/drawing/2014/main" id="{E7CE6208-45DA-992C-E6BD-6D545FFF0634}"/>
              </a:ext>
            </a:extLst>
          </p:cNvPr>
          <p:cNvGraphicFramePr>
            <a:graphicFrameLocks/>
          </p:cNvGraphicFramePr>
          <p:nvPr/>
        </p:nvGraphicFramePr>
        <p:xfrm>
          <a:off x="1150938" y="2324100"/>
          <a:ext cx="2090737" cy="1104900"/>
        </p:xfrm>
        <a:graphic>
          <a:graphicData uri="http://schemas.openxmlformats.org/presentationml/2006/ole">
            <mc:AlternateContent xmlns:mc="http://schemas.openxmlformats.org/markup-compatibility/2006">
              <mc:Choice xmlns:v="urn:schemas-microsoft-com:vml" Requires="v">
                <p:oleObj r:id="rId4" imgW="812447" imgH="431613" progId="Equation.3">
                  <p:embed/>
                </p:oleObj>
              </mc:Choice>
              <mc:Fallback>
                <p:oleObj r:id="rId4" imgW="812447" imgH="431613" progId="Equation.3">
                  <p:embed/>
                  <p:pic>
                    <p:nvPicPr>
                      <p:cNvPr id="0" name="Object 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50938" y="2324100"/>
                        <a:ext cx="2090737"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7348" name="Object 6">
            <a:extLst>
              <a:ext uri="{FF2B5EF4-FFF2-40B4-BE49-F238E27FC236}">
                <a16:creationId xmlns:a16="http://schemas.microsoft.com/office/drawing/2014/main" id="{2FB4EC3B-303D-F9D0-5297-77A5BB44C455}"/>
              </a:ext>
            </a:extLst>
          </p:cNvPr>
          <p:cNvGraphicFramePr>
            <a:graphicFrameLocks/>
          </p:cNvGraphicFramePr>
          <p:nvPr/>
        </p:nvGraphicFramePr>
        <p:xfrm>
          <a:off x="6732588" y="3906838"/>
          <a:ext cx="1905000" cy="512762"/>
        </p:xfrm>
        <a:graphic>
          <a:graphicData uri="http://schemas.openxmlformats.org/presentationml/2006/ole">
            <mc:AlternateContent xmlns:mc="http://schemas.openxmlformats.org/markup-compatibility/2006">
              <mc:Choice xmlns:v="urn:schemas-microsoft-com:vml" Requires="v">
                <p:oleObj r:id="rId6" imgW="876300" imgH="228600" progId="Equation.3">
                  <p:embed/>
                </p:oleObj>
              </mc:Choice>
              <mc:Fallback>
                <p:oleObj r:id="rId6" imgW="876300" imgH="228600" progId="Equation.3">
                  <p:embed/>
                  <p:pic>
                    <p:nvPicPr>
                      <p:cNvPr id="0" name="Object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732588" y="3906838"/>
                        <a:ext cx="1905000"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7349" name="Object 7">
            <a:extLst>
              <a:ext uri="{FF2B5EF4-FFF2-40B4-BE49-F238E27FC236}">
                <a16:creationId xmlns:a16="http://schemas.microsoft.com/office/drawing/2014/main" id="{4166D5F9-3598-BBB7-90ED-9EF51DD62832}"/>
              </a:ext>
            </a:extLst>
          </p:cNvPr>
          <p:cNvGraphicFramePr>
            <a:graphicFrameLocks/>
          </p:cNvGraphicFramePr>
          <p:nvPr/>
        </p:nvGraphicFramePr>
        <p:xfrm>
          <a:off x="752475" y="903288"/>
          <a:ext cx="2514600" cy="1130300"/>
        </p:xfrm>
        <a:graphic>
          <a:graphicData uri="http://schemas.openxmlformats.org/presentationml/2006/ole">
            <mc:AlternateContent xmlns:mc="http://schemas.openxmlformats.org/markup-compatibility/2006">
              <mc:Choice xmlns:v="urn:schemas-microsoft-com:vml" Requires="v">
                <p:oleObj r:id="rId8" imgW="1016000" imgH="457200" progId="Equation.3">
                  <p:embed/>
                </p:oleObj>
              </mc:Choice>
              <mc:Fallback>
                <p:oleObj r:id="rId8" imgW="1016000" imgH="457200" progId="Equation.3">
                  <p:embed/>
                  <p:pic>
                    <p:nvPicPr>
                      <p:cNvPr id="0" name="Object 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752475" y="903288"/>
                        <a:ext cx="25146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38632" name="Rectangle 8">
            <a:extLst>
              <a:ext uri="{FF2B5EF4-FFF2-40B4-BE49-F238E27FC236}">
                <a16:creationId xmlns:a16="http://schemas.microsoft.com/office/drawing/2014/main" id="{63518CA6-9F26-9177-B124-F46DDBDC1191}"/>
              </a:ext>
            </a:extLst>
          </p:cNvPr>
          <p:cNvSpPr>
            <a:spLocks noChangeArrowheads="1"/>
          </p:cNvSpPr>
          <p:nvPr/>
        </p:nvSpPr>
        <p:spPr bwMode="auto">
          <a:xfrm>
            <a:off x="522288" y="3810000"/>
            <a:ext cx="5816600" cy="519113"/>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当放大电路输出端开路</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未接</a:t>
            </a:r>
            <a:r>
              <a:rPr kumimoji="1" lang="en-US" altLang="zh-CN" b="1">
                <a:solidFill>
                  <a:srgbClr val="0000FF"/>
                </a:solidFill>
                <a:effectLst>
                  <a:outerShdw blurRad="38100" dist="38100" dir="2700000" algn="tl">
                    <a:srgbClr val="C0C0C0"/>
                  </a:outerShdw>
                </a:effectLst>
                <a:ea typeface="楷体_GB2312" pitchFamily="49" charset="-122"/>
                <a:cs typeface="+mn-cs"/>
              </a:rPr>
              <a:t>R</a:t>
            </a:r>
            <a:r>
              <a:rPr kumimoji="1" lang="en-US" altLang="zh-CN" b="1" i="0" baseline="-25000">
                <a:solidFill>
                  <a:srgbClr val="0000FF"/>
                </a:solidFill>
                <a:effectLst>
                  <a:outerShdw blurRad="38100" dist="38100" dir="2700000" algn="tl">
                    <a:srgbClr val="C0C0C0"/>
                  </a:outerShdw>
                </a:effectLst>
                <a:ea typeface="楷体_GB2312" pitchFamily="49" charset="-122"/>
                <a:cs typeface="+mn-cs"/>
              </a:rPr>
              <a:t>L</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时，</a:t>
            </a:r>
          </a:p>
        </p:txBody>
      </p:sp>
      <p:sp>
        <p:nvSpPr>
          <p:cNvPr id="538634" name="Rectangle 10">
            <a:extLst>
              <a:ext uri="{FF2B5EF4-FFF2-40B4-BE49-F238E27FC236}">
                <a16:creationId xmlns:a16="http://schemas.microsoft.com/office/drawing/2014/main" id="{85AB870C-6AE3-BE0F-21C6-6DD8A828A4B9}"/>
              </a:ext>
            </a:extLst>
          </p:cNvPr>
          <p:cNvSpPr>
            <a:spLocks noChangeArrowheads="1"/>
          </p:cNvSpPr>
          <p:nvPr/>
        </p:nvSpPr>
        <p:spPr bwMode="auto">
          <a:xfrm>
            <a:off x="3311525" y="5340350"/>
            <a:ext cx="4140200" cy="519113"/>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zh-CN" altLang="en-US" b="1" i="0">
                <a:solidFill>
                  <a:schemeClr val="tx2"/>
                </a:solidFill>
                <a:effectLst>
                  <a:outerShdw blurRad="38100" dist="38100" dir="2700000" algn="tl">
                    <a:srgbClr val="C0C0C0"/>
                  </a:outerShdw>
                </a:effectLst>
                <a:ea typeface="宋体" panose="02010600030101010101" pitchFamily="2" charset="-122"/>
                <a:cs typeface="+mn-cs"/>
              </a:rPr>
              <a:t>放大倍数与静态 </a:t>
            </a:r>
            <a:r>
              <a:rPr kumimoji="1" lang="en-US" altLang="zh-CN" b="1">
                <a:solidFill>
                  <a:schemeClr val="tx2"/>
                </a:solidFill>
                <a:effectLst>
                  <a:outerShdw blurRad="38100" dist="38100" dir="2700000" algn="tl">
                    <a:srgbClr val="C0C0C0"/>
                  </a:outerShdw>
                </a:effectLst>
                <a:ea typeface="宋体" panose="02010600030101010101" pitchFamily="2" charset="-122"/>
                <a:cs typeface="+mn-cs"/>
              </a:rPr>
              <a:t>I</a:t>
            </a:r>
            <a:r>
              <a:rPr kumimoji="1" lang="en-US" altLang="zh-CN" b="1" i="0" baseline="-25000">
                <a:solidFill>
                  <a:schemeClr val="tx2"/>
                </a:solidFill>
                <a:effectLst>
                  <a:outerShdw blurRad="38100" dist="38100" dir="2700000" algn="tl">
                    <a:srgbClr val="C0C0C0"/>
                  </a:outerShdw>
                </a:effectLst>
                <a:ea typeface="宋体" panose="02010600030101010101" pitchFamily="2" charset="-122"/>
                <a:cs typeface="+mn-cs"/>
              </a:rPr>
              <a:t>E</a:t>
            </a:r>
            <a:r>
              <a:rPr kumimoji="1" lang="zh-CN" altLang="en-US" b="1" i="0">
                <a:solidFill>
                  <a:schemeClr val="tx2"/>
                </a:solidFill>
                <a:effectLst>
                  <a:outerShdw blurRad="38100" dist="38100" dir="2700000" algn="tl">
                    <a:srgbClr val="C0C0C0"/>
                  </a:outerShdw>
                </a:effectLst>
                <a:ea typeface="宋体" panose="02010600030101010101" pitchFamily="2" charset="-122"/>
                <a:cs typeface="+mn-cs"/>
              </a:rPr>
              <a:t>有关。</a:t>
            </a:r>
          </a:p>
        </p:txBody>
      </p:sp>
      <p:sp>
        <p:nvSpPr>
          <p:cNvPr id="57352" name="AutoShape 11">
            <a:extLst>
              <a:ext uri="{FF2B5EF4-FFF2-40B4-BE49-F238E27FC236}">
                <a16:creationId xmlns:a16="http://schemas.microsoft.com/office/drawing/2014/main" id="{7321E874-680C-2F35-316D-784F502F1173}"/>
              </a:ext>
            </a:extLst>
          </p:cNvPr>
          <p:cNvSpPr>
            <a:spLocks/>
          </p:cNvSpPr>
          <p:nvPr/>
        </p:nvSpPr>
        <p:spPr bwMode="auto">
          <a:xfrm rot="-5400000">
            <a:off x="7767638" y="3328988"/>
            <a:ext cx="250825" cy="663575"/>
          </a:xfrm>
          <a:prstGeom prst="leftBrace">
            <a:avLst>
              <a:gd name="adj1" fmla="val 21985"/>
              <a:gd name="adj2" fmla="val 50000"/>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38636" name="Rectangle 12">
            <a:extLst>
              <a:ext uri="{FF2B5EF4-FFF2-40B4-BE49-F238E27FC236}">
                <a16:creationId xmlns:a16="http://schemas.microsoft.com/office/drawing/2014/main" id="{CFE409CC-7F98-88A3-1740-2869BA22A93C}"/>
              </a:ext>
            </a:extLst>
          </p:cNvPr>
          <p:cNvSpPr>
            <a:spLocks noChangeArrowheads="1"/>
          </p:cNvSpPr>
          <p:nvPr/>
        </p:nvSpPr>
        <p:spPr bwMode="auto">
          <a:xfrm>
            <a:off x="3306763" y="4643438"/>
            <a:ext cx="5180012" cy="519112"/>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zh-CN" altLang="en-US" b="1" i="0">
                <a:solidFill>
                  <a:schemeClr val="tx2"/>
                </a:solidFill>
                <a:effectLst>
                  <a:outerShdw blurRad="38100" dist="38100" dir="2700000" algn="tl">
                    <a:srgbClr val="C0C0C0"/>
                  </a:outerShdw>
                </a:effectLst>
                <a:ea typeface="宋体" panose="02010600030101010101" pitchFamily="2" charset="-122"/>
                <a:cs typeface="+mn-cs"/>
              </a:rPr>
              <a:t>负载电阻愈小，放大倍数愈小。</a:t>
            </a:r>
          </a:p>
        </p:txBody>
      </p:sp>
      <p:graphicFrame>
        <p:nvGraphicFramePr>
          <p:cNvPr id="538637" name="Object 13">
            <a:extLst>
              <a:ext uri="{FF2B5EF4-FFF2-40B4-BE49-F238E27FC236}">
                <a16:creationId xmlns:a16="http://schemas.microsoft.com/office/drawing/2014/main" id="{412C09DC-7082-CB87-97E3-222A62A5516B}"/>
              </a:ext>
            </a:extLst>
          </p:cNvPr>
          <p:cNvGraphicFramePr>
            <a:graphicFrameLocks/>
          </p:cNvGraphicFramePr>
          <p:nvPr/>
        </p:nvGraphicFramePr>
        <p:xfrm>
          <a:off x="1016000" y="4598988"/>
          <a:ext cx="2041525" cy="1098550"/>
        </p:xfrm>
        <a:graphic>
          <a:graphicData uri="http://schemas.openxmlformats.org/presentationml/2006/ole">
            <mc:AlternateContent xmlns:mc="http://schemas.openxmlformats.org/markup-compatibility/2006">
              <mc:Choice xmlns:v="urn:schemas-microsoft-com:vml" Requires="v">
                <p:oleObj r:id="rId10" imgW="799753" imgH="431613" progId="Equation.3">
                  <p:embed/>
                </p:oleObj>
              </mc:Choice>
              <mc:Fallback>
                <p:oleObj r:id="rId10" imgW="799753" imgH="431613" progId="Equation.3">
                  <p:embed/>
                  <p:pic>
                    <p:nvPicPr>
                      <p:cNvPr id="0" name="Object 13"/>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16000" y="4598988"/>
                        <a:ext cx="2041525"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38639" name="Text Box 15">
            <a:extLst>
              <a:ext uri="{FF2B5EF4-FFF2-40B4-BE49-F238E27FC236}">
                <a16:creationId xmlns:a16="http://schemas.microsoft.com/office/drawing/2014/main" id="{A30CD872-AEDF-3A9F-6947-161388CEC138}"/>
              </a:ext>
            </a:extLst>
          </p:cNvPr>
          <p:cNvSpPr txBox="1">
            <a:spLocks noChangeArrowheads="1"/>
          </p:cNvSpPr>
          <p:nvPr/>
        </p:nvSpPr>
        <p:spPr bwMode="auto">
          <a:xfrm>
            <a:off x="4437063" y="795338"/>
            <a:ext cx="1154112" cy="519112"/>
          </a:xfrm>
          <a:prstGeom prst="rect">
            <a:avLst/>
          </a:prstGeom>
          <a:noFill/>
          <a:ln w="9525">
            <a:noFill/>
            <a:miter lim="800000"/>
          </a:ln>
          <a:effectLst/>
        </p:spPr>
        <p:txBody>
          <a:bodyPr>
            <a:spAutoFit/>
          </a:bodyPr>
          <a:lstStyle/>
          <a:p>
            <a:pPr algn="ctr">
              <a:spcBef>
                <a:spcPct val="50000"/>
              </a:spcBef>
              <a:defRPr/>
            </a:pP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例</a:t>
            </a: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1</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57356" name="AutoShape 16">
            <a:hlinkClick r:id="" action="ppaction://hlinkshowjump?jump=previousslide" highlightClick="1"/>
            <a:extLst>
              <a:ext uri="{FF2B5EF4-FFF2-40B4-BE49-F238E27FC236}">
                <a16:creationId xmlns:a16="http://schemas.microsoft.com/office/drawing/2014/main" id="{04CB00A8-FA0A-C188-1C95-5A5CD3BE10C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7357" name="AutoShape 17">
            <a:hlinkClick r:id="" action="ppaction://hlinkshowjump?jump=nextslide" highlightClick="1"/>
            <a:extLst>
              <a:ext uri="{FF2B5EF4-FFF2-40B4-BE49-F238E27FC236}">
                <a16:creationId xmlns:a16="http://schemas.microsoft.com/office/drawing/2014/main" id="{7A2777A6-F388-0FBB-ABE2-F7EEB66BCED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7358" name="AutoShape 18">
            <a:hlinkClick r:id="" action="ppaction://hlinkshowjump?jump=firstslide" highlightClick="1"/>
            <a:extLst>
              <a:ext uri="{FF2B5EF4-FFF2-40B4-BE49-F238E27FC236}">
                <a16:creationId xmlns:a16="http://schemas.microsoft.com/office/drawing/2014/main" id="{BA18A513-7625-B3D4-3C41-51AAF819CF3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57359" name="Group 19">
            <a:extLst>
              <a:ext uri="{FF2B5EF4-FFF2-40B4-BE49-F238E27FC236}">
                <a16:creationId xmlns:a16="http://schemas.microsoft.com/office/drawing/2014/main" id="{15874854-35C6-B38A-3E09-A79ED4A92454}"/>
              </a:ext>
            </a:extLst>
          </p:cNvPr>
          <p:cNvGrpSpPr>
            <a:grpSpLocks/>
          </p:cNvGrpSpPr>
          <p:nvPr/>
        </p:nvGrpSpPr>
        <p:grpSpPr bwMode="auto">
          <a:xfrm>
            <a:off x="4038600" y="1249363"/>
            <a:ext cx="4800600" cy="2436812"/>
            <a:chOff x="2548" y="2400"/>
            <a:chExt cx="2903" cy="1535"/>
          </a:xfrm>
        </p:grpSpPr>
        <p:sp>
          <p:nvSpPr>
            <p:cNvPr id="57360" name="Line 20">
              <a:extLst>
                <a:ext uri="{FF2B5EF4-FFF2-40B4-BE49-F238E27FC236}">
                  <a16:creationId xmlns:a16="http://schemas.microsoft.com/office/drawing/2014/main" id="{8A53E151-DD15-260C-F6B6-0801E9D0AE59}"/>
                </a:ext>
              </a:extLst>
            </p:cNvPr>
            <p:cNvSpPr>
              <a:spLocks noChangeShapeType="1"/>
            </p:cNvSpPr>
            <p:nvPr/>
          </p:nvSpPr>
          <p:spPr bwMode="auto">
            <a:xfrm flipV="1">
              <a:off x="2923" y="3831"/>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61" name="Line 21">
              <a:extLst>
                <a:ext uri="{FF2B5EF4-FFF2-40B4-BE49-F238E27FC236}">
                  <a16:creationId xmlns:a16="http://schemas.microsoft.com/office/drawing/2014/main" id="{E284A4FD-814E-DCB3-3A5C-C5592D327E7D}"/>
                </a:ext>
              </a:extLst>
            </p:cNvPr>
            <p:cNvSpPr>
              <a:spLocks noChangeShapeType="1"/>
            </p:cNvSpPr>
            <p:nvPr/>
          </p:nvSpPr>
          <p:spPr bwMode="auto">
            <a:xfrm flipH="1" flipV="1">
              <a:off x="4353" y="2755"/>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62" name="Line 22">
              <a:extLst>
                <a:ext uri="{FF2B5EF4-FFF2-40B4-BE49-F238E27FC236}">
                  <a16:creationId xmlns:a16="http://schemas.microsoft.com/office/drawing/2014/main" id="{E7DA3F48-74CB-223A-4582-06E27F1BED68}"/>
                </a:ext>
              </a:extLst>
            </p:cNvPr>
            <p:cNvSpPr>
              <a:spLocks noChangeShapeType="1"/>
            </p:cNvSpPr>
            <p:nvPr/>
          </p:nvSpPr>
          <p:spPr bwMode="auto">
            <a:xfrm flipV="1">
              <a:off x="2923" y="2772"/>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7363" name="Group 23">
              <a:extLst>
                <a:ext uri="{FF2B5EF4-FFF2-40B4-BE49-F238E27FC236}">
                  <a16:creationId xmlns:a16="http://schemas.microsoft.com/office/drawing/2014/main" id="{0FDA5298-ED1D-5846-F963-F3C7B1A3042C}"/>
                </a:ext>
              </a:extLst>
            </p:cNvPr>
            <p:cNvGrpSpPr>
              <a:grpSpLocks/>
            </p:cNvGrpSpPr>
            <p:nvPr/>
          </p:nvGrpSpPr>
          <p:grpSpPr bwMode="auto">
            <a:xfrm>
              <a:off x="4250" y="3136"/>
              <a:ext cx="206" cy="290"/>
              <a:chOff x="4164" y="1968"/>
              <a:chExt cx="264" cy="420"/>
            </a:xfrm>
          </p:grpSpPr>
          <p:sp>
            <p:nvSpPr>
              <p:cNvPr id="57364" name="AutoShape 24">
                <a:extLst>
                  <a:ext uri="{FF2B5EF4-FFF2-40B4-BE49-F238E27FC236}">
                    <a16:creationId xmlns:a16="http://schemas.microsoft.com/office/drawing/2014/main" id="{9F2A26D9-8F49-C997-2258-00358A293137}"/>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7365" name="Line 25">
                <a:extLst>
                  <a:ext uri="{FF2B5EF4-FFF2-40B4-BE49-F238E27FC236}">
                    <a16:creationId xmlns:a16="http://schemas.microsoft.com/office/drawing/2014/main" id="{34EA84F0-9B9D-7BC9-C974-D14CFA1CFF9D}"/>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7366" name="Line 26">
              <a:extLst>
                <a:ext uri="{FF2B5EF4-FFF2-40B4-BE49-F238E27FC236}">
                  <a16:creationId xmlns:a16="http://schemas.microsoft.com/office/drawing/2014/main" id="{5BFBB53F-4349-3519-0164-3243C64D2F91}"/>
                </a:ext>
              </a:extLst>
            </p:cNvPr>
            <p:cNvSpPr>
              <a:spLocks noChangeShapeType="1"/>
            </p:cNvSpPr>
            <p:nvPr/>
          </p:nvSpPr>
          <p:spPr bwMode="auto">
            <a:xfrm flipV="1">
              <a:off x="3810" y="2755"/>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67" name="Rectangle 27">
              <a:extLst>
                <a:ext uri="{FF2B5EF4-FFF2-40B4-BE49-F238E27FC236}">
                  <a16:creationId xmlns:a16="http://schemas.microsoft.com/office/drawing/2014/main" id="{02BABFB2-49F9-6EB4-320F-ABA53789A76B}"/>
                </a:ext>
              </a:extLst>
            </p:cNvPr>
            <p:cNvSpPr>
              <a:spLocks noChangeArrowheads="1"/>
            </p:cNvSpPr>
            <p:nvPr/>
          </p:nvSpPr>
          <p:spPr bwMode="auto">
            <a:xfrm>
              <a:off x="3762" y="316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7368" name="Line 28">
              <a:extLst>
                <a:ext uri="{FF2B5EF4-FFF2-40B4-BE49-F238E27FC236}">
                  <a16:creationId xmlns:a16="http://schemas.microsoft.com/office/drawing/2014/main" id="{325BD765-B41C-9A40-71DC-391B0E663A5C}"/>
                </a:ext>
              </a:extLst>
            </p:cNvPr>
            <p:cNvSpPr>
              <a:spLocks noChangeShapeType="1"/>
            </p:cNvSpPr>
            <p:nvPr/>
          </p:nvSpPr>
          <p:spPr bwMode="auto">
            <a:xfrm>
              <a:off x="4338" y="2743"/>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69" name="Line 29">
              <a:extLst>
                <a:ext uri="{FF2B5EF4-FFF2-40B4-BE49-F238E27FC236}">
                  <a16:creationId xmlns:a16="http://schemas.microsoft.com/office/drawing/2014/main" id="{1D0F45A9-18BF-5083-BC8A-3DB644EEEB1D}"/>
                </a:ext>
              </a:extLst>
            </p:cNvPr>
            <p:cNvSpPr>
              <a:spLocks noChangeShapeType="1"/>
            </p:cNvSpPr>
            <p:nvPr/>
          </p:nvSpPr>
          <p:spPr bwMode="auto">
            <a:xfrm flipV="1">
              <a:off x="4799" y="2755"/>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70" name="Rectangle 30">
              <a:extLst>
                <a:ext uri="{FF2B5EF4-FFF2-40B4-BE49-F238E27FC236}">
                  <a16:creationId xmlns:a16="http://schemas.microsoft.com/office/drawing/2014/main" id="{2B2CAF0D-1ECC-3E9C-BA1C-180D0A5563D0}"/>
                </a:ext>
              </a:extLst>
            </p:cNvPr>
            <p:cNvSpPr>
              <a:spLocks noChangeArrowheads="1"/>
            </p:cNvSpPr>
            <p:nvPr/>
          </p:nvSpPr>
          <p:spPr bwMode="auto">
            <a:xfrm>
              <a:off x="4751" y="316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8655" name="Text Box 31">
              <a:extLst>
                <a:ext uri="{FF2B5EF4-FFF2-40B4-BE49-F238E27FC236}">
                  <a16:creationId xmlns:a16="http://schemas.microsoft.com/office/drawing/2014/main" id="{4CDB510A-81EB-E2A8-04D6-0C144018CA29}"/>
                </a:ext>
              </a:extLst>
            </p:cNvPr>
            <p:cNvSpPr txBox="1">
              <a:spLocks noChangeArrowheads="1"/>
            </p:cNvSpPr>
            <p:nvPr/>
          </p:nvSpPr>
          <p:spPr bwMode="auto">
            <a:xfrm>
              <a:off x="3771" y="3130"/>
              <a:ext cx="439"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7372" name="Line 32">
              <a:extLst>
                <a:ext uri="{FF2B5EF4-FFF2-40B4-BE49-F238E27FC236}">
                  <a16:creationId xmlns:a16="http://schemas.microsoft.com/office/drawing/2014/main" id="{ECDB42B4-48DD-7CF6-F3EA-33D5AB5E64A1}"/>
                </a:ext>
              </a:extLst>
            </p:cNvPr>
            <p:cNvSpPr>
              <a:spLocks noChangeShapeType="1"/>
            </p:cNvSpPr>
            <p:nvPr/>
          </p:nvSpPr>
          <p:spPr bwMode="auto">
            <a:xfrm>
              <a:off x="4199" y="3169"/>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7373" name="Line 33">
              <a:extLst>
                <a:ext uri="{FF2B5EF4-FFF2-40B4-BE49-F238E27FC236}">
                  <a16:creationId xmlns:a16="http://schemas.microsoft.com/office/drawing/2014/main" id="{36E2EB64-355C-7208-6712-9CFEE4F45381}"/>
                </a:ext>
              </a:extLst>
            </p:cNvPr>
            <p:cNvSpPr>
              <a:spLocks noChangeShapeType="1"/>
            </p:cNvSpPr>
            <p:nvPr/>
          </p:nvSpPr>
          <p:spPr bwMode="auto">
            <a:xfrm flipV="1">
              <a:off x="3525" y="2705"/>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38658" name="Text Box 34">
              <a:extLst>
                <a:ext uri="{FF2B5EF4-FFF2-40B4-BE49-F238E27FC236}">
                  <a16:creationId xmlns:a16="http://schemas.microsoft.com/office/drawing/2014/main" id="{15E78CB7-2458-DB65-827E-35B54F82B4F4}"/>
                </a:ext>
              </a:extLst>
            </p:cNvPr>
            <p:cNvSpPr txBox="1">
              <a:spLocks noChangeArrowheads="1"/>
            </p:cNvSpPr>
            <p:nvPr/>
          </p:nvSpPr>
          <p:spPr bwMode="auto">
            <a:xfrm>
              <a:off x="4415" y="3161"/>
              <a:ext cx="634" cy="288"/>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7375" name="Line 35">
              <a:extLst>
                <a:ext uri="{FF2B5EF4-FFF2-40B4-BE49-F238E27FC236}">
                  <a16:creationId xmlns:a16="http://schemas.microsoft.com/office/drawing/2014/main" id="{09042AF7-848E-9E62-1E77-9C209C03ED7A}"/>
                </a:ext>
              </a:extLst>
            </p:cNvPr>
            <p:cNvSpPr>
              <a:spLocks noChangeShapeType="1"/>
            </p:cNvSpPr>
            <p:nvPr/>
          </p:nvSpPr>
          <p:spPr bwMode="auto">
            <a:xfrm flipH="1">
              <a:off x="4310" y="2693"/>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38660" name="Text Box 36">
              <a:extLst>
                <a:ext uri="{FF2B5EF4-FFF2-40B4-BE49-F238E27FC236}">
                  <a16:creationId xmlns:a16="http://schemas.microsoft.com/office/drawing/2014/main" id="{55D57F22-4033-98B3-8B3B-3032CAED8E88}"/>
                </a:ext>
              </a:extLst>
            </p:cNvPr>
            <p:cNvSpPr txBox="1">
              <a:spLocks noChangeArrowheads="1"/>
            </p:cNvSpPr>
            <p:nvPr/>
          </p:nvSpPr>
          <p:spPr bwMode="auto">
            <a:xfrm>
              <a:off x="3354" y="3124"/>
              <a:ext cx="466"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7377" name="Line 37">
              <a:extLst>
                <a:ext uri="{FF2B5EF4-FFF2-40B4-BE49-F238E27FC236}">
                  <a16:creationId xmlns:a16="http://schemas.microsoft.com/office/drawing/2014/main" id="{7523CE86-757A-E962-E1A9-419881D8BAC7}"/>
                </a:ext>
              </a:extLst>
            </p:cNvPr>
            <p:cNvSpPr>
              <a:spLocks noChangeShapeType="1"/>
            </p:cNvSpPr>
            <p:nvPr/>
          </p:nvSpPr>
          <p:spPr bwMode="auto">
            <a:xfrm flipV="1">
              <a:off x="5194" y="2763"/>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78" name="Rectangle 38">
              <a:extLst>
                <a:ext uri="{FF2B5EF4-FFF2-40B4-BE49-F238E27FC236}">
                  <a16:creationId xmlns:a16="http://schemas.microsoft.com/office/drawing/2014/main" id="{93161B14-937C-8293-1453-AAE9E946509A}"/>
                </a:ext>
              </a:extLst>
            </p:cNvPr>
            <p:cNvSpPr>
              <a:spLocks noChangeArrowheads="1"/>
            </p:cNvSpPr>
            <p:nvPr/>
          </p:nvSpPr>
          <p:spPr bwMode="auto">
            <a:xfrm>
              <a:off x="5149" y="3148"/>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8663" name="Text Box 39">
              <a:extLst>
                <a:ext uri="{FF2B5EF4-FFF2-40B4-BE49-F238E27FC236}">
                  <a16:creationId xmlns:a16="http://schemas.microsoft.com/office/drawing/2014/main" id="{27B1BA01-6BB7-48FA-CC1C-1E9120A17210}"/>
                </a:ext>
              </a:extLst>
            </p:cNvPr>
            <p:cNvSpPr txBox="1">
              <a:spLocks noChangeArrowheads="1"/>
            </p:cNvSpPr>
            <p:nvPr/>
          </p:nvSpPr>
          <p:spPr bwMode="auto">
            <a:xfrm>
              <a:off x="4392" y="3138"/>
              <a:ext cx="453"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38664" name="Text Box 40">
              <a:extLst>
                <a:ext uri="{FF2B5EF4-FFF2-40B4-BE49-F238E27FC236}">
                  <a16:creationId xmlns:a16="http://schemas.microsoft.com/office/drawing/2014/main" id="{1466981E-0D5C-C97A-0B12-A6B91B86F823}"/>
                </a:ext>
              </a:extLst>
            </p:cNvPr>
            <p:cNvSpPr txBox="1">
              <a:spLocks noChangeArrowheads="1"/>
            </p:cNvSpPr>
            <p:nvPr/>
          </p:nvSpPr>
          <p:spPr bwMode="auto">
            <a:xfrm>
              <a:off x="4771" y="3124"/>
              <a:ext cx="508"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38665" name="Text Box 41">
              <a:extLst>
                <a:ext uri="{FF2B5EF4-FFF2-40B4-BE49-F238E27FC236}">
                  <a16:creationId xmlns:a16="http://schemas.microsoft.com/office/drawing/2014/main" id="{5A2E664D-FCDB-DEF3-E7CD-D011B18D1E84}"/>
                </a:ext>
              </a:extLst>
            </p:cNvPr>
            <p:cNvSpPr txBox="1">
              <a:spLocks noChangeArrowheads="1"/>
            </p:cNvSpPr>
            <p:nvPr/>
          </p:nvSpPr>
          <p:spPr bwMode="auto">
            <a:xfrm>
              <a:off x="4150" y="3574"/>
              <a:ext cx="224"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38666" name="Text Box 42">
              <a:extLst>
                <a:ext uri="{FF2B5EF4-FFF2-40B4-BE49-F238E27FC236}">
                  <a16:creationId xmlns:a16="http://schemas.microsoft.com/office/drawing/2014/main" id="{3105097C-AF44-E193-DD56-4694C3262EA0}"/>
                </a:ext>
              </a:extLst>
            </p:cNvPr>
            <p:cNvSpPr txBox="1">
              <a:spLocks noChangeArrowheads="1"/>
            </p:cNvSpPr>
            <p:nvPr/>
          </p:nvSpPr>
          <p:spPr bwMode="auto">
            <a:xfrm>
              <a:off x="3307" y="2521"/>
              <a:ext cx="224"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38667" name="Text Box 43">
              <a:extLst>
                <a:ext uri="{FF2B5EF4-FFF2-40B4-BE49-F238E27FC236}">
                  <a16:creationId xmlns:a16="http://schemas.microsoft.com/office/drawing/2014/main" id="{8590CF85-F2DC-8A38-19A8-66B4D1BC346A}"/>
                </a:ext>
              </a:extLst>
            </p:cNvPr>
            <p:cNvSpPr txBox="1">
              <a:spLocks noChangeArrowheads="1"/>
            </p:cNvSpPr>
            <p:nvPr/>
          </p:nvSpPr>
          <p:spPr bwMode="auto">
            <a:xfrm>
              <a:off x="4545" y="2497"/>
              <a:ext cx="228"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7384" name="Line 44">
              <a:extLst>
                <a:ext uri="{FF2B5EF4-FFF2-40B4-BE49-F238E27FC236}">
                  <a16:creationId xmlns:a16="http://schemas.microsoft.com/office/drawing/2014/main" id="{3404BB77-F5FA-6D57-B193-959FD34CE5D3}"/>
                </a:ext>
              </a:extLst>
            </p:cNvPr>
            <p:cNvSpPr>
              <a:spLocks noChangeShapeType="1"/>
            </p:cNvSpPr>
            <p:nvPr/>
          </p:nvSpPr>
          <p:spPr bwMode="auto">
            <a:xfrm flipV="1">
              <a:off x="3406" y="2763"/>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8669" name="Text Box 45" descr="新闻纸">
              <a:extLst>
                <a:ext uri="{FF2B5EF4-FFF2-40B4-BE49-F238E27FC236}">
                  <a16:creationId xmlns:a16="http://schemas.microsoft.com/office/drawing/2014/main" id="{1D0B93C4-6864-99FF-25DF-6B2A3B1550E7}"/>
                </a:ext>
              </a:extLst>
            </p:cNvPr>
            <p:cNvSpPr txBox="1">
              <a:spLocks noChangeArrowheads="1"/>
            </p:cNvSpPr>
            <p:nvPr/>
          </p:nvSpPr>
          <p:spPr bwMode="auto">
            <a:xfrm>
              <a:off x="3041" y="2738"/>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538670" name="Text Box 46" descr="新闻纸">
              <a:extLst>
                <a:ext uri="{FF2B5EF4-FFF2-40B4-BE49-F238E27FC236}">
                  <a16:creationId xmlns:a16="http://schemas.microsoft.com/office/drawing/2014/main" id="{2FA4D5A2-B059-CFE8-D98D-D8B7E5CDE0C0}"/>
                </a:ext>
              </a:extLst>
            </p:cNvPr>
            <p:cNvSpPr txBox="1">
              <a:spLocks noChangeArrowheads="1"/>
            </p:cNvSpPr>
            <p:nvPr/>
          </p:nvSpPr>
          <p:spPr bwMode="auto">
            <a:xfrm>
              <a:off x="3031" y="3595"/>
              <a:ext cx="300"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57387" name="Rectangle 47">
              <a:extLst>
                <a:ext uri="{FF2B5EF4-FFF2-40B4-BE49-F238E27FC236}">
                  <a16:creationId xmlns:a16="http://schemas.microsoft.com/office/drawing/2014/main" id="{917C1E83-980C-E165-FDB5-A1B0DA5C51F5}"/>
                </a:ext>
              </a:extLst>
            </p:cNvPr>
            <p:cNvSpPr>
              <a:spLocks noChangeArrowheads="1"/>
            </p:cNvSpPr>
            <p:nvPr/>
          </p:nvSpPr>
          <p:spPr bwMode="auto">
            <a:xfrm>
              <a:off x="3370" y="3144"/>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8672" name="Rectangle 48" descr="新闻纸">
              <a:extLst>
                <a:ext uri="{FF2B5EF4-FFF2-40B4-BE49-F238E27FC236}">
                  <a16:creationId xmlns:a16="http://schemas.microsoft.com/office/drawing/2014/main" id="{279CC6DE-8C12-DC5E-7C6E-C09E48024D72}"/>
                </a:ext>
              </a:extLst>
            </p:cNvPr>
            <p:cNvSpPr>
              <a:spLocks noChangeArrowheads="1"/>
            </p:cNvSpPr>
            <p:nvPr/>
          </p:nvSpPr>
          <p:spPr bwMode="auto">
            <a:xfrm>
              <a:off x="5249" y="2786"/>
              <a:ext cx="20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538673" name="Rectangle 49" descr="新闻纸">
              <a:extLst>
                <a:ext uri="{FF2B5EF4-FFF2-40B4-BE49-F238E27FC236}">
                  <a16:creationId xmlns:a16="http://schemas.microsoft.com/office/drawing/2014/main" id="{AC328DD6-8CA7-6AAA-24A3-A37CFD4271D4}"/>
                </a:ext>
              </a:extLst>
            </p:cNvPr>
            <p:cNvSpPr>
              <a:spLocks noChangeArrowheads="1"/>
            </p:cNvSpPr>
            <p:nvPr/>
          </p:nvSpPr>
          <p:spPr bwMode="auto">
            <a:xfrm>
              <a:off x="5249" y="3429"/>
              <a:ext cx="20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grpSp>
          <p:nvGrpSpPr>
            <p:cNvPr id="57390" name="Group 50">
              <a:extLst>
                <a:ext uri="{FF2B5EF4-FFF2-40B4-BE49-F238E27FC236}">
                  <a16:creationId xmlns:a16="http://schemas.microsoft.com/office/drawing/2014/main" id="{A540CBA4-5E16-936A-55FC-C66419E9B7B7}"/>
                </a:ext>
              </a:extLst>
            </p:cNvPr>
            <p:cNvGrpSpPr>
              <a:grpSpLocks/>
            </p:cNvGrpSpPr>
            <p:nvPr/>
          </p:nvGrpSpPr>
          <p:grpSpPr bwMode="auto">
            <a:xfrm>
              <a:off x="4288" y="3816"/>
              <a:ext cx="160" cy="119"/>
              <a:chOff x="4403" y="3875"/>
              <a:chExt cx="160" cy="119"/>
            </a:xfrm>
          </p:grpSpPr>
          <p:sp>
            <p:nvSpPr>
              <p:cNvPr id="57391" name="Line 51">
                <a:extLst>
                  <a:ext uri="{FF2B5EF4-FFF2-40B4-BE49-F238E27FC236}">
                    <a16:creationId xmlns:a16="http://schemas.microsoft.com/office/drawing/2014/main" id="{F8FE0D18-855A-F5AD-9E03-9041B26ED288}"/>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92" name="Line 52">
                <a:extLst>
                  <a:ext uri="{FF2B5EF4-FFF2-40B4-BE49-F238E27FC236}">
                    <a16:creationId xmlns:a16="http://schemas.microsoft.com/office/drawing/2014/main" id="{C3A1C8AD-B290-BE5F-FDB0-7AE233AB515F}"/>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7393" name="Line 53">
              <a:extLst>
                <a:ext uri="{FF2B5EF4-FFF2-40B4-BE49-F238E27FC236}">
                  <a16:creationId xmlns:a16="http://schemas.microsoft.com/office/drawing/2014/main" id="{803D9CFF-821E-FD72-AC99-FF27115F3252}"/>
                </a:ext>
              </a:extLst>
            </p:cNvPr>
            <p:cNvSpPr>
              <a:spLocks noChangeShapeType="1"/>
            </p:cNvSpPr>
            <p:nvPr/>
          </p:nvSpPr>
          <p:spPr bwMode="auto">
            <a:xfrm flipH="1" flipV="1">
              <a:off x="5199" y="3378"/>
              <a:ext cx="0" cy="4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94" name="Line 54">
              <a:extLst>
                <a:ext uri="{FF2B5EF4-FFF2-40B4-BE49-F238E27FC236}">
                  <a16:creationId xmlns:a16="http://schemas.microsoft.com/office/drawing/2014/main" id="{1DF3F6D5-AB11-9195-BD9B-27DE47EADDEC}"/>
                </a:ext>
              </a:extLst>
            </p:cNvPr>
            <p:cNvSpPr>
              <a:spLocks noChangeShapeType="1"/>
            </p:cNvSpPr>
            <p:nvPr/>
          </p:nvSpPr>
          <p:spPr bwMode="auto">
            <a:xfrm flipV="1">
              <a:off x="4797" y="3429"/>
              <a:ext cx="0" cy="3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95" name="Line 55">
              <a:extLst>
                <a:ext uri="{FF2B5EF4-FFF2-40B4-BE49-F238E27FC236}">
                  <a16:creationId xmlns:a16="http://schemas.microsoft.com/office/drawing/2014/main" id="{4F07CC4A-E141-545B-FB0D-12BA87FE8570}"/>
                </a:ext>
              </a:extLst>
            </p:cNvPr>
            <p:cNvSpPr>
              <a:spLocks noChangeShapeType="1"/>
            </p:cNvSpPr>
            <p:nvPr/>
          </p:nvSpPr>
          <p:spPr bwMode="auto">
            <a:xfrm flipH="1" flipV="1">
              <a:off x="3804" y="3429"/>
              <a:ext cx="1" cy="3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96" name="Line 56">
              <a:extLst>
                <a:ext uri="{FF2B5EF4-FFF2-40B4-BE49-F238E27FC236}">
                  <a16:creationId xmlns:a16="http://schemas.microsoft.com/office/drawing/2014/main" id="{287EB9E2-9156-1593-06BC-4A48B179F3ED}"/>
                </a:ext>
              </a:extLst>
            </p:cNvPr>
            <p:cNvSpPr>
              <a:spLocks noChangeShapeType="1"/>
            </p:cNvSpPr>
            <p:nvPr/>
          </p:nvSpPr>
          <p:spPr bwMode="auto">
            <a:xfrm flipV="1">
              <a:off x="3407" y="3417"/>
              <a:ext cx="0" cy="4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97" name="Line 57">
              <a:extLst>
                <a:ext uri="{FF2B5EF4-FFF2-40B4-BE49-F238E27FC236}">
                  <a16:creationId xmlns:a16="http://schemas.microsoft.com/office/drawing/2014/main" id="{2204815C-6189-FCF9-8694-1CBE32B0C312}"/>
                </a:ext>
              </a:extLst>
            </p:cNvPr>
            <p:cNvSpPr>
              <a:spLocks noChangeShapeType="1"/>
            </p:cNvSpPr>
            <p:nvPr/>
          </p:nvSpPr>
          <p:spPr bwMode="auto">
            <a:xfrm flipH="1" flipV="1">
              <a:off x="4364" y="3441"/>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98" name="Line 58">
              <a:extLst>
                <a:ext uri="{FF2B5EF4-FFF2-40B4-BE49-F238E27FC236}">
                  <a16:creationId xmlns:a16="http://schemas.microsoft.com/office/drawing/2014/main" id="{7B2798A7-1324-39C0-B392-6CE5771CC250}"/>
                </a:ext>
              </a:extLst>
            </p:cNvPr>
            <p:cNvSpPr>
              <a:spLocks noChangeShapeType="1"/>
            </p:cNvSpPr>
            <p:nvPr/>
          </p:nvSpPr>
          <p:spPr bwMode="auto">
            <a:xfrm flipH="1">
              <a:off x="2926" y="3195"/>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399" name="Rectangle 59">
              <a:extLst>
                <a:ext uri="{FF2B5EF4-FFF2-40B4-BE49-F238E27FC236}">
                  <a16:creationId xmlns:a16="http://schemas.microsoft.com/office/drawing/2014/main" id="{D39C2603-DAEA-D62F-7CDC-1492CD833476}"/>
                </a:ext>
              </a:extLst>
            </p:cNvPr>
            <p:cNvSpPr>
              <a:spLocks noChangeArrowheads="1"/>
            </p:cNvSpPr>
            <p:nvPr/>
          </p:nvSpPr>
          <p:spPr bwMode="auto">
            <a:xfrm>
              <a:off x="2889" y="2967"/>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7400" name="Line 60">
              <a:extLst>
                <a:ext uri="{FF2B5EF4-FFF2-40B4-BE49-F238E27FC236}">
                  <a16:creationId xmlns:a16="http://schemas.microsoft.com/office/drawing/2014/main" id="{378B7FEF-859C-389E-DD56-451E436388EC}"/>
                </a:ext>
              </a:extLst>
            </p:cNvPr>
            <p:cNvSpPr>
              <a:spLocks noChangeShapeType="1"/>
            </p:cNvSpPr>
            <p:nvPr/>
          </p:nvSpPr>
          <p:spPr bwMode="auto">
            <a:xfrm flipH="1">
              <a:off x="2926" y="2787"/>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7401" name="Oval 61">
              <a:extLst>
                <a:ext uri="{FF2B5EF4-FFF2-40B4-BE49-F238E27FC236}">
                  <a16:creationId xmlns:a16="http://schemas.microsoft.com/office/drawing/2014/main" id="{403568E6-AF39-7530-6A77-A8A18EF4ACE3}"/>
                </a:ext>
              </a:extLst>
            </p:cNvPr>
            <p:cNvSpPr>
              <a:spLocks noChangeArrowheads="1"/>
            </p:cNvSpPr>
            <p:nvPr/>
          </p:nvSpPr>
          <p:spPr bwMode="auto">
            <a:xfrm>
              <a:off x="2825" y="3464"/>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38686" name="Rectangle 62" descr="新闻纸">
              <a:extLst>
                <a:ext uri="{FF2B5EF4-FFF2-40B4-BE49-F238E27FC236}">
                  <a16:creationId xmlns:a16="http://schemas.microsoft.com/office/drawing/2014/main" id="{A7D4D21C-2EC8-90B7-78EC-612955984582}"/>
                </a:ext>
              </a:extLst>
            </p:cNvPr>
            <p:cNvSpPr>
              <a:spLocks noChangeArrowheads="1"/>
            </p:cNvSpPr>
            <p:nvPr/>
          </p:nvSpPr>
          <p:spPr bwMode="auto">
            <a:xfrm>
              <a:off x="2716" y="3231"/>
              <a:ext cx="218"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38687" name="Rectangle 63">
              <a:extLst>
                <a:ext uri="{FF2B5EF4-FFF2-40B4-BE49-F238E27FC236}">
                  <a16:creationId xmlns:a16="http://schemas.microsoft.com/office/drawing/2014/main" id="{A9AC9273-1844-EDB6-67CA-1E83CE54436A}"/>
                </a:ext>
              </a:extLst>
            </p:cNvPr>
            <p:cNvSpPr>
              <a:spLocks noChangeArrowheads="1"/>
            </p:cNvSpPr>
            <p:nvPr/>
          </p:nvSpPr>
          <p:spPr bwMode="auto">
            <a:xfrm>
              <a:off x="2704" y="3537"/>
              <a:ext cx="220" cy="327"/>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38688" name="Text Box 64">
              <a:extLst>
                <a:ext uri="{FF2B5EF4-FFF2-40B4-BE49-F238E27FC236}">
                  <a16:creationId xmlns:a16="http://schemas.microsoft.com/office/drawing/2014/main" id="{B70386DC-9E26-0FC7-52B5-A050D8F39136}"/>
                </a:ext>
              </a:extLst>
            </p:cNvPr>
            <p:cNvSpPr txBox="1">
              <a:spLocks noChangeArrowheads="1"/>
            </p:cNvSpPr>
            <p:nvPr/>
          </p:nvSpPr>
          <p:spPr bwMode="auto">
            <a:xfrm>
              <a:off x="2548" y="2916"/>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7405" name="Oval 65">
              <a:extLst>
                <a:ext uri="{FF2B5EF4-FFF2-40B4-BE49-F238E27FC236}">
                  <a16:creationId xmlns:a16="http://schemas.microsoft.com/office/drawing/2014/main" id="{C58D28CF-DA8A-D6D2-20DD-8EA784B81FD0}"/>
                </a:ext>
              </a:extLst>
            </p:cNvPr>
            <p:cNvSpPr>
              <a:spLocks noChangeArrowheads="1"/>
            </p:cNvSpPr>
            <p:nvPr/>
          </p:nvSpPr>
          <p:spPr bwMode="auto">
            <a:xfrm>
              <a:off x="4331" y="3798"/>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57406" name="Object 66">
              <a:extLst>
                <a:ext uri="{FF2B5EF4-FFF2-40B4-BE49-F238E27FC236}">
                  <a16:creationId xmlns:a16="http://schemas.microsoft.com/office/drawing/2014/main" id="{577876F2-F9D5-9672-DA66-956DA2C2A105}"/>
                </a:ext>
              </a:extLst>
            </p:cNvPr>
            <p:cNvGraphicFramePr>
              <a:graphicFrameLocks/>
            </p:cNvGraphicFramePr>
            <p:nvPr/>
          </p:nvGraphicFramePr>
          <p:xfrm>
            <a:off x="3069" y="3156"/>
            <a:ext cx="181" cy="280"/>
          </p:xfrm>
          <a:graphic>
            <a:graphicData uri="http://schemas.openxmlformats.org/presentationml/2006/ole">
              <mc:AlternateContent xmlns:mc="http://schemas.openxmlformats.org/markup-compatibility/2006">
                <mc:Choice xmlns:v="urn:schemas-microsoft-com:vml" Requires="v">
                  <p:oleObj r:id="rId12" imgW="190417" imgH="228501" progId="Equation.3">
                    <p:embed/>
                  </p:oleObj>
                </mc:Choice>
                <mc:Fallback>
                  <p:oleObj r:id="rId12" imgW="190417" imgH="228501" progId="Equation.3">
                    <p:embed/>
                    <p:pic>
                      <p:nvPicPr>
                        <p:cNvPr id="0" name="Object 66"/>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069" y="3156"/>
                          <a:ext cx="181"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7407" name="Object 67">
              <a:extLst>
                <a:ext uri="{FF2B5EF4-FFF2-40B4-BE49-F238E27FC236}">
                  <a16:creationId xmlns:a16="http://schemas.microsoft.com/office/drawing/2014/main" id="{11EB93F2-E943-7D47-C1D5-6C18D6B70AA3}"/>
                </a:ext>
              </a:extLst>
            </p:cNvPr>
            <p:cNvGraphicFramePr>
              <a:graphicFrameLocks/>
            </p:cNvGraphicFramePr>
            <p:nvPr/>
          </p:nvGraphicFramePr>
          <p:xfrm>
            <a:off x="2944" y="2434"/>
            <a:ext cx="150" cy="293"/>
          </p:xfrm>
          <a:graphic>
            <a:graphicData uri="http://schemas.openxmlformats.org/presentationml/2006/ole">
              <mc:AlternateContent xmlns:mc="http://schemas.openxmlformats.org/markup-compatibility/2006">
                <mc:Choice xmlns:v="urn:schemas-microsoft-com:vml" Requires="v">
                  <p:oleObj r:id="rId14" imgW="152268" imgH="228402" progId="Equation.3">
                    <p:embed/>
                  </p:oleObj>
                </mc:Choice>
                <mc:Fallback>
                  <p:oleObj r:id="rId14" imgW="152268" imgH="228402" progId="Equation.3">
                    <p:embed/>
                    <p:pic>
                      <p:nvPicPr>
                        <p:cNvPr id="0" name="Object 67"/>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944" y="2434"/>
                          <a:ext cx="15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7408" name="Object 68">
              <a:extLst>
                <a:ext uri="{FF2B5EF4-FFF2-40B4-BE49-F238E27FC236}">
                  <a16:creationId xmlns:a16="http://schemas.microsoft.com/office/drawing/2014/main" id="{F017D219-964B-12AB-D5AC-C1C3B18A9D63}"/>
                </a:ext>
              </a:extLst>
            </p:cNvPr>
            <p:cNvGraphicFramePr>
              <a:graphicFrameLocks/>
            </p:cNvGraphicFramePr>
            <p:nvPr/>
          </p:nvGraphicFramePr>
          <p:xfrm>
            <a:off x="3546" y="2421"/>
            <a:ext cx="177" cy="313"/>
          </p:xfrm>
          <a:graphic>
            <a:graphicData uri="http://schemas.openxmlformats.org/presentationml/2006/ole">
              <mc:AlternateContent xmlns:mc="http://schemas.openxmlformats.org/markup-compatibility/2006">
                <mc:Choice xmlns:v="urn:schemas-microsoft-com:vml" Requires="v">
                  <p:oleObj r:id="rId16" imgW="177492" imgH="240882" progId="Equation.3">
                    <p:embed/>
                  </p:oleObj>
                </mc:Choice>
                <mc:Fallback>
                  <p:oleObj r:id="rId16" imgW="177492" imgH="240882" progId="Equation.3">
                    <p:embed/>
                    <p:pic>
                      <p:nvPicPr>
                        <p:cNvPr id="0" name="Object 68"/>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546" y="2421"/>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7409" name="Object 69">
              <a:extLst>
                <a:ext uri="{FF2B5EF4-FFF2-40B4-BE49-F238E27FC236}">
                  <a16:creationId xmlns:a16="http://schemas.microsoft.com/office/drawing/2014/main" id="{EDD9AAB4-8AB6-4D71-FDC0-EF72CBEBD0F6}"/>
                </a:ext>
              </a:extLst>
            </p:cNvPr>
            <p:cNvGraphicFramePr>
              <a:graphicFrameLocks/>
            </p:cNvGraphicFramePr>
            <p:nvPr/>
          </p:nvGraphicFramePr>
          <p:xfrm>
            <a:off x="4388" y="2400"/>
            <a:ext cx="161" cy="308"/>
          </p:xfrm>
          <a:graphic>
            <a:graphicData uri="http://schemas.openxmlformats.org/presentationml/2006/ole">
              <mc:AlternateContent xmlns:mc="http://schemas.openxmlformats.org/markup-compatibility/2006">
                <mc:Choice xmlns:v="urn:schemas-microsoft-com:vml" Requires="v">
                  <p:oleObj r:id="rId18" imgW="164885" imgH="240986" progId="Equation.3">
                    <p:embed/>
                  </p:oleObj>
                </mc:Choice>
                <mc:Fallback>
                  <p:oleObj r:id="rId18" imgW="164885" imgH="240986" progId="Equation.3">
                    <p:embed/>
                    <p:pic>
                      <p:nvPicPr>
                        <p:cNvPr id="0" name="Object 69"/>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4388" y="2400"/>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7410" name="Object 70">
              <a:extLst>
                <a:ext uri="{FF2B5EF4-FFF2-40B4-BE49-F238E27FC236}">
                  <a16:creationId xmlns:a16="http://schemas.microsoft.com/office/drawing/2014/main" id="{4D6725AB-8031-B2F4-573E-0D4EE7F967C7}"/>
                </a:ext>
              </a:extLst>
            </p:cNvPr>
            <p:cNvGraphicFramePr>
              <a:graphicFrameLocks/>
            </p:cNvGraphicFramePr>
            <p:nvPr/>
          </p:nvGraphicFramePr>
          <p:xfrm>
            <a:off x="5262" y="3146"/>
            <a:ext cx="181" cy="283"/>
          </p:xfrm>
          <a:graphic>
            <a:graphicData uri="http://schemas.openxmlformats.org/presentationml/2006/ole">
              <mc:AlternateContent xmlns:mc="http://schemas.openxmlformats.org/markup-compatibility/2006">
                <mc:Choice xmlns:v="urn:schemas-microsoft-com:vml" Requires="v">
                  <p:oleObj r:id="rId20" imgW="203024" imgH="241091" progId="Equation.3">
                    <p:embed/>
                  </p:oleObj>
                </mc:Choice>
                <mc:Fallback>
                  <p:oleObj r:id="rId20" imgW="203024" imgH="241091" progId="Equation.3">
                    <p:embed/>
                    <p:pic>
                      <p:nvPicPr>
                        <p:cNvPr id="0" name="Object 70"/>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5262" y="3146"/>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7411" name="Object 71">
              <a:extLst>
                <a:ext uri="{FF2B5EF4-FFF2-40B4-BE49-F238E27FC236}">
                  <a16:creationId xmlns:a16="http://schemas.microsoft.com/office/drawing/2014/main" id="{E0B734BF-A910-378F-3726-486818096CCA}"/>
                </a:ext>
              </a:extLst>
            </p:cNvPr>
            <p:cNvGraphicFramePr>
              <a:graphicFrameLocks/>
            </p:cNvGraphicFramePr>
            <p:nvPr/>
          </p:nvGraphicFramePr>
          <p:xfrm>
            <a:off x="4097" y="2892"/>
            <a:ext cx="186" cy="313"/>
          </p:xfrm>
          <a:graphic>
            <a:graphicData uri="http://schemas.openxmlformats.org/presentationml/2006/ole">
              <mc:AlternateContent xmlns:mc="http://schemas.openxmlformats.org/markup-compatibility/2006">
                <mc:Choice xmlns:v="urn:schemas-microsoft-com:vml" Requires="v">
                  <p:oleObj r:id="rId22" imgW="241195" imgH="241195" progId="Equation.3">
                    <p:embed/>
                  </p:oleObj>
                </mc:Choice>
                <mc:Fallback>
                  <p:oleObj r:id="rId22" imgW="241195" imgH="241195" progId="Equation.3">
                    <p:embed/>
                    <p:pic>
                      <p:nvPicPr>
                        <p:cNvPr id="0" name="Object 71"/>
                        <p:cNvPicPr>
                          <a:picLocks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4097" y="2892"/>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7412" name="Line 72">
              <a:extLst>
                <a:ext uri="{FF2B5EF4-FFF2-40B4-BE49-F238E27FC236}">
                  <a16:creationId xmlns:a16="http://schemas.microsoft.com/office/drawing/2014/main" id="{058916CF-9DB3-40EA-C8D9-9BD18B8F126D}"/>
                </a:ext>
              </a:extLst>
            </p:cNvPr>
            <p:cNvSpPr>
              <a:spLocks noChangeShapeType="1"/>
            </p:cNvSpPr>
            <p:nvPr/>
          </p:nvSpPr>
          <p:spPr bwMode="auto">
            <a:xfrm flipV="1">
              <a:off x="2921" y="2722"/>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7413" name="Object 73">
              <a:extLst>
                <a:ext uri="{FF2B5EF4-FFF2-40B4-BE49-F238E27FC236}">
                  <a16:creationId xmlns:a16="http://schemas.microsoft.com/office/drawing/2014/main" id="{A61C0CBF-1605-9DE4-DAFD-ED4A9A3DBDBB}"/>
                </a:ext>
              </a:extLst>
            </p:cNvPr>
            <p:cNvGraphicFramePr>
              <a:graphicFrameLocks/>
            </p:cNvGraphicFramePr>
            <p:nvPr/>
          </p:nvGraphicFramePr>
          <p:xfrm>
            <a:off x="2593" y="3404"/>
            <a:ext cx="217" cy="295"/>
          </p:xfrm>
          <a:graphic>
            <a:graphicData uri="http://schemas.openxmlformats.org/presentationml/2006/ole">
              <mc:AlternateContent xmlns:mc="http://schemas.openxmlformats.org/markup-compatibility/2006">
                <mc:Choice xmlns:v="urn:schemas-microsoft-com:vml" Requires="v">
                  <p:oleObj r:id="rId24" imgW="228501" imgH="241195" progId="Equation.3">
                    <p:embed/>
                  </p:oleObj>
                </mc:Choice>
                <mc:Fallback>
                  <p:oleObj r:id="rId24" imgW="228501" imgH="241195" progId="Equation.3">
                    <p:embed/>
                    <p:pic>
                      <p:nvPicPr>
                        <p:cNvPr id="0" name="Object 73"/>
                        <p:cNvPicPr>
                          <a:picLocks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2593" y="3404"/>
                          <a:ext cx="217"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38632"/>
                                        </p:tgtEl>
                                        <p:attrNameLst>
                                          <p:attrName>style.visibility</p:attrName>
                                        </p:attrNameLst>
                                      </p:cBhvr>
                                      <p:to>
                                        <p:strVal val="visible"/>
                                      </p:to>
                                    </p:set>
                                    <p:animEffect transition="in" filter="box(out)">
                                      <p:cBhvr>
                                        <p:cTn id="7" dur="500"/>
                                        <p:tgtEl>
                                          <p:spTgt spid="53863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38637"/>
                                        </p:tgtEl>
                                        <p:attrNameLst>
                                          <p:attrName>style.visibility</p:attrName>
                                        </p:attrNameLst>
                                      </p:cBhvr>
                                      <p:to>
                                        <p:strVal val="visible"/>
                                      </p:to>
                                    </p:set>
                                    <p:animEffect transition="in" filter="wipe(left)">
                                      <p:cBhvr>
                                        <p:cTn id="12" dur="500"/>
                                        <p:tgtEl>
                                          <p:spTgt spid="53863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38636"/>
                                        </p:tgtEl>
                                        <p:attrNameLst>
                                          <p:attrName>style.visibility</p:attrName>
                                        </p:attrNameLst>
                                      </p:cBhvr>
                                      <p:to>
                                        <p:strVal val="visible"/>
                                      </p:to>
                                    </p:set>
                                    <p:animEffect transition="in" filter="box(out)">
                                      <p:cBhvr>
                                        <p:cTn id="17" dur="500"/>
                                        <p:tgtEl>
                                          <p:spTgt spid="53863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38634"/>
                                        </p:tgtEl>
                                        <p:attrNameLst>
                                          <p:attrName>style.visibility</p:attrName>
                                        </p:attrNameLst>
                                      </p:cBhvr>
                                      <p:to>
                                        <p:strVal val="visible"/>
                                      </p:to>
                                    </p:set>
                                    <p:animEffect transition="in" filter="box(out)">
                                      <p:cBhvr>
                                        <p:cTn id="22" dur="500"/>
                                        <p:tgtEl>
                                          <p:spTgt spid="5386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8632" grpId="0"/>
      <p:bldP spid="538634" grpId="0"/>
      <p:bldP spid="538636" grpId="0"/>
    </p:bldLst>
  </p:timing>
</p:sld>
</file>

<file path=ppt/slides/slide4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7986" name="Text Box 2">
            <a:extLst>
              <a:ext uri="{FF2B5EF4-FFF2-40B4-BE49-F238E27FC236}">
                <a16:creationId xmlns:a16="http://schemas.microsoft.com/office/drawing/2014/main" id="{88CA89FB-C061-10D5-4E23-D098215E3484}"/>
              </a:ext>
            </a:extLst>
          </p:cNvPr>
          <p:cNvSpPr txBox="1">
            <a:spLocks noChangeArrowheads="1"/>
          </p:cNvSpPr>
          <p:nvPr/>
        </p:nvSpPr>
        <p:spPr bwMode="auto">
          <a:xfrm>
            <a:off x="341313" y="300038"/>
            <a:ext cx="4032250" cy="51911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3.</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电压放大倍数的计算</a:t>
            </a:r>
          </a:p>
        </p:txBody>
      </p:sp>
      <p:graphicFrame>
        <p:nvGraphicFramePr>
          <p:cNvPr id="297987" name="Object 3">
            <a:extLst>
              <a:ext uri="{FF2B5EF4-FFF2-40B4-BE49-F238E27FC236}">
                <a16:creationId xmlns:a16="http://schemas.microsoft.com/office/drawing/2014/main" id="{66E00090-F8C8-48DD-CDB7-E771F60EE555}"/>
              </a:ext>
            </a:extLst>
          </p:cNvPr>
          <p:cNvGraphicFramePr>
            <a:graphicFrameLocks/>
          </p:cNvGraphicFramePr>
          <p:nvPr/>
        </p:nvGraphicFramePr>
        <p:xfrm>
          <a:off x="709613" y="4059238"/>
          <a:ext cx="2066925" cy="609600"/>
        </p:xfrm>
        <a:graphic>
          <a:graphicData uri="http://schemas.openxmlformats.org/presentationml/2006/ole">
            <mc:AlternateContent xmlns:mc="http://schemas.openxmlformats.org/markup-compatibility/2006">
              <mc:Choice xmlns:v="urn:schemas-microsoft-com:vml" Requires="v">
                <p:oleObj r:id="rId3" imgW="888614" imgH="241195" progId="Equation.3">
                  <p:embed/>
                </p:oleObj>
              </mc:Choice>
              <mc:Fallback>
                <p:oleObj r:id="rId3" imgW="888614" imgH="241195" progId="Equation.3">
                  <p:embed/>
                  <p:pic>
                    <p:nvPicPr>
                      <p:cNvPr id="0" name="Objec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09613" y="4059238"/>
                        <a:ext cx="2066925"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372" name="Object 4">
            <a:extLst>
              <a:ext uri="{FF2B5EF4-FFF2-40B4-BE49-F238E27FC236}">
                <a16:creationId xmlns:a16="http://schemas.microsoft.com/office/drawing/2014/main" id="{F87A0731-DD28-9843-AC76-A39A12EF10CE}"/>
              </a:ext>
            </a:extLst>
          </p:cNvPr>
          <p:cNvGraphicFramePr>
            <a:graphicFrameLocks/>
          </p:cNvGraphicFramePr>
          <p:nvPr/>
        </p:nvGraphicFramePr>
        <p:xfrm>
          <a:off x="7105650" y="4176713"/>
          <a:ext cx="1506538" cy="512762"/>
        </p:xfrm>
        <a:graphic>
          <a:graphicData uri="http://schemas.openxmlformats.org/presentationml/2006/ole">
            <mc:AlternateContent xmlns:mc="http://schemas.openxmlformats.org/markup-compatibility/2006">
              <mc:Choice xmlns:v="urn:schemas-microsoft-com:vml" Requires="v">
                <p:oleObj r:id="rId5" imgW="876300" imgH="228600" progId="Equation.3">
                  <p:embed/>
                </p:oleObj>
              </mc:Choice>
              <mc:Fallback>
                <p:oleObj r:id="rId5" imgW="876300" imgH="228600" progId="Equation.3">
                  <p:embed/>
                  <p:pic>
                    <p:nvPicPr>
                      <p:cNvPr id="0" name="Object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05650" y="4176713"/>
                        <a:ext cx="1506538" cy="512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373" name="Object 5">
            <a:extLst>
              <a:ext uri="{FF2B5EF4-FFF2-40B4-BE49-F238E27FC236}">
                <a16:creationId xmlns:a16="http://schemas.microsoft.com/office/drawing/2014/main" id="{8090F686-572E-25F1-6D45-FD58EF0A0855}"/>
              </a:ext>
            </a:extLst>
          </p:cNvPr>
          <p:cNvGraphicFramePr>
            <a:graphicFrameLocks/>
          </p:cNvGraphicFramePr>
          <p:nvPr/>
        </p:nvGraphicFramePr>
        <p:xfrm>
          <a:off x="617538" y="812800"/>
          <a:ext cx="2514600" cy="1130300"/>
        </p:xfrm>
        <a:graphic>
          <a:graphicData uri="http://schemas.openxmlformats.org/presentationml/2006/ole">
            <mc:AlternateContent xmlns:mc="http://schemas.openxmlformats.org/markup-compatibility/2006">
              <mc:Choice xmlns:v="urn:schemas-microsoft-com:vml" Requires="v">
                <p:oleObj r:id="rId7" imgW="1016000" imgH="457200" progId="Equation.3">
                  <p:embed/>
                </p:oleObj>
              </mc:Choice>
              <mc:Fallback>
                <p:oleObj r:id="rId7" imgW="1016000" imgH="457200" progId="Equation.3">
                  <p:embed/>
                  <p:pic>
                    <p:nvPicPr>
                      <p:cNvPr id="0" name="Object 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17538" y="812800"/>
                        <a:ext cx="251460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97990" name="Object 6">
            <a:extLst>
              <a:ext uri="{FF2B5EF4-FFF2-40B4-BE49-F238E27FC236}">
                <a16:creationId xmlns:a16="http://schemas.microsoft.com/office/drawing/2014/main" id="{A263F2A7-8875-0A01-2CC0-F987570717EE}"/>
              </a:ext>
            </a:extLst>
          </p:cNvPr>
          <p:cNvGraphicFramePr>
            <a:graphicFrameLocks/>
          </p:cNvGraphicFramePr>
          <p:nvPr/>
        </p:nvGraphicFramePr>
        <p:xfrm>
          <a:off x="1911350" y="4076700"/>
          <a:ext cx="2030413" cy="592138"/>
        </p:xfrm>
        <a:graphic>
          <a:graphicData uri="http://schemas.openxmlformats.org/presentationml/2006/ole">
            <mc:AlternateContent xmlns:mc="http://schemas.openxmlformats.org/markup-compatibility/2006">
              <mc:Choice xmlns:v="urn:schemas-microsoft-com:vml" Requires="v">
                <p:oleObj r:id="rId9" imgW="888614" imgH="241195" progId="Equation.3">
                  <p:embed/>
                </p:oleObj>
              </mc:Choice>
              <mc:Fallback>
                <p:oleObj r:id="rId9" imgW="888614" imgH="241195" progId="Equation.3">
                  <p:embed/>
                  <p:pic>
                    <p:nvPicPr>
                      <p:cNvPr id="0" name="Object 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911350" y="4076700"/>
                        <a:ext cx="2030413" cy="592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58375" name="Group 83">
            <a:extLst>
              <a:ext uri="{FF2B5EF4-FFF2-40B4-BE49-F238E27FC236}">
                <a16:creationId xmlns:a16="http://schemas.microsoft.com/office/drawing/2014/main" id="{0C6652CC-A9A7-F526-273A-37AF87CDF49E}"/>
              </a:ext>
            </a:extLst>
          </p:cNvPr>
          <p:cNvGrpSpPr>
            <a:grpSpLocks/>
          </p:cNvGrpSpPr>
          <p:nvPr/>
        </p:nvGrpSpPr>
        <p:grpSpPr bwMode="auto">
          <a:xfrm>
            <a:off x="4146550" y="1119188"/>
            <a:ext cx="4616450" cy="3148012"/>
            <a:chOff x="2517" y="268"/>
            <a:chExt cx="2908" cy="1983"/>
          </a:xfrm>
        </p:grpSpPr>
        <p:sp>
          <p:nvSpPr>
            <p:cNvPr id="58376" name="AutoShape 7">
              <a:extLst>
                <a:ext uri="{FF2B5EF4-FFF2-40B4-BE49-F238E27FC236}">
                  <a16:creationId xmlns:a16="http://schemas.microsoft.com/office/drawing/2014/main" id="{4FF10DFB-CCCF-99DE-0EC3-9321B3C73C6B}"/>
                </a:ext>
              </a:extLst>
            </p:cNvPr>
            <p:cNvSpPr>
              <a:spLocks/>
            </p:cNvSpPr>
            <p:nvPr/>
          </p:nvSpPr>
          <p:spPr bwMode="auto">
            <a:xfrm rot="-5400000">
              <a:off x="4890" y="1958"/>
              <a:ext cx="158" cy="417"/>
            </a:xfrm>
            <a:prstGeom prst="leftBrace">
              <a:avLst>
                <a:gd name="adj1" fmla="val 21933"/>
                <a:gd name="adj2" fmla="val 50000"/>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8377" name="Line 9">
              <a:extLst>
                <a:ext uri="{FF2B5EF4-FFF2-40B4-BE49-F238E27FC236}">
                  <a16:creationId xmlns:a16="http://schemas.microsoft.com/office/drawing/2014/main" id="{38FDD6F7-03BD-F4C3-1464-4376BFE319CD}"/>
                </a:ext>
              </a:extLst>
            </p:cNvPr>
            <p:cNvSpPr>
              <a:spLocks noChangeShapeType="1"/>
            </p:cNvSpPr>
            <p:nvPr/>
          </p:nvSpPr>
          <p:spPr bwMode="auto">
            <a:xfrm flipV="1">
              <a:off x="2892" y="2083"/>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78" name="Line 10">
              <a:extLst>
                <a:ext uri="{FF2B5EF4-FFF2-40B4-BE49-F238E27FC236}">
                  <a16:creationId xmlns:a16="http://schemas.microsoft.com/office/drawing/2014/main" id="{65ECA56F-AB19-8E1F-A71F-8C7AE43EE0B0}"/>
                </a:ext>
              </a:extLst>
            </p:cNvPr>
            <p:cNvSpPr>
              <a:spLocks noChangeShapeType="1"/>
            </p:cNvSpPr>
            <p:nvPr/>
          </p:nvSpPr>
          <p:spPr bwMode="auto">
            <a:xfrm flipH="1" flipV="1">
              <a:off x="4322" y="623"/>
              <a:ext cx="0" cy="2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79" name="Line 11">
              <a:extLst>
                <a:ext uri="{FF2B5EF4-FFF2-40B4-BE49-F238E27FC236}">
                  <a16:creationId xmlns:a16="http://schemas.microsoft.com/office/drawing/2014/main" id="{CEBD7FC8-9C5C-5BD3-8315-79FF1F8C6905}"/>
                </a:ext>
              </a:extLst>
            </p:cNvPr>
            <p:cNvSpPr>
              <a:spLocks noChangeShapeType="1"/>
            </p:cNvSpPr>
            <p:nvPr/>
          </p:nvSpPr>
          <p:spPr bwMode="auto">
            <a:xfrm flipV="1">
              <a:off x="2892" y="640"/>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8380" name="Group 12">
              <a:extLst>
                <a:ext uri="{FF2B5EF4-FFF2-40B4-BE49-F238E27FC236}">
                  <a16:creationId xmlns:a16="http://schemas.microsoft.com/office/drawing/2014/main" id="{75D1AE04-A2B5-36FF-8024-D32596CAC051}"/>
                </a:ext>
              </a:extLst>
            </p:cNvPr>
            <p:cNvGrpSpPr>
              <a:grpSpLocks/>
            </p:cNvGrpSpPr>
            <p:nvPr/>
          </p:nvGrpSpPr>
          <p:grpSpPr bwMode="auto">
            <a:xfrm>
              <a:off x="4219" y="883"/>
              <a:ext cx="206" cy="290"/>
              <a:chOff x="4164" y="1968"/>
              <a:chExt cx="264" cy="420"/>
            </a:xfrm>
          </p:grpSpPr>
          <p:sp>
            <p:nvSpPr>
              <p:cNvPr id="58381" name="AutoShape 13">
                <a:extLst>
                  <a:ext uri="{FF2B5EF4-FFF2-40B4-BE49-F238E27FC236}">
                    <a16:creationId xmlns:a16="http://schemas.microsoft.com/office/drawing/2014/main" id="{A5B1482B-B3B5-96B5-FB89-48B11C402D8B}"/>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8382" name="Line 14">
                <a:extLst>
                  <a:ext uri="{FF2B5EF4-FFF2-40B4-BE49-F238E27FC236}">
                    <a16:creationId xmlns:a16="http://schemas.microsoft.com/office/drawing/2014/main" id="{9F8BEC67-411F-890D-DC15-5AA1C1AD3B2C}"/>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8383" name="Line 15">
              <a:extLst>
                <a:ext uri="{FF2B5EF4-FFF2-40B4-BE49-F238E27FC236}">
                  <a16:creationId xmlns:a16="http://schemas.microsoft.com/office/drawing/2014/main" id="{CE43753D-5710-A06A-D19D-18F08219B342}"/>
                </a:ext>
              </a:extLst>
            </p:cNvPr>
            <p:cNvSpPr>
              <a:spLocks noChangeShapeType="1"/>
            </p:cNvSpPr>
            <p:nvPr/>
          </p:nvSpPr>
          <p:spPr bwMode="auto">
            <a:xfrm flipV="1">
              <a:off x="3779" y="623"/>
              <a:ext cx="0" cy="29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84" name="Rectangle 16">
              <a:extLst>
                <a:ext uri="{FF2B5EF4-FFF2-40B4-BE49-F238E27FC236}">
                  <a16:creationId xmlns:a16="http://schemas.microsoft.com/office/drawing/2014/main" id="{C7C6CB9A-279B-C164-55A1-8FB33D913921}"/>
                </a:ext>
              </a:extLst>
            </p:cNvPr>
            <p:cNvSpPr>
              <a:spLocks noChangeArrowheads="1"/>
            </p:cNvSpPr>
            <p:nvPr/>
          </p:nvSpPr>
          <p:spPr bwMode="auto">
            <a:xfrm>
              <a:off x="3731" y="916"/>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8385" name="Line 17">
              <a:extLst>
                <a:ext uri="{FF2B5EF4-FFF2-40B4-BE49-F238E27FC236}">
                  <a16:creationId xmlns:a16="http://schemas.microsoft.com/office/drawing/2014/main" id="{CF22E660-3582-C578-6F36-884683AC5675}"/>
                </a:ext>
              </a:extLst>
            </p:cNvPr>
            <p:cNvSpPr>
              <a:spLocks noChangeShapeType="1"/>
            </p:cNvSpPr>
            <p:nvPr/>
          </p:nvSpPr>
          <p:spPr bwMode="auto">
            <a:xfrm>
              <a:off x="4307" y="611"/>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86" name="Line 18">
              <a:extLst>
                <a:ext uri="{FF2B5EF4-FFF2-40B4-BE49-F238E27FC236}">
                  <a16:creationId xmlns:a16="http://schemas.microsoft.com/office/drawing/2014/main" id="{B828BDCD-916E-6ED7-B19E-3EB3363B4206}"/>
                </a:ext>
              </a:extLst>
            </p:cNvPr>
            <p:cNvSpPr>
              <a:spLocks noChangeShapeType="1"/>
            </p:cNvSpPr>
            <p:nvPr/>
          </p:nvSpPr>
          <p:spPr bwMode="auto">
            <a:xfrm flipV="1">
              <a:off x="4768" y="623"/>
              <a:ext cx="0" cy="5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87" name="Rectangle 19">
              <a:extLst>
                <a:ext uri="{FF2B5EF4-FFF2-40B4-BE49-F238E27FC236}">
                  <a16:creationId xmlns:a16="http://schemas.microsoft.com/office/drawing/2014/main" id="{ADB9A425-AA2E-DFBB-1BDF-FEE412D94E2D}"/>
                </a:ext>
              </a:extLst>
            </p:cNvPr>
            <p:cNvSpPr>
              <a:spLocks noChangeArrowheads="1"/>
            </p:cNvSpPr>
            <p:nvPr/>
          </p:nvSpPr>
          <p:spPr bwMode="auto">
            <a:xfrm>
              <a:off x="4720" y="121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8388" name="Text Box 20">
              <a:extLst>
                <a:ext uri="{FF2B5EF4-FFF2-40B4-BE49-F238E27FC236}">
                  <a16:creationId xmlns:a16="http://schemas.microsoft.com/office/drawing/2014/main" id="{88DA1D6D-536C-0EEB-187F-9CBF388C9449}"/>
                </a:ext>
              </a:extLst>
            </p:cNvPr>
            <p:cNvSpPr txBox="1">
              <a:spLocks noChangeArrowheads="1"/>
            </p:cNvSpPr>
            <p:nvPr/>
          </p:nvSpPr>
          <p:spPr bwMode="auto">
            <a:xfrm>
              <a:off x="3740" y="877"/>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r</a:t>
              </a:r>
              <a:r>
                <a:rPr lang="en-US" altLang="zh-CN" sz="2400" b="1" i="0" baseline="-25000">
                  <a:solidFill>
                    <a:schemeClr val="tx1"/>
                  </a:solidFill>
                  <a:ea typeface="楷体_GB2312" pitchFamily="49" charset="-122"/>
                </a:rPr>
                <a:t>be</a:t>
              </a:r>
              <a:endParaRPr lang="en-US" altLang="zh-CN" sz="2400" b="1" i="0">
                <a:solidFill>
                  <a:schemeClr val="tx1"/>
                </a:solidFill>
                <a:ea typeface="楷体_GB2312" pitchFamily="49" charset="-122"/>
              </a:endParaRPr>
            </a:p>
          </p:txBody>
        </p:sp>
        <p:sp>
          <p:nvSpPr>
            <p:cNvPr id="58389" name="Line 21">
              <a:extLst>
                <a:ext uri="{FF2B5EF4-FFF2-40B4-BE49-F238E27FC236}">
                  <a16:creationId xmlns:a16="http://schemas.microsoft.com/office/drawing/2014/main" id="{7FC8935C-5E36-F008-4AA2-6DF1A102B301}"/>
                </a:ext>
              </a:extLst>
            </p:cNvPr>
            <p:cNvSpPr>
              <a:spLocks noChangeShapeType="1"/>
            </p:cNvSpPr>
            <p:nvPr/>
          </p:nvSpPr>
          <p:spPr bwMode="auto">
            <a:xfrm>
              <a:off x="4168" y="916"/>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8390" name="Line 22">
              <a:extLst>
                <a:ext uri="{FF2B5EF4-FFF2-40B4-BE49-F238E27FC236}">
                  <a16:creationId xmlns:a16="http://schemas.microsoft.com/office/drawing/2014/main" id="{D4D0D64F-959C-83DE-8BE8-5CDB7A968220}"/>
                </a:ext>
              </a:extLst>
            </p:cNvPr>
            <p:cNvSpPr>
              <a:spLocks noChangeShapeType="1"/>
            </p:cNvSpPr>
            <p:nvPr/>
          </p:nvSpPr>
          <p:spPr bwMode="auto">
            <a:xfrm flipV="1">
              <a:off x="3494" y="573"/>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8391" name="Text Box 23">
              <a:extLst>
                <a:ext uri="{FF2B5EF4-FFF2-40B4-BE49-F238E27FC236}">
                  <a16:creationId xmlns:a16="http://schemas.microsoft.com/office/drawing/2014/main" id="{9A50DE0C-1703-8A15-F16A-6949E670740B}"/>
                </a:ext>
              </a:extLst>
            </p:cNvPr>
            <p:cNvSpPr txBox="1">
              <a:spLocks noChangeArrowheads="1"/>
            </p:cNvSpPr>
            <p:nvPr/>
          </p:nvSpPr>
          <p:spPr bwMode="auto">
            <a:xfrm>
              <a:off x="4384" y="1029"/>
              <a:ext cx="6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zh-CN" sz="2400" b="1" i="0">
                <a:solidFill>
                  <a:schemeClr val="tx1"/>
                </a:solidFill>
                <a:ea typeface="楷体_GB2312" pitchFamily="49" charset="-122"/>
              </a:endParaRPr>
            </a:p>
          </p:txBody>
        </p:sp>
        <p:sp>
          <p:nvSpPr>
            <p:cNvPr id="58392" name="Line 24">
              <a:extLst>
                <a:ext uri="{FF2B5EF4-FFF2-40B4-BE49-F238E27FC236}">
                  <a16:creationId xmlns:a16="http://schemas.microsoft.com/office/drawing/2014/main" id="{09CF45EB-FBFB-1EC5-D7BB-E199BC1782F0}"/>
                </a:ext>
              </a:extLst>
            </p:cNvPr>
            <p:cNvSpPr>
              <a:spLocks noChangeShapeType="1"/>
            </p:cNvSpPr>
            <p:nvPr/>
          </p:nvSpPr>
          <p:spPr bwMode="auto">
            <a:xfrm flipH="1">
              <a:off x="4279" y="561"/>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8393" name="Text Box 25">
              <a:extLst>
                <a:ext uri="{FF2B5EF4-FFF2-40B4-BE49-F238E27FC236}">
                  <a16:creationId xmlns:a16="http://schemas.microsoft.com/office/drawing/2014/main" id="{032CF5E4-0512-1791-DAE0-5A2F5327C31D}"/>
                </a:ext>
              </a:extLst>
            </p:cNvPr>
            <p:cNvSpPr txBox="1">
              <a:spLocks noChangeArrowheads="1"/>
            </p:cNvSpPr>
            <p:nvPr/>
          </p:nvSpPr>
          <p:spPr bwMode="auto">
            <a:xfrm>
              <a:off x="3345" y="1218"/>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58394" name="Line 26">
              <a:extLst>
                <a:ext uri="{FF2B5EF4-FFF2-40B4-BE49-F238E27FC236}">
                  <a16:creationId xmlns:a16="http://schemas.microsoft.com/office/drawing/2014/main" id="{D12127A5-7A18-2164-6429-EF42BFAB641F}"/>
                </a:ext>
              </a:extLst>
            </p:cNvPr>
            <p:cNvSpPr>
              <a:spLocks noChangeShapeType="1"/>
            </p:cNvSpPr>
            <p:nvPr/>
          </p:nvSpPr>
          <p:spPr bwMode="auto">
            <a:xfrm flipV="1">
              <a:off x="5162" y="631"/>
              <a:ext cx="1" cy="5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95" name="Rectangle 27">
              <a:extLst>
                <a:ext uri="{FF2B5EF4-FFF2-40B4-BE49-F238E27FC236}">
                  <a16:creationId xmlns:a16="http://schemas.microsoft.com/office/drawing/2014/main" id="{577C8A65-BF95-F794-EF6D-D9B0685BC6FD}"/>
                </a:ext>
              </a:extLst>
            </p:cNvPr>
            <p:cNvSpPr>
              <a:spLocks noChangeArrowheads="1"/>
            </p:cNvSpPr>
            <p:nvPr/>
          </p:nvSpPr>
          <p:spPr bwMode="auto">
            <a:xfrm>
              <a:off x="5118" y="1192"/>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8396" name="Text Box 28">
              <a:extLst>
                <a:ext uri="{FF2B5EF4-FFF2-40B4-BE49-F238E27FC236}">
                  <a16:creationId xmlns:a16="http://schemas.microsoft.com/office/drawing/2014/main" id="{883D8FA4-E3A2-9623-8CA1-B28A83D56B2E}"/>
                </a:ext>
              </a:extLst>
            </p:cNvPr>
            <p:cNvSpPr txBox="1">
              <a:spLocks noChangeArrowheads="1"/>
            </p:cNvSpPr>
            <p:nvPr/>
          </p:nvSpPr>
          <p:spPr bwMode="auto">
            <a:xfrm>
              <a:off x="4362" y="1130"/>
              <a:ext cx="45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baseline="-25000">
                  <a:solidFill>
                    <a:schemeClr val="tx1"/>
                  </a:solidFill>
                  <a:ea typeface="楷体_GB2312" pitchFamily="49" charset="-122"/>
                </a:rPr>
                <a:t>C</a:t>
              </a:r>
              <a:endParaRPr lang="en-US" altLang="zh-CN" sz="2400" b="1">
                <a:solidFill>
                  <a:schemeClr val="tx1"/>
                </a:solidFill>
                <a:ea typeface="楷体_GB2312" pitchFamily="49" charset="-122"/>
              </a:endParaRPr>
            </a:p>
          </p:txBody>
        </p:sp>
        <p:sp>
          <p:nvSpPr>
            <p:cNvPr id="58397" name="Text Box 29">
              <a:extLst>
                <a:ext uri="{FF2B5EF4-FFF2-40B4-BE49-F238E27FC236}">
                  <a16:creationId xmlns:a16="http://schemas.microsoft.com/office/drawing/2014/main" id="{B5B40001-BA00-FB33-A518-16E60229704D}"/>
                </a:ext>
              </a:extLst>
            </p:cNvPr>
            <p:cNvSpPr txBox="1">
              <a:spLocks noChangeArrowheads="1"/>
            </p:cNvSpPr>
            <p:nvPr/>
          </p:nvSpPr>
          <p:spPr bwMode="auto">
            <a:xfrm>
              <a:off x="4740" y="1168"/>
              <a:ext cx="5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58398" name="Text Box 30">
              <a:extLst>
                <a:ext uri="{FF2B5EF4-FFF2-40B4-BE49-F238E27FC236}">
                  <a16:creationId xmlns:a16="http://schemas.microsoft.com/office/drawing/2014/main" id="{B0125E0B-0334-69E5-4DE9-5D12A0AD4397}"/>
                </a:ext>
              </a:extLst>
            </p:cNvPr>
            <p:cNvSpPr txBox="1">
              <a:spLocks noChangeArrowheads="1"/>
            </p:cNvSpPr>
            <p:nvPr/>
          </p:nvSpPr>
          <p:spPr bwMode="auto">
            <a:xfrm>
              <a:off x="3939" y="1114"/>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58399" name="Text Box 31">
              <a:extLst>
                <a:ext uri="{FF2B5EF4-FFF2-40B4-BE49-F238E27FC236}">
                  <a16:creationId xmlns:a16="http://schemas.microsoft.com/office/drawing/2014/main" id="{963E32B9-A600-6D9F-A0B9-79C8184D8342}"/>
                </a:ext>
              </a:extLst>
            </p:cNvPr>
            <p:cNvSpPr txBox="1">
              <a:spLocks noChangeArrowheads="1"/>
            </p:cNvSpPr>
            <p:nvPr/>
          </p:nvSpPr>
          <p:spPr bwMode="auto">
            <a:xfrm>
              <a:off x="3276" y="389"/>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58400" name="Text Box 32">
              <a:extLst>
                <a:ext uri="{FF2B5EF4-FFF2-40B4-BE49-F238E27FC236}">
                  <a16:creationId xmlns:a16="http://schemas.microsoft.com/office/drawing/2014/main" id="{52C795A0-36BF-177F-A6B8-DDFEEFEBC6A4}"/>
                </a:ext>
              </a:extLst>
            </p:cNvPr>
            <p:cNvSpPr txBox="1">
              <a:spLocks noChangeArrowheads="1"/>
            </p:cNvSpPr>
            <p:nvPr/>
          </p:nvSpPr>
          <p:spPr bwMode="auto">
            <a:xfrm>
              <a:off x="4514" y="365"/>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58401" name="Line 33">
              <a:extLst>
                <a:ext uri="{FF2B5EF4-FFF2-40B4-BE49-F238E27FC236}">
                  <a16:creationId xmlns:a16="http://schemas.microsoft.com/office/drawing/2014/main" id="{FFA5ADB4-E5B4-1D7C-3060-6DD8B9D029EE}"/>
                </a:ext>
              </a:extLst>
            </p:cNvPr>
            <p:cNvSpPr>
              <a:spLocks noChangeShapeType="1"/>
            </p:cNvSpPr>
            <p:nvPr/>
          </p:nvSpPr>
          <p:spPr bwMode="auto">
            <a:xfrm flipV="1">
              <a:off x="3375" y="631"/>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02" name="Text Box 34" descr="新闻纸">
              <a:extLst>
                <a:ext uri="{FF2B5EF4-FFF2-40B4-BE49-F238E27FC236}">
                  <a16:creationId xmlns:a16="http://schemas.microsoft.com/office/drawing/2014/main" id="{00578AFA-4FE0-4A50-E8FF-0C1E324BD68D}"/>
                </a:ext>
              </a:extLst>
            </p:cNvPr>
            <p:cNvSpPr txBox="1">
              <a:spLocks noChangeArrowheads="1"/>
            </p:cNvSpPr>
            <p:nvPr/>
          </p:nvSpPr>
          <p:spPr bwMode="auto">
            <a:xfrm>
              <a:off x="3010" y="606"/>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58403" name="Text Box 35" descr="新闻纸">
              <a:extLst>
                <a:ext uri="{FF2B5EF4-FFF2-40B4-BE49-F238E27FC236}">
                  <a16:creationId xmlns:a16="http://schemas.microsoft.com/office/drawing/2014/main" id="{D9808083-274F-7B5A-3B36-D96BD97F5E4B}"/>
                </a:ext>
              </a:extLst>
            </p:cNvPr>
            <p:cNvSpPr txBox="1">
              <a:spLocks noChangeArrowheads="1"/>
            </p:cNvSpPr>
            <p:nvPr/>
          </p:nvSpPr>
          <p:spPr bwMode="auto">
            <a:xfrm>
              <a:off x="3012" y="1836"/>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58404" name="Rectangle 36">
              <a:extLst>
                <a:ext uri="{FF2B5EF4-FFF2-40B4-BE49-F238E27FC236}">
                  <a16:creationId xmlns:a16="http://schemas.microsoft.com/office/drawing/2014/main" id="{BD116067-352C-3ED4-2DBC-A5805BEAC7B8}"/>
                </a:ext>
              </a:extLst>
            </p:cNvPr>
            <p:cNvSpPr>
              <a:spLocks noChangeArrowheads="1"/>
            </p:cNvSpPr>
            <p:nvPr/>
          </p:nvSpPr>
          <p:spPr bwMode="auto">
            <a:xfrm>
              <a:off x="3339" y="124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8405" name="Rectangle 37" descr="新闻纸">
              <a:extLst>
                <a:ext uri="{FF2B5EF4-FFF2-40B4-BE49-F238E27FC236}">
                  <a16:creationId xmlns:a16="http://schemas.microsoft.com/office/drawing/2014/main" id="{AE1F31C4-78A1-F754-375B-600172AFB4F1}"/>
                </a:ext>
              </a:extLst>
            </p:cNvPr>
            <p:cNvSpPr>
              <a:spLocks noChangeArrowheads="1"/>
            </p:cNvSpPr>
            <p:nvPr/>
          </p:nvSpPr>
          <p:spPr bwMode="auto">
            <a:xfrm>
              <a:off x="5213" y="586"/>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58406" name="Rectangle 38" descr="新闻纸">
              <a:extLst>
                <a:ext uri="{FF2B5EF4-FFF2-40B4-BE49-F238E27FC236}">
                  <a16:creationId xmlns:a16="http://schemas.microsoft.com/office/drawing/2014/main" id="{7A8C8981-2C62-7A87-3E9A-AE85BE860A48}"/>
                </a:ext>
              </a:extLst>
            </p:cNvPr>
            <p:cNvSpPr>
              <a:spLocks noChangeArrowheads="1"/>
            </p:cNvSpPr>
            <p:nvPr/>
          </p:nvSpPr>
          <p:spPr bwMode="auto">
            <a:xfrm>
              <a:off x="5213" y="1760"/>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grpSp>
          <p:nvGrpSpPr>
            <p:cNvPr id="58407" name="Group 39">
              <a:extLst>
                <a:ext uri="{FF2B5EF4-FFF2-40B4-BE49-F238E27FC236}">
                  <a16:creationId xmlns:a16="http://schemas.microsoft.com/office/drawing/2014/main" id="{D907C2A4-5AD2-5690-45F6-0C7693C3E42B}"/>
                </a:ext>
              </a:extLst>
            </p:cNvPr>
            <p:cNvGrpSpPr>
              <a:grpSpLocks/>
            </p:cNvGrpSpPr>
            <p:nvPr/>
          </p:nvGrpSpPr>
          <p:grpSpPr bwMode="auto">
            <a:xfrm>
              <a:off x="3964" y="2079"/>
              <a:ext cx="160" cy="119"/>
              <a:chOff x="4403" y="3875"/>
              <a:chExt cx="160" cy="119"/>
            </a:xfrm>
          </p:grpSpPr>
          <p:sp>
            <p:nvSpPr>
              <p:cNvPr id="58408" name="Line 40">
                <a:extLst>
                  <a:ext uri="{FF2B5EF4-FFF2-40B4-BE49-F238E27FC236}">
                    <a16:creationId xmlns:a16="http://schemas.microsoft.com/office/drawing/2014/main" id="{A458BC2E-0AD4-0C32-0598-00A4714DF735}"/>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09" name="Line 41">
                <a:extLst>
                  <a:ext uri="{FF2B5EF4-FFF2-40B4-BE49-F238E27FC236}">
                    <a16:creationId xmlns:a16="http://schemas.microsoft.com/office/drawing/2014/main" id="{1516892C-62C5-FE5A-07F1-4D8005C3E702}"/>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8410" name="Line 42">
              <a:extLst>
                <a:ext uri="{FF2B5EF4-FFF2-40B4-BE49-F238E27FC236}">
                  <a16:creationId xmlns:a16="http://schemas.microsoft.com/office/drawing/2014/main" id="{E3A67A1A-967C-E230-BCB6-F7BDFF49C3FE}"/>
                </a:ext>
              </a:extLst>
            </p:cNvPr>
            <p:cNvSpPr>
              <a:spLocks noChangeShapeType="1"/>
            </p:cNvSpPr>
            <p:nvPr/>
          </p:nvSpPr>
          <p:spPr bwMode="auto">
            <a:xfrm flipH="1" flipV="1">
              <a:off x="5157" y="1434"/>
              <a:ext cx="0" cy="64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11" name="Line 43">
              <a:extLst>
                <a:ext uri="{FF2B5EF4-FFF2-40B4-BE49-F238E27FC236}">
                  <a16:creationId xmlns:a16="http://schemas.microsoft.com/office/drawing/2014/main" id="{A72455E8-774D-5C07-6A1F-6FD134B408F1}"/>
                </a:ext>
              </a:extLst>
            </p:cNvPr>
            <p:cNvSpPr>
              <a:spLocks noChangeShapeType="1"/>
            </p:cNvSpPr>
            <p:nvPr/>
          </p:nvSpPr>
          <p:spPr bwMode="auto">
            <a:xfrm flipV="1">
              <a:off x="4766" y="1473"/>
              <a:ext cx="0" cy="6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12" name="Line 44">
              <a:extLst>
                <a:ext uri="{FF2B5EF4-FFF2-40B4-BE49-F238E27FC236}">
                  <a16:creationId xmlns:a16="http://schemas.microsoft.com/office/drawing/2014/main" id="{EF21FB47-F5F9-2068-AC4D-98697C3B2058}"/>
                </a:ext>
              </a:extLst>
            </p:cNvPr>
            <p:cNvSpPr>
              <a:spLocks noChangeShapeType="1"/>
            </p:cNvSpPr>
            <p:nvPr/>
          </p:nvSpPr>
          <p:spPr bwMode="auto">
            <a:xfrm flipH="1" flipV="1">
              <a:off x="3784" y="1184"/>
              <a:ext cx="1" cy="21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13" name="Line 45">
              <a:extLst>
                <a:ext uri="{FF2B5EF4-FFF2-40B4-BE49-F238E27FC236}">
                  <a16:creationId xmlns:a16="http://schemas.microsoft.com/office/drawing/2014/main" id="{A14841E4-C5A7-2AAF-3551-56C571A06201}"/>
                </a:ext>
              </a:extLst>
            </p:cNvPr>
            <p:cNvSpPr>
              <a:spLocks noChangeShapeType="1"/>
            </p:cNvSpPr>
            <p:nvPr/>
          </p:nvSpPr>
          <p:spPr bwMode="auto">
            <a:xfrm flipH="1" flipV="1">
              <a:off x="3376" y="1494"/>
              <a:ext cx="1" cy="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14" name="Line 46">
              <a:extLst>
                <a:ext uri="{FF2B5EF4-FFF2-40B4-BE49-F238E27FC236}">
                  <a16:creationId xmlns:a16="http://schemas.microsoft.com/office/drawing/2014/main" id="{A26E003B-671B-41C6-4FCA-15DE0BC40DED}"/>
                </a:ext>
              </a:extLst>
            </p:cNvPr>
            <p:cNvSpPr>
              <a:spLocks noChangeShapeType="1"/>
            </p:cNvSpPr>
            <p:nvPr/>
          </p:nvSpPr>
          <p:spPr bwMode="auto">
            <a:xfrm flipH="1" flipV="1">
              <a:off x="4322" y="1139"/>
              <a:ext cx="3" cy="25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15" name="Line 47">
              <a:extLst>
                <a:ext uri="{FF2B5EF4-FFF2-40B4-BE49-F238E27FC236}">
                  <a16:creationId xmlns:a16="http://schemas.microsoft.com/office/drawing/2014/main" id="{366E8E2C-80D3-1BD8-223A-C43413EC5F00}"/>
                </a:ext>
              </a:extLst>
            </p:cNvPr>
            <p:cNvSpPr>
              <a:spLocks noChangeShapeType="1"/>
            </p:cNvSpPr>
            <p:nvPr/>
          </p:nvSpPr>
          <p:spPr bwMode="auto">
            <a:xfrm flipH="1">
              <a:off x="2895" y="1198"/>
              <a:ext cx="0" cy="891"/>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16" name="Rectangle 48">
              <a:extLst>
                <a:ext uri="{FF2B5EF4-FFF2-40B4-BE49-F238E27FC236}">
                  <a16:creationId xmlns:a16="http://schemas.microsoft.com/office/drawing/2014/main" id="{5C403FB1-69F2-3EDC-3910-2ED8A11BADB0}"/>
                </a:ext>
              </a:extLst>
            </p:cNvPr>
            <p:cNvSpPr>
              <a:spLocks noChangeArrowheads="1"/>
            </p:cNvSpPr>
            <p:nvPr/>
          </p:nvSpPr>
          <p:spPr bwMode="auto">
            <a:xfrm>
              <a:off x="2858" y="970"/>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8417" name="Line 49">
              <a:extLst>
                <a:ext uri="{FF2B5EF4-FFF2-40B4-BE49-F238E27FC236}">
                  <a16:creationId xmlns:a16="http://schemas.microsoft.com/office/drawing/2014/main" id="{40D8EA82-AD65-0E2F-F579-05D990480ACE}"/>
                </a:ext>
              </a:extLst>
            </p:cNvPr>
            <p:cNvSpPr>
              <a:spLocks noChangeShapeType="1"/>
            </p:cNvSpPr>
            <p:nvPr/>
          </p:nvSpPr>
          <p:spPr bwMode="auto">
            <a:xfrm flipH="1">
              <a:off x="2895" y="655"/>
              <a:ext cx="0" cy="317"/>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18" name="Oval 50">
              <a:extLst>
                <a:ext uri="{FF2B5EF4-FFF2-40B4-BE49-F238E27FC236}">
                  <a16:creationId xmlns:a16="http://schemas.microsoft.com/office/drawing/2014/main" id="{EC1E2A48-A533-8823-2E70-D91A1FA8D369}"/>
                </a:ext>
              </a:extLst>
            </p:cNvPr>
            <p:cNvSpPr>
              <a:spLocks noChangeArrowheads="1"/>
            </p:cNvSpPr>
            <p:nvPr/>
          </p:nvSpPr>
          <p:spPr bwMode="auto">
            <a:xfrm>
              <a:off x="2805" y="1535"/>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8419" name="Rectangle 51" descr="新闻纸">
              <a:extLst>
                <a:ext uri="{FF2B5EF4-FFF2-40B4-BE49-F238E27FC236}">
                  <a16:creationId xmlns:a16="http://schemas.microsoft.com/office/drawing/2014/main" id="{A4B92780-3236-1C6F-F21D-9F4E1188F8BE}"/>
                </a:ext>
              </a:extLst>
            </p:cNvPr>
            <p:cNvSpPr>
              <a:spLocks noChangeArrowheads="1"/>
            </p:cNvSpPr>
            <p:nvPr/>
          </p:nvSpPr>
          <p:spPr bwMode="auto">
            <a:xfrm>
              <a:off x="2691" y="1302"/>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accent2"/>
                  </a:solidFill>
                  <a:latin typeface="宋体" panose="02010600030101010101" pitchFamily="2" charset="-122"/>
                  <a:ea typeface="宋体" panose="02010600030101010101" pitchFamily="2" charset="-122"/>
                </a:rPr>
                <a:t>+</a:t>
              </a:r>
            </a:p>
          </p:txBody>
        </p:sp>
        <p:sp>
          <p:nvSpPr>
            <p:cNvPr id="58420" name="Rectangle 52">
              <a:extLst>
                <a:ext uri="{FF2B5EF4-FFF2-40B4-BE49-F238E27FC236}">
                  <a16:creationId xmlns:a16="http://schemas.microsoft.com/office/drawing/2014/main" id="{E7BD61F4-94B3-A569-8693-9654FF0B0FB4}"/>
                </a:ext>
              </a:extLst>
            </p:cNvPr>
            <p:cNvSpPr>
              <a:spLocks noChangeArrowheads="1"/>
            </p:cNvSpPr>
            <p:nvPr/>
          </p:nvSpPr>
          <p:spPr bwMode="auto">
            <a:xfrm>
              <a:off x="2680" y="1608"/>
              <a:ext cx="23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accent2"/>
                  </a:solidFill>
                  <a:latin typeface="宋体" panose="02010600030101010101" pitchFamily="2" charset="-122"/>
                  <a:ea typeface="宋体" panose="02010600030101010101" pitchFamily="2" charset="-122"/>
                </a:rPr>
                <a:t>-</a:t>
              </a:r>
            </a:p>
          </p:txBody>
        </p:sp>
        <p:sp>
          <p:nvSpPr>
            <p:cNvPr id="58421" name="Text Box 53">
              <a:extLst>
                <a:ext uri="{FF2B5EF4-FFF2-40B4-BE49-F238E27FC236}">
                  <a16:creationId xmlns:a16="http://schemas.microsoft.com/office/drawing/2014/main" id="{CA8E5476-303F-D326-73C6-8B9F2E62282E}"/>
                </a:ext>
              </a:extLst>
            </p:cNvPr>
            <p:cNvSpPr txBox="1">
              <a:spLocks noChangeArrowheads="1"/>
            </p:cNvSpPr>
            <p:nvPr/>
          </p:nvSpPr>
          <p:spPr bwMode="auto">
            <a:xfrm>
              <a:off x="2517" y="941"/>
              <a:ext cx="4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58422" name="Oval 54">
              <a:extLst>
                <a:ext uri="{FF2B5EF4-FFF2-40B4-BE49-F238E27FC236}">
                  <a16:creationId xmlns:a16="http://schemas.microsoft.com/office/drawing/2014/main" id="{8C196465-80A1-0B8F-AF73-A9FC34E0F9DF}"/>
                </a:ext>
              </a:extLst>
            </p:cNvPr>
            <p:cNvSpPr>
              <a:spLocks noChangeArrowheads="1"/>
            </p:cNvSpPr>
            <p:nvPr/>
          </p:nvSpPr>
          <p:spPr bwMode="auto">
            <a:xfrm>
              <a:off x="4018" y="2049"/>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58423" name="Object 55">
              <a:extLst>
                <a:ext uri="{FF2B5EF4-FFF2-40B4-BE49-F238E27FC236}">
                  <a16:creationId xmlns:a16="http://schemas.microsoft.com/office/drawing/2014/main" id="{9D30688E-0F9C-A2DE-094D-A18692F8A7B2}"/>
                </a:ext>
              </a:extLst>
            </p:cNvPr>
            <p:cNvGraphicFramePr>
              <a:graphicFrameLocks/>
            </p:cNvGraphicFramePr>
            <p:nvPr/>
          </p:nvGraphicFramePr>
          <p:xfrm>
            <a:off x="3038" y="1216"/>
            <a:ext cx="181" cy="280"/>
          </p:xfrm>
          <a:graphic>
            <a:graphicData uri="http://schemas.openxmlformats.org/presentationml/2006/ole">
              <mc:AlternateContent xmlns:mc="http://schemas.openxmlformats.org/markup-compatibility/2006">
                <mc:Choice xmlns:v="urn:schemas-microsoft-com:vml" Requires="v">
                  <p:oleObj r:id="rId11" imgW="190417" imgH="228501" progId="Equation.3">
                    <p:embed/>
                  </p:oleObj>
                </mc:Choice>
                <mc:Fallback>
                  <p:oleObj r:id="rId11" imgW="190417" imgH="228501" progId="Equation.3">
                    <p:embed/>
                    <p:pic>
                      <p:nvPicPr>
                        <p:cNvPr id="0" name="Object 5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38" y="1216"/>
                          <a:ext cx="181"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424" name="Object 56">
              <a:extLst>
                <a:ext uri="{FF2B5EF4-FFF2-40B4-BE49-F238E27FC236}">
                  <a16:creationId xmlns:a16="http://schemas.microsoft.com/office/drawing/2014/main" id="{1EE56A75-81E4-2473-64A9-C9868EC5EAB3}"/>
                </a:ext>
              </a:extLst>
            </p:cNvPr>
            <p:cNvGraphicFramePr>
              <a:graphicFrameLocks/>
            </p:cNvGraphicFramePr>
            <p:nvPr/>
          </p:nvGraphicFramePr>
          <p:xfrm>
            <a:off x="2913" y="302"/>
            <a:ext cx="150" cy="292"/>
          </p:xfrm>
          <a:graphic>
            <a:graphicData uri="http://schemas.openxmlformats.org/presentationml/2006/ole">
              <mc:AlternateContent xmlns:mc="http://schemas.openxmlformats.org/markup-compatibility/2006">
                <mc:Choice xmlns:v="urn:schemas-microsoft-com:vml" Requires="v">
                  <p:oleObj r:id="rId13" imgW="152268" imgH="228402" progId="Equation.3">
                    <p:embed/>
                  </p:oleObj>
                </mc:Choice>
                <mc:Fallback>
                  <p:oleObj r:id="rId13" imgW="152268" imgH="228402" progId="Equation.3">
                    <p:embed/>
                    <p:pic>
                      <p:nvPicPr>
                        <p:cNvPr id="0" name="Object 56"/>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13" y="302"/>
                          <a:ext cx="150"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425" name="Object 57">
              <a:extLst>
                <a:ext uri="{FF2B5EF4-FFF2-40B4-BE49-F238E27FC236}">
                  <a16:creationId xmlns:a16="http://schemas.microsoft.com/office/drawing/2014/main" id="{6FA33C3E-D1F7-AFB3-50CA-BD136901C2CE}"/>
                </a:ext>
              </a:extLst>
            </p:cNvPr>
            <p:cNvGraphicFramePr>
              <a:graphicFrameLocks/>
            </p:cNvGraphicFramePr>
            <p:nvPr/>
          </p:nvGraphicFramePr>
          <p:xfrm>
            <a:off x="3515" y="289"/>
            <a:ext cx="177" cy="313"/>
          </p:xfrm>
          <a:graphic>
            <a:graphicData uri="http://schemas.openxmlformats.org/presentationml/2006/ole">
              <mc:AlternateContent xmlns:mc="http://schemas.openxmlformats.org/markup-compatibility/2006">
                <mc:Choice xmlns:v="urn:schemas-microsoft-com:vml" Requires="v">
                  <p:oleObj r:id="rId15" imgW="177492" imgH="240882" progId="Equation.3">
                    <p:embed/>
                  </p:oleObj>
                </mc:Choice>
                <mc:Fallback>
                  <p:oleObj r:id="rId15" imgW="177492" imgH="240882" progId="Equation.3">
                    <p:embed/>
                    <p:pic>
                      <p:nvPicPr>
                        <p:cNvPr id="0" name="Object 57"/>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515" y="289"/>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426" name="Object 58">
              <a:extLst>
                <a:ext uri="{FF2B5EF4-FFF2-40B4-BE49-F238E27FC236}">
                  <a16:creationId xmlns:a16="http://schemas.microsoft.com/office/drawing/2014/main" id="{59FB88BB-98B3-3AFD-9B4F-3C4EA6103A37}"/>
                </a:ext>
              </a:extLst>
            </p:cNvPr>
            <p:cNvGraphicFramePr>
              <a:graphicFrameLocks/>
            </p:cNvGraphicFramePr>
            <p:nvPr/>
          </p:nvGraphicFramePr>
          <p:xfrm>
            <a:off x="4357" y="268"/>
            <a:ext cx="161" cy="308"/>
          </p:xfrm>
          <a:graphic>
            <a:graphicData uri="http://schemas.openxmlformats.org/presentationml/2006/ole">
              <mc:AlternateContent xmlns:mc="http://schemas.openxmlformats.org/markup-compatibility/2006">
                <mc:Choice xmlns:v="urn:schemas-microsoft-com:vml" Requires="v">
                  <p:oleObj r:id="rId17" imgW="164885" imgH="240986" progId="Equation.3">
                    <p:embed/>
                  </p:oleObj>
                </mc:Choice>
                <mc:Fallback>
                  <p:oleObj r:id="rId17" imgW="164885" imgH="240986" progId="Equation.3">
                    <p:embed/>
                    <p:pic>
                      <p:nvPicPr>
                        <p:cNvPr id="0" name="Object 58"/>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357" y="268"/>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427" name="Object 59">
              <a:extLst>
                <a:ext uri="{FF2B5EF4-FFF2-40B4-BE49-F238E27FC236}">
                  <a16:creationId xmlns:a16="http://schemas.microsoft.com/office/drawing/2014/main" id="{88029177-F413-5305-19C6-92716803B4DB}"/>
                </a:ext>
              </a:extLst>
            </p:cNvPr>
            <p:cNvGraphicFramePr>
              <a:graphicFrameLocks/>
            </p:cNvGraphicFramePr>
            <p:nvPr/>
          </p:nvGraphicFramePr>
          <p:xfrm>
            <a:off x="5232" y="1200"/>
            <a:ext cx="181" cy="283"/>
          </p:xfrm>
          <a:graphic>
            <a:graphicData uri="http://schemas.openxmlformats.org/presentationml/2006/ole">
              <mc:AlternateContent xmlns:mc="http://schemas.openxmlformats.org/markup-compatibility/2006">
                <mc:Choice xmlns:v="urn:schemas-microsoft-com:vml" Requires="v">
                  <p:oleObj r:id="rId19" imgW="203024" imgH="241091" progId="Equation.3">
                    <p:embed/>
                  </p:oleObj>
                </mc:Choice>
                <mc:Fallback>
                  <p:oleObj r:id="rId19" imgW="203024" imgH="241091" progId="Equation.3">
                    <p:embed/>
                    <p:pic>
                      <p:nvPicPr>
                        <p:cNvPr id="0" name="Object 59"/>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232" y="1200"/>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8428" name="Object 60">
              <a:extLst>
                <a:ext uri="{FF2B5EF4-FFF2-40B4-BE49-F238E27FC236}">
                  <a16:creationId xmlns:a16="http://schemas.microsoft.com/office/drawing/2014/main" id="{B9700E79-4274-2078-37BD-D4F425034C28}"/>
                </a:ext>
              </a:extLst>
            </p:cNvPr>
            <p:cNvGraphicFramePr>
              <a:graphicFrameLocks/>
            </p:cNvGraphicFramePr>
            <p:nvPr/>
          </p:nvGraphicFramePr>
          <p:xfrm>
            <a:off x="4066" y="639"/>
            <a:ext cx="186" cy="313"/>
          </p:xfrm>
          <a:graphic>
            <a:graphicData uri="http://schemas.openxmlformats.org/presentationml/2006/ole">
              <mc:AlternateContent xmlns:mc="http://schemas.openxmlformats.org/markup-compatibility/2006">
                <mc:Choice xmlns:v="urn:schemas-microsoft-com:vml" Requires="v">
                  <p:oleObj r:id="rId21" imgW="241195" imgH="241195" progId="Equation.3">
                    <p:embed/>
                  </p:oleObj>
                </mc:Choice>
                <mc:Fallback>
                  <p:oleObj r:id="rId21" imgW="241195" imgH="241195" progId="Equation.3">
                    <p:embed/>
                    <p:pic>
                      <p:nvPicPr>
                        <p:cNvPr id="0" name="Object 60"/>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066" y="639"/>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8429" name="Line 61">
              <a:extLst>
                <a:ext uri="{FF2B5EF4-FFF2-40B4-BE49-F238E27FC236}">
                  <a16:creationId xmlns:a16="http://schemas.microsoft.com/office/drawing/2014/main" id="{BCEE6514-8694-7748-8A0C-1713E0187ACF}"/>
                </a:ext>
              </a:extLst>
            </p:cNvPr>
            <p:cNvSpPr>
              <a:spLocks noChangeShapeType="1"/>
            </p:cNvSpPr>
            <p:nvPr/>
          </p:nvSpPr>
          <p:spPr bwMode="auto">
            <a:xfrm flipV="1">
              <a:off x="2890" y="590"/>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8430" name="Object 62">
              <a:extLst>
                <a:ext uri="{FF2B5EF4-FFF2-40B4-BE49-F238E27FC236}">
                  <a16:creationId xmlns:a16="http://schemas.microsoft.com/office/drawing/2014/main" id="{F3181DF1-C0CD-FF84-596A-7C3814F0522A}"/>
                </a:ext>
              </a:extLst>
            </p:cNvPr>
            <p:cNvGraphicFramePr>
              <a:graphicFrameLocks/>
            </p:cNvGraphicFramePr>
            <p:nvPr/>
          </p:nvGraphicFramePr>
          <p:xfrm>
            <a:off x="2579" y="1475"/>
            <a:ext cx="205" cy="295"/>
          </p:xfrm>
          <a:graphic>
            <a:graphicData uri="http://schemas.openxmlformats.org/presentationml/2006/ole">
              <mc:AlternateContent xmlns:mc="http://schemas.openxmlformats.org/markup-compatibility/2006">
                <mc:Choice xmlns:v="urn:schemas-microsoft-com:vml" Requires="v">
                  <p:oleObj r:id="rId23" imgW="215619" imgH="240986" progId="Equation.3">
                    <p:embed/>
                  </p:oleObj>
                </mc:Choice>
                <mc:Fallback>
                  <p:oleObj r:id="rId23" imgW="215619" imgH="240986" progId="Equation.3">
                    <p:embed/>
                    <p:pic>
                      <p:nvPicPr>
                        <p:cNvPr id="0" name="Object 62"/>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579" y="1475"/>
                          <a:ext cx="20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8431" name="Line 63">
              <a:extLst>
                <a:ext uri="{FF2B5EF4-FFF2-40B4-BE49-F238E27FC236}">
                  <a16:creationId xmlns:a16="http://schemas.microsoft.com/office/drawing/2014/main" id="{C5DC2A56-624B-B7B2-69C9-538BB1C2D298}"/>
                </a:ext>
              </a:extLst>
            </p:cNvPr>
            <p:cNvSpPr>
              <a:spLocks noChangeShapeType="1"/>
            </p:cNvSpPr>
            <p:nvPr/>
          </p:nvSpPr>
          <p:spPr bwMode="auto">
            <a:xfrm>
              <a:off x="3784" y="1378"/>
              <a:ext cx="54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32" name="Rectangle 64">
              <a:extLst>
                <a:ext uri="{FF2B5EF4-FFF2-40B4-BE49-F238E27FC236}">
                  <a16:creationId xmlns:a16="http://schemas.microsoft.com/office/drawing/2014/main" id="{C9DE3195-76E4-0CCD-A34E-3319F1E1FEFF}"/>
                </a:ext>
              </a:extLst>
            </p:cNvPr>
            <p:cNvSpPr>
              <a:spLocks noChangeArrowheads="1"/>
            </p:cNvSpPr>
            <p:nvPr/>
          </p:nvSpPr>
          <p:spPr bwMode="auto">
            <a:xfrm>
              <a:off x="4008" y="160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8433" name="Line 65">
              <a:extLst>
                <a:ext uri="{FF2B5EF4-FFF2-40B4-BE49-F238E27FC236}">
                  <a16:creationId xmlns:a16="http://schemas.microsoft.com/office/drawing/2014/main" id="{A124F3E1-FD30-05C5-7756-8CB47698DFEF}"/>
                </a:ext>
              </a:extLst>
            </p:cNvPr>
            <p:cNvSpPr>
              <a:spLocks noChangeShapeType="1"/>
            </p:cNvSpPr>
            <p:nvPr/>
          </p:nvSpPr>
          <p:spPr bwMode="auto">
            <a:xfrm>
              <a:off x="4054" y="1367"/>
              <a:ext cx="0" cy="2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34" name="Line 66">
              <a:extLst>
                <a:ext uri="{FF2B5EF4-FFF2-40B4-BE49-F238E27FC236}">
                  <a16:creationId xmlns:a16="http://schemas.microsoft.com/office/drawing/2014/main" id="{DF34B4E3-C748-2CAD-A6A6-C2FA8E7641BB}"/>
                </a:ext>
              </a:extLst>
            </p:cNvPr>
            <p:cNvSpPr>
              <a:spLocks noChangeShapeType="1"/>
            </p:cNvSpPr>
            <p:nvPr/>
          </p:nvSpPr>
          <p:spPr bwMode="auto">
            <a:xfrm>
              <a:off x="4049" y="1859"/>
              <a:ext cx="0" cy="2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35" name="Line 67">
              <a:extLst>
                <a:ext uri="{FF2B5EF4-FFF2-40B4-BE49-F238E27FC236}">
                  <a16:creationId xmlns:a16="http://schemas.microsoft.com/office/drawing/2014/main" id="{35E838B8-69CC-F585-037D-6171109A167D}"/>
                </a:ext>
              </a:extLst>
            </p:cNvPr>
            <p:cNvSpPr>
              <a:spLocks noChangeShapeType="1"/>
            </p:cNvSpPr>
            <p:nvPr/>
          </p:nvSpPr>
          <p:spPr bwMode="auto">
            <a:xfrm>
              <a:off x="4173" y="1599"/>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8436" name="Object 68">
              <a:extLst>
                <a:ext uri="{FF2B5EF4-FFF2-40B4-BE49-F238E27FC236}">
                  <a16:creationId xmlns:a16="http://schemas.microsoft.com/office/drawing/2014/main" id="{72C1B1FE-EC70-29EE-D497-8D80C5172F50}"/>
                </a:ext>
              </a:extLst>
            </p:cNvPr>
            <p:cNvGraphicFramePr>
              <a:graphicFrameLocks/>
            </p:cNvGraphicFramePr>
            <p:nvPr/>
          </p:nvGraphicFramePr>
          <p:xfrm>
            <a:off x="4194" y="1582"/>
            <a:ext cx="164" cy="313"/>
          </p:xfrm>
          <a:graphic>
            <a:graphicData uri="http://schemas.openxmlformats.org/presentationml/2006/ole">
              <mc:AlternateContent xmlns:mc="http://schemas.openxmlformats.org/markup-compatibility/2006">
                <mc:Choice xmlns:v="urn:schemas-microsoft-com:vml" Requires="v">
                  <p:oleObj r:id="rId25" imgW="164885" imgH="240986" progId="Equation.3">
                    <p:embed/>
                  </p:oleObj>
                </mc:Choice>
                <mc:Fallback>
                  <p:oleObj r:id="rId25" imgW="164885" imgH="240986" progId="Equation.3">
                    <p:embed/>
                    <p:pic>
                      <p:nvPicPr>
                        <p:cNvPr id="0" name="Object 68"/>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194" y="1582"/>
                          <a:ext cx="164"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8437" name="Text Box 69">
              <a:extLst>
                <a:ext uri="{FF2B5EF4-FFF2-40B4-BE49-F238E27FC236}">
                  <a16:creationId xmlns:a16="http://schemas.microsoft.com/office/drawing/2014/main" id="{369AC950-E96C-0DAA-3721-4BB7BFAAA471}"/>
                </a:ext>
              </a:extLst>
            </p:cNvPr>
            <p:cNvSpPr txBox="1">
              <a:spLocks noChangeArrowheads="1"/>
            </p:cNvSpPr>
            <p:nvPr/>
          </p:nvSpPr>
          <p:spPr bwMode="auto">
            <a:xfrm>
              <a:off x="3644" y="1551"/>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E</a:t>
              </a:r>
              <a:endParaRPr lang="en-US" altLang="zh-CN" sz="2400" b="1" i="0">
                <a:solidFill>
                  <a:schemeClr val="tx1"/>
                </a:solidFill>
                <a:ea typeface="楷体_GB2312" pitchFamily="49" charset="-122"/>
              </a:endParaRPr>
            </a:p>
          </p:txBody>
        </p:sp>
      </p:grpSp>
      <p:graphicFrame>
        <p:nvGraphicFramePr>
          <p:cNvPr id="298054" name="Object 70">
            <a:extLst>
              <a:ext uri="{FF2B5EF4-FFF2-40B4-BE49-F238E27FC236}">
                <a16:creationId xmlns:a16="http://schemas.microsoft.com/office/drawing/2014/main" id="{87620F9D-E22A-CF84-4056-13240750C5DC}"/>
              </a:ext>
            </a:extLst>
          </p:cNvPr>
          <p:cNvGraphicFramePr>
            <a:graphicFrameLocks/>
          </p:cNvGraphicFramePr>
          <p:nvPr/>
        </p:nvGraphicFramePr>
        <p:xfrm>
          <a:off x="703263" y="2079625"/>
          <a:ext cx="2968625" cy="658813"/>
        </p:xfrm>
        <a:graphic>
          <a:graphicData uri="http://schemas.openxmlformats.org/presentationml/2006/ole">
            <mc:AlternateContent xmlns:mc="http://schemas.openxmlformats.org/markup-compatibility/2006">
              <mc:Choice xmlns:v="urn:schemas-microsoft-com:vml" Requires="v">
                <p:oleObj r:id="rId27" imgW="1079032" imgH="241195" progId="Equation.3">
                  <p:embed/>
                </p:oleObj>
              </mc:Choice>
              <mc:Fallback>
                <p:oleObj r:id="rId27" imgW="1079032" imgH="241195" progId="Equation.3">
                  <p:embed/>
                  <p:pic>
                    <p:nvPicPr>
                      <p:cNvPr id="0" name="Object 70"/>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703263" y="2079625"/>
                        <a:ext cx="2968625" cy="65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98055" name="Object 71">
            <a:extLst>
              <a:ext uri="{FF2B5EF4-FFF2-40B4-BE49-F238E27FC236}">
                <a16:creationId xmlns:a16="http://schemas.microsoft.com/office/drawing/2014/main" id="{2E305289-FA7B-70D4-C168-E474A76856FF}"/>
              </a:ext>
            </a:extLst>
          </p:cNvPr>
          <p:cNvGraphicFramePr>
            <a:graphicFrameLocks/>
          </p:cNvGraphicFramePr>
          <p:nvPr/>
        </p:nvGraphicFramePr>
        <p:xfrm>
          <a:off x="1149350" y="3067050"/>
          <a:ext cx="3062288" cy="631825"/>
        </p:xfrm>
        <a:graphic>
          <a:graphicData uri="http://schemas.openxmlformats.org/presentationml/2006/ole">
            <mc:AlternateContent xmlns:mc="http://schemas.openxmlformats.org/markup-compatibility/2006">
              <mc:Choice xmlns:v="urn:schemas-microsoft-com:vml" Requires="v">
                <p:oleObj r:id="rId29" imgW="1332921" imgH="241195" progId="Equation.3">
                  <p:embed/>
                </p:oleObj>
              </mc:Choice>
              <mc:Fallback>
                <p:oleObj r:id="rId29" imgW="1332921" imgH="241195" progId="Equation.3">
                  <p:embed/>
                  <p:pic>
                    <p:nvPicPr>
                      <p:cNvPr id="0" name="Object 71"/>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149350" y="3067050"/>
                        <a:ext cx="3062288" cy="631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98056" name="Object 72">
            <a:extLst>
              <a:ext uri="{FF2B5EF4-FFF2-40B4-BE49-F238E27FC236}">
                <a16:creationId xmlns:a16="http://schemas.microsoft.com/office/drawing/2014/main" id="{FEB5A323-8EC6-07A4-2794-D302C272B85F}"/>
              </a:ext>
            </a:extLst>
          </p:cNvPr>
          <p:cNvGraphicFramePr>
            <a:graphicFrameLocks/>
          </p:cNvGraphicFramePr>
          <p:nvPr/>
        </p:nvGraphicFramePr>
        <p:xfrm>
          <a:off x="2636838" y="4868863"/>
          <a:ext cx="4005262" cy="1235075"/>
        </p:xfrm>
        <a:graphic>
          <a:graphicData uri="http://schemas.openxmlformats.org/presentationml/2006/ole">
            <mc:AlternateContent xmlns:mc="http://schemas.openxmlformats.org/markup-compatibility/2006">
              <mc:Choice xmlns:v="urn:schemas-microsoft-com:vml" Requires="v">
                <p:oleObj r:id="rId31" imgW="1409088" imgH="431613" progId="Equation.3">
                  <p:embed/>
                </p:oleObj>
              </mc:Choice>
              <mc:Fallback>
                <p:oleObj r:id="rId31" imgW="1409088" imgH="431613" progId="Equation.3">
                  <p:embed/>
                  <p:pic>
                    <p:nvPicPr>
                      <p:cNvPr id="0" name="Object 72"/>
                      <p:cNvPicPr>
                        <a:picLocks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2636838" y="4868863"/>
                        <a:ext cx="4005262" cy="1235075"/>
                      </a:xfrm>
                      <a:prstGeom prst="rect">
                        <a:avLst/>
                      </a:prstGeom>
                      <a:gradFill rotWithShape="1">
                        <a:gsLst>
                          <a:gs pos="0">
                            <a:srgbClr val="FFFFFF"/>
                          </a:gs>
                          <a:gs pos="50000">
                            <a:srgbClr val="FFFFCC"/>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98057" name="Text Box 73">
            <a:extLst>
              <a:ext uri="{FF2B5EF4-FFF2-40B4-BE49-F238E27FC236}">
                <a16:creationId xmlns:a16="http://schemas.microsoft.com/office/drawing/2014/main" id="{8FC25C30-2687-BF4F-DF05-CA704E0AAC0A}"/>
              </a:ext>
            </a:extLst>
          </p:cNvPr>
          <p:cNvSpPr txBox="1">
            <a:spLocks noChangeArrowheads="1"/>
          </p:cNvSpPr>
          <p:nvPr/>
        </p:nvSpPr>
        <p:spPr bwMode="auto">
          <a:xfrm>
            <a:off x="4346575" y="593725"/>
            <a:ext cx="1379538" cy="519113"/>
          </a:xfrm>
          <a:prstGeom prst="rect">
            <a:avLst/>
          </a:prstGeom>
          <a:noFill/>
          <a:ln w="9525">
            <a:noFill/>
            <a:miter lim="800000"/>
          </a:ln>
          <a:effectLst/>
        </p:spPr>
        <p:txBody>
          <a:bodyPr>
            <a:spAutoFit/>
          </a:bodyPr>
          <a:lstStyle/>
          <a:p>
            <a:pPr algn="ctr">
              <a:spcBef>
                <a:spcPct val="50000"/>
              </a:spcBef>
              <a:defRPr/>
            </a:pPr>
            <a:r>
              <a:rPr kumimoji="1" lang="zh-CN" altLang="en-US" b="1" i="0">
                <a:solidFill>
                  <a:srgbClr val="0000FF"/>
                </a:solidFill>
                <a:effectLst>
                  <a:outerShdw blurRad="38100" dist="38100" dir="2700000" algn="tl">
                    <a:srgbClr val="C0C0C0"/>
                  </a:outerShdw>
                </a:effectLst>
                <a:ea typeface="楷体_GB2312" pitchFamily="49" charset="-122"/>
                <a:cs typeface="+mn-cs"/>
              </a:rPr>
              <a:t>例</a:t>
            </a:r>
            <a:r>
              <a:rPr kumimoji="1" lang="en-US" altLang="zh-CN" b="1" i="0">
                <a:solidFill>
                  <a:srgbClr val="0000FF"/>
                </a:solidFill>
                <a:effectLst>
                  <a:outerShdw blurRad="38100" dist="38100" dir="2700000" algn="tl">
                    <a:srgbClr val="C0C0C0"/>
                  </a:outerShdw>
                </a:effectLst>
                <a:ea typeface="楷体_GB2312" pitchFamily="49" charset="-122"/>
                <a:cs typeface="+mn-cs"/>
              </a:rPr>
              <a:t>2</a:t>
            </a:r>
            <a:r>
              <a:rPr kumimoji="1" lang="zh-CN" altLang="en-US" b="1" i="0">
                <a:solidFill>
                  <a:srgbClr val="0000FF"/>
                </a:solidFill>
                <a:effectLst>
                  <a:outerShdw blurRad="38100" dist="38100" dir="2700000" algn="tl">
                    <a:srgbClr val="C0C0C0"/>
                  </a:outerShdw>
                </a:effectLst>
                <a:ea typeface="楷体_GB2312" pitchFamily="49" charset="-122"/>
                <a:cs typeface="+mn-cs"/>
              </a:rPr>
              <a:t>：</a:t>
            </a:r>
          </a:p>
        </p:txBody>
      </p:sp>
      <p:sp>
        <p:nvSpPr>
          <p:cNvPr id="58442" name="AutoShape 75">
            <a:hlinkClick r:id="" action="ppaction://hlinkshowjump?jump=previousslide" highlightClick="1"/>
            <a:extLst>
              <a:ext uri="{FF2B5EF4-FFF2-40B4-BE49-F238E27FC236}">
                <a16:creationId xmlns:a16="http://schemas.microsoft.com/office/drawing/2014/main" id="{AFC47741-CF70-D9B2-EDFB-9A68714735F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8443" name="AutoShape 76">
            <a:hlinkClick r:id="" action="ppaction://hlinkshowjump?jump=nextslide" highlightClick="1"/>
            <a:extLst>
              <a:ext uri="{FF2B5EF4-FFF2-40B4-BE49-F238E27FC236}">
                <a16:creationId xmlns:a16="http://schemas.microsoft.com/office/drawing/2014/main" id="{CB1A8BB0-3B28-CD11-3580-4512CDC4CCC9}"/>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8444" name="AutoShape 77">
            <a:hlinkClick r:id="" action="ppaction://hlinkshowjump?jump=firstslide" highlightClick="1"/>
            <a:extLst>
              <a:ext uri="{FF2B5EF4-FFF2-40B4-BE49-F238E27FC236}">
                <a16:creationId xmlns:a16="http://schemas.microsoft.com/office/drawing/2014/main" id="{60D52158-26F7-38CF-DC4A-B7067C18B2F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8445" name="AutoShape 78">
            <a:hlinkClick r:id="" action="ppaction://hlinkshowjump?jump=lastslideviewed" highlightClick="1"/>
            <a:extLst>
              <a:ext uri="{FF2B5EF4-FFF2-40B4-BE49-F238E27FC236}">
                <a16:creationId xmlns:a16="http://schemas.microsoft.com/office/drawing/2014/main" id="{58A2378C-A006-E6B7-0D80-2E9AF9C2084A}"/>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98054"/>
                                        </p:tgtEl>
                                        <p:attrNameLst>
                                          <p:attrName>style.visibility</p:attrName>
                                        </p:attrNameLst>
                                      </p:cBhvr>
                                      <p:to>
                                        <p:strVal val="visible"/>
                                      </p:to>
                                    </p:set>
                                    <p:animEffect transition="in" filter="wipe(left)">
                                      <p:cBhvr>
                                        <p:cTn id="7" dur="500"/>
                                        <p:tgtEl>
                                          <p:spTgt spid="2980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98055"/>
                                        </p:tgtEl>
                                        <p:attrNameLst>
                                          <p:attrName>style.visibility</p:attrName>
                                        </p:attrNameLst>
                                      </p:cBhvr>
                                      <p:to>
                                        <p:strVal val="visible"/>
                                      </p:to>
                                    </p:set>
                                    <p:animEffect transition="in" filter="wipe(left)">
                                      <p:cBhvr>
                                        <p:cTn id="12" dur="500"/>
                                        <p:tgtEl>
                                          <p:spTgt spid="2980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97987"/>
                                        </p:tgtEl>
                                        <p:attrNameLst>
                                          <p:attrName>style.visibility</p:attrName>
                                        </p:attrNameLst>
                                      </p:cBhvr>
                                      <p:to>
                                        <p:strVal val="visible"/>
                                      </p:to>
                                    </p:set>
                                    <p:animEffect transition="in" filter="wipe(left)">
                                      <p:cBhvr>
                                        <p:cTn id="17" dur="500"/>
                                        <p:tgtEl>
                                          <p:spTgt spid="29798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97990"/>
                                        </p:tgtEl>
                                        <p:attrNameLst>
                                          <p:attrName>style.visibility</p:attrName>
                                        </p:attrNameLst>
                                      </p:cBhvr>
                                      <p:to>
                                        <p:strVal val="visible"/>
                                      </p:to>
                                    </p:set>
                                    <p:animEffect transition="in" filter="wipe(left)">
                                      <p:cBhvr>
                                        <p:cTn id="22" dur="500"/>
                                        <p:tgtEl>
                                          <p:spTgt spid="29799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298056"/>
                                        </p:tgtEl>
                                        <p:attrNameLst>
                                          <p:attrName>style.visibility</p:attrName>
                                        </p:attrNameLst>
                                      </p:cBhvr>
                                      <p:to>
                                        <p:strVal val="visible"/>
                                      </p:to>
                                    </p:set>
                                    <p:animEffect transition="in" filter="wipe(left)">
                                      <p:cBhvr>
                                        <p:cTn id="27" dur="500"/>
                                        <p:tgtEl>
                                          <p:spTgt spid="298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39650" name="Text Box 2">
            <a:extLst>
              <a:ext uri="{FF2B5EF4-FFF2-40B4-BE49-F238E27FC236}">
                <a16:creationId xmlns:a16="http://schemas.microsoft.com/office/drawing/2014/main" id="{E271C2E8-F620-AEB0-1BBF-2F1DB56523BA}"/>
              </a:ext>
            </a:extLst>
          </p:cNvPr>
          <p:cNvSpPr txBox="1">
            <a:spLocks noChangeArrowheads="1"/>
          </p:cNvSpPr>
          <p:nvPr/>
        </p:nvSpPr>
        <p:spPr bwMode="auto">
          <a:xfrm>
            <a:off x="341313" y="300038"/>
            <a:ext cx="4032250" cy="51911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3.</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电压放大倍数的计算</a:t>
            </a:r>
          </a:p>
        </p:txBody>
      </p:sp>
      <p:graphicFrame>
        <p:nvGraphicFramePr>
          <p:cNvPr id="59395" name="Object 4">
            <a:extLst>
              <a:ext uri="{FF2B5EF4-FFF2-40B4-BE49-F238E27FC236}">
                <a16:creationId xmlns:a16="http://schemas.microsoft.com/office/drawing/2014/main" id="{7B1B87D7-5FAB-783F-A646-E039C3602141}"/>
              </a:ext>
            </a:extLst>
          </p:cNvPr>
          <p:cNvGraphicFramePr>
            <a:graphicFrameLocks/>
          </p:cNvGraphicFramePr>
          <p:nvPr/>
        </p:nvGraphicFramePr>
        <p:xfrm>
          <a:off x="7272338" y="3384550"/>
          <a:ext cx="1398587" cy="512763"/>
        </p:xfrm>
        <a:graphic>
          <a:graphicData uri="http://schemas.openxmlformats.org/presentationml/2006/ole">
            <mc:AlternateContent xmlns:mc="http://schemas.openxmlformats.org/markup-compatibility/2006">
              <mc:Choice xmlns:v="urn:schemas-microsoft-com:vml" Requires="v">
                <p:oleObj r:id="rId4" imgW="876300" imgH="228600" progId="Equation.3">
                  <p:embed/>
                </p:oleObj>
              </mc:Choice>
              <mc:Fallback>
                <p:oleObj r:id="rId4" imgW="876300" imgH="228600" progId="Equation.3">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72338" y="3384550"/>
                        <a:ext cx="1398587" cy="51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59396" name="Group 7">
            <a:extLst>
              <a:ext uri="{FF2B5EF4-FFF2-40B4-BE49-F238E27FC236}">
                <a16:creationId xmlns:a16="http://schemas.microsoft.com/office/drawing/2014/main" id="{3D08E005-14B0-B4F7-8825-359C9D0587C4}"/>
              </a:ext>
            </a:extLst>
          </p:cNvPr>
          <p:cNvGrpSpPr>
            <a:grpSpLocks/>
          </p:cNvGrpSpPr>
          <p:nvPr/>
        </p:nvGrpSpPr>
        <p:grpSpPr bwMode="auto">
          <a:xfrm>
            <a:off x="4457700" y="549275"/>
            <a:ext cx="4344988" cy="2905125"/>
            <a:chOff x="2517" y="268"/>
            <a:chExt cx="2915" cy="1983"/>
          </a:xfrm>
        </p:grpSpPr>
        <p:sp>
          <p:nvSpPr>
            <p:cNvPr id="59397" name="AutoShape 8">
              <a:extLst>
                <a:ext uri="{FF2B5EF4-FFF2-40B4-BE49-F238E27FC236}">
                  <a16:creationId xmlns:a16="http://schemas.microsoft.com/office/drawing/2014/main" id="{1834478E-F6F2-C180-C610-7F37D34FF5BC}"/>
                </a:ext>
              </a:extLst>
            </p:cNvPr>
            <p:cNvSpPr>
              <a:spLocks/>
            </p:cNvSpPr>
            <p:nvPr/>
          </p:nvSpPr>
          <p:spPr bwMode="auto">
            <a:xfrm rot="-5400000">
              <a:off x="4890" y="1958"/>
              <a:ext cx="158" cy="417"/>
            </a:xfrm>
            <a:prstGeom prst="leftBrace">
              <a:avLst>
                <a:gd name="adj1" fmla="val 21933"/>
                <a:gd name="adj2" fmla="val 50000"/>
              </a:avLst>
            </a:prstGeom>
            <a:noFill/>
            <a:ln w="28575">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9398" name="Line 9">
              <a:extLst>
                <a:ext uri="{FF2B5EF4-FFF2-40B4-BE49-F238E27FC236}">
                  <a16:creationId xmlns:a16="http://schemas.microsoft.com/office/drawing/2014/main" id="{3A469B4F-1729-6AC2-0F1A-EAC471F99D20}"/>
                </a:ext>
              </a:extLst>
            </p:cNvPr>
            <p:cNvSpPr>
              <a:spLocks noChangeShapeType="1"/>
            </p:cNvSpPr>
            <p:nvPr/>
          </p:nvSpPr>
          <p:spPr bwMode="auto">
            <a:xfrm flipV="1">
              <a:off x="2892" y="2083"/>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399" name="Line 10">
              <a:extLst>
                <a:ext uri="{FF2B5EF4-FFF2-40B4-BE49-F238E27FC236}">
                  <a16:creationId xmlns:a16="http://schemas.microsoft.com/office/drawing/2014/main" id="{717A66BD-C03F-10BE-9E42-19958F5E0044}"/>
                </a:ext>
              </a:extLst>
            </p:cNvPr>
            <p:cNvSpPr>
              <a:spLocks noChangeShapeType="1"/>
            </p:cNvSpPr>
            <p:nvPr/>
          </p:nvSpPr>
          <p:spPr bwMode="auto">
            <a:xfrm flipH="1" flipV="1">
              <a:off x="4322" y="623"/>
              <a:ext cx="0" cy="2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00" name="Line 11">
              <a:extLst>
                <a:ext uri="{FF2B5EF4-FFF2-40B4-BE49-F238E27FC236}">
                  <a16:creationId xmlns:a16="http://schemas.microsoft.com/office/drawing/2014/main" id="{ED388A51-9558-3AD3-EA8B-31EA9CE5F79D}"/>
                </a:ext>
              </a:extLst>
            </p:cNvPr>
            <p:cNvSpPr>
              <a:spLocks noChangeShapeType="1"/>
            </p:cNvSpPr>
            <p:nvPr/>
          </p:nvSpPr>
          <p:spPr bwMode="auto">
            <a:xfrm flipV="1">
              <a:off x="2892" y="640"/>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9401" name="Group 12">
              <a:extLst>
                <a:ext uri="{FF2B5EF4-FFF2-40B4-BE49-F238E27FC236}">
                  <a16:creationId xmlns:a16="http://schemas.microsoft.com/office/drawing/2014/main" id="{A677D5DF-C062-150D-5618-BA2A15BE50C6}"/>
                </a:ext>
              </a:extLst>
            </p:cNvPr>
            <p:cNvGrpSpPr>
              <a:grpSpLocks/>
            </p:cNvGrpSpPr>
            <p:nvPr/>
          </p:nvGrpSpPr>
          <p:grpSpPr bwMode="auto">
            <a:xfrm>
              <a:off x="4219" y="883"/>
              <a:ext cx="206" cy="290"/>
              <a:chOff x="4164" y="1968"/>
              <a:chExt cx="264" cy="420"/>
            </a:xfrm>
          </p:grpSpPr>
          <p:sp>
            <p:nvSpPr>
              <p:cNvPr id="59402" name="AutoShape 13">
                <a:extLst>
                  <a:ext uri="{FF2B5EF4-FFF2-40B4-BE49-F238E27FC236}">
                    <a16:creationId xmlns:a16="http://schemas.microsoft.com/office/drawing/2014/main" id="{EDD91C30-4F4C-702B-ED83-633748EC1BDB}"/>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9403" name="Line 14">
                <a:extLst>
                  <a:ext uri="{FF2B5EF4-FFF2-40B4-BE49-F238E27FC236}">
                    <a16:creationId xmlns:a16="http://schemas.microsoft.com/office/drawing/2014/main" id="{8E91095B-0747-B9C4-6177-79F56F9DADB3}"/>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9404" name="Line 15">
              <a:extLst>
                <a:ext uri="{FF2B5EF4-FFF2-40B4-BE49-F238E27FC236}">
                  <a16:creationId xmlns:a16="http://schemas.microsoft.com/office/drawing/2014/main" id="{06E35301-4235-EE7A-F1DC-97C1202F8A03}"/>
                </a:ext>
              </a:extLst>
            </p:cNvPr>
            <p:cNvSpPr>
              <a:spLocks noChangeShapeType="1"/>
            </p:cNvSpPr>
            <p:nvPr/>
          </p:nvSpPr>
          <p:spPr bwMode="auto">
            <a:xfrm flipV="1">
              <a:off x="3779" y="623"/>
              <a:ext cx="0" cy="29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05" name="Rectangle 16">
              <a:extLst>
                <a:ext uri="{FF2B5EF4-FFF2-40B4-BE49-F238E27FC236}">
                  <a16:creationId xmlns:a16="http://schemas.microsoft.com/office/drawing/2014/main" id="{4812C528-95C0-D07F-89D9-F7A9DAE0A34D}"/>
                </a:ext>
              </a:extLst>
            </p:cNvPr>
            <p:cNvSpPr>
              <a:spLocks noChangeArrowheads="1"/>
            </p:cNvSpPr>
            <p:nvPr/>
          </p:nvSpPr>
          <p:spPr bwMode="auto">
            <a:xfrm>
              <a:off x="3731" y="916"/>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9406" name="Line 17">
              <a:extLst>
                <a:ext uri="{FF2B5EF4-FFF2-40B4-BE49-F238E27FC236}">
                  <a16:creationId xmlns:a16="http://schemas.microsoft.com/office/drawing/2014/main" id="{F1417200-6A69-9D9E-5435-151457A23361}"/>
                </a:ext>
              </a:extLst>
            </p:cNvPr>
            <p:cNvSpPr>
              <a:spLocks noChangeShapeType="1"/>
            </p:cNvSpPr>
            <p:nvPr/>
          </p:nvSpPr>
          <p:spPr bwMode="auto">
            <a:xfrm>
              <a:off x="4307" y="611"/>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07" name="Line 18">
              <a:extLst>
                <a:ext uri="{FF2B5EF4-FFF2-40B4-BE49-F238E27FC236}">
                  <a16:creationId xmlns:a16="http://schemas.microsoft.com/office/drawing/2014/main" id="{53E2D46D-5CEF-CEE6-BD6A-78C76A7F7110}"/>
                </a:ext>
              </a:extLst>
            </p:cNvPr>
            <p:cNvSpPr>
              <a:spLocks noChangeShapeType="1"/>
            </p:cNvSpPr>
            <p:nvPr/>
          </p:nvSpPr>
          <p:spPr bwMode="auto">
            <a:xfrm flipV="1">
              <a:off x="4768" y="623"/>
              <a:ext cx="0" cy="5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08" name="Rectangle 19">
              <a:extLst>
                <a:ext uri="{FF2B5EF4-FFF2-40B4-BE49-F238E27FC236}">
                  <a16:creationId xmlns:a16="http://schemas.microsoft.com/office/drawing/2014/main" id="{A8D2B2FF-9C8A-B2B5-2557-70AD38D8EA35}"/>
                </a:ext>
              </a:extLst>
            </p:cNvPr>
            <p:cNvSpPr>
              <a:spLocks noChangeArrowheads="1"/>
            </p:cNvSpPr>
            <p:nvPr/>
          </p:nvSpPr>
          <p:spPr bwMode="auto">
            <a:xfrm>
              <a:off x="4720" y="121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9409" name="Text Box 20">
              <a:extLst>
                <a:ext uri="{FF2B5EF4-FFF2-40B4-BE49-F238E27FC236}">
                  <a16:creationId xmlns:a16="http://schemas.microsoft.com/office/drawing/2014/main" id="{8A15378F-633D-B8EA-554C-49B548FA0C10}"/>
                </a:ext>
              </a:extLst>
            </p:cNvPr>
            <p:cNvSpPr txBox="1">
              <a:spLocks noChangeArrowheads="1"/>
            </p:cNvSpPr>
            <p:nvPr/>
          </p:nvSpPr>
          <p:spPr bwMode="auto">
            <a:xfrm>
              <a:off x="3740" y="866"/>
              <a:ext cx="440"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r</a:t>
              </a:r>
              <a:r>
                <a:rPr lang="en-US" altLang="zh-CN" sz="2400" b="1" i="0" baseline="-25000">
                  <a:solidFill>
                    <a:schemeClr val="tx1"/>
                  </a:solidFill>
                  <a:ea typeface="楷体_GB2312" pitchFamily="49" charset="-122"/>
                </a:rPr>
                <a:t>be</a:t>
              </a:r>
              <a:endParaRPr lang="en-US" altLang="zh-CN" sz="2400" b="1" i="0">
                <a:solidFill>
                  <a:schemeClr val="tx1"/>
                </a:solidFill>
                <a:ea typeface="楷体_GB2312" pitchFamily="49" charset="-122"/>
              </a:endParaRPr>
            </a:p>
          </p:txBody>
        </p:sp>
        <p:sp>
          <p:nvSpPr>
            <p:cNvPr id="59410" name="Line 21">
              <a:extLst>
                <a:ext uri="{FF2B5EF4-FFF2-40B4-BE49-F238E27FC236}">
                  <a16:creationId xmlns:a16="http://schemas.microsoft.com/office/drawing/2014/main" id="{41467179-AAD3-5EFA-EF76-EF734250D9F7}"/>
                </a:ext>
              </a:extLst>
            </p:cNvPr>
            <p:cNvSpPr>
              <a:spLocks noChangeShapeType="1"/>
            </p:cNvSpPr>
            <p:nvPr/>
          </p:nvSpPr>
          <p:spPr bwMode="auto">
            <a:xfrm>
              <a:off x="4168" y="916"/>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9411" name="Line 22">
              <a:extLst>
                <a:ext uri="{FF2B5EF4-FFF2-40B4-BE49-F238E27FC236}">
                  <a16:creationId xmlns:a16="http://schemas.microsoft.com/office/drawing/2014/main" id="{30CCF284-0C18-0B10-302B-F2A4905D5FC8}"/>
                </a:ext>
              </a:extLst>
            </p:cNvPr>
            <p:cNvSpPr>
              <a:spLocks noChangeShapeType="1"/>
            </p:cNvSpPr>
            <p:nvPr/>
          </p:nvSpPr>
          <p:spPr bwMode="auto">
            <a:xfrm flipV="1">
              <a:off x="3494" y="573"/>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9412" name="Text Box 23">
              <a:extLst>
                <a:ext uri="{FF2B5EF4-FFF2-40B4-BE49-F238E27FC236}">
                  <a16:creationId xmlns:a16="http://schemas.microsoft.com/office/drawing/2014/main" id="{45E555BB-0DA9-C15B-ED7B-BDA06FFB58CF}"/>
                </a:ext>
              </a:extLst>
            </p:cNvPr>
            <p:cNvSpPr txBox="1">
              <a:spLocks noChangeArrowheads="1"/>
            </p:cNvSpPr>
            <p:nvPr/>
          </p:nvSpPr>
          <p:spPr bwMode="auto">
            <a:xfrm>
              <a:off x="4384" y="1017"/>
              <a:ext cx="635"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zh-CN" sz="2400" b="1" i="0">
                <a:solidFill>
                  <a:schemeClr val="tx1"/>
                </a:solidFill>
                <a:ea typeface="楷体_GB2312" pitchFamily="49" charset="-122"/>
              </a:endParaRPr>
            </a:p>
          </p:txBody>
        </p:sp>
        <p:sp>
          <p:nvSpPr>
            <p:cNvPr id="59413" name="Line 24">
              <a:extLst>
                <a:ext uri="{FF2B5EF4-FFF2-40B4-BE49-F238E27FC236}">
                  <a16:creationId xmlns:a16="http://schemas.microsoft.com/office/drawing/2014/main" id="{9BF8CB1C-DA62-DBE4-40B8-63FC8901DC8E}"/>
                </a:ext>
              </a:extLst>
            </p:cNvPr>
            <p:cNvSpPr>
              <a:spLocks noChangeShapeType="1"/>
            </p:cNvSpPr>
            <p:nvPr/>
          </p:nvSpPr>
          <p:spPr bwMode="auto">
            <a:xfrm flipH="1">
              <a:off x="4279" y="561"/>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9414" name="Text Box 25">
              <a:extLst>
                <a:ext uri="{FF2B5EF4-FFF2-40B4-BE49-F238E27FC236}">
                  <a16:creationId xmlns:a16="http://schemas.microsoft.com/office/drawing/2014/main" id="{DDCF3EB0-38BB-974C-B977-96C641D35204}"/>
                </a:ext>
              </a:extLst>
            </p:cNvPr>
            <p:cNvSpPr txBox="1">
              <a:spLocks noChangeArrowheads="1"/>
            </p:cNvSpPr>
            <p:nvPr/>
          </p:nvSpPr>
          <p:spPr bwMode="auto">
            <a:xfrm>
              <a:off x="3345" y="1206"/>
              <a:ext cx="46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59415" name="Line 26">
              <a:extLst>
                <a:ext uri="{FF2B5EF4-FFF2-40B4-BE49-F238E27FC236}">
                  <a16:creationId xmlns:a16="http://schemas.microsoft.com/office/drawing/2014/main" id="{5C99C02E-22A3-BC4D-1428-E74706FC49BB}"/>
                </a:ext>
              </a:extLst>
            </p:cNvPr>
            <p:cNvSpPr>
              <a:spLocks noChangeShapeType="1"/>
            </p:cNvSpPr>
            <p:nvPr/>
          </p:nvSpPr>
          <p:spPr bwMode="auto">
            <a:xfrm flipV="1">
              <a:off x="5162" y="631"/>
              <a:ext cx="1" cy="5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16" name="Rectangle 27">
              <a:extLst>
                <a:ext uri="{FF2B5EF4-FFF2-40B4-BE49-F238E27FC236}">
                  <a16:creationId xmlns:a16="http://schemas.microsoft.com/office/drawing/2014/main" id="{5D8EA993-A25F-8ECD-C33A-01D3EB247BD9}"/>
                </a:ext>
              </a:extLst>
            </p:cNvPr>
            <p:cNvSpPr>
              <a:spLocks noChangeArrowheads="1"/>
            </p:cNvSpPr>
            <p:nvPr/>
          </p:nvSpPr>
          <p:spPr bwMode="auto">
            <a:xfrm>
              <a:off x="5118" y="1192"/>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9417" name="Text Box 28">
              <a:extLst>
                <a:ext uri="{FF2B5EF4-FFF2-40B4-BE49-F238E27FC236}">
                  <a16:creationId xmlns:a16="http://schemas.microsoft.com/office/drawing/2014/main" id="{EF07D8EB-C1F3-F274-A2E4-538D8369DA87}"/>
                </a:ext>
              </a:extLst>
            </p:cNvPr>
            <p:cNvSpPr txBox="1">
              <a:spLocks noChangeArrowheads="1"/>
            </p:cNvSpPr>
            <p:nvPr/>
          </p:nvSpPr>
          <p:spPr bwMode="auto">
            <a:xfrm>
              <a:off x="4362" y="1118"/>
              <a:ext cx="453"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baseline="-25000">
                  <a:solidFill>
                    <a:schemeClr val="tx1"/>
                  </a:solidFill>
                  <a:ea typeface="楷体_GB2312" pitchFamily="49" charset="-122"/>
                </a:rPr>
                <a:t>C</a:t>
              </a:r>
              <a:endParaRPr lang="en-US" altLang="zh-CN" sz="2400" b="1">
                <a:solidFill>
                  <a:schemeClr val="tx1"/>
                </a:solidFill>
                <a:ea typeface="楷体_GB2312" pitchFamily="49" charset="-122"/>
              </a:endParaRPr>
            </a:p>
          </p:txBody>
        </p:sp>
        <p:sp>
          <p:nvSpPr>
            <p:cNvPr id="59418" name="Text Box 29">
              <a:extLst>
                <a:ext uri="{FF2B5EF4-FFF2-40B4-BE49-F238E27FC236}">
                  <a16:creationId xmlns:a16="http://schemas.microsoft.com/office/drawing/2014/main" id="{61AB1BF6-5E7A-5F06-752B-B1607B61CF2B}"/>
                </a:ext>
              </a:extLst>
            </p:cNvPr>
            <p:cNvSpPr txBox="1">
              <a:spLocks noChangeArrowheads="1"/>
            </p:cNvSpPr>
            <p:nvPr/>
          </p:nvSpPr>
          <p:spPr bwMode="auto">
            <a:xfrm>
              <a:off x="4740" y="1155"/>
              <a:ext cx="508"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59419" name="Text Box 30">
              <a:extLst>
                <a:ext uri="{FF2B5EF4-FFF2-40B4-BE49-F238E27FC236}">
                  <a16:creationId xmlns:a16="http://schemas.microsoft.com/office/drawing/2014/main" id="{6DC1C737-72FE-538F-169A-E3D84F06E6EB}"/>
                </a:ext>
              </a:extLst>
            </p:cNvPr>
            <p:cNvSpPr txBox="1">
              <a:spLocks noChangeArrowheads="1"/>
            </p:cNvSpPr>
            <p:nvPr/>
          </p:nvSpPr>
          <p:spPr bwMode="auto">
            <a:xfrm>
              <a:off x="3939" y="1102"/>
              <a:ext cx="223"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59420" name="Text Box 31">
              <a:extLst>
                <a:ext uri="{FF2B5EF4-FFF2-40B4-BE49-F238E27FC236}">
                  <a16:creationId xmlns:a16="http://schemas.microsoft.com/office/drawing/2014/main" id="{428D0D95-B92A-A8C0-E0E4-92ECD9CB7B9B}"/>
                </a:ext>
              </a:extLst>
            </p:cNvPr>
            <p:cNvSpPr txBox="1">
              <a:spLocks noChangeArrowheads="1"/>
            </p:cNvSpPr>
            <p:nvPr/>
          </p:nvSpPr>
          <p:spPr bwMode="auto">
            <a:xfrm>
              <a:off x="3277" y="376"/>
              <a:ext cx="224"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59421" name="Text Box 32">
              <a:extLst>
                <a:ext uri="{FF2B5EF4-FFF2-40B4-BE49-F238E27FC236}">
                  <a16:creationId xmlns:a16="http://schemas.microsoft.com/office/drawing/2014/main" id="{CF9FE77C-4599-D5D4-3944-5E8A222A2408}"/>
                </a:ext>
              </a:extLst>
            </p:cNvPr>
            <p:cNvSpPr txBox="1">
              <a:spLocks noChangeArrowheads="1"/>
            </p:cNvSpPr>
            <p:nvPr/>
          </p:nvSpPr>
          <p:spPr bwMode="auto">
            <a:xfrm>
              <a:off x="4514" y="353"/>
              <a:ext cx="223"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59422" name="Line 33">
              <a:extLst>
                <a:ext uri="{FF2B5EF4-FFF2-40B4-BE49-F238E27FC236}">
                  <a16:creationId xmlns:a16="http://schemas.microsoft.com/office/drawing/2014/main" id="{46DF343F-3462-BF34-1823-7AAA493AEEF2}"/>
                </a:ext>
              </a:extLst>
            </p:cNvPr>
            <p:cNvSpPr>
              <a:spLocks noChangeShapeType="1"/>
            </p:cNvSpPr>
            <p:nvPr/>
          </p:nvSpPr>
          <p:spPr bwMode="auto">
            <a:xfrm flipV="1">
              <a:off x="3375" y="631"/>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23" name="Text Box 34" descr="新闻纸">
              <a:extLst>
                <a:ext uri="{FF2B5EF4-FFF2-40B4-BE49-F238E27FC236}">
                  <a16:creationId xmlns:a16="http://schemas.microsoft.com/office/drawing/2014/main" id="{90752B1A-35AA-02CB-D075-837A018F8C20}"/>
                </a:ext>
              </a:extLst>
            </p:cNvPr>
            <p:cNvSpPr txBox="1">
              <a:spLocks noChangeArrowheads="1"/>
            </p:cNvSpPr>
            <p:nvPr/>
          </p:nvSpPr>
          <p:spPr bwMode="auto">
            <a:xfrm>
              <a:off x="3010" y="594"/>
              <a:ext cx="299"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59424" name="Text Box 35" descr="新闻纸">
              <a:extLst>
                <a:ext uri="{FF2B5EF4-FFF2-40B4-BE49-F238E27FC236}">
                  <a16:creationId xmlns:a16="http://schemas.microsoft.com/office/drawing/2014/main" id="{1B2550C6-3FA9-9D23-B664-BA7A002022C7}"/>
                </a:ext>
              </a:extLst>
            </p:cNvPr>
            <p:cNvSpPr txBox="1">
              <a:spLocks noChangeArrowheads="1"/>
            </p:cNvSpPr>
            <p:nvPr/>
          </p:nvSpPr>
          <p:spPr bwMode="auto">
            <a:xfrm>
              <a:off x="3012" y="1824"/>
              <a:ext cx="300"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59425" name="Rectangle 36">
              <a:extLst>
                <a:ext uri="{FF2B5EF4-FFF2-40B4-BE49-F238E27FC236}">
                  <a16:creationId xmlns:a16="http://schemas.microsoft.com/office/drawing/2014/main" id="{D9E23119-EA59-7D68-73EB-0E4F0A254A19}"/>
                </a:ext>
              </a:extLst>
            </p:cNvPr>
            <p:cNvSpPr>
              <a:spLocks noChangeArrowheads="1"/>
            </p:cNvSpPr>
            <p:nvPr/>
          </p:nvSpPr>
          <p:spPr bwMode="auto">
            <a:xfrm>
              <a:off x="3339" y="124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9426" name="Rectangle 37" descr="新闻纸">
              <a:extLst>
                <a:ext uri="{FF2B5EF4-FFF2-40B4-BE49-F238E27FC236}">
                  <a16:creationId xmlns:a16="http://schemas.microsoft.com/office/drawing/2014/main" id="{6F272376-D440-986D-7D52-1EF3A65E1A69}"/>
                </a:ext>
              </a:extLst>
            </p:cNvPr>
            <p:cNvSpPr>
              <a:spLocks noChangeArrowheads="1"/>
            </p:cNvSpPr>
            <p:nvPr/>
          </p:nvSpPr>
          <p:spPr bwMode="auto">
            <a:xfrm>
              <a:off x="5207" y="575"/>
              <a:ext cx="225"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59427" name="Rectangle 38" descr="新闻纸">
              <a:extLst>
                <a:ext uri="{FF2B5EF4-FFF2-40B4-BE49-F238E27FC236}">
                  <a16:creationId xmlns:a16="http://schemas.microsoft.com/office/drawing/2014/main" id="{CABF386C-1A6C-BF34-5A41-5D3FB4435BFC}"/>
                </a:ext>
              </a:extLst>
            </p:cNvPr>
            <p:cNvSpPr>
              <a:spLocks noChangeArrowheads="1"/>
            </p:cNvSpPr>
            <p:nvPr/>
          </p:nvSpPr>
          <p:spPr bwMode="auto">
            <a:xfrm>
              <a:off x="5206" y="1748"/>
              <a:ext cx="225"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grpSp>
          <p:nvGrpSpPr>
            <p:cNvPr id="59428" name="Group 39">
              <a:extLst>
                <a:ext uri="{FF2B5EF4-FFF2-40B4-BE49-F238E27FC236}">
                  <a16:creationId xmlns:a16="http://schemas.microsoft.com/office/drawing/2014/main" id="{435D4CE6-9F18-DAEE-190C-427E2AA64598}"/>
                </a:ext>
              </a:extLst>
            </p:cNvPr>
            <p:cNvGrpSpPr>
              <a:grpSpLocks/>
            </p:cNvGrpSpPr>
            <p:nvPr/>
          </p:nvGrpSpPr>
          <p:grpSpPr bwMode="auto">
            <a:xfrm>
              <a:off x="3964" y="2079"/>
              <a:ext cx="160" cy="119"/>
              <a:chOff x="4403" y="3875"/>
              <a:chExt cx="160" cy="119"/>
            </a:xfrm>
          </p:grpSpPr>
          <p:sp>
            <p:nvSpPr>
              <p:cNvPr id="59429" name="Line 40">
                <a:extLst>
                  <a:ext uri="{FF2B5EF4-FFF2-40B4-BE49-F238E27FC236}">
                    <a16:creationId xmlns:a16="http://schemas.microsoft.com/office/drawing/2014/main" id="{27B9D497-6154-8357-789F-4AA5F6E4048A}"/>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30" name="Line 41">
                <a:extLst>
                  <a:ext uri="{FF2B5EF4-FFF2-40B4-BE49-F238E27FC236}">
                    <a16:creationId xmlns:a16="http://schemas.microsoft.com/office/drawing/2014/main" id="{1207A4E6-85A1-B710-3B00-4B14F1BD04E7}"/>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9431" name="Line 42">
              <a:extLst>
                <a:ext uri="{FF2B5EF4-FFF2-40B4-BE49-F238E27FC236}">
                  <a16:creationId xmlns:a16="http://schemas.microsoft.com/office/drawing/2014/main" id="{E4FF6DBE-5307-A135-30D2-6CD92DB63648}"/>
                </a:ext>
              </a:extLst>
            </p:cNvPr>
            <p:cNvSpPr>
              <a:spLocks noChangeShapeType="1"/>
            </p:cNvSpPr>
            <p:nvPr/>
          </p:nvSpPr>
          <p:spPr bwMode="auto">
            <a:xfrm flipH="1" flipV="1">
              <a:off x="5157" y="1434"/>
              <a:ext cx="0" cy="64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32" name="Line 43">
              <a:extLst>
                <a:ext uri="{FF2B5EF4-FFF2-40B4-BE49-F238E27FC236}">
                  <a16:creationId xmlns:a16="http://schemas.microsoft.com/office/drawing/2014/main" id="{39F7CDE0-0A59-646C-9C5C-EDB9AB1D1058}"/>
                </a:ext>
              </a:extLst>
            </p:cNvPr>
            <p:cNvSpPr>
              <a:spLocks noChangeShapeType="1"/>
            </p:cNvSpPr>
            <p:nvPr/>
          </p:nvSpPr>
          <p:spPr bwMode="auto">
            <a:xfrm flipV="1">
              <a:off x="4766" y="1473"/>
              <a:ext cx="0" cy="6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33" name="Line 44">
              <a:extLst>
                <a:ext uri="{FF2B5EF4-FFF2-40B4-BE49-F238E27FC236}">
                  <a16:creationId xmlns:a16="http://schemas.microsoft.com/office/drawing/2014/main" id="{DA9399BF-1341-47FC-53B7-BFD3E418E84B}"/>
                </a:ext>
              </a:extLst>
            </p:cNvPr>
            <p:cNvSpPr>
              <a:spLocks noChangeShapeType="1"/>
            </p:cNvSpPr>
            <p:nvPr/>
          </p:nvSpPr>
          <p:spPr bwMode="auto">
            <a:xfrm flipH="1" flipV="1">
              <a:off x="3784" y="1184"/>
              <a:ext cx="1" cy="21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34" name="Line 45">
              <a:extLst>
                <a:ext uri="{FF2B5EF4-FFF2-40B4-BE49-F238E27FC236}">
                  <a16:creationId xmlns:a16="http://schemas.microsoft.com/office/drawing/2014/main" id="{1886515A-ED16-9556-585B-A9478BFCDEFC}"/>
                </a:ext>
              </a:extLst>
            </p:cNvPr>
            <p:cNvSpPr>
              <a:spLocks noChangeShapeType="1"/>
            </p:cNvSpPr>
            <p:nvPr/>
          </p:nvSpPr>
          <p:spPr bwMode="auto">
            <a:xfrm flipH="1" flipV="1">
              <a:off x="3376" y="1494"/>
              <a:ext cx="1" cy="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35" name="Line 46">
              <a:extLst>
                <a:ext uri="{FF2B5EF4-FFF2-40B4-BE49-F238E27FC236}">
                  <a16:creationId xmlns:a16="http://schemas.microsoft.com/office/drawing/2014/main" id="{60784969-9ECB-56F2-D9D1-7F9794EAED30}"/>
                </a:ext>
              </a:extLst>
            </p:cNvPr>
            <p:cNvSpPr>
              <a:spLocks noChangeShapeType="1"/>
            </p:cNvSpPr>
            <p:nvPr/>
          </p:nvSpPr>
          <p:spPr bwMode="auto">
            <a:xfrm flipH="1" flipV="1">
              <a:off x="4322" y="1139"/>
              <a:ext cx="3" cy="25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36" name="Line 47">
              <a:extLst>
                <a:ext uri="{FF2B5EF4-FFF2-40B4-BE49-F238E27FC236}">
                  <a16:creationId xmlns:a16="http://schemas.microsoft.com/office/drawing/2014/main" id="{F65B721B-BF51-970B-01D7-F3E56305DCC9}"/>
                </a:ext>
              </a:extLst>
            </p:cNvPr>
            <p:cNvSpPr>
              <a:spLocks noChangeShapeType="1"/>
            </p:cNvSpPr>
            <p:nvPr/>
          </p:nvSpPr>
          <p:spPr bwMode="auto">
            <a:xfrm flipH="1">
              <a:off x="2895" y="1198"/>
              <a:ext cx="0" cy="891"/>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37" name="Rectangle 48">
              <a:extLst>
                <a:ext uri="{FF2B5EF4-FFF2-40B4-BE49-F238E27FC236}">
                  <a16:creationId xmlns:a16="http://schemas.microsoft.com/office/drawing/2014/main" id="{F897379F-6C1F-73E5-2073-D5FD470CC2F6}"/>
                </a:ext>
              </a:extLst>
            </p:cNvPr>
            <p:cNvSpPr>
              <a:spLocks noChangeArrowheads="1"/>
            </p:cNvSpPr>
            <p:nvPr/>
          </p:nvSpPr>
          <p:spPr bwMode="auto">
            <a:xfrm>
              <a:off x="2858" y="970"/>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9438" name="Line 49">
              <a:extLst>
                <a:ext uri="{FF2B5EF4-FFF2-40B4-BE49-F238E27FC236}">
                  <a16:creationId xmlns:a16="http://schemas.microsoft.com/office/drawing/2014/main" id="{2C091AB8-3837-DAFB-ABA2-5145C2970134}"/>
                </a:ext>
              </a:extLst>
            </p:cNvPr>
            <p:cNvSpPr>
              <a:spLocks noChangeShapeType="1"/>
            </p:cNvSpPr>
            <p:nvPr/>
          </p:nvSpPr>
          <p:spPr bwMode="auto">
            <a:xfrm flipH="1">
              <a:off x="2895" y="655"/>
              <a:ext cx="0" cy="317"/>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39" name="Oval 50">
              <a:extLst>
                <a:ext uri="{FF2B5EF4-FFF2-40B4-BE49-F238E27FC236}">
                  <a16:creationId xmlns:a16="http://schemas.microsoft.com/office/drawing/2014/main" id="{E341E7D0-9D59-E3EC-53F6-A901C236EB55}"/>
                </a:ext>
              </a:extLst>
            </p:cNvPr>
            <p:cNvSpPr>
              <a:spLocks noChangeArrowheads="1"/>
            </p:cNvSpPr>
            <p:nvPr/>
          </p:nvSpPr>
          <p:spPr bwMode="auto">
            <a:xfrm>
              <a:off x="2805" y="1535"/>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9440" name="Rectangle 51" descr="新闻纸">
              <a:extLst>
                <a:ext uri="{FF2B5EF4-FFF2-40B4-BE49-F238E27FC236}">
                  <a16:creationId xmlns:a16="http://schemas.microsoft.com/office/drawing/2014/main" id="{E1989F60-4E9F-869C-8C4F-0B793FB0302B}"/>
                </a:ext>
              </a:extLst>
            </p:cNvPr>
            <p:cNvSpPr>
              <a:spLocks noChangeArrowheads="1"/>
            </p:cNvSpPr>
            <p:nvPr/>
          </p:nvSpPr>
          <p:spPr bwMode="auto">
            <a:xfrm>
              <a:off x="2684" y="1289"/>
              <a:ext cx="242" cy="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accent2"/>
                  </a:solidFill>
                  <a:latin typeface="宋体" panose="02010600030101010101" pitchFamily="2" charset="-122"/>
                  <a:ea typeface="宋体" panose="02010600030101010101" pitchFamily="2" charset="-122"/>
                </a:rPr>
                <a:t>+</a:t>
              </a:r>
            </a:p>
          </p:txBody>
        </p:sp>
        <p:sp>
          <p:nvSpPr>
            <p:cNvPr id="59441" name="Rectangle 52">
              <a:extLst>
                <a:ext uri="{FF2B5EF4-FFF2-40B4-BE49-F238E27FC236}">
                  <a16:creationId xmlns:a16="http://schemas.microsoft.com/office/drawing/2014/main" id="{351E8073-39B3-B8A0-A260-FFAD83A8B6D0}"/>
                </a:ext>
              </a:extLst>
            </p:cNvPr>
            <p:cNvSpPr>
              <a:spLocks noChangeArrowheads="1"/>
            </p:cNvSpPr>
            <p:nvPr/>
          </p:nvSpPr>
          <p:spPr bwMode="auto">
            <a:xfrm>
              <a:off x="2672" y="1608"/>
              <a:ext cx="244" cy="3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accent2"/>
                  </a:solidFill>
                  <a:latin typeface="宋体" panose="02010600030101010101" pitchFamily="2" charset="-122"/>
                  <a:ea typeface="宋体" panose="02010600030101010101" pitchFamily="2" charset="-122"/>
                </a:rPr>
                <a:t>-</a:t>
              </a:r>
            </a:p>
          </p:txBody>
        </p:sp>
        <p:sp>
          <p:nvSpPr>
            <p:cNvPr id="59442" name="Text Box 53">
              <a:extLst>
                <a:ext uri="{FF2B5EF4-FFF2-40B4-BE49-F238E27FC236}">
                  <a16:creationId xmlns:a16="http://schemas.microsoft.com/office/drawing/2014/main" id="{D70113AA-36E2-2A1F-B3A7-0C932BD92C26}"/>
                </a:ext>
              </a:extLst>
            </p:cNvPr>
            <p:cNvSpPr txBox="1">
              <a:spLocks noChangeArrowheads="1"/>
            </p:cNvSpPr>
            <p:nvPr/>
          </p:nvSpPr>
          <p:spPr bwMode="auto">
            <a:xfrm>
              <a:off x="2517" y="929"/>
              <a:ext cx="425"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59443" name="Oval 54">
              <a:extLst>
                <a:ext uri="{FF2B5EF4-FFF2-40B4-BE49-F238E27FC236}">
                  <a16:creationId xmlns:a16="http://schemas.microsoft.com/office/drawing/2014/main" id="{1CC4E90A-B2B7-0FA6-8B95-BA0F47205870}"/>
                </a:ext>
              </a:extLst>
            </p:cNvPr>
            <p:cNvSpPr>
              <a:spLocks noChangeArrowheads="1"/>
            </p:cNvSpPr>
            <p:nvPr/>
          </p:nvSpPr>
          <p:spPr bwMode="auto">
            <a:xfrm>
              <a:off x="4018" y="2049"/>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59444" name="Object 55">
              <a:extLst>
                <a:ext uri="{FF2B5EF4-FFF2-40B4-BE49-F238E27FC236}">
                  <a16:creationId xmlns:a16="http://schemas.microsoft.com/office/drawing/2014/main" id="{A29173AB-CB72-2FCD-B96F-D2DB05AA2D6C}"/>
                </a:ext>
              </a:extLst>
            </p:cNvPr>
            <p:cNvGraphicFramePr>
              <a:graphicFrameLocks/>
            </p:cNvGraphicFramePr>
            <p:nvPr/>
          </p:nvGraphicFramePr>
          <p:xfrm>
            <a:off x="3038" y="1216"/>
            <a:ext cx="181" cy="280"/>
          </p:xfrm>
          <a:graphic>
            <a:graphicData uri="http://schemas.openxmlformats.org/presentationml/2006/ole">
              <mc:AlternateContent xmlns:mc="http://schemas.openxmlformats.org/markup-compatibility/2006">
                <mc:Choice xmlns:v="urn:schemas-microsoft-com:vml" Requires="v">
                  <p:oleObj r:id="rId6" imgW="190417" imgH="228501" progId="Equation.3">
                    <p:embed/>
                  </p:oleObj>
                </mc:Choice>
                <mc:Fallback>
                  <p:oleObj r:id="rId6" imgW="190417" imgH="228501" progId="Equation.3">
                    <p:embed/>
                    <p:pic>
                      <p:nvPicPr>
                        <p:cNvPr id="0" name="Object 55"/>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38" y="1216"/>
                          <a:ext cx="181"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9445" name="Object 56">
              <a:extLst>
                <a:ext uri="{FF2B5EF4-FFF2-40B4-BE49-F238E27FC236}">
                  <a16:creationId xmlns:a16="http://schemas.microsoft.com/office/drawing/2014/main" id="{386FD92B-BF4F-DC09-7679-4A1CEF1C60B7}"/>
                </a:ext>
              </a:extLst>
            </p:cNvPr>
            <p:cNvGraphicFramePr>
              <a:graphicFrameLocks/>
            </p:cNvGraphicFramePr>
            <p:nvPr/>
          </p:nvGraphicFramePr>
          <p:xfrm>
            <a:off x="2913" y="302"/>
            <a:ext cx="150" cy="292"/>
          </p:xfrm>
          <a:graphic>
            <a:graphicData uri="http://schemas.openxmlformats.org/presentationml/2006/ole">
              <mc:AlternateContent xmlns:mc="http://schemas.openxmlformats.org/markup-compatibility/2006">
                <mc:Choice xmlns:v="urn:schemas-microsoft-com:vml" Requires="v">
                  <p:oleObj r:id="rId8" imgW="152268" imgH="228402" progId="Equation.3">
                    <p:embed/>
                  </p:oleObj>
                </mc:Choice>
                <mc:Fallback>
                  <p:oleObj r:id="rId8" imgW="152268" imgH="228402" progId="Equation.3">
                    <p:embed/>
                    <p:pic>
                      <p:nvPicPr>
                        <p:cNvPr id="0" name="Object 56"/>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13" y="302"/>
                          <a:ext cx="150"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9446" name="Object 57">
              <a:extLst>
                <a:ext uri="{FF2B5EF4-FFF2-40B4-BE49-F238E27FC236}">
                  <a16:creationId xmlns:a16="http://schemas.microsoft.com/office/drawing/2014/main" id="{BFFCCF1A-3ACE-C69E-CA3F-B12C1696D82D}"/>
                </a:ext>
              </a:extLst>
            </p:cNvPr>
            <p:cNvGraphicFramePr>
              <a:graphicFrameLocks/>
            </p:cNvGraphicFramePr>
            <p:nvPr/>
          </p:nvGraphicFramePr>
          <p:xfrm>
            <a:off x="3515" y="289"/>
            <a:ext cx="177" cy="313"/>
          </p:xfrm>
          <a:graphic>
            <a:graphicData uri="http://schemas.openxmlformats.org/presentationml/2006/ole">
              <mc:AlternateContent xmlns:mc="http://schemas.openxmlformats.org/markup-compatibility/2006">
                <mc:Choice xmlns:v="urn:schemas-microsoft-com:vml" Requires="v">
                  <p:oleObj r:id="rId10" imgW="177492" imgH="240882" progId="Equation.3">
                    <p:embed/>
                  </p:oleObj>
                </mc:Choice>
                <mc:Fallback>
                  <p:oleObj r:id="rId10" imgW="177492" imgH="240882" progId="Equation.3">
                    <p:embed/>
                    <p:pic>
                      <p:nvPicPr>
                        <p:cNvPr id="0" name="Object 5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15" y="289"/>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9447" name="Object 58">
              <a:extLst>
                <a:ext uri="{FF2B5EF4-FFF2-40B4-BE49-F238E27FC236}">
                  <a16:creationId xmlns:a16="http://schemas.microsoft.com/office/drawing/2014/main" id="{80A3F198-B2AC-FF9B-62C1-A136B09BB0A3}"/>
                </a:ext>
              </a:extLst>
            </p:cNvPr>
            <p:cNvGraphicFramePr>
              <a:graphicFrameLocks/>
            </p:cNvGraphicFramePr>
            <p:nvPr/>
          </p:nvGraphicFramePr>
          <p:xfrm>
            <a:off x="4357" y="268"/>
            <a:ext cx="161" cy="308"/>
          </p:xfrm>
          <a:graphic>
            <a:graphicData uri="http://schemas.openxmlformats.org/presentationml/2006/ole">
              <mc:AlternateContent xmlns:mc="http://schemas.openxmlformats.org/markup-compatibility/2006">
                <mc:Choice xmlns:v="urn:schemas-microsoft-com:vml" Requires="v">
                  <p:oleObj r:id="rId12" imgW="164885" imgH="240986" progId="Equation.3">
                    <p:embed/>
                  </p:oleObj>
                </mc:Choice>
                <mc:Fallback>
                  <p:oleObj r:id="rId12" imgW="164885" imgH="240986" progId="Equation.3">
                    <p:embed/>
                    <p:pic>
                      <p:nvPicPr>
                        <p:cNvPr id="0" name="Object 58"/>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57" y="268"/>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9448" name="Object 59">
              <a:extLst>
                <a:ext uri="{FF2B5EF4-FFF2-40B4-BE49-F238E27FC236}">
                  <a16:creationId xmlns:a16="http://schemas.microsoft.com/office/drawing/2014/main" id="{A89D7699-4B5C-9641-430C-356488E4AAAF}"/>
                </a:ext>
              </a:extLst>
            </p:cNvPr>
            <p:cNvGraphicFramePr>
              <a:graphicFrameLocks/>
            </p:cNvGraphicFramePr>
            <p:nvPr/>
          </p:nvGraphicFramePr>
          <p:xfrm>
            <a:off x="5232" y="1200"/>
            <a:ext cx="181" cy="283"/>
          </p:xfrm>
          <a:graphic>
            <a:graphicData uri="http://schemas.openxmlformats.org/presentationml/2006/ole">
              <mc:AlternateContent xmlns:mc="http://schemas.openxmlformats.org/markup-compatibility/2006">
                <mc:Choice xmlns:v="urn:schemas-microsoft-com:vml" Requires="v">
                  <p:oleObj r:id="rId14" imgW="203024" imgH="241091" progId="Equation.3">
                    <p:embed/>
                  </p:oleObj>
                </mc:Choice>
                <mc:Fallback>
                  <p:oleObj r:id="rId14" imgW="203024" imgH="241091" progId="Equation.3">
                    <p:embed/>
                    <p:pic>
                      <p:nvPicPr>
                        <p:cNvPr id="0" name="Object 59"/>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232" y="1200"/>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9449" name="Object 60">
              <a:extLst>
                <a:ext uri="{FF2B5EF4-FFF2-40B4-BE49-F238E27FC236}">
                  <a16:creationId xmlns:a16="http://schemas.microsoft.com/office/drawing/2014/main" id="{410E4BDA-9F78-160E-1450-3746FE004981}"/>
                </a:ext>
              </a:extLst>
            </p:cNvPr>
            <p:cNvGraphicFramePr>
              <a:graphicFrameLocks/>
            </p:cNvGraphicFramePr>
            <p:nvPr/>
          </p:nvGraphicFramePr>
          <p:xfrm>
            <a:off x="4066" y="639"/>
            <a:ext cx="186" cy="313"/>
          </p:xfrm>
          <a:graphic>
            <a:graphicData uri="http://schemas.openxmlformats.org/presentationml/2006/ole">
              <mc:AlternateContent xmlns:mc="http://schemas.openxmlformats.org/markup-compatibility/2006">
                <mc:Choice xmlns:v="urn:schemas-microsoft-com:vml" Requires="v">
                  <p:oleObj r:id="rId16" imgW="241195" imgH="241195" progId="Equation.3">
                    <p:embed/>
                  </p:oleObj>
                </mc:Choice>
                <mc:Fallback>
                  <p:oleObj r:id="rId16" imgW="241195" imgH="241195" progId="Equation.3">
                    <p:embed/>
                    <p:pic>
                      <p:nvPicPr>
                        <p:cNvPr id="0" name="Object 60"/>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066" y="639"/>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9450" name="Line 61">
              <a:extLst>
                <a:ext uri="{FF2B5EF4-FFF2-40B4-BE49-F238E27FC236}">
                  <a16:creationId xmlns:a16="http://schemas.microsoft.com/office/drawing/2014/main" id="{355BF3F1-BB1C-5ED0-A191-5EA4B62E7FA9}"/>
                </a:ext>
              </a:extLst>
            </p:cNvPr>
            <p:cNvSpPr>
              <a:spLocks noChangeShapeType="1"/>
            </p:cNvSpPr>
            <p:nvPr/>
          </p:nvSpPr>
          <p:spPr bwMode="auto">
            <a:xfrm flipV="1">
              <a:off x="2890" y="590"/>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9451" name="Object 62">
              <a:extLst>
                <a:ext uri="{FF2B5EF4-FFF2-40B4-BE49-F238E27FC236}">
                  <a16:creationId xmlns:a16="http://schemas.microsoft.com/office/drawing/2014/main" id="{C06CC118-AFE7-83B3-F93A-7345B0EC44DF}"/>
                </a:ext>
              </a:extLst>
            </p:cNvPr>
            <p:cNvGraphicFramePr>
              <a:graphicFrameLocks/>
            </p:cNvGraphicFramePr>
            <p:nvPr/>
          </p:nvGraphicFramePr>
          <p:xfrm>
            <a:off x="2579" y="1475"/>
            <a:ext cx="205" cy="295"/>
          </p:xfrm>
          <a:graphic>
            <a:graphicData uri="http://schemas.openxmlformats.org/presentationml/2006/ole">
              <mc:AlternateContent xmlns:mc="http://schemas.openxmlformats.org/markup-compatibility/2006">
                <mc:Choice xmlns:v="urn:schemas-microsoft-com:vml" Requires="v">
                  <p:oleObj r:id="rId18" imgW="215619" imgH="240986" progId="Equation.3">
                    <p:embed/>
                  </p:oleObj>
                </mc:Choice>
                <mc:Fallback>
                  <p:oleObj r:id="rId18" imgW="215619" imgH="240986" progId="Equation.3">
                    <p:embed/>
                    <p:pic>
                      <p:nvPicPr>
                        <p:cNvPr id="0" name="Object 62"/>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579" y="1475"/>
                          <a:ext cx="20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9452" name="Line 63">
              <a:extLst>
                <a:ext uri="{FF2B5EF4-FFF2-40B4-BE49-F238E27FC236}">
                  <a16:creationId xmlns:a16="http://schemas.microsoft.com/office/drawing/2014/main" id="{90102F61-2F3C-980D-3400-91706B445B3E}"/>
                </a:ext>
              </a:extLst>
            </p:cNvPr>
            <p:cNvSpPr>
              <a:spLocks noChangeShapeType="1"/>
            </p:cNvSpPr>
            <p:nvPr/>
          </p:nvSpPr>
          <p:spPr bwMode="auto">
            <a:xfrm>
              <a:off x="3784" y="1378"/>
              <a:ext cx="54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53" name="Rectangle 64">
              <a:extLst>
                <a:ext uri="{FF2B5EF4-FFF2-40B4-BE49-F238E27FC236}">
                  <a16:creationId xmlns:a16="http://schemas.microsoft.com/office/drawing/2014/main" id="{454399C1-B362-7356-DC88-369BCA2B9752}"/>
                </a:ext>
              </a:extLst>
            </p:cNvPr>
            <p:cNvSpPr>
              <a:spLocks noChangeArrowheads="1"/>
            </p:cNvSpPr>
            <p:nvPr/>
          </p:nvSpPr>
          <p:spPr bwMode="auto">
            <a:xfrm>
              <a:off x="4008" y="160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9454" name="Line 65">
              <a:extLst>
                <a:ext uri="{FF2B5EF4-FFF2-40B4-BE49-F238E27FC236}">
                  <a16:creationId xmlns:a16="http://schemas.microsoft.com/office/drawing/2014/main" id="{90C3EA20-2FF1-028B-D4C4-96B8E4509388}"/>
                </a:ext>
              </a:extLst>
            </p:cNvPr>
            <p:cNvSpPr>
              <a:spLocks noChangeShapeType="1"/>
            </p:cNvSpPr>
            <p:nvPr/>
          </p:nvSpPr>
          <p:spPr bwMode="auto">
            <a:xfrm>
              <a:off x="4054" y="1367"/>
              <a:ext cx="0" cy="2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55" name="Line 66">
              <a:extLst>
                <a:ext uri="{FF2B5EF4-FFF2-40B4-BE49-F238E27FC236}">
                  <a16:creationId xmlns:a16="http://schemas.microsoft.com/office/drawing/2014/main" id="{7B68C67E-F3DE-8610-8E97-B82370DB15CA}"/>
                </a:ext>
              </a:extLst>
            </p:cNvPr>
            <p:cNvSpPr>
              <a:spLocks noChangeShapeType="1"/>
            </p:cNvSpPr>
            <p:nvPr/>
          </p:nvSpPr>
          <p:spPr bwMode="auto">
            <a:xfrm>
              <a:off x="4049" y="1859"/>
              <a:ext cx="0" cy="2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56" name="Line 67">
              <a:extLst>
                <a:ext uri="{FF2B5EF4-FFF2-40B4-BE49-F238E27FC236}">
                  <a16:creationId xmlns:a16="http://schemas.microsoft.com/office/drawing/2014/main" id="{E6C26C39-3F36-8337-F7FF-75263FDC0423}"/>
                </a:ext>
              </a:extLst>
            </p:cNvPr>
            <p:cNvSpPr>
              <a:spLocks noChangeShapeType="1"/>
            </p:cNvSpPr>
            <p:nvPr/>
          </p:nvSpPr>
          <p:spPr bwMode="auto">
            <a:xfrm>
              <a:off x="4173" y="1599"/>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9457" name="Object 68">
              <a:extLst>
                <a:ext uri="{FF2B5EF4-FFF2-40B4-BE49-F238E27FC236}">
                  <a16:creationId xmlns:a16="http://schemas.microsoft.com/office/drawing/2014/main" id="{61741AF3-2F71-22CF-7FD0-0AC1A84AB8A3}"/>
                </a:ext>
              </a:extLst>
            </p:cNvPr>
            <p:cNvGraphicFramePr>
              <a:graphicFrameLocks/>
            </p:cNvGraphicFramePr>
            <p:nvPr/>
          </p:nvGraphicFramePr>
          <p:xfrm>
            <a:off x="4194" y="1582"/>
            <a:ext cx="164" cy="313"/>
          </p:xfrm>
          <a:graphic>
            <a:graphicData uri="http://schemas.openxmlformats.org/presentationml/2006/ole">
              <mc:AlternateContent xmlns:mc="http://schemas.openxmlformats.org/markup-compatibility/2006">
                <mc:Choice xmlns:v="urn:schemas-microsoft-com:vml" Requires="v">
                  <p:oleObj r:id="rId20" imgW="164885" imgH="240986" progId="Equation.3">
                    <p:embed/>
                  </p:oleObj>
                </mc:Choice>
                <mc:Fallback>
                  <p:oleObj r:id="rId20" imgW="164885" imgH="240986" progId="Equation.3">
                    <p:embed/>
                    <p:pic>
                      <p:nvPicPr>
                        <p:cNvPr id="0" name="Object 68"/>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4194" y="1582"/>
                          <a:ext cx="164"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9458" name="Text Box 69">
              <a:extLst>
                <a:ext uri="{FF2B5EF4-FFF2-40B4-BE49-F238E27FC236}">
                  <a16:creationId xmlns:a16="http://schemas.microsoft.com/office/drawing/2014/main" id="{799BE927-C0C0-19D2-9890-3B26EB64F19A}"/>
                </a:ext>
              </a:extLst>
            </p:cNvPr>
            <p:cNvSpPr txBox="1">
              <a:spLocks noChangeArrowheads="1"/>
            </p:cNvSpPr>
            <p:nvPr/>
          </p:nvSpPr>
          <p:spPr bwMode="auto">
            <a:xfrm>
              <a:off x="3644" y="1539"/>
              <a:ext cx="466"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E</a:t>
              </a:r>
              <a:endParaRPr lang="en-US" altLang="zh-CN" sz="2400" b="1" i="0">
                <a:solidFill>
                  <a:schemeClr val="tx1"/>
                </a:solidFill>
                <a:ea typeface="楷体_GB2312" pitchFamily="49" charset="-122"/>
              </a:endParaRPr>
            </a:p>
          </p:txBody>
        </p:sp>
      </p:grpSp>
      <p:graphicFrame>
        <p:nvGraphicFramePr>
          <p:cNvPr id="539720" name="Object 72">
            <a:extLst>
              <a:ext uri="{FF2B5EF4-FFF2-40B4-BE49-F238E27FC236}">
                <a16:creationId xmlns:a16="http://schemas.microsoft.com/office/drawing/2014/main" id="{EFE00992-0F6C-B166-0C06-99035E5AEF40}"/>
              </a:ext>
            </a:extLst>
          </p:cNvPr>
          <p:cNvGraphicFramePr>
            <a:graphicFrameLocks/>
          </p:cNvGraphicFramePr>
          <p:nvPr/>
        </p:nvGraphicFramePr>
        <p:xfrm>
          <a:off x="3536950" y="3563938"/>
          <a:ext cx="3500438" cy="1100137"/>
        </p:xfrm>
        <a:graphic>
          <a:graphicData uri="http://schemas.openxmlformats.org/presentationml/2006/ole">
            <mc:AlternateContent xmlns:mc="http://schemas.openxmlformats.org/markup-compatibility/2006">
              <mc:Choice xmlns:v="urn:schemas-microsoft-com:vml" Requires="v">
                <p:oleObj r:id="rId22" imgW="1409088" imgH="431613" progId="Equation.3">
                  <p:embed/>
                </p:oleObj>
              </mc:Choice>
              <mc:Fallback>
                <p:oleObj r:id="rId22" imgW="1409088" imgH="431613" progId="Equation.3">
                  <p:embed/>
                  <p:pic>
                    <p:nvPicPr>
                      <p:cNvPr id="0" name="Object 72"/>
                      <p:cNvPicPr>
                        <a:picLocks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536950" y="3563938"/>
                        <a:ext cx="3500438" cy="1100137"/>
                      </a:xfrm>
                      <a:prstGeom prst="rect">
                        <a:avLst/>
                      </a:prstGeom>
                      <a:gradFill rotWithShape="1">
                        <a:gsLst>
                          <a:gs pos="0">
                            <a:srgbClr val="FFFFFF"/>
                          </a:gs>
                          <a:gs pos="50000">
                            <a:srgbClr val="FFFFCC"/>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39722" name="Rectangle 74">
            <a:extLst>
              <a:ext uri="{FF2B5EF4-FFF2-40B4-BE49-F238E27FC236}">
                <a16:creationId xmlns:a16="http://schemas.microsoft.com/office/drawing/2014/main" id="{E19D3FA2-81B6-1008-D928-BFE4A2781890}"/>
              </a:ext>
            </a:extLst>
          </p:cNvPr>
          <p:cNvSpPr>
            <a:spLocks noChangeArrowheads="1"/>
          </p:cNvSpPr>
          <p:nvPr/>
        </p:nvSpPr>
        <p:spPr bwMode="auto">
          <a:xfrm>
            <a:off x="431800" y="4778375"/>
            <a:ext cx="8226425" cy="1563688"/>
          </a:xfrm>
          <a:prstGeom prst="rect">
            <a:avLst/>
          </a:prstGeom>
          <a:noFill/>
          <a:ln w="9525">
            <a:noFill/>
            <a:miter lim="800000"/>
          </a:ln>
          <a:effectLst/>
        </p:spPr>
        <p:txBody>
          <a:bodyPr>
            <a:spAutoFit/>
          </a:bodyPr>
          <a:lstStyle/>
          <a:p>
            <a:pPr>
              <a:lnSpc>
                <a:spcPct val="115000"/>
              </a:lnSpc>
              <a:defRPr/>
            </a:pPr>
            <a:r>
              <a:rPr kumimoji="1" lang="en-US" altLang="zh-CN"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由例</a:t>
            </a: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1</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、例</a:t>
            </a: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2</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可知，当电路不同时，计算</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电压放大倍数 </a:t>
            </a:r>
            <a:r>
              <a:rPr kumimoji="1" lang="en-US" altLang="zh-CN" b="1">
                <a:solidFill>
                  <a:schemeClr val="tx1"/>
                </a:solidFill>
                <a:effectLst>
                  <a:outerShdw blurRad="38100" dist="38100" dir="2700000" algn="tl">
                    <a:srgbClr val="C0C0C0"/>
                  </a:outerShdw>
                </a:effectLst>
                <a:ea typeface="宋体" panose="02010600030101010101" pitchFamily="2" charset="-122"/>
                <a:cs typeface="+mn-cs"/>
              </a:rPr>
              <a:t>A</a:t>
            </a:r>
            <a:r>
              <a:rPr kumimoji="1" lang="en-US" altLang="zh-CN" b="1" i="0" baseline="-25000">
                <a:solidFill>
                  <a:schemeClr val="tx1"/>
                </a:solidFill>
                <a:effectLst>
                  <a:outerShdw blurRad="38100" dist="38100" dir="2700000" algn="tl">
                    <a:srgbClr val="C0C0C0"/>
                  </a:outerShdw>
                </a:effectLst>
                <a:ea typeface="宋体" panose="02010600030101010101" pitchFamily="2" charset="-122"/>
                <a:cs typeface="+mn-cs"/>
              </a:rPr>
              <a:t>u</a:t>
            </a: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 </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的公式也不同。</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要根据微变等效电路找出 </a:t>
            </a:r>
            <a:r>
              <a:rPr kumimoji="1" lang="en-US" altLang="zh-CN" b="1">
                <a:solidFill>
                  <a:srgbClr val="0000FF"/>
                </a:solidFill>
                <a:effectLst>
                  <a:outerShdw blurRad="38100" dist="38100" dir="2700000" algn="tl">
                    <a:srgbClr val="C0C0C0"/>
                  </a:outerShdw>
                </a:effectLst>
                <a:ea typeface="楷体_GB2312" pitchFamily="49" charset="-122"/>
                <a:cs typeface="+mn-cs"/>
              </a:rPr>
              <a:t>u</a:t>
            </a:r>
            <a:r>
              <a:rPr kumimoji="1" lang="en-US" altLang="zh-CN" b="1" baseline="-25000">
                <a:solidFill>
                  <a:srgbClr val="0000FF"/>
                </a:solidFill>
                <a:effectLst>
                  <a:outerShdw blurRad="38100" dist="38100" dir="2700000" algn="tl">
                    <a:srgbClr val="C0C0C0"/>
                  </a:outerShdw>
                </a:effectLst>
                <a:ea typeface="楷体_GB2312" pitchFamily="49" charset="-122"/>
                <a:cs typeface="+mn-cs"/>
              </a:rPr>
              <a:t>i</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与</a:t>
            </a:r>
            <a:r>
              <a:rPr kumimoji="1" lang="en-US" altLang="zh-CN" b="1">
                <a:solidFill>
                  <a:srgbClr val="0000FF"/>
                </a:solidFill>
                <a:effectLst>
                  <a:outerShdw blurRad="38100" dist="38100" dir="2700000" algn="tl">
                    <a:srgbClr val="C0C0C0"/>
                  </a:outerShdw>
                </a:effectLst>
                <a:ea typeface="楷体_GB2312" pitchFamily="49" charset="-122"/>
                <a:cs typeface="+mn-cs"/>
              </a:rPr>
              <a:t>i</a:t>
            </a:r>
            <a:r>
              <a:rPr kumimoji="1" lang="en-US" altLang="zh-CN" b="1" baseline="-25000">
                <a:solidFill>
                  <a:srgbClr val="0000FF"/>
                </a:solidFill>
                <a:effectLst>
                  <a:outerShdw blurRad="38100" dist="38100" dir="2700000" algn="tl">
                    <a:srgbClr val="C0C0C0"/>
                  </a:outerShdw>
                </a:effectLst>
                <a:ea typeface="楷体_GB2312" pitchFamily="49" charset="-122"/>
                <a:cs typeface="+mn-cs"/>
              </a:rPr>
              <a:t>b</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的关系、 </a:t>
            </a:r>
            <a:r>
              <a:rPr kumimoji="1" lang="en-US" altLang="zh-CN" b="1">
                <a:solidFill>
                  <a:srgbClr val="0000FF"/>
                </a:solidFill>
                <a:effectLst>
                  <a:outerShdw blurRad="38100" dist="38100" dir="2700000" algn="tl">
                    <a:srgbClr val="C0C0C0"/>
                  </a:outerShdw>
                </a:effectLst>
                <a:ea typeface="楷体_GB2312" pitchFamily="49" charset="-122"/>
                <a:cs typeface="+mn-cs"/>
              </a:rPr>
              <a:t>u</a:t>
            </a:r>
            <a:r>
              <a:rPr kumimoji="1" lang="en-US" altLang="zh-CN" b="1" baseline="-25000">
                <a:solidFill>
                  <a:srgbClr val="0000FF"/>
                </a:solidFill>
                <a:effectLst>
                  <a:outerShdw blurRad="38100" dist="38100" dir="2700000" algn="tl">
                    <a:srgbClr val="C0C0C0"/>
                  </a:outerShdw>
                </a:effectLst>
                <a:ea typeface="楷体_GB2312" pitchFamily="49" charset="-122"/>
                <a:cs typeface="+mn-cs"/>
              </a:rPr>
              <a:t>o</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与</a:t>
            </a:r>
            <a:r>
              <a:rPr kumimoji="1" lang="en-US" altLang="zh-CN" b="1">
                <a:solidFill>
                  <a:srgbClr val="0000FF"/>
                </a:solidFill>
                <a:effectLst>
                  <a:outerShdw blurRad="38100" dist="38100" dir="2700000" algn="tl">
                    <a:srgbClr val="C0C0C0"/>
                  </a:outerShdw>
                </a:effectLst>
                <a:ea typeface="楷体_GB2312" pitchFamily="49" charset="-122"/>
                <a:cs typeface="+mn-cs"/>
              </a:rPr>
              <a:t>i</a:t>
            </a:r>
            <a:r>
              <a:rPr kumimoji="1" lang="en-US" altLang="zh-CN" b="1" baseline="-25000">
                <a:solidFill>
                  <a:srgbClr val="0000FF"/>
                </a:solidFill>
                <a:effectLst>
                  <a:outerShdw blurRad="38100" dist="38100" dir="2700000" algn="tl">
                    <a:srgbClr val="C0C0C0"/>
                  </a:outerShdw>
                </a:effectLst>
                <a:ea typeface="楷体_GB2312" pitchFamily="49" charset="-122"/>
                <a:cs typeface="+mn-cs"/>
              </a:rPr>
              <a:t>c </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的关系。</a:t>
            </a:r>
          </a:p>
        </p:txBody>
      </p:sp>
      <p:sp>
        <p:nvSpPr>
          <p:cNvPr id="59461" name="AutoShape 75">
            <a:hlinkClick r:id="" action="ppaction://hlinkshowjump?jump=previousslide" highlightClick="1"/>
            <a:extLst>
              <a:ext uri="{FF2B5EF4-FFF2-40B4-BE49-F238E27FC236}">
                <a16:creationId xmlns:a16="http://schemas.microsoft.com/office/drawing/2014/main" id="{FC670F1B-8896-5F90-41A3-0D5F08A8E8E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9462" name="AutoShape 76">
            <a:hlinkClick r:id="" action="ppaction://hlinkshowjump?jump=nextslide" highlightClick="1"/>
            <a:extLst>
              <a:ext uri="{FF2B5EF4-FFF2-40B4-BE49-F238E27FC236}">
                <a16:creationId xmlns:a16="http://schemas.microsoft.com/office/drawing/2014/main" id="{97EA4366-3861-CF71-5DEB-F70217C72E5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9463" name="AutoShape 77">
            <a:hlinkClick r:id="" action="ppaction://hlinkshowjump?jump=firstslide" highlightClick="1"/>
            <a:extLst>
              <a:ext uri="{FF2B5EF4-FFF2-40B4-BE49-F238E27FC236}">
                <a16:creationId xmlns:a16="http://schemas.microsoft.com/office/drawing/2014/main" id="{65895967-B15C-5312-A492-FEF0C192A0E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9464" name="AutoShape 78">
            <a:hlinkClick r:id="" action="ppaction://hlinkshowjump?jump=lastslideviewed" highlightClick="1"/>
            <a:extLst>
              <a:ext uri="{FF2B5EF4-FFF2-40B4-BE49-F238E27FC236}">
                <a16:creationId xmlns:a16="http://schemas.microsoft.com/office/drawing/2014/main" id="{2A90557F-C544-6583-1F58-08B4B3C58717}"/>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59465" name="Group 81">
            <a:extLst>
              <a:ext uri="{FF2B5EF4-FFF2-40B4-BE49-F238E27FC236}">
                <a16:creationId xmlns:a16="http://schemas.microsoft.com/office/drawing/2014/main" id="{2CDF05A2-DB16-FBF5-BCFA-2E8F1527F084}"/>
              </a:ext>
            </a:extLst>
          </p:cNvPr>
          <p:cNvGrpSpPr>
            <a:grpSpLocks/>
          </p:cNvGrpSpPr>
          <p:nvPr/>
        </p:nvGrpSpPr>
        <p:grpSpPr bwMode="auto">
          <a:xfrm>
            <a:off x="65088" y="954088"/>
            <a:ext cx="4416425" cy="2282825"/>
            <a:chOff x="2548" y="2400"/>
            <a:chExt cx="2913" cy="1535"/>
          </a:xfrm>
        </p:grpSpPr>
        <p:sp>
          <p:nvSpPr>
            <p:cNvPr id="59466" name="Line 82">
              <a:extLst>
                <a:ext uri="{FF2B5EF4-FFF2-40B4-BE49-F238E27FC236}">
                  <a16:creationId xmlns:a16="http://schemas.microsoft.com/office/drawing/2014/main" id="{85FA3913-85D5-DBC1-8D9A-8D8E41F3BE48}"/>
                </a:ext>
              </a:extLst>
            </p:cNvPr>
            <p:cNvSpPr>
              <a:spLocks noChangeShapeType="1"/>
            </p:cNvSpPr>
            <p:nvPr/>
          </p:nvSpPr>
          <p:spPr bwMode="auto">
            <a:xfrm flipV="1">
              <a:off x="2923" y="3831"/>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67" name="Line 83">
              <a:extLst>
                <a:ext uri="{FF2B5EF4-FFF2-40B4-BE49-F238E27FC236}">
                  <a16:creationId xmlns:a16="http://schemas.microsoft.com/office/drawing/2014/main" id="{B89E7B3E-DB3B-4ACB-88B4-4BB7F46F940C}"/>
                </a:ext>
              </a:extLst>
            </p:cNvPr>
            <p:cNvSpPr>
              <a:spLocks noChangeShapeType="1"/>
            </p:cNvSpPr>
            <p:nvPr/>
          </p:nvSpPr>
          <p:spPr bwMode="auto">
            <a:xfrm flipH="1" flipV="1">
              <a:off x="4353" y="2755"/>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68" name="Line 84">
              <a:extLst>
                <a:ext uri="{FF2B5EF4-FFF2-40B4-BE49-F238E27FC236}">
                  <a16:creationId xmlns:a16="http://schemas.microsoft.com/office/drawing/2014/main" id="{1FD5E8FF-A8A8-2F48-15F1-F0DD7C86B722}"/>
                </a:ext>
              </a:extLst>
            </p:cNvPr>
            <p:cNvSpPr>
              <a:spLocks noChangeShapeType="1"/>
            </p:cNvSpPr>
            <p:nvPr/>
          </p:nvSpPr>
          <p:spPr bwMode="auto">
            <a:xfrm flipV="1">
              <a:off x="2923" y="2772"/>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9469" name="Group 85">
              <a:extLst>
                <a:ext uri="{FF2B5EF4-FFF2-40B4-BE49-F238E27FC236}">
                  <a16:creationId xmlns:a16="http://schemas.microsoft.com/office/drawing/2014/main" id="{6209A767-B5E6-BC72-3BFD-A825A5CA9276}"/>
                </a:ext>
              </a:extLst>
            </p:cNvPr>
            <p:cNvGrpSpPr>
              <a:grpSpLocks/>
            </p:cNvGrpSpPr>
            <p:nvPr/>
          </p:nvGrpSpPr>
          <p:grpSpPr bwMode="auto">
            <a:xfrm>
              <a:off x="4250" y="3136"/>
              <a:ext cx="206" cy="290"/>
              <a:chOff x="4164" y="1968"/>
              <a:chExt cx="264" cy="420"/>
            </a:xfrm>
          </p:grpSpPr>
          <p:sp>
            <p:nvSpPr>
              <p:cNvPr id="59470" name="AutoShape 86">
                <a:extLst>
                  <a:ext uri="{FF2B5EF4-FFF2-40B4-BE49-F238E27FC236}">
                    <a16:creationId xmlns:a16="http://schemas.microsoft.com/office/drawing/2014/main" id="{7FAE024C-0E06-31D8-EB04-82D42E829DB7}"/>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9471" name="Line 87">
                <a:extLst>
                  <a:ext uri="{FF2B5EF4-FFF2-40B4-BE49-F238E27FC236}">
                    <a16:creationId xmlns:a16="http://schemas.microsoft.com/office/drawing/2014/main" id="{4E9463A1-387A-260F-B906-E45B11E95A96}"/>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9472" name="Line 88">
              <a:extLst>
                <a:ext uri="{FF2B5EF4-FFF2-40B4-BE49-F238E27FC236}">
                  <a16:creationId xmlns:a16="http://schemas.microsoft.com/office/drawing/2014/main" id="{D17B0E24-5E64-DF4C-3A29-E713879AB752}"/>
                </a:ext>
              </a:extLst>
            </p:cNvPr>
            <p:cNvSpPr>
              <a:spLocks noChangeShapeType="1"/>
            </p:cNvSpPr>
            <p:nvPr/>
          </p:nvSpPr>
          <p:spPr bwMode="auto">
            <a:xfrm flipV="1">
              <a:off x="3810" y="2755"/>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73" name="Rectangle 89">
              <a:extLst>
                <a:ext uri="{FF2B5EF4-FFF2-40B4-BE49-F238E27FC236}">
                  <a16:creationId xmlns:a16="http://schemas.microsoft.com/office/drawing/2014/main" id="{32391436-C776-62D9-99E7-83B9E74B78F4}"/>
                </a:ext>
              </a:extLst>
            </p:cNvPr>
            <p:cNvSpPr>
              <a:spLocks noChangeArrowheads="1"/>
            </p:cNvSpPr>
            <p:nvPr/>
          </p:nvSpPr>
          <p:spPr bwMode="auto">
            <a:xfrm>
              <a:off x="3762" y="316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9474" name="Line 90">
              <a:extLst>
                <a:ext uri="{FF2B5EF4-FFF2-40B4-BE49-F238E27FC236}">
                  <a16:creationId xmlns:a16="http://schemas.microsoft.com/office/drawing/2014/main" id="{F38A140C-C6B8-3DF4-4BA2-BBEFE7DD263B}"/>
                </a:ext>
              </a:extLst>
            </p:cNvPr>
            <p:cNvSpPr>
              <a:spLocks noChangeShapeType="1"/>
            </p:cNvSpPr>
            <p:nvPr/>
          </p:nvSpPr>
          <p:spPr bwMode="auto">
            <a:xfrm>
              <a:off x="4338" y="2743"/>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75" name="Line 91">
              <a:extLst>
                <a:ext uri="{FF2B5EF4-FFF2-40B4-BE49-F238E27FC236}">
                  <a16:creationId xmlns:a16="http://schemas.microsoft.com/office/drawing/2014/main" id="{C1ECC5C3-B82E-445E-FE73-4514D410A9AD}"/>
                </a:ext>
              </a:extLst>
            </p:cNvPr>
            <p:cNvSpPr>
              <a:spLocks noChangeShapeType="1"/>
            </p:cNvSpPr>
            <p:nvPr/>
          </p:nvSpPr>
          <p:spPr bwMode="auto">
            <a:xfrm flipV="1">
              <a:off x="4799" y="2755"/>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76" name="Rectangle 92">
              <a:extLst>
                <a:ext uri="{FF2B5EF4-FFF2-40B4-BE49-F238E27FC236}">
                  <a16:creationId xmlns:a16="http://schemas.microsoft.com/office/drawing/2014/main" id="{05C87C69-C224-9813-46E4-8480672C7506}"/>
                </a:ext>
              </a:extLst>
            </p:cNvPr>
            <p:cNvSpPr>
              <a:spLocks noChangeArrowheads="1"/>
            </p:cNvSpPr>
            <p:nvPr/>
          </p:nvSpPr>
          <p:spPr bwMode="auto">
            <a:xfrm>
              <a:off x="4751" y="316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9741" name="Text Box 93">
              <a:extLst>
                <a:ext uri="{FF2B5EF4-FFF2-40B4-BE49-F238E27FC236}">
                  <a16:creationId xmlns:a16="http://schemas.microsoft.com/office/drawing/2014/main" id="{89BE159C-F5BA-179B-EA88-3CA237F06F55}"/>
                </a:ext>
              </a:extLst>
            </p:cNvPr>
            <p:cNvSpPr txBox="1">
              <a:spLocks noChangeArrowheads="1"/>
            </p:cNvSpPr>
            <p:nvPr/>
          </p:nvSpPr>
          <p:spPr bwMode="auto">
            <a:xfrm>
              <a:off x="3771" y="3121"/>
              <a:ext cx="439" cy="30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9478" name="Line 94">
              <a:extLst>
                <a:ext uri="{FF2B5EF4-FFF2-40B4-BE49-F238E27FC236}">
                  <a16:creationId xmlns:a16="http://schemas.microsoft.com/office/drawing/2014/main" id="{AAB242F9-EDFA-B0E4-80AC-09289E8BED70}"/>
                </a:ext>
              </a:extLst>
            </p:cNvPr>
            <p:cNvSpPr>
              <a:spLocks noChangeShapeType="1"/>
            </p:cNvSpPr>
            <p:nvPr/>
          </p:nvSpPr>
          <p:spPr bwMode="auto">
            <a:xfrm>
              <a:off x="4199" y="3169"/>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9479" name="Line 95">
              <a:extLst>
                <a:ext uri="{FF2B5EF4-FFF2-40B4-BE49-F238E27FC236}">
                  <a16:creationId xmlns:a16="http://schemas.microsoft.com/office/drawing/2014/main" id="{29351682-3889-D5D3-47AE-6EF93B2DF9C9}"/>
                </a:ext>
              </a:extLst>
            </p:cNvPr>
            <p:cNvSpPr>
              <a:spLocks noChangeShapeType="1"/>
            </p:cNvSpPr>
            <p:nvPr/>
          </p:nvSpPr>
          <p:spPr bwMode="auto">
            <a:xfrm flipV="1">
              <a:off x="3525" y="2705"/>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39744" name="Text Box 96">
              <a:extLst>
                <a:ext uri="{FF2B5EF4-FFF2-40B4-BE49-F238E27FC236}">
                  <a16:creationId xmlns:a16="http://schemas.microsoft.com/office/drawing/2014/main" id="{A04FF54A-FA77-B743-BA89-BEED6081938C}"/>
                </a:ext>
              </a:extLst>
            </p:cNvPr>
            <p:cNvSpPr txBox="1">
              <a:spLocks noChangeArrowheads="1"/>
            </p:cNvSpPr>
            <p:nvPr/>
          </p:nvSpPr>
          <p:spPr bwMode="auto">
            <a:xfrm>
              <a:off x="4415" y="3151"/>
              <a:ext cx="635" cy="301"/>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9481" name="Line 97">
              <a:extLst>
                <a:ext uri="{FF2B5EF4-FFF2-40B4-BE49-F238E27FC236}">
                  <a16:creationId xmlns:a16="http://schemas.microsoft.com/office/drawing/2014/main" id="{D5CB098B-9AE0-58EF-2C13-7C525B8BE961}"/>
                </a:ext>
              </a:extLst>
            </p:cNvPr>
            <p:cNvSpPr>
              <a:spLocks noChangeShapeType="1"/>
            </p:cNvSpPr>
            <p:nvPr/>
          </p:nvSpPr>
          <p:spPr bwMode="auto">
            <a:xfrm flipH="1">
              <a:off x="4310" y="2693"/>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39746" name="Text Box 98">
              <a:extLst>
                <a:ext uri="{FF2B5EF4-FFF2-40B4-BE49-F238E27FC236}">
                  <a16:creationId xmlns:a16="http://schemas.microsoft.com/office/drawing/2014/main" id="{9358C7F0-2785-98F2-BC7F-CD5C93F61B61}"/>
                </a:ext>
              </a:extLst>
            </p:cNvPr>
            <p:cNvSpPr txBox="1">
              <a:spLocks noChangeArrowheads="1"/>
            </p:cNvSpPr>
            <p:nvPr/>
          </p:nvSpPr>
          <p:spPr bwMode="auto">
            <a:xfrm>
              <a:off x="3354" y="3114"/>
              <a:ext cx="466" cy="306"/>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9483" name="Line 99">
              <a:extLst>
                <a:ext uri="{FF2B5EF4-FFF2-40B4-BE49-F238E27FC236}">
                  <a16:creationId xmlns:a16="http://schemas.microsoft.com/office/drawing/2014/main" id="{91299F6D-79D4-F3A4-E29F-E7B749F82558}"/>
                </a:ext>
              </a:extLst>
            </p:cNvPr>
            <p:cNvSpPr>
              <a:spLocks noChangeShapeType="1"/>
            </p:cNvSpPr>
            <p:nvPr/>
          </p:nvSpPr>
          <p:spPr bwMode="auto">
            <a:xfrm flipV="1">
              <a:off x="5194" y="2763"/>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84" name="Rectangle 100">
              <a:extLst>
                <a:ext uri="{FF2B5EF4-FFF2-40B4-BE49-F238E27FC236}">
                  <a16:creationId xmlns:a16="http://schemas.microsoft.com/office/drawing/2014/main" id="{33849B3F-2FBF-2A90-BC3B-272F4D5CF91A}"/>
                </a:ext>
              </a:extLst>
            </p:cNvPr>
            <p:cNvSpPr>
              <a:spLocks noChangeArrowheads="1"/>
            </p:cNvSpPr>
            <p:nvPr/>
          </p:nvSpPr>
          <p:spPr bwMode="auto">
            <a:xfrm>
              <a:off x="5149" y="3148"/>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9749" name="Text Box 101">
              <a:extLst>
                <a:ext uri="{FF2B5EF4-FFF2-40B4-BE49-F238E27FC236}">
                  <a16:creationId xmlns:a16="http://schemas.microsoft.com/office/drawing/2014/main" id="{3551CCD0-CB55-64E1-A3DC-F2F07301FDCD}"/>
                </a:ext>
              </a:extLst>
            </p:cNvPr>
            <p:cNvSpPr txBox="1">
              <a:spLocks noChangeArrowheads="1"/>
            </p:cNvSpPr>
            <p:nvPr/>
          </p:nvSpPr>
          <p:spPr bwMode="auto">
            <a:xfrm>
              <a:off x="4392" y="3128"/>
              <a:ext cx="453" cy="30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39750" name="Text Box 102">
              <a:extLst>
                <a:ext uri="{FF2B5EF4-FFF2-40B4-BE49-F238E27FC236}">
                  <a16:creationId xmlns:a16="http://schemas.microsoft.com/office/drawing/2014/main" id="{A5E0BF32-64F6-159A-E01F-1B7B76FF21BD}"/>
                </a:ext>
              </a:extLst>
            </p:cNvPr>
            <p:cNvSpPr txBox="1">
              <a:spLocks noChangeArrowheads="1"/>
            </p:cNvSpPr>
            <p:nvPr/>
          </p:nvSpPr>
          <p:spPr bwMode="auto">
            <a:xfrm>
              <a:off x="4771" y="3114"/>
              <a:ext cx="508" cy="306"/>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39751" name="Text Box 103">
              <a:extLst>
                <a:ext uri="{FF2B5EF4-FFF2-40B4-BE49-F238E27FC236}">
                  <a16:creationId xmlns:a16="http://schemas.microsoft.com/office/drawing/2014/main" id="{4DE91B2D-5028-A538-E35D-3AF24D6D00C9}"/>
                </a:ext>
              </a:extLst>
            </p:cNvPr>
            <p:cNvSpPr txBox="1">
              <a:spLocks noChangeArrowheads="1"/>
            </p:cNvSpPr>
            <p:nvPr/>
          </p:nvSpPr>
          <p:spPr bwMode="auto">
            <a:xfrm>
              <a:off x="4150" y="3565"/>
              <a:ext cx="224" cy="307"/>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39752" name="Text Box 104">
              <a:extLst>
                <a:ext uri="{FF2B5EF4-FFF2-40B4-BE49-F238E27FC236}">
                  <a16:creationId xmlns:a16="http://schemas.microsoft.com/office/drawing/2014/main" id="{746769AE-B35B-1616-0CA9-2C63846207C5}"/>
                </a:ext>
              </a:extLst>
            </p:cNvPr>
            <p:cNvSpPr txBox="1">
              <a:spLocks noChangeArrowheads="1"/>
            </p:cNvSpPr>
            <p:nvPr/>
          </p:nvSpPr>
          <p:spPr bwMode="auto">
            <a:xfrm>
              <a:off x="3307" y="2511"/>
              <a:ext cx="224" cy="30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39753" name="Text Box 105">
              <a:extLst>
                <a:ext uri="{FF2B5EF4-FFF2-40B4-BE49-F238E27FC236}">
                  <a16:creationId xmlns:a16="http://schemas.microsoft.com/office/drawing/2014/main" id="{CC509F8A-5C20-A9F0-6051-5A1CD515A36D}"/>
                </a:ext>
              </a:extLst>
            </p:cNvPr>
            <p:cNvSpPr txBox="1">
              <a:spLocks noChangeArrowheads="1"/>
            </p:cNvSpPr>
            <p:nvPr/>
          </p:nvSpPr>
          <p:spPr bwMode="auto">
            <a:xfrm>
              <a:off x="4545" y="2488"/>
              <a:ext cx="223" cy="307"/>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9490" name="Line 106">
              <a:extLst>
                <a:ext uri="{FF2B5EF4-FFF2-40B4-BE49-F238E27FC236}">
                  <a16:creationId xmlns:a16="http://schemas.microsoft.com/office/drawing/2014/main" id="{3D892ADF-7AF4-4CBA-6A80-D0FF5F94B7B1}"/>
                </a:ext>
              </a:extLst>
            </p:cNvPr>
            <p:cNvSpPr>
              <a:spLocks noChangeShapeType="1"/>
            </p:cNvSpPr>
            <p:nvPr/>
          </p:nvSpPr>
          <p:spPr bwMode="auto">
            <a:xfrm flipV="1">
              <a:off x="3406" y="2763"/>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9755" name="Text Box 107" descr="新闻纸">
              <a:extLst>
                <a:ext uri="{FF2B5EF4-FFF2-40B4-BE49-F238E27FC236}">
                  <a16:creationId xmlns:a16="http://schemas.microsoft.com/office/drawing/2014/main" id="{57E1B362-3889-D385-65F7-AF5FC5E33B0E}"/>
                </a:ext>
              </a:extLst>
            </p:cNvPr>
            <p:cNvSpPr txBox="1">
              <a:spLocks noChangeArrowheads="1"/>
            </p:cNvSpPr>
            <p:nvPr/>
          </p:nvSpPr>
          <p:spPr bwMode="auto">
            <a:xfrm>
              <a:off x="3041" y="2729"/>
              <a:ext cx="296" cy="307"/>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539756" name="Text Box 108" descr="新闻纸">
              <a:extLst>
                <a:ext uri="{FF2B5EF4-FFF2-40B4-BE49-F238E27FC236}">
                  <a16:creationId xmlns:a16="http://schemas.microsoft.com/office/drawing/2014/main" id="{31FF1843-97B1-6361-83A6-984CA75479D5}"/>
                </a:ext>
              </a:extLst>
            </p:cNvPr>
            <p:cNvSpPr txBox="1">
              <a:spLocks noChangeArrowheads="1"/>
            </p:cNvSpPr>
            <p:nvPr/>
          </p:nvSpPr>
          <p:spPr bwMode="auto">
            <a:xfrm>
              <a:off x="3031" y="3585"/>
              <a:ext cx="299" cy="307"/>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59493" name="Rectangle 109">
              <a:extLst>
                <a:ext uri="{FF2B5EF4-FFF2-40B4-BE49-F238E27FC236}">
                  <a16:creationId xmlns:a16="http://schemas.microsoft.com/office/drawing/2014/main" id="{75685663-D00F-BABB-C3C8-71354254ACEF}"/>
                </a:ext>
              </a:extLst>
            </p:cNvPr>
            <p:cNvSpPr>
              <a:spLocks noChangeArrowheads="1"/>
            </p:cNvSpPr>
            <p:nvPr/>
          </p:nvSpPr>
          <p:spPr bwMode="auto">
            <a:xfrm>
              <a:off x="3370" y="3144"/>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9758" name="Rectangle 110" descr="新闻纸">
              <a:extLst>
                <a:ext uri="{FF2B5EF4-FFF2-40B4-BE49-F238E27FC236}">
                  <a16:creationId xmlns:a16="http://schemas.microsoft.com/office/drawing/2014/main" id="{B319451F-03A1-BA79-AB7E-A378D34A589D}"/>
                </a:ext>
              </a:extLst>
            </p:cNvPr>
            <p:cNvSpPr>
              <a:spLocks noChangeArrowheads="1"/>
            </p:cNvSpPr>
            <p:nvPr/>
          </p:nvSpPr>
          <p:spPr bwMode="auto">
            <a:xfrm>
              <a:off x="5240" y="2777"/>
              <a:ext cx="221" cy="30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539759" name="Rectangle 111" descr="新闻纸">
              <a:extLst>
                <a:ext uri="{FF2B5EF4-FFF2-40B4-BE49-F238E27FC236}">
                  <a16:creationId xmlns:a16="http://schemas.microsoft.com/office/drawing/2014/main" id="{D5DD870C-72F9-2AAB-62F4-76C96896DE65}"/>
                </a:ext>
              </a:extLst>
            </p:cNvPr>
            <p:cNvSpPr>
              <a:spLocks noChangeArrowheads="1"/>
            </p:cNvSpPr>
            <p:nvPr/>
          </p:nvSpPr>
          <p:spPr bwMode="auto">
            <a:xfrm>
              <a:off x="5240" y="3419"/>
              <a:ext cx="221" cy="302"/>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grpSp>
          <p:nvGrpSpPr>
            <p:cNvPr id="59496" name="Group 112">
              <a:extLst>
                <a:ext uri="{FF2B5EF4-FFF2-40B4-BE49-F238E27FC236}">
                  <a16:creationId xmlns:a16="http://schemas.microsoft.com/office/drawing/2014/main" id="{02E20DEC-52EE-3BE5-C644-BC8C2BC2C650}"/>
                </a:ext>
              </a:extLst>
            </p:cNvPr>
            <p:cNvGrpSpPr>
              <a:grpSpLocks/>
            </p:cNvGrpSpPr>
            <p:nvPr/>
          </p:nvGrpSpPr>
          <p:grpSpPr bwMode="auto">
            <a:xfrm>
              <a:off x="4288" y="3816"/>
              <a:ext cx="160" cy="119"/>
              <a:chOff x="4403" y="3875"/>
              <a:chExt cx="160" cy="119"/>
            </a:xfrm>
          </p:grpSpPr>
          <p:sp>
            <p:nvSpPr>
              <p:cNvPr id="59497" name="Line 113">
                <a:extLst>
                  <a:ext uri="{FF2B5EF4-FFF2-40B4-BE49-F238E27FC236}">
                    <a16:creationId xmlns:a16="http://schemas.microsoft.com/office/drawing/2014/main" id="{2005C508-E011-9147-C101-DB337E40AE0D}"/>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98" name="Line 114">
                <a:extLst>
                  <a:ext uri="{FF2B5EF4-FFF2-40B4-BE49-F238E27FC236}">
                    <a16:creationId xmlns:a16="http://schemas.microsoft.com/office/drawing/2014/main" id="{B7DB76A3-34A7-77EA-1594-FFA9D412E43E}"/>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59499" name="Line 115">
              <a:extLst>
                <a:ext uri="{FF2B5EF4-FFF2-40B4-BE49-F238E27FC236}">
                  <a16:creationId xmlns:a16="http://schemas.microsoft.com/office/drawing/2014/main" id="{7F4A97B1-5BAD-19C0-F84B-F83D8FABC317}"/>
                </a:ext>
              </a:extLst>
            </p:cNvPr>
            <p:cNvSpPr>
              <a:spLocks noChangeShapeType="1"/>
            </p:cNvSpPr>
            <p:nvPr/>
          </p:nvSpPr>
          <p:spPr bwMode="auto">
            <a:xfrm flipH="1" flipV="1">
              <a:off x="5199" y="3378"/>
              <a:ext cx="0" cy="4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500" name="Line 116">
              <a:extLst>
                <a:ext uri="{FF2B5EF4-FFF2-40B4-BE49-F238E27FC236}">
                  <a16:creationId xmlns:a16="http://schemas.microsoft.com/office/drawing/2014/main" id="{5CD4349E-76FF-2A7D-D1B0-4F17027FCC60}"/>
                </a:ext>
              </a:extLst>
            </p:cNvPr>
            <p:cNvSpPr>
              <a:spLocks noChangeShapeType="1"/>
            </p:cNvSpPr>
            <p:nvPr/>
          </p:nvSpPr>
          <p:spPr bwMode="auto">
            <a:xfrm flipV="1">
              <a:off x="4797" y="3429"/>
              <a:ext cx="0" cy="3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501" name="Line 117">
              <a:extLst>
                <a:ext uri="{FF2B5EF4-FFF2-40B4-BE49-F238E27FC236}">
                  <a16:creationId xmlns:a16="http://schemas.microsoft.com/office/drawing/2014/main" id="{55F36D1E-9FAE-904C-163F-0C5194C95863}"/>
                </a:ext>
              </a:extLst>
            </p:cNvPr>
            <p:cNvSpPr>
              <a:spLocks noChangeShapeType="1"/>
            </p:cNvSpPr>
            <p:nvPr/>
          </p:nvSpPr>
          <p:spPr bwMode="auto">
            <a:xfrm flipH="1" flipV="1">
              <a:off x="3804" y="3429"/>
              <a:ext cx="1" cy="3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502" name="Line 118">
              <a:extLst>
                <a:ext uri="{FF2B5EF4-FFF2-40B4-BE49-F238E27FC236}">
                  <a16:creationId xmlns:a16="http://schemas.microsoft.com/office/drawing/2014/main" id="{D1474360-2EBF-BE62-1FB3-08DE80440F47}"/>
                </a:ext>
              </a:extLst>
            </p:cNvPr>
            <p:cNvSpPr>
              <a:spLocks noChangeShapeType="1"/>
            </p:cNvSpPr>
            <p:nvPr/>
          </p:nvSpPr>
          <p:spPr bwMode="auto">
            <a:xfrm flipV="1">
              <a:off x="3407" y="3417"/>
              <a:ext cx="0" cy="4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503" name="Line 119">
              <a:extLst>
                <a:ext uri="{FF2B5EF4-FFF2-40B4-BE49-F238E27FC236}">
                  <a16:creationId xmlns:a16="http://schemas.microsoft.com/office/drawing/2014/main" id="{62EDCD35-3544-14B4-B7A5-7F18B3D6DC03}"/>
                </a:ext>
              </a:extLst>
            </p:cNvPr>
            <p:cNvSpPr>
              <a:spLocks noChangeShapeType="1"/>
            </p:cNvSpPr>
            <p:nvPr/>
          </p:nvSpPr>
          <p:spPr bwMode="auto">
            <a:xfrm flipH="1" flipV="1">
              <a:off x="4364" y="3441"/>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504" name="Line 120">
              <a:extLst>
                <a:ext uri="{FF2B5EF4-FFF2-40B4-BE49-F238E27FC236}">
                  <a16:creationId xmlns:a16="http://schemas.microsoft.com/office/drawing/2014/main" id="{131D4FCD-0404-0762-F716-5A6F6595F2B5}"/>
                </a:ext>
              </a:extLst>
            </p:cNvPr>
            <p:cNvSpPr>
              <a:spLocks noChangeShapeType="1"/>
            </p:cNvSpPr>
            <p:nvPr/>
          </p:nvSpPr>
          <p:spPr bwMode="auto">
            <a:xfrm flipH="1">
              <a:off x="2926" y="3195"/>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505" name="Rectangle 121">
              <a:extLst>
                <a:ext uri="{FF2B5EF4-FFF2-40B4-BE49-F238E27FC236}">
                  <a16:creationId xmlns:a16="http://schemas.microsoft.com/office/drawing/2014/main" id="{FBABDCD8-549B-A039-4549-90DE465E5F97}"/>
                </a:ext>
              </a:extLst>
            </p:cNvPr>
            <p:cNvSpPr>
              <a:spLocks noChangeArrowheads="1"/>
            </p:cNvSpPr>
            <p:nvPr/>
          </p:nvSpPr>
          <p:spPr bwMode="auto">
            <a:xfrm>
              <a:off x="2889" y="2967"/>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9506" name="Line 122">
              <a:extLst>
                <a:ext uri="{FF2B5EF4-FFF2-40B4-BE49-F238E27FC236}">
                  <a16:creationId xmlns:a16="http://schemas.microsoft.com/office/drawing/2014/main" id="{F8F654A5-2882-0A53-6717-E57DB6D5494B}"/>
                </a:ext>
              </a:extLst>
            </p:cNvPr>
            <p:cNvSpPr>
              <a:spLocks noChangeShapeType="1"/>
            </p:cNvSpPr>
            <p:nvPr/>
          </p:nvSpPr>
          <p:spPr bwMode="auto">
            <a:xfrm flipH="1">
              <a:off x="2926" y="2787"/>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507" name="Oval 123">
              <a:extLst>
                <a:ext uri="{FF2B5EF4-FFF2-40B4-BE49-F238E27FC236}">
                  <a16:creationId xmlns:a16="http://schemas.microsoft.com/office/drawing/2014/main" id="{12E2E478-8833-5B2C-78D6-9C6739B5D72A}"/>
                </a:ext>
              </a:extLst>
            </p:cNvPr>
            <p:cNvSpPr>
              <a:spLocks noChangeArrowheads="1"/>
            </p:cNvSpPr>
            <p:nvPr/>
          </p:nvSpPr>
          <p:spPr bwMode="auto">
            <a:xfrm>
              <a:off x="2825" y="3464"/>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39772" name="Rectangle 124" descr="新闻纸">
              <a:extLst>
                <a:ext uri="{FF2B5EF4-FFF2-40B4-BE49-F238E27FC236}">
                  <a16:creationId xmlns:a16="http://schemas.microsoft.com/office/drawing/2014/main" id="{90281749-342B-6BB4-57A3-0ADB159A919F}"/>
                </a:ext>
              </a:extLst>
            </p:cNvPr>
            <p:cNvSpPr>
              <a:spLocks noChangeArrowheads="1"/>
            </p:cNvSpPr>
            <p:nvPr/>
          </p:nvSpPr>
          <p:spPr bwMode="auto">
            <a:xfrm>
              <a:off x="2706" y="3220"/>
              <a:ext cx="238" cy="349"/>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39773" name="Rectangle 125">
              <a:extLst>
                <a:ext uri="{FF2B5EF4-FFF2-40B4-BE49-F238E27FC236}">
                  <a16:creationId xmlns:a16="http://schemas.microsoft.com/office/drawing/2014/main" id="{5EC8BDE6-22A4-CD00-66DD-99E5FC60A05A}"/>
                </a:ext>
              </a:extLst>
            </p:cNvPr>
            <p:cNvSpPr>
              <a:spLocks noChangeArrowheads="1"/>
            </p:cNvSpPr>
            <p:nvPr/>
          </p:nvSpPr>
          <p:spPr bwMode="auto">
            <a:xfrm>
              <a:off x="2695" y="3537"/>
              <a:ext cx="243" cy="349"/>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39774" name="Text Box 126">
              <a:extLst>
                <a:ext uri="{FF2B5EF4-FFF2-40B4-BE49-F238E27FC236}">
                  <a16:creationId xmlns:a16="http://schemas.microsoft.com/office/drawing/2014/main" id="{7BB29F0D-BF1A-0278-F004-231618D09F64}"/>
                </a:ext>
              </a:extLst>
            </p:cNvPr>
            <p:cNvSpPr txBox="1">
              <a:spLocks noChangeArrowheads="1"/>
            </p:cNvSpPr>
            <p:nvPr/>
          </p:nvSpPr>
          <p:spPr bwMode="auto">
            <a:xfrm>
              <a:off x="2548" y="2906"/>
              <a:ext cx="425" cy="307"/>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9511" name="Oval 127">
              <a:extLst>
                <a:ext uri="{FF2B5EF4-FFF2-40B4-BE49-F238E27FC236}">
                  <a16:creationId xmlns:a16="http://schemas.microsoft.com/office/drawing/2014/main" id="{EA17794F-847A-2697-1669-6EE6EB3B91D7}"/>
                </a:ext>
              </a:extLst>
            </p:cNvPr>
            <p:cNvSpPr>
              <a:spLocks noChangeArrowheads="1"/>
            </p:cNvSpPr>
            <p:nvPr/>
          </p:nvSpPr>
          <p:spPr bwMode="auto">
            <a:xfrm>
              <a:off x="4331" y="3798"/>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59512" name="Object 128">
              <a:extLst>
                <a:ext uri="{FF2B5EF4-FFF2-40B4-BE49-F238E27FC236}">
                  <a16:creationId xmlns:a16="http://schemas.microsoft.com/office/drawing/2014/main" id="{7D1F6AC9-0254-64A0-DD17-04F404402932}"/>
                </a:ext>
              </a:extLst>
            </p:cNvPr>
            <p:cNvGraphicFramePr>
              <a:graphicFrameLocks/>
            </p:cNvGraphicFramePr>
            <p:nvPr/>
          </p:nvGraphicFramePr>
          <p:xfrm>
            <a:off x="3069" y="3156"/>
            <a:ext cx="181" cy="280"/>
          </p:xfrm>
          <a:graphic>
            <a:graphicData uri="http://schemas.openxmlformats.org/presentationml/2006/ole">
              <mc:AlternateContent xmlns:mc="http://schemas.openxmlformats.org/markup-compatibility/2006">
                <mc:Choice xmlns:v="urn:schemas-microsoft-com:vml" Requires="v">
                  <p:oleObj r:id="rId24" imgW="190417" imgH="228501" progId="Equation.3">
                    <p:embed/>
                  </p:oleObj>
                </mc:Choice>
                <mc:Fallback>
                  <p:oleObj r:id="rId24" imgW="190417" imgH="228501" progId="Equation.3">
                    <p:embed/>
                    <p:pic>
                      <p:nvPicPr>
                        <p:cNvPr id="0" name="Object 128"/>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069" y="3156"/>
                          <a:ext cx="181"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9513" name="Object 129">
              <a:extLst>
                <a:ext uri="{FF2B5EF4-FFF2-40B4-BE49-F238E27FC236}">
                  <a16:creationId xmlns:a16="http://schemas.microsoft.com/office/drawing/2014/main" id="{4C03CA6D-CFC6-BA95-7D31-E13C92B2FB3B}"/>
                </a:ext>
              </a:extLst>
            </p:cNvPr>
            <p:cNvGraphicFramePr>
              <a:graphicFrameLocks/>
            </p:cNvGraphicFramePr>
            <p:nvPr/>
          </p:nvGraphicFramePr>
          <p:xfrm>
            <a:off x="2944" y="2434"/>
            <a:ext cx="150" cy="293"/>
          </p:xfrm>
          <a:graphic>
            <a:graphicData uri="http://schemas.openxmlformats.org/presentationml/2006/ole">
              <mc:AlternateContent xmlns:mc="http://schemas.openxmlformats.org/markup-compatibility/2006">
                <mc:Choice xmlns:v="urn:schemas-microsoft-com:vml" Requires="v">
                  <p:oleObj r:id="rId25" imgW="152268" imgH="228402" progId="Equation.3">
                    <p:embed/>
                  </p:oleObj>
                </mc:Choice>
                <mc:Fallback>
                  <p:oleObj r:id="rId25" imgW="152268" imgH="228402" progId="Equation.3">
                    <p:embed/>
                    <p:pic>
                      <p:nvPicPr>
                        <p:cNvPr id="0" name="Object 129"/>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44" y="2434"/>
                          <a:ext cx="15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9514" name="Object 130">
              <a:extLst>
                <a:ext uri="{FF2B5EF4-FFF2-40B4-BE49-F238E27FC236}">
                  <a16:creationId xmlns:a16="http://schemas.microsoft.com/office/drawing/2014/main" id="{85DD7605-A38A-BB57-8B1A-6C025D2DAB5D}"/>
                </a:ext>
              </a:extLst>
            </p:cNvPr>
            <p:cNvGraphicFramePr>
              <a:graphicFrameLocks/>
            </p:cNvGraphicFramePr>
            <p:nvPr/>
          </p:nvGraphicFramePr>
          <p:xfrm>
            <a:off x="3546" y="2421"/>
            <a:ext cx="177" cy="313"/>
          </p:xfrm>
          <a:graphic>
            <a:graphicData uri="http://schemas.openxmlformats.org/presentationml/2006/ole">
              <mc:AlternateContent xmlns:mc="http://schemas.openxmlformats.org/markup-compatibility/2006">
                <mc:Choice xmlns:v="urn:schemas-microsoft-com:vml" Requires="v">
                  <p:oleObj r:id="rId26" imgW="177492" imgH="240882" progId="Equation.3">
                    <p:embed/>
                  </p:oleObj>
                </mc:Choice>
                <mc:Fallback>
                  <p:oleObj r:id="rId26" imgW="177492" imgH="240882" progId="Equation.3">
                    <p:embed/>
                    <p:pic>
                      <p:nvPicPr>
                        <p:cNvPr id="0" name="Object 13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46" y="2421"/>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9515" name="Object 131">
              <a:extLst>
                <a:ext uri="{FF2B5EF4-FFF2-40B4-BE49-F238E27FC236}">
                  <a16:creationId xmlns:a16="http://schemas.microsoft.com/office/drawing/2014/main" id="{4770B760-A90A-3B8C-C6BE-F24CFF5CDA1F}"/>
                </a:ext>
              </a:extLst>
            </p:cNvPr>
            <p:cNvGraphicFramePr>
              <a:graphicFrameLocks/>
            </p:cNvGraphicFramePr>
            <p:nvPr/>
          </p:nvGraphicFramePr>
          <p:xfrm>
            <a:off x="4388" y="2400"/>
            <a:ext cx="161" cy="308"/>
          </p:xfrm>
          <a:graphic>
            <a:graphicData uri="http://schemas.openxmlformats.org/presentationml/2006/ole">
              <mc:AlternateContent xmlns:mc="http://schemas.openxmlformats.org/markup-compatibility/2006">
                <mc:Choice xmlns:v="urn:schemas-microsoft-com:vml" Requires="v">
                  <p:oleObj r:id="rId27" imgW="164885" imgH="240986" progId="Equation.3">
                    <p:embed/>
                  </p:oleObj>
                </mc:Choice>
                <mc:Fallback>
                  <p:oleObj r:id="rId27" imgW="164885" imgH="240986" progId="Equation.3">
                    <p:embed/>
                    <p:pic>
                      <p:nvPicPr>
                        <p:cNvPr id="0" name="Object 131"/>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388" y="2400"/>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9516" name="Object 132">
              <a:extLst>
                <a:ext uri="{FF2B5EF4-FFF2-40B4-BE49-F238E27FC236}">
                  <a16:creationId xmlns:a16="http://schemas.microsoft.com/office/drawing/2014/main" id="{D6830A22-91FA-0BEC-FDC3-1B50E4F86DB8}"/>
                </a:ext>
              </a:extLst>
            </p:cNvPr>
            <p:cNvGraphicFramePr>
              <a:graphicFrameLocks/>
            </p:cNvGraphicFramePr>
            <p:nvPr/>
          </p:nvGraphicFramePr>
          <p:xfrm>
            <a:off x="5262" y="3146"/>
            <a:ext cx="181" cy="283"/>
          </p:xfrm>
          <a:graphic>
            <a:graphicData uri="http://schemas.openxmlformats.org/presentationml/2006/ole">
              <mc:AlternateContent xmlns:mc="http://schemas.openxmlformats.org/markup-compatibility/2006">
                <mc:Choice xmlns:v="urn:schemas-microsoft-com:vml" Requires="v">
                  <p:oleObj r:id="rId28" imgW="203024" imgH="241091" progId="Equation.3">
                    <p:embed/>
                  </p:oleObj>
                </mc:Choice>
                <mc:Fallback>
                  <p:oleObj r:id="rId28" imgW="203024" imgH="241091" progId="Equation.3">
                    <p:embed/>
                    <p:pic>
                      <p:nvPicPr>
                        <p:cNvPr id="0" name="Object 132"/>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262" y="3146"/>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9517" name="Object 133">
              <a:extLst>
                <a:ext uri="{FF2B5EF4-FFF2-40B4-BE49-F238E27FC236}">
                  <a16:creationId xmlns:a16="http://schemas.microsoft.com/office/drawing/2014/main" id="{30F2C91C-0534-C6AD-CEDB-0388C92E0E41}"/>
                </a:ext>
              </a:extLst>
            </p:cNvPr>
            <p:cNvGraphicFramePr>
              <a:graphicFrameLocks/>
            </p:cNvGraphicFramePr>
            <p:nvPr/>
          </p:nvGraphicFramePr>
          <p:xfrm>
            <a:off x="4097" y="2892"/>
            <a:ext cx="186" cy="313"/>
          </p:xfrm>
          <a:graphic>
            <a:graphicData uri="http://schemas.openxmlformats.org/presentationml/2006/ole">
              <mc:AlternateContent xmlns:mc="http://schemas.openxmlformats.org/markup-compatibility/2006">
                <mc:Choice xmlns:v="urn:schemas-microsoft-com:vml" Requires="v">
                  <p:oleObj r:id="rId29" imgW="241195" imgH="241195" progId="Equation.3">
                    <p:embed/>
                  </p:oleObj>
                </mc:Choice>
                <mc:Fallback>
                  <p:oleObj r:id="rId29" imgW="241195" imgH="241195" progId="Equation.3">
                    <p:embed/>
                    <p:pic>
                      <p:nvPicPr>
                        <p:cNvPr id="0" name="Object 133"/>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4097" y="2892"/>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9518" name="Line 134">
              <a:extLst>
                <a:ext uri="{FF2B5EF4-FFF2-40B4-BE49-F238E27FC236}">
                  <a16:creationId xmlns:a16="http://schemas.microsoft.com/office/drawing/2014/main" id="{53129CAA-47FA-F5F8-E4BA-BA9B144D059D}"/>
                </a:ext>
              </a:extLst>
            </p:cNvPr>
            <p:cNvSpPr>
              <a:spLocks noChangeShapeType="1"/>
            </p:cNvSpPr>
            <p:nvPr/>
          </p:nvSpPr>
          <p:spPr bwMode="auto">
            <a:xfrm flipV="1">
              <a:off x="2921" y="2722"/>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9519" name="Object 135">
              <a:extLst>
                <a:ext uri="{FF2B5EF4-FFF2-40B4-BE49-F238E27FC236}">
                  <a16:creationId xmlns:a16="http://schemas.microsoft.com/office/drawing/2014/main" id="{8833904A-4F3F-CE73-5194-2437D0632C7C}"/>
                </a:ext>
              </a:extLst>
            </p:cNvPr>
            <p:cNvGraphicFramePr>
              <a:graphicFrameLocks/>
            </p:cNvGraphicFramePr>
            <p:nvPr/>
          </p:nvGraphicFramePr>
          <p:xfrm>
            <a:off x="2593" y="3404"/>
            <a:ext cx="217" cy="295"/>
          </p:xfrm>
          <a:graphic>
            <a:graphicData uri="http://schemas.openxmlformats.org/presentationml/2006/ole">
              <mc:AlternateContent xmlns:mc="http://schemas.openxmlformats.org/markup-compatibility/2006">
                <mc:Choice xmlns:v="urn:schemas-microsoft-com:vml" Requires="v">
                  <p:oleObj r:id="rId30" imgW="228501" imgH="241195" progId="Equation.3">
                    <p:embed/>
                  </p:oleObj>
                </mc:Choice>
                <mc:Fallback>
                  <p:oleObj r:id="rId30" imgW="228501" imgH="241195" progId="Equation.3">
                    <p:embed/>
                    <p:pic>
                      <p:nvPicPr>
                        <p:cNvPr id="0" name="Object 135"/>
                        <p:cNvPicPr>
                          <a:picLocks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2593" y="3404"/>
                          <a:ext cx="217"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aphicFrame>
        <p:nvGraphicFramePr>
          <p:cNvPr id="539784" name="Object 136">
            <a:extLst>
              <a:ext uri="{FF2B5EF4-FFF2-40B4-BE49-F238E27FC236}">
                <a16:creationId xmlns:a16="http://schemas.microsoft.com/office/drawing/2014/main" id="{DBBB27FC-0471-0B70-20D2-3606005EF3F0}"/>
              </a:ext>
            </a:extLst>
          </p:cNvPr>
          <p:cNvGraphicFramePr>
            <a:graphicFrameLocks/>
          </p:cNvGraphicFramePr>
          <p:nvPr/>
        </p:nvGraphicFramePr>
        <p:xfrm>
          <a:off x="1016000" y="3584575"/>
          <a:ext cx="2090738" cy="1104900"/>
        </p:xfrm>
        <a:graphic>
          <a:graphicData uri="http://schemas.openxmlformats.org/presentationml/2006/ole">
            <mc:AlternateContent xmlns:mc="http://schemas.openxmlformats.org/markup-compatibility/2006">
              <mc:Choice xmlns:v="urn:schemas-microsoft-com:vml" Requires="v">
                <p:oleObj r:id="rId32" imgW="812447" imgH="431613" progId="Equation.3">
                  <p:embed/>
                </p:oleObj>
              </mc:Choice>
              <mc:Fallback>
                <p:oleObj r:id="rId32" imgW="812447" imgH="431613" progId="Equation.3">
                  <p:embed/>
                  <p:pic>
                    <p:nvPicPr>
                      <p:cNvPr id="0" name="Object 136"/>
                      <p:cNvPicPr>
                        <a:picLocks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16000" y="3584575"/>
                        <a:ext cx="2090738" cy="1104900"/>
                      </a:xfrm>
                      <a:prstGeom prst="rect">
                        <a:avLst/>
                      </a:prstGeom>
                      <a:gradFill rotWithShape="1">
                        <a:gsLst>
                          <a:gs pos="0">
                            <a:srgbClr val="FFFFFF"/>
                          </a:gs>
                          <a:gs pos="50000">
                            <a:srgbClr val="99CCFF"/>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539784"/>
                                        </p:tgtEl>
                                        <p:attrNameLst>
                                          <p:attrName>style.visibility</p:attrName>
                                        </p:attrNameLst>
                                      </p:cBhvr>
                                      <p:to>
                                        <p:strVal val="visible"/>
                                      </p:to>
                                    </p:set>
                                    <p:animEffect transition="in" filter="blinds(horizontal)">
                                      <p:cBhvr>
                                        <p:cTn id="7" dur="500"/>
                                        <p:tgtEl>
                                          <p:spTgt spid="53978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39720"/>
                                        </p:tgtEl>
                                        <p:attrNameLst>
                                          <p:attrName>style.visibility</p:attrName>
                                        </p:attrNameLst>
                                      </p:cBhvr>
                                      <p:to>
                                        <p:strVal val="visible"/>
                                      </p:to>
                                    </p:set>
                                    <p:animEffect transition="in" filter="wipe(left)">
                                      <p:cBhvr>
                                        <p:cTn id="12" dur="500"/>
                                        <p:tgtEl>
                                          <p:spTgt spid="5397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39722"/>
                                        </p:tgtEl>
                                        <p:attrNameLst>
                                          <p:attrName>style.visibility</p:attrName>
                                        </p:attrNameLst>
                                      </p:cBhvr>
                                      <p:to>
                                        <p:strVal val="visible"/>
                                      </p:to>
                                    </p:set>
                                    <p:animEffect transition="in" filter="wipe(left)">
                                      <p:cBhvr>
                                        <p:cTn id="17" dur="500"/>
                                        <p:tgtEl>
                                          <p:spTgt spid="539722"/>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9722" grpId="0"/>
    </p:bldLst>
  </p:timing>
</p:sld>
</file>

<file path=ppt/slides/slide5.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266242" name="Rectangle 2">
            <a:extLst>
              <a:ext uri="{FF2B5EF4-FFF2-40B4-BE49-F238E27FC236}">
                <a16:creationId xmlns:a16="http://schemas.microsoft.com/office/drawing/2014/main" id="{B600C838-9F38-64A3-2EED-6366673A950C}"/>
              </a:ext>
            </a:extLst>
          </p:cNvPr>
          <p:cNvSpPr>
            <a:spLocks noGrp="1" noChangeArrowheads="1"/>
          </p:cNvSpPr>
          <p:nvPr>
            <p:ph type="subTitle" idx="1"/>
          </p:nvPr>
        </p:nvSpPr>
        <p:spPr>
          <a:xfrm>
            <a:off x="742950" y="996950"/>
            <a:ext cx="2895600" cy="609600"/>
          </a:xfrm>
        </p:spPr>
        <p:txBody>
          <a:bodyPr/>
          <a:lstStyle/>
          <a:p>
            <a:pPr algn="l" eaLnBrk="1" hangingPunct="1">
              <a:spcBef>
                <a:spcPct val="50000"/>
              </a:spcBef>
              <a:defRPr/>
            </a:pPr>
            <a:r>
              <a:rPr kumimoji="1" lang="zh-CN" altLang="en-US" sz="2800" b="1" dirty="0">
                <a:solidFill>
                  <a:srgbClr val="FF0000"/>
                </a:solidFill>
                <a:effectLst>
                  <a:outerShdw blurRad="38100" dist="38100" dir="2700000" algn="tl">
                    <a:srgbClr val="C0C0C0"/>
                  </a:outerShdw>
                </a:effectLst>
              </a:rPr>
              <a:t>放大的概念</a:t>
            </a:r>
            <a:r>
              <a:rPr kumimoji="1" lang="en-US" altLang="zh-CN" sz="2800" b="1" dirty="0">
                <a:solidFill>
                  <a:srgbClr val="FF0000"/>
                </a:solidFill>
                <a:effectLst>
                  <a:outerShdw blurRad="38100" dist="38100" dir="2700000" algn="tl">
                    <a:srgbClr val="C0C0C0"/>
                  </a:outerShdw>
                </a:effectLst>
              </a:rPr>
              <a:t>:</a:t>
            </a:r>
          </a:p>
        </p:txBody>
      </p:sp>
      <p:sp>
        <p:nvSpPr>
          <p:cNvPr id="266243" name="Rectangle 3">
            <a:extLst>
              <a:ext uri="{FF2B5EF4-FFF2-40B4-BE49-F238E27FC236}">
                <a16:creationId xmlns:a16="http://schemas.microsoft.com/office/drawing/2014/main" id="{8EE790EA-3070-E25D-41DB-05CA6392A436}"/>
              </a:ext>
            </a:extLst>
          </p:cNvPr>
          <p:cNvSpPr>
            <a:spLocks noChangeArrowheads="1"/>
          </p:cNvSpPr>
          <p:nvPr/>
        </p:nvSpPr>
        <p:spPr bwMode="auto">
          <a:xfrm>
            <a:off x="792163" y="1565275"/>
            <a:ext cx="7289800" cy="1152525"/>
          </a:xfrm>
          <a:prstGeom prst="rect">
            <a:avLst/>
          </a:prstGeom>
          <a:noFill/>
          <a:ln w="9525">
            <a:noFill/>
            <a:miter lim="800000"/>
          </a:ln>
          <a:effectLst/>
        </p:spPr>
        <p:txBody>
          <a:bodyPr>
            <a:spAutoFit/>
          </a:bodyPr>
          <a:lstStyle/>
          <a:p>
            <a:pPr>
              <a:lnSpc>
                <a:spcPct val="130000"/>
              </a:lnSpc>
              <a:spcBef>
                <a:spcPct val="5000"/>
              </a:spcBef>
              <a:defRPr/>
            </a:pPr>
            <a:r>
              <a:rPr kumimoji="1" lang="en-US" altLang="zh-CN" b="1" i="0" dirty="0">
                <a:solidFill>
                  <a:schemeClr val="tx1"/>
                </a:solidFill>
                <a:effectLst>
                  <a:outerShdw blurRad="38100" dist="38100" dir="2700000" algn="tl">
                    <a:srgbClr val="C0C0C0"/>
                  </a:outerShdw>
                </a:effectLst>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放大的目的是将微弱的变化信号放大成较大的信号。</a:t>
            </a:r>
          </a:p>
        </p:txBody>
      </p:sp>
      <p:sp>
        <p:nvSpPr>
          <p:cNvPr id="266244" name="Rectangle 4">
            <a:extLst>
              <a:ext uri="{FF2B5EF4-FFF2-40B4-BE49-F238E27FC236}">
                <a16:creationId xmlns:a16="http://schemas.microsoft.com/office/drawing/2014/main" id="{93D5DC24-0CD5-6C2C-3A6F-9D63035F972C}"/>
              </a:ext>
            </a:extLst>
          </p:cNvPr>
          <p:cNvSpPr>
            <a:spLocks noChangeArrowheads="1"/>
          </p:cNvSpPr>
          <p:nvPr/>
        </p:nvSpPr>
        <p:spPr bwMode="auto">
          <a:xfrm>
            <a:off x="792163" y="3870325"/>
            <a:ext cx="7424737" cy="2314575"/>
          </a:xfrm>
          <a:prstGeom prst="rect">
            <a:avLst/>
          </a:prstGeom>
          <a:noFill/>
          <a:ln w="9525">
            <a:noFill/>
            <a:miter lim="800000"/>
          </a:ln>
          <a:effectLst/>
        </p:spPr>
        <p:txBody>
          <a:bodyPr>
            <a:spAutoFit/>
          </a:bodyPr>
          <a:lstStyle/>
          <a:p>
            <a:pPr>
              <a:lnSpc>
                <a:spcPct val="130000"/>
              </a:lnSpc>
              <a:defRPr/>
            </a:pPr>
            <a:r>
              <a:rPr kumimoji="1" lang="zh-CN" altLang="en-US" b="1" i="0" dirty="0">
                <a:solidFill>
                  <a:srgbClr val="FF0000"/>
                </a:solidFill>
                <a:effectLst>
                  <a:outerShdw blurRad="38100" dist="38100" dir="2700000" algn="tl">
                    <a:srgbClr val="C0C0C0"/>
                  </a:outerShdw>
                </a:effectLst>
                <a:ea typeface="宋体" panose="02010600030101010101" pitchFamily="2" charset="-122"/>
                <a:cs typeface="+mn-cs"/>
              </a:rPr>
              <a:t>放大的实质</a:t>
            </a:r>
            <a:r>
              <a:rPr kumimoji="1" lang="en-US" altLang="zh-CN" b="1" i="0" dirty="0">
                <a:solidFill>
                  <a:srgbClr val="FF0000"/>
                </a:solidFill>
                <a:effectLst>
                  <a:outerShdw blurRad="38100" dist="38100" dir="2700000" algn="tl">
                    <a:srgbClr val="C0C0C0"/>
                  </a:outerShdw>
                </a:effectLst>
                <a:ea typeface="宋体" panose="02010600030101010101" pitchFamily="2" charset="-122"/>
                <a:cs typeface="+mn-cs"/>
              </a:rPr>
              <a:t>:</a:t>
            </a:r>
          </a:p>
          <a:p>
            <a:pPr>
              <a:lnSpc>
                <a:spcPct val="130000"/>
              </a:lnSpc>
              <a:defRPr/>
            </a:pPr>
            <a:r>
              <a:rPr kumimoji="1" lang="en-US" altLang="zh-CN" b="1" i="0" dirty="0">
                <a:solidFill>
                  <a:schemeClr val="tx2"/>
                </a:solidFill>
                <a:effectLst>
                  <a:outerShdw blurRad="38100" dist="38100" dir="2700000" algn="tl">
                    <a:srgbClr val="C0C0C0"/>
                  </a:outerShdw>
                </a:effectLst>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用小能量的信号通过三极管的电流控制作用，将放大电路中直流电源的能量转化成交流能量输出。</a:t>
            </a:r>
          </a:p>
        </p:txBody>
      </p:sp>
      <p:sp>
        <p:nvSpPr>
          <p:cNvPr id="10245" name="AutoShape 7">
            <a:hlinkClick r:id="" action="ppaction://hlinkshowjump?jump=previousslide" highlightClick="1"/>
            <a:extLst>
              <a:ext uri="{FF2B5EF4-FFF2-40B4-BE49-F238E27FC236}">
                <a16:creationId xmlns:a16="http://schemas.microsoft.com/office/drawing/2014/main" id="{F448C4C4-CC68-AB53-5D2A-324875714C7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246" name="AutoShape 8">
            <a:hlinkClick r:id="" action="ppaction://hlinkshowjump?jump=nextslide" highlightClick="1"/>
            <a:extLst>
              <a:ext uri="{FF2B5EF4-FFF2-40B4-BE49-F238E27FC236}">
                <a16:creationId xmlns:a16="http://schemas.microsoft.com/office/drawing/2014/main" id="{EA5D8986-9E67-E97C-9F19-B7A55801D80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247" name="AutoShape 9">
            <a:hlinkClick r:id="" action="ppaction://hlinkshowjump?jump=firstslide" highlightClick="1"/>
            <a:extLst>
              <a:ext uri="{FF2B5EF4-FFF2-40B4-BE49-F238E27FC236}">
                <a16:creationId xmlns:a16="http://schemas.microsoft.com/office/drawing/2014/main" id="{54E14EAD-7586-6DE7-8830-E3E8B6AC615E}"/>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 name="Rectangle 3">
            <a:extLst>
              <a:ext uri="{FF2B5EF4-FFF2-40B4-BE49-F238E27FC236}">
                <a16:creationId xmlns:a16="http://schemas.microsoft.com/office/drawing/2014/main" id="{E4046D38-DD8A-17B6-4065-EF4114256B6D}"/>
              </a:ext>
            </a:extLst>
          </p:cNvPr>
          <p:cNvSpPr>
            <a:spLocks noChangeArrowheads="1"/>
          </p:cNvSpPr>
          <p:nvPr/>
        </p:nvSpPr>
        <p:spPr bwMode="auto">
          <a:xfrm>
            <a:off x="749300" y="2881313"/>
            <a:ext cx="7556500" cy="592137"/>
          </a:xfrm>
          <a:prstGeom prst="rect">
            <a:avLst/>
          </a:prstGeom>
          <a:noFill/>
          <a:ln w="9525">
            <a:noFill/>
            <a:miter lim="800000"/>
          </a:ln>
          <a:effectLst/>
        </p:spPr>
        <p:txBody>
          <a:bodyPr>
            <a:spAutoFit/>
          </a:bodyPr>
          <a:lstStyle/>
          <a:p>
            <a:pPr>
              <a:lnSpc>
                <a:spcPct val="130000"/>
              </a:lnSpc>
              <a:spcBef>
                <a:spcPct val="5000"/>
              </a:spcBef>
              <a:defRPr/>
            </a:pPr>
            <a:r>
              <a:rPr kumimoji="1" lang="en-US" altLang="zh-CN" b="1" i="0" dirty="0">
                <a:solidFill>
                  <a:schemeClr val="tx1"/>
                </a:solidFill>
                <a:effectLst>
                  <a:outerShdw blurRad="38100" dist="38100" dir="2700000" algn="tl">
                    <a:srgbClr val="C0C0C0"/>
                  </a:outerShdw>
                </a:effectLst>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所谓放大，表面上看是将信号由小变大</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6244"/>
                                        </p:tgtEl>
                                        <p:attrNameLst>
                                          <p:attrName>style.visibility</p:attrName>
                                        </p:attrNameLst>
                                      </p:cBhvr>
                                      <p:to>
                                        <p:strVal val="visible"/>
                                      </p:to>
                                    </p:set>
                                    <p:animEffect transition="in" filter="wipe(left)">
                                      <p:cBhvr>
                                        <p:cTn id="12" dur="500"/>
                                        <p:tgtEl>
                                          <p:spTgt spid="2662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44" grpId="0"/>
      <p:bldP spid="9" grpId="0"/>
    </p:bldLst>
  </p:timing>
</p:sld>
</file>

<file path=ppt/slides/slide5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99010" name="Text Box 2">
            <a:extLst>
              <a:ext uri="{FF2B5EF4-FFF2-40B4-BE49-F238E27FC236}">
                <a16:creationId xmlns:a16="http://schemas.microsoft.com/office/drawing/2014/main" id="{53BEC598-F203-1A1F-F07F-28C7D5EEA602}"/>
              </a:ext>
            </a:extLst>
          </p:cNvPr>
          <p:cNvSpPr txBox="1">
            <a:spLocks noChangeArrowheads="1"/>
          </p:cNvSpPr>
          <p:nvPr/>
        </p:nvSpPr>
        <p:spPr bwMode="auto">
          <a:xfrm>
            <a:off x="381000" y="388938"/>
            <a:ext cx="5000625" cy="51911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4.</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放大电路输入电阻的计算</a:t>
            </a:r>
          </a:p>
        </p:txBody>
      </p:sp>
      <p:sp>
        <p:nvSpPr>
          <p:cNvPr id="299011" name="Text Box 3">
            <a:extLst>
              <a:ext uri="{FF2B5EF4-FFF2-40B4-BE49-F238E27FC236}">
                <a16:creationId xmlns:a16="http://schemas.microsoft.com/office/drawing/2014/main" id="{8C454FA6-4C33-027E-C7DA-4E2D10DE8CAC}"/>
              </a:ext>
            </a:extLst>
          </p:cNvPr>
          <p:cNvSpPr txBox="1">
            <a:spLocks noChangeArrowheads="1"/>
          </p:cNvSpPr>
          <p:nvPr/>
        </p:nvSpPr>
        <p:spPr bwMode="auto">
          <a:xfrm>
            <a:off x="315913" y="898525"/>
            <a:ext cx="8420100" cy="1630363"/>
          </a:xfrm>
          <a:prstGeom prst="rect">
            <a:avLst/>
          </a:prstGeom>
          <a:noFill/>
          <a:ln w="38100">
            <a:noFill/>
            <a:miter lim="800000"/>
          </a:ln>
          <a:effectLst/>
        </p:spPr>
        <p:txBody>
          <a:bodyPr lIns="90000" tIns="46800" rIns="90000" bIns="46800" anchor="ctr">
            <a:spAutoFit/>
          </a:bodyPr>
          <a:lstStyle/>
          <a:p>
            <a:pPr indent="571500">
              <a:lnSpc>
                <a:spcPct val="120000"/>
              </a:lnSpc>
              <a:defRPr/>
            </a:pPr>
            <a:r>
              <a:rPr kumimoji="1" lang="zh-CN" altLang="en-US"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放大电路对信号源</a:t>
            </a:r>
            <a:r>
              <a:rPr kumimoji="1" lang="en-US" altLang="zh-CN"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a:t>
            </a:r>
            <a:r>
              <a:rPr kumimoji="1" lang="zh-CN" altLang="en-US"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或对前级放大电路</a:t>
            </a:r>
            <a:r>
              <a:rPr kumimoji="1" lang="en-US" altLang="zh-CN"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a:t>
            </a:r>
            <a:r>
              <a:rPr kumimoji="1" lang="zh-CN" altLang="en-US"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来说，是一个负载，可用一个电阻来等效代替。这个电阻是信号源的负载电阻</a:t>
            </a:r>
            <a:r>
              <a:rPr kumimoji="1" lang="en-US" altLang="zh-CN"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a:t>
            </a:r>
            <a:r>
              <a:rPr kumimoji="1" lang="zh-CN" altLang="en-US"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也就是放大电路的输入电阻。</a:t>
            </a:r>
          </a:p>
        </p:txBody>
      </p:sp>
      <p:sp>
        <p:nvSpPr>
          <p:cNvPr id="299013" name="Text Box 5">
            <a:extLst>
              <a:ext uri="{FF2B5EF4-FFF2-40B4-BE49-F238E27FC236}">
                <a16:creationId xmlns:a16="http://schemas.microsoft.com/office/drawing/2014/main" id="{6D8D0673-29CF-ED3E-ABB8-3016D2D298A8}"/>
              </a:ext>
            </a:extLst>
          </p:cNvPr>
          <p:cNvSpPr txBox="1">
            <a:spLocks noChangeArrowheads="1"/>
          </p:cNvSpPr>
          <p:nvPr/>
        </p:nvSpPr>
        <p:spPr bwMode="auto">
          <a:xfrm>
            <a:off x="341313" y="5880100"/>
            <a:ext cx="7920037" cy="519113"/>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输入电阻是对交流信号而言的，是动态电阻。</a:t>
            </a:r>
          </a:p>
        </p:txBody>
      </p:sp>
      <p:sp>
        <p:nvSpPr>
          <p:cNvPr id="60421" name="Rectangle 6">
            <a:extLst>
              <a:ext uri="{FF2B5EF4-FFF2-40B4-BE49-F238E27FC236}">
                <a16:creationId xmlns:a16="http://schemas.microsoft.com/office/drawing/2014/main" id="{0B4E1364-17A9-582B-79A0-E8F7A4BE9B7E}"/>
              </a:ext>
            </a:extLst>
          </p:cNvPr>
          <p:cNvSpPr>
            <a:spLocks noChangeArrowheads="1"/>
          </p:cNvSpPr>
          <p:nvPr/>
        </p:nvSpPr>
        <p:spPr bwMode="auto">
          <a:xfrm>
            <a:off x="457200" y="2568575"/>
            <a:ext cx="4876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endParaRPr lang="zh-CN" altLang="en-US"/>
          </a:p>
        </p:txBody>
      </p:sp>
      <p:sp>
        <p:nvSpPr>
          <p:cNvPr id="60422" name="Rectangle 22">
            <a:extLst>
              <a:ext uri="{FF2B5EF4-FFF2-40B4-BE49-F238E27FC236}">
                <a16:creationId xmlns:a16="http://schemas.microsoft.com/office/drawing/2014/main" id="{F52B2EEF-6F2C-5567-A39F-10CFCCE9928A}"/>
              </a:ext>
            </a:extLst>
          </p:cNvPr>
          <p:cNvSpPr>
            <a:spLocks noChangeArrowheads="1"/>
          </p:cNvSpPr>
          <p:nvPr/>
        </p:nvSpPr>
        <p:spPr bwMode="auto">
          <a:xfrm>
            <a:off x="3967163" y="3376613"/>
            <a:ext cx="4876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endParaRPr lang="zh-CN" altLang="en-US"/>
          </a:p>
        </p:txBody>
      </p:sp>
      <p:sp>
        <p:nvSpPr>
          <p:cNvPr id="299049" name="AutoShape 41" descr="水滴">
            <a:extLst>
              <a:ext uri="{FF2B5EF4-FFF2-40B4-BE49-F238E27FC236}">
                <a16:creationId xmlns:a16="http://schemas.microsoft.com/office/drawing/2014/main" id="{9B72152B-EA24-8668-646B-5C12596790DE}"/>
              </a:ext>
            </a:extLst>
          </p:cNvPr>
          <p:cNvSpPr>
            <a:spLocks noChangeArrowheads="1"/>
          </p:cNvSpPr>
          <p:nvPr/>
        </p:nvSpPr>
        <p:spPr bwMode="auto">
          <a:xfrm rot="-2692639">
            <a:off x="4935538" y="2940050"/>
            <a:ext cx="457200" cy="1143000"/>
          </a:xfrm>
          <a:prstGeom prst="curvedLeftArrow">
            <a:avLst>
              <a:gd name="adj1" fmla="val 50000"/>
              <a:gd name="adj2" fmla="val 100000"/>
              <a:gd name="adj3" fmla="val 33310"/>
            </a:avLst>
          </a:prstGeom>
          <a:blipFill dpi="0" rotWithShape="0">
            <a:blip r:embed="rId3"/>
            <a:srcRect/>
            <a:tile tx="0" ty="0" sx="100000" sy="100000" flip="none" algn="tl"/>
          </a:blipFill>
          <a:ln w="38100">
            <a:solidFill>
              <a:srgbClr val="006600"/>
            </a:solidFill>
            <a:miter lim="800000"/>
            <a:headEnd/>
            <a:tailEnd/>
          </a:ln>
        </p:spPr>
        <p:txBody>
          <a:bodyPr lIns="90000" tIns="46800" rIns="90000" bIns="46800" anchor="ctr">
            <a:spAutoFit/>
          </a:bodyPr>
          <a:lstStyle/>
          <a:p>
            <a:pPr>
              <a:spcBef>
                <a:spcPct val="50000"/>
              </a:spcBef>
            </a:pPr>
            <a:endParaRPr lang="zh-CN" altLang="en-US"/>
          </a:p>
        </p:txBody>
      </p:sp>
      <p:sp>
        <p:nvSpPr>
          <p:cNvPr id="60424" name="AutoShape 43">
            <a:hlinkClick r:id="" action="ppaction://hlinkshowjump?jump=previousslide" highlightClick="1"/>
            <a:extLst>
              <a:ext uri="{FF2B5EF4-FFF2-40B4-BE49-F238E27FC236}">
                <a16:creationId xmlns:a16="http://schemas.microsoft.com/office/drawing/2014/main" id="{BD24447C-49DB-2709-1F31-1F198EB2B0B5}"/>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0425" name="AutoShape 44">
            <a:hlinkClick r:id="" action="ppaction://hlinkshowjump?jump=nextslide" highlightClick="1"/>
            <a:extLst>
              <a:ext uri="{FF2B5EF4-FFF2-40B4-BE49-F238E27FC236}">
                <a16:creationId xmlns:a16="http://schemas.microsoft.com/office/drawing/2014/main" id="{2C62F8B6-E347-5464-79F7-196AECE7F28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0426" name="AutoShape 45">
            <a:hlinkClick r:id="" action="ppaction://hlinkshowjump?jump=firstslide" highlightClick="1"/>
            <a:extLst>
              <a:ext uri="{FF2B5EF4-FFF2-40B4-BE49-F238E27FC236}">
                <a16:creationId xmlns:a16="http://schemas.microsoft.com/office/drawing/2014/main" id="{4AF5470B-D935-B636-B28C-BF2570B0A59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75">
            <a:extLst>
              <a:ext uri="{FF2B5EF4-FFF2-40B4-BE49-F238E27FC236}">
                <a16:creationId xmlns:a16="http://schemas.microsoft.com/office/drawing/2014/main" id="{5E93C01C-A831-A996-EC86-EB3671F7AB9A}"/>
              </a:ext>
            </a:extLst>
          </p:cNvPr>
          <p:cNvGrpSpPr>
            <a:grpSpLocks/>
          </p:cNvGrpSpPr>
          <p:nvPr/>
        </p:nvGrpSpPr>
        <p:grpSpPr bwMode="auto">
          <a:xfrm>
            <a:off x="746125" y="2989263"/>
            <a:ext cx="3992563" cy="1744662"/>
            <a:chOff x="431" y="1175"/>
            <a:chExt cx="2515" cy="1099"/>
          </a:xfrm>
        </p:grpSpPr>
        <p:sp>
          <p:nvSpPr>
            <p:cNvPr id="299022" name="Text Box 14" descr="新闻纸">
              <a:extLst>
                <a:ext uri="{FF2B5EF4-FFF2-40B4-BE49-F238E27FC236}">
                  <a16:creationId xmlns:a16="http://schemas.microsoft.com/office/drawing/2014/main" id="{10D3FCFD-A5E5-A999-7FB6-9CBBA492E3DC}"/>
                </a:ext>
              </a:extLst>
            </p:cNvPr>
            <p:cNvSpPr txBox="1">
              <a:spLocks noChangeArrowheads="1"/>
            </p:cNvSpPr>
            <p:nvPr/>
          </p:nvSpPr>
          <p:spPr bwMode="auto">
            <a:xfrm>
              <a:off x="543" y="1369"/>
              <a:ext cx="281" cy="731"/>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a:p>
              <a:pPr algn="ctr">
                <a:spcBef>
                  <a:spcPct val="50000"/>
                </a:spcBef>
              </a:pPr>
              <a:r>
                <a:rPr lang="en-US" altLang="zh-CN"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grpSp>
          <p:nvGrpSpPr>
            <p:cNvPr id="60429" name="Group 52">
              <a:extLst>
                <a:ext uri="{FF2B5EF4-FFF2-40B4-BE49-F238E27FC236}">
                  <a16:creationId xmlns:a16="http://schemas.microsoft.com/office/drawing/2014/main" id="{92B5F92B-0114-A497-9493-3FFDC40DA84F}"/>
                </a:ext>
              </a:extLst>
            </p:cNvPr>
            <p:cNvGrpSpPr>
              <a:grpSpLocks/>
            </p:cNvGrpSpPr>
            <p:nvPr/>
          </p:nvGrpSpPr>
          <p:grpSpPr bwMode="auto">
            <a:xfrm>
              <a:off x="431" y="1175"/>
              <a:ext cx="2515" cy="1099"/>
              <a:chOff x="431" y="1175"/>
              <a:chExt cx="2515" cy="1099"/>
            </a:xfrm>
          </p:grpSpPr>
          <p:sp>
            <p:nvSpPr>
              <p:cNvPr id="60430" name="Rectangle 9" descr="草皮">
                <a:extLst>
                  <a:ext uri="{FF2B5EF4-FFF2-40B4-BE49-F238E27FC236}">
                    <a16:creationId xmlns:a16="http://schemas.microsoft.com/office/drawing/2014/main" id="{C31633A8-846F-35BA-CF06-FA99B2CACCA4}"/>
                  </a:ext>
                </a:extLst>
              </p:cNvPr>
              <p:cNvSpPr>
                <a:spLocks noChangeArrowheads="1"/>
              </p:cNvSpPr>
              <p:nvPr/>
            </p:nvSpPr>
            <p:spPr bwMode="auto">
              <a:xfrm>
                <a:off x="464" y="1175"/>
                <a:ext cx="913" cy="1099"/>
              </a:xfrm>
              <a:prstGeom prst="rect">
                <a:avLst/>
              </a:prstGeom>
              <a:noFill/>
              <a:ln w="28575">
                <a:solidFill>
                  <a:srgbClr val="006600"/>
                </a:solidFill>
                <a:prstDash val="dash"/>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99024" name="Text Box 16" descr="新闻纸">
                <a:extLst>
                  <a:ext uri="{FF2B5EF4-FFF2-40B4-BE49-F238E27FC236}">
                    <a16:creationId xmlns:a16="http://schemas.microsoft.com/office/drawing/2014/main" id="{CA15CC06-FC68-9A34-A135-9EDB92FEC73B}"/>
                  </a:ext>
                </a:extLst>
              </p:cNvPr>
              <p:cNvSpPr txBox="1">
                <a:spLocks noChangeArrowheads="1"/>
              </p:cNvSpPr>
              <p:nvPr/>
            </p:nvSpPr>
            <p:spPr bwMode="auto">
              <a:xfrm>
                <a:off x="503" y="1909"/>
                <a:ext cx="913" cy="32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信号源</a:t>
                </a:r>
              </a:p>
            </p:txBody>
          </p:sp>
          <p:grpSp>
            <p:nvGrpSpPr>
              <p:cNvPr id="60432" name="Group 51">
                <a:extLst>
                  <a:ext uri="{FF2B5EF4-FFF2-40B4-BE49-F238E27FC236}">
                    <a16:creationId xmlns:a16="http://schemas.microsoft.com/office/drawing/2014/main" id="{D33A776B-9B1F-1BE7-0028-1295A23604AF}"/>
                  </a:ext>
                </a:extLst>
              </p:cNvPr>
              <p:cNvGrpSpPr>
                <a:grpSpLocks/>
              </p:cNvGrpSpPr>
              <p:nvPr/>
            </p:nvGrpSpPr>
            <p:grpSpPr bwMode="auto">
              <a:xfrm>
                <a:off x="431" y="1198"/>
                <a:ext cx="2515" cy="820"/>
                <a:chOff x="431" y="1198"/>
                <a:chExt cx="2515" cy="820"/>
              </a:xfrm>
            </p:grpSpPr>
            <p:sp>
              <p:nvSpPr>
                <p:cNvPr id="299016" name="Text Box 8" descr="新闻纸">
                  <a:extLst>
                    <a:ext uri="{FF2B5EF4-FFF2-40B4-BE49-F238E27FC236}">
                      <a16:creationId xmlns:a16="http://schemas.microsoft.com/office/drawing/2014/main" id="{78B02C71-B008-E733-C263-BF79453BA6EF}"/>
                    </a:ext>
                  </a:extLst>
                </p:cNvPr>
                <p:cNvSpPr txBox="1">
                  <a:spLocks noChangeArrowheads="1"/>
                </p:cNvSpPr>
                <p:nvPr/>
              </p:nvSpPr>
              <p:spPr bwMode="auto">
                <a:xfrm>
                  <a:off x="1713" y="1414"/>
                  <a:ext cx="1233" cy="596"/>
                </a:xfrm>
                <a:prstGeom prst="rect">
                  <a:avLst/>
                </a:prstGeom>
                <a:noFill/>
                <a:ln w="38100">
                  <a:noFill/>
                  <a:miter lim="800000"/>
                </a:ln>
                <a:effectLst/>
              </p:spPr>
              <p:txBody>
                <a:bodyPr lIns="90000" tIns="46800" rIns="90000" bIns="46800" anchor="ctr">
                  <a:spAutoFit/>
                </a:bodyPr>
                <a:lstStyle/>
                <a:p>
                  <a:pPr algn="ctr">
                    <a:defRPr/>
                  </a:pPr>
                  <a:r>
                    <a:rPr kumimoji="1" lang="en-US" altLang="zh-CN" b="1">
                      <a:solidFill>
                        <a:srgbClr val="FF0000"/>
                      </a:solidFill>
                      <a:effectLst>
                        <a:outerShdw blurRad="38100" dist="38100" dir="2700000" algn="tl">
                          <a:srgbClr val="C0C0C0"/>
                        </a:outerShdw>
                      </a:effectLst>
                      <a:ea typeface="宋体" panose="02010600030101010101" pitchFamily="2" charset="-122"/>
                      <a:cs typeface="+mn-cs"/>
                    </a:rPr>
                    <a:t>A</a:t>
                  </a:r>
                  <a:r>
                    <a:rPr kumimoji="1" lang="en-US" altLang="zh-CN" b="1" baseline="-25000">
                      <a:solidFill>
                        <a:srgbClr val="FF0000"/>
                      </a:solidFill>
                      <a:effectLst>
                        <a:outerShdw blurRad="38100" dist="38100" dir="2700000" algn="tl">
                          <a:srgbClr val="C0C0C0"/>
                        </a:outerShdw>
                      </a:effectLst>
                      <a:ea typeface="宋体" panose="02010600030101010101" pitchFamily="2" charset="-122"/>
                      <a:cs typeface="+mn-cs"/>
                    </a:rPr>
                    <a:t>u</a:t>
                  </a:r>
                </a:p>
                <a:p>
                  <a:pPr algn="ctr">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放大电路</a:t>
                  </a:r>
                </a:p>
              </p:txBody>
            </p:sp>
            <p:sp>
              <p:nvSpPr>
                <p:cNvPr id="60434" name="Rectangle 11" descr="新闻纸">
                  <a:extLst>
                    <a:ext uri="{FF2B5EF4-FFF2-40B4-BE49-F238E27FC236}">
                      <a16:creationId xmlns:a16="http://schemas.microsoft.com/office/drawing/2014/main" id="{D3CE2196-70A8-D0AA-B73B-BC65283A07E3}"/>
                    </a:ext>
                  </a:extLst>
                </p:cNvPr>
                <p:cNvSpPr>
                  <a:spLocks noChangeArrowheads="1"/>
                </p:cNvSpPr>
                <p:nvPr/>
              </p:nvSpPr>
              <p:spPr bwMode="auto">
                <a:xfrm>
                  <a:off x="1824" y="1432"/>
                  <a:ext cx="1000" cy="571"/>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0435" name="Rectangle 12">
                  <a:extLst>
                    <a:ext uri="{FF2B5EF4-FFF2-40B4-BE49-F238E27FC236}">
                      <a16:creationId xmlns:a16="http://schemas.microsoft.com/office/drawing/2014/main" id="{18E635F3-4AF1-C0D9-C18F-3D4A618D0A7A}"/>
                    </a:ext>
                  </a:extLst>
                </p:cNvPr>
                <p:cNvSpPr>
                  <a:spLocks noChangeArrowheads="1"/>
                </p:cNvSpPr>
                <p:nvPr/>
              </p:nvSpPr>
              <p:spPr bwMode="auto">
                <a:xfrm>
                  <a:off x="1002" y="1473"/>
                  <a:ext cx="239" cy="81"/>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0436" name="Oval 13" descr="新闻纸">
                  <a:extLst>
                    <a:ext uri="{FF2B5EF4-FFF2-40B4-BE49-F238E27FC236}">
                      <a16:creationId xmlns:a16="http://schemas.microsoft.com/office/drawing/2014/main" id="{30848C01-D8D2-F8ED-C0B6-D985A674F0E4}"/>
                    </a:ext>
                  </a:extLst>
                </p:cNvPr>
                <p:cNvSpPr>
                  <a:spLocks noChangeArrowheads="1"/>
                </p:cNvSpPr>
                <p:nvPr/>
              </p:nvSpPr>
              <p:spPr bwMode="auto">
                <a:xfrm>
                  <a:off x="685" y="1637"/>
                  <a:ext cx="188" cy="192"/>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aphicFrame>
              <p:nvGraphicFramePr>
                <p:cNvPr id="60437" name="Object 15">
                  <a:extLst>
                    <a:ext uri="{FF2B5EF4-FFF2-40B4-BE49-F238E27FC236}">
                      <a16:creationId xmlns:a16="http://schemas.microsoft.com/office/drawing/2014/main" id="{56859F06-9F91-BA2D-EEC8-7D1DD5191B53}"/>
                    </a:ext>
                  </a:extLst>
                </p:cNvPr>
                <p:cNvGraphicFramePr>
                  <a:graphicFrameLocks/>
                </p:cNvGraphicFramePr>
                <p:nvPr/>
              </p:nvGraphicFramePr>
              <p:xfrm>
                <a:off x="431" y="1544"/>
                <a:ext cx="289" cy="328"/>
              </p:xfrm>
              <a:graphic>
                <a:graphicData uri="http://schemas.openxmlformats.org/presentationml/2006/ole">
                  <mc:AlternateContent xmlns:mc="http://schemas.openxmlformats.org/markup-compatibility/2006">
                    <mc:Choice xmlns:v="urn:schemas-microsoft-com:vml" Requires="v">
                      <p:oleObj r:id="rId4" imgW="215619" imgH="240986" progId="Equation.3">
                        <p:embed/>
                      </p:oleObj>
                    </mc:Choice>
                    <mc:Fallback>
                      <p:oleObj r:id="rId4" imgW="215619" imgH="240986" progId="Equation.3">
                        <p:embed/>
                        <p:pic>
                          <p:nvPicPr>
                            <p:cNvPr id="0" name="Object 15"/>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1" y="1544"/>
                              <a:ext cx="289"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0438" name="Object 17">
                  <a:extLst>
                    <a:ext uri="{FF2B5EF4-FFF2-40B4-BE49-F238E27FC236}">
                      <a16:creationId xmlns:a16="http://schemas.microsoft.com/office/drawing/2014/main" id="{07BE154F-F2E9-E218-FCC2-D92BC49CA3FB}"/>
                    </a:ext>
                  </a:extLst>
                </p:cNvPr>
                <p:cNvGraphicFramePr>
                  <a:graphicFrameLocks/>
                </p:cNvGraphicFramePr>
                <p:nvPr/>
              </p:nvGraphicFramePr>
              <p:xfrm>
                <a:off x="1049" y="1200"/>
                <a:ext cx="248" cy="287"/>
              </p:xfrm>
              <a:graphic>
                <a:graphicData uri="http://schemas.openxmlformats.org/presentationml/2006/ole">
                  <mc:AlternateContent xmlns:mc="http://schemas.openxmlformats.org/markup-compatibility/2006">
                    <mc:Choice xmlns:v="urn:schemas-microsoft-com:vml" Requires="v">
                      <p:oleObj r:id="rId6" imgW="203024" imgH="228402" progId="Equation.3">
                        <p:embed/>
                      </p:oleObj>
                    </mc:Choice>
                    <mc:Fallback>
                      <p:oleObj r:id="rId6" imgW="203024" imgH="228402" progId="Equation.3">
                        <p:embed/>
                        <p:pic>
                          <p:nvPicPr>
                            <p:cNvPr id="0" name="Object 1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49" y="1200"/>
                              <a:ext cx="248"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0439" name="Line 18">
                  <a:extLst>
                    <a:ext uri="{FF2B5EF4-FFF2-40B4-BE49-F238E27FC236}">
                      <a16:creationId xmlns:a16="http://schemas.microsoft.com/office/drawing/2014/main" id="{A4D5CD54-4F61-858D-ADC0-6096EC5A14CD}"/>
                    </a:ext>
                  </a:extLst>
                </p:cNvPr>
                <p:cNvSpPr>
                  <a:spLocks noChangeShapeType="1"/>
                </p:cNvSpPr>
                <p:nvPr/>
              </p:nvSpPr>
              <p:spPr bwMode="auto">
                <a:xfrm>
                  <a:off x="1464" y="1453"/>
                  <a:ext cx="240" cy="0"/>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0440" name="Object 19">
                  <a:extLst>
                    <a:ext uri="{FF2B5EF4-FFF2-40B4-BE49-F238E27FC236}">
                      <a16:creationId xmlns:a16="http://schemas.microsoft.com/office/drawing/2014/main" id="{229C1F94-47B1-CB08-01A9-C51D482CB18E}"/>
                    </a:ext>
                  </a:extLst>
                </p:cNvPr>
                <p:cNvGraphicFramePr>
                  <a:graphicFrameLocks/>
                </p:cNvGraphicFramePr>
                <p:nvPr/>
              </p:nvGraphicFramePr>
              <p:xfrm>
                <a:off x="1499" y="1198"/>
                <a:ext cx="165" cy="252"/>
              </p:xfrm>
              <a:graphic>
                <a:graphicData uri="http://schemas.openxmlformats.org/presentationml/2006/ole">
                  <mc:AlternateContent xmlns:mc="http://schemas.openxmlformats.org/markup-compatibility/2006">
                    <mc:Choice xmlns:v="urn:schemas-microsoft-com:vml" Requires="v">
                      <p:oleObj r:id="rId8" imgW="152268" imgH="228402" progId="Equation.3">
                        <p:embed/>
                      </p:oleObj>
                    </mc:Choice>
                    <mc:Fallback>
                      <p:oleObj r:id="rId8" imgW="152268" imgH="228402" progId="Equation.3">
                        <p:embed/>
                        <p:pic>
                          <p:nvPicPr>
                            <p:cNvPr id="0" name="Object 19"/>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99" y="1198"/>
                              <a:ext cx="16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0441" name="Object 20">
                  <a:extLst>
                    <a:ext uri="{FF2B5EF4-FFF2-40B4-BE49-F238E27FC236}">
                      <a16:creationId xmlns:a16="http://schemas.microsoft.com/office/drawing/2014/main" id="{CB385267-E92E-77E3-99BE-46150A213B9F}"/>
                    </a:ext>
                  </a:extLst>
                </p:cNvPr>
                <p:cNvGraphicFramePr>
                  <a:graphicFrameLocks/>
                </p:cNvGraphicFramePr>
                <p:nvPr/>
              </p:nvGraphicFramePr>
              <p:xfrm>
                <a:off x="1545" y="1632"/>
                <a:ext cx="193" cy="236"/>
              </p:xfrm>
              <a:graphic>
                <a:graphicData uri="http://schemas.openxmlformats.org/presentationml/2006/ole">
                  <mc:AlternateContent xmlns:mc="http://schemas.openxmlformats.org/markup-compatibility/2006">
                    <mc:Choice xmlns:v="urn:schemas-microsoft-com:vml" Requires="v">
                      <p:oleObj r:id="rId10" imgW="190417" imgH="228501" progId="Equation.3">
                        <p:embed/>
                      </p:oleObj>
                    </mc:Choice>
                    <mc:Fallback>
                      <p:oleObj r:id="rId10" imgW="190417" imgH="228501" progId="Equation.3">
                        <p:embed/>
                        <p:pic>
                          <p:nvPicPr>
                            <p:cNvPr id="0" name="Object 2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45" y="1632"/>
                              <a:ext cx="193"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99029" name="Text Box 21" descr="新闻纸">
                  <a:extLst>
                    <a:ext uri="{FF2B5EF4-FFF2-40B4-BE49-F238E27FC236}">
                      <a16:creationId xmlns:a16="http://schemas.microsoft.com/office/drawing/2014/main" id="{D091382B-6D59-12B2-5A18-1B47E5362A08}"/>
                    </a:ext>
                  </a:extLst>
                </p:cNvPr>
                <p:cNvSpPr txBox="1">
                  <a:spLocks noChangeArrowheads="1"/>
                </p:cNvSpPr>
                <p:nvPr/>
              </p:nvSpPr>
              <p:spPr bwMode="auto">
                <a:xfrm>
                  <a:off x="1493" y="1422"/>
                  <a:ext cx="280" cy="596"/>
                </a:xfrm>
                <a:prstGeom prst="rect">
                  <a:avLst/>
                </a:prstGeom>
                <a:noFill/>
                <a:ln w="38100">
                  <a:noFill/>
                  <a:miter lim="800000"/>
                </a:ln>
                <a:effectLst/>
              </p:spPr>
              <p:txBody>
                <a:bodyPr lIns="90000" tIns="46800" rIns="90000" bIns="46800" anchor="ctr">
                  <a:spAutoFit/>
                </a:bodyPr>
                <a:lstStyle/>
                <a:p>
                  <a:pPr algn="ctr">
                    <a:spcBef>
                      <a:spcPct val="60000"/>
                    </a:spcBef>
                    <a:defRPr/>
                  </a:pPr>
                  <a:r>
                    <a:rPr kumimoji="1" lang="en-US" altLang="zh-CN" b="1" i="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60443" name="Line 47">
                  <a:extLst>
                    <a:ext uri="{FF2B5EF4-FFF2-40B4-BE49-F238E27FC236}">
                      <a16:creationId xmlns:a16="http://schemas.microsoft.com/office/drawing/2014/main" id="{ACC37EAC-BB17-BDBC-54C1-1C18F593C4ED}"/>
                    </a:ext>
                  </a:extLst>
                </p:cNvPr>
                <p:cNvSpPr>
                  <a:spLocks noChangeShapeType="1"/>
                </p:cNvSpPr>
                <p:nvPr/>
              </p:nvSpPr>
              <p:spPr bwMode="auto">
                <a:xfrm>
                  <a:off x="768" y="1514"/>
                  <a:ext cx="24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44" name="Line 48">
                  <a:extLst>
                    <a:ext uri="{FF2B5EF4-FFF2-40B4-BE49-F238E27FC236}">
                      <a16:creationId xmlns:a16="http://schemas.microsoft.com/office/drawing/2014/main" id="{0FCA3F7D-F0D8-D2CB-86FE-BCAD6CD0EA92}"/>
                    </a:ext>
                  </a:extLst>
                </p:cNvPr>
                <p:cNvSpPr>
                  <a:spLocks noChangeShapeType="1"/>
                </p:cNvSpPr>
                <p:nvPr/>
              </p:nvSpPr>
              <p:spPr bwMode="auto">
                <a:xfrm>
                  <a:off x="768" y="1509"/>
                  <a:ext cx="0" cy="4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45" name="Line 49">
                  <a:extLst>
                    <a:ext uri="{FF2B5EF4-FFF2-40B4-BE49-F238E27FC236}">
                      <a16:creationId xmlns:a16="http://schemas.microsoft.com/office/drawing/2014/main" id="{9850F3F0-7E56-676D-992E-D4320E3F4B4C}"/>
                    </a:ext>
                  </a:extLst>
                </p:cNvPr>
                <p:cNvSpPr>
                  <a:spLocks noChangeShapeType="1"/>
                </p:cNvSpPr>
                <p:nvPr/>
              </p:nvSpPr>
              <p:spPr bwMode="auto">
                <a:xfrm>
                  <a:off x="768" y="1945"/>
                  <a:ext cx="105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46" name="Line 50">
                  <a:extLst>
                    <a:ext uri="{FF2B5EF4-FFF2-40B4-BE49-F238E27FC236}">
                      <a16:creationId xmlns:a16="http://schemas.microsoft.com/office/drawing/2014/main" id="{CEA286D4-0C30-31FE-A4E6-BA98D2DECE97}"/>
                    </a:ext>
                  </a:extLst>
                </p:cNvPr>
                <p:cNvSpPr>
                  <a:spLocks noChangeShapeType="1"/>
                </p:cNvSpPr>
                <p:nvPr/>
              </p:nvSpPr>
              <p:spPr bwMode="auto">
                <a:xfrm>
                  <a:off x="1248" y="1509"/>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grpSp>
        <p:nvGrpSpPr>
          <p:cNvPr id="5" name="Group 77">
            <a:extLst>
              <a:ext uri="{FF2B5EF4-FFF2-40B4-BE49-F238E27FC236}">
                <a16:creationId xmlns:a16="http://schemas.microsoft.com/office/drawing/2014/main" id="{A091D89A-7463-7E02-6FB5-A1E380AFD485}"/>
              </a:ext>
            </a:extLst>
          </p:cNvPr>
          <p:cNvGrpSpPr>
            <a:grpSpLocks/>
          </p:cNvGrpSpPr>
          <p:nvPr/>
        </p:nvGrpSpPr>
        <p:grpSpPr bwMode="auto">
          <a:xfrm>
            <a:off x="4600575" y="3933825"/>
            <a:ext cx="4021138" cy="1744663"/>
            <a:chOff x="2832" y="2160"/>
            <a:chExt cx="2533" cy="1099"/>
          </a:xfrm>
        </p:grpSpPr>
        <p:sp>
          <p:nvSpPr>
            <p:cNvPr id="299086" name="Text Box 78">
              <a:extLst>
                <a:ext uri="{FF2B5EF4-FFF2-40B4-BE49-F238E27FC236}">
                  <a16:creationId xmlns:a16="http://schemas.microsoft.com/office/drawing/2014/main" id="{8A689A29-2998-35AB-F229-B42FE9B23139}"/>
                </a:ext>
              </a:extLst>
            </p:cNvPr>
            <p:cNvSpPr txBox="1">
              <a:spLocks noChangeArrowheads="1"/>
            </p:cNvSpPr>
            <p:nvPr/>
          </p:nvSpPr>
          <p:spPr bwMode="auto">
            <a:xfrm>
              <a:off x="4710" y="2421"/>
              <a:ext cx="625" cy="596"/>
            </a:xfrm>
            <a:prstGeom prst="rect">
              <a:avLst/>
            </a:prstGeom>
            <a:noFill/>
            <a:ln w="38100">
              <a:noFill/>
              <a:miter lim="800000"/>
            </a:ln>
            <a:effectLst/>
          </p:spPr>
          <p:txBody>
            <a:bodyPr lIns="90000" tIns="46800" rIns="90000" bIns="46800" anchor="ctr">
              <a:spAutoFit/>
            </a:bodyPr>
            <a:lstStyle/>
            <a:p>
              <a:pPr algn="ctr">
                <a:spcBef>
                  <a:spcPct val="10000"/>
                </a:spcBef>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放大电路</a:t>
              </a:r>
            </a:p>
          </p:txBody>
        </p:sp>
        <p:sp>
          <p:nvSpPr>
            <p:cNvPr id="60449" name="Rectangle 79">
              <a:extLst>
                <a:ext uri="{FF2B5EF4-FFF2-40B4-BE49-F238E27FC236}">
                  <a16:creationId xmlns:a16="http://schemas.microsoft.com/office/drawing/2014/main" id="{58A37D48-991D-7DFA-8088-A8DEF804261B}"/>
                </a:ext>
              </a:extLst>
            </p:cNvPr>
            <p:cNvSpPr>
              <a:spLocks noChangeArrowheads="1"/>
            </p:cNvSpPr>
            <p:nvPr/>
          </p:nvSpPr>
          <p:spPr bwMode="auto">
            <a:xfrm>
              <a:off x="4225" y="2390"/>
              <a:ext cx="1140" cy="672"/>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0450" name="Rectangle 80">
              <a:extLst>
                <a:ext uri="{FF2B5EF4-FFF2-40B4-BE49-F238E27FC236}">
                  <a16:creationId xmlns:a16="http://schemas.microsoft.com/office/drawing/2014/main" id="{44E24029-3CBD-0F09-2072-16D9A1409458}"/>
                </a:ext>
              </a:extLst>
            </p:cNvPr>
            <p:cNvSpPr>
              <a:spLocks noChangeArrowheads="1"/>
            </p:cNvSpPr>
            <p:nvPr/>
          </p:nvSpPr>
          <p:spPr bwMode="auto">
            <a:xfrm rot="5400000">
              <a:off x="4350" y="2659"/>
              <a:ext cx="263" cy="100"/>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aphicFrame>
          <p:nvGraphicFramePr>
            <p:cNvPr id="60451" name="Object 81">
              <a:extLst>
                <a:ext uri="{FF2B5EF4-FFF2-40B4-BE49-F238E27FC236}">
                  <a16:creationId xmlns:a16="http://schemas.microsoft.com/office/drawing/2014/main" id="{AC38AC87-EEBB-95BB-8D83-E5AB728EE4F3}"/>
                </a:ext>
              </a:extLst>
            </p:cNvPr>
            <p:cNvGraphicFramePr>
              <a:graphicFrameLocks/>
            </p:cNvGraphicFramePr>
            <p:nvPr/>
          </p:nvGraphicFramePr>
          <p:xfrm>
            <a:off x="4560" y="2506"/>
            <a:ext cx="200" cy="363"/>
          </p:xfrm>
          <a:graphic>
            <a:graphicData uri="http://schemas.openxmlformats.org/presentationml/2006/ole">
              <mc:AlternateContent xmlns:mc="http://schemas.openxmlformats.org/markup-compatibility/2006">
                <mc:Choice xmlns:v="urn:schemas-microsoft-com:vml" Requires="v">
                  <p:oleObj r:id="rId12" imgW="126725" imgH="215432" progId="Equation.3">
                    <p:embed/>
                  </p:oleObj>
                </mc:Choice>
                <mc:Fallback>
                  <p:oleObj r:id="rId12" imgW="126725" imgH="215432" progId="Equation.3">
                    <p:embed/>
                    <p:pic>
                      <p:nvPicPr>
                        <p:cNvPr id="0" name="Object 81"/>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560" y="2506"/>
                          <a:ext cx="200"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0452" name="Rectangle 82" descr="草皮">
              <a:extLst>
                <a:ext uri="{FF2B5EF4-FFF2-40B4-BE49-F238E27FC236}">
                  <a16:creationId xmlns:a16="http://schemas.microsoft.com/office/drawing/2014/main" id="{0AF919B4-7D94-3B46-8B2E-6E38CD16634F}"/>
                </a:ext>
              </a:extLst>
            </p:cNvPr>
            <p:cNvSpPr>
              <a:spLocks noChangeArrowheads="1"/>
            </p:cNvSpPr>
            <p:nvPr/>
          </p:nvSpPr>
          <p:spPr bwMode="auto">
            <a:xfrm>
              <a:off x="2865" y="2160"/>
              <a:ext cx="913" cy="1099"/>
            </a:xfrm>
            <a:prstGeom prst="rect">
              <a:avLst/>
            </a:prstGeom>
            <a:noFill/>
            <a:ln w="28575">
              <a:solidFill>
                <a:srgbClr val="006600"/>
              </a:solidFill>
              <a:prstDash val="dash"/>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299091" name="Text Box 83" descr="新闻纸">
              <a:extLst>
                <a:ext uri="{FF2B5EF4-FFF2-40B4-BE49-F238E27FC236}">
                  <a16:creationId xmlns:a16="http://schemas.microsoft.com/office/drawing/2014/main" id="{56FBA41F-5623-C392-7A4E-B02B5EDAA061}"/>
                </a:ext>
              </a:extLst>
            </p:cNvPr>
            <p:cNvSpPr txBox="1">
              <a:spLocks noChangeArrowheads="1"/>
            </p:cNvSpPr>
            <p:nvPr/>
          </p:nvSpPr>
          <p:spPr bwMode="auto">
            <a:xfrm>
              <a:off x="2904" y="2894"/>
              <a:ext cx="913" cy="32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信号源</a:t>
              </a:r>
            </a:p>
          </p:txBody>
        </p:sp>
        <p:sp>
          <p:nvSpPr>
            <p:cNvPr id="60454" name="Rectangle 84">
              <a:extLst>
                <a:ext uri="{FF2B5EF4-FFF2-40B4-BE49-F238E27FC236}">
                  <a16:creationId xmlns:a16="http://schemas.microsoft.com/office/drawing/2014/main" id="{B83DE4A2-3292-6F43-6115-61187C20AF9B}"/>
                </a:ext>
              </a:extLst>
            </p:cNvPr>
            <p:cNvSpPr>
              <a:spLocks noChangeArrowheads="1"/>
            </p:cNvSpPr>
            <p:nvPr/>
          </p:nvSpPr>
          <p:spPr bwMode="auto">
            <a:xfrm>
              <a:off x="3403" y="2458"/>
              <a:ext cx="239" cy="81"/>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0455" name="Oval 85" descr="新闻纸">
              <a:extLst>
                <a:ext uri="{FF2B5EF4-FFF2-40B4-BE49-F238E27FC236}">
                  <a16:creationId xmlns:a16="http://schemas.microsoft.com/office/drawing/2014/main" id="{BCF7D838-5C96-2B28-D8A7-9AD4B60A63E3}"/>
                </a:ext>
              </a:extLst>
            </p:cNvPr>
            <p:cNvSpPr>
              <a:spLocks noChangeArrowheads="1"/>
            </p:cNvSpPr>
            <p:nvPr/>
          </p:nvSpPr>
          <p:spPr bwMode="auto">
            <a:xfrm>
              <a:off x="3086" y="2622"/>
              <a:ext cx="188" cy="192"/>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aphicFrame>
          <p:nvGraphicFramePr>
            <p:cNvPr id="60456" name="Object 86">
              <a:extLst>
                <a:ext uri="{FF2B5EF4-FFF2-40B4-BE49-F238E27FC236}">
                  <a16:creationId xmlns:a16="http://schemas.microsoft.com/office/drawing/2014/main" id="{CF2A7501-0062-2BF9-049E-39E2A806895B}"/>
                </a:ext>
              </a:extLst>
            </p:cNvPr>
            <p:cNvGraphicFramePr>
              <a:graphicFrameLocks/>
            </p:cNvGraphicFramePr>
            <p:nvPr/>
          </p:nvGraphicFramePr>
          <p:xfrm>
            <a:off x="2832" y="2529"/>
            <a:ext cx="289" cy="328"/>
          </p:xfrm>
          <a:graphic>
            <a:graphicData uri="http://schemas.openxmlformats.org/presentationml/2006/ole">
              <mc:AlternateContent xmlns:mc="http://schemas.openxmlformats.org/markup-compatibility/2006">
                <mc:Choice xmlns:v="urn:schemas-microsoft-com:vml" Requires="v">
                  <p:oleObj r:id="rId14" imgW="215619" imgH="240986" progId="Equation.3">
                    <p:embed/>
                  </p:oleObj>
                </mc:Choice>
                <mc:Fallback>
                  <p:oleObj r:id="rId14" imgW="215619" imgH="240986" progId="Equation.3">
                    <p:embed/>
                    <p:pic>
                      <p:nvPicPr>
                        <p:cNvPr id="0" name="Object 86"/>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32" y="2529"/>
                          <a:ext cx="289"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0457" name="Object 87">
              <a:extLst>
                <a:ext uri="{FF2B5EF4-FFF2-40B4-BE49-F238E27FC236}">
                  <a16:creationId xmlns:a16="http://schemas.microsoft.com/office/drawing/2014/main" id="{EE84D581-9462-727F-4BA5-2DC524CB8AE8}"/>
                </a:ext>
              </a:extLst>
            </p:cNvPr>
            <p:cNvGraphicFramePr>
              <a:graphicFrameLocks/>
            </p:cNvGraphicFramePr>
            <p:nvPr/>
          </p:nvGraphicFramePr>
          <p:xfrm>
            <a:off x="3450" y="2185"/>
            <a:ext cx="248" cy="287"/>
          </p:xfrm>
          <a:graphic>
            <a:graphicData uri="http://schemas.openxmlformats.org/presentationml/2006/ole">
              <mc:AlternateContent xmlns:mc="http://schemas.openxmlformats.org/markup-compatibility/2006">
                <mc:Choice xmlns:v="urn:schemas-microsoft-com:vml" Requires="v">
                  <p:oleObj r:id="rId15" imgW="203024" imgH="228402" progId="Equation.3">
                    <p:embed/>
                  </p:oleObj>
                </mc:Choice>
                <mc:Fallback>
                  <p:oleObj r:id="rId15" imgW="203024" imgH="228402" progId="Equation.3">
                    <p:embed/>
                    <p:pic>
                      <p:nvPicPr>
                        <p:cNvPr id="0" name="Object 87"/>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450" y="2185"/>
                          <a:ext cx="248"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0458" name="Line 88">
              <a:extLst>
                <a:ext uri="{FF2B5EF4-FFF2-40B4-BE49-F238E27FC236}">
                  <a16:creationId xmlns:a16="http://schemas.microsoft.com/office/drawing/2014/main" id="{AB6FABF5-5451-1C82-A80E-1DE07FDC835B}"/>
                </a:ext>
              </a:extLst>
            </p:cNvPr>
            <p:cNvSpPr>
              <a:spLocks noChangeShapeType="1"/>
            </p:cNvSpPr>
            <p:nvPr/>
          </p:nvSpPr>
          <p:spPr bwMode="auto">
            <a:xfrm>
              <a:off x="3865" y="2438"/>
              <a:ext cx="240" cy="0"/>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0459" name="Object 89">
              <a:extLst>
                <a:ext uri="{FF2B5EF4-FFF2-40B4-BE49-F238E27FC236}">
                  <a16:creationId xmlns:a16="http://schemas.microsoft.com/office/drawing/2014/main" id="{0C6BC8A0-3F11-1EA0-24D4-5A600EF6D6BF}"/>
                </a:ext>
              </a:extLst>
            </p:cNvPr>
            <p:cNvGraphicFramePr>
              <a:graphicFrameLocks/>
            </p:cNvGraphicFramePr>
            <p:nvPr/>
          </p:nvGraphicFramePr>
          <p:xfrm>
            <a:off x="3900" y="2183"/>
            <a:ext cx="165" cy="252"/>
          </p:xfrm>
          <a:graphic>
            <a:graphicData uri="http://schemas.openxmlformats.org/presentationml/2006/ole">
              <mc:AlternateContent xmlns:mc="http://schemas.openxmlformats.org/markup-compatibility/2006">
                <mc:Choice xmlns:v="urn:schemas-microsoft-com:vml" Requires="v">
                  <p:oleObj r:id="rId16" imgW="152268" imgH="228402" progId="Equation.3">
                    <p:embed/>
                  </p:oleObj>
                </mc:Choice>
                <mc:Fallback>
                  <p:oleObj r:id="rId16" imgW="152268" imgH="228402" progId="Equation.3">
                    <p:embed/>
                    <p:pic>
                      <p:nvPicPr>
                        <p:cNvPr id="0" name="Object 89"/>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00" y="2183"/>
                          <a:ext cx="16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0460" name="Object 90">
              <a:extLst>
                <a:ext uri="{FF2B5EF4-FFF2-40B4-BE49-F238E27FC236}">
                  <a16:creationId xmlns:a16="http://schemas.microsoft.com/office/drawing/2014/main" id="{6DAAB00B-A2CE-6644-F74E-545B133B7332}"/>
                </a:ext>
              </a:extLst>
            </p:cNvPr>
            <p:cNvGraphicFramePr>
              <a:graphicFrameLocks/>
            </p:cNvGraphicFramePr>
            <p:nvPr/>
          </p:nvGraphicFramePr>
          <p:xfrm>
            <a:off x="3946" y="2617"/>
            <a:ext cx="193" cy="236"/>
          </p:xfrm>
          <a:graphic>
            <a:graphicData uri="http://schemas.openxmlformats.org/presentationml/2006/ole">
              <mc:AlternateContent xmlns:mc="http://schemas.openxmlformats.org/markup-compatibility/2006">
                <mc:Choice xmlns:v="urn:schemas-microsoft-com:vml" Requires="v">
                  <p:oleObj r:id="rId17" imgW="190417" imgH="228501" progId="Equation.3">
                    <p:embed/>
                  </p:oleObj>
                </mc:Choice>
                <mc:Fallback>
                  <p:oleObj r:id="rId17" imgW="190417" imgH="228501" progId="Equation.3">
                    <p:embed/>
                    <p:pic>
                      <p:nvPicPr>
                        <p:cNvPr id="0" name="Object 90"/>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46" y="2617"/>
                          <a:ext cx="193"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299099" name="Text Box 91" descr="新闻纸">
              <a:extLst>
                <a:ext uri="{FF2B5EF4-FFF2-40B4-BE49-F238E27FC236}">
                  <a16:creationId xmlns:a16="http://schemas.microsoft.com/office/drawing/2014/main" id="{333AFC63-FB90-E3D5-2AB5-9DF365D4DDA2}"/>
                </a:ext>
              </a:extLst>
            </p:cNvPr>
            <p:cNvSpPr txBox="1">
              <a:spLocks noChangeArrowheads="1"/>
            </p:cNvSpPr>
            <p:nvPr/>
          </p:nvSpPr>
          <p:spPr bwMode="auto">
            <a:xfrm>
              <a:off x="3894" y="2407"/>
              <a:ext cx="280" cy="596"/>
            </a:xfrm>
            <a:prstGeom prst="rect">
              <a:avLst/>
            </a:prstGeom>
            <a:noFill/>
            <a:ln w="38100">
              <a:noFill/>
              <a:miter lim="800000"/>
            </a:ln>
            <a:effectLst/>
          </p:spPr>
          <p:txBody>
            <a:bodyPr lIns="90000" tIns="46800" rIns="90000" bIns="46800" anchor="ctr">
              <a:spAutoFit/>
            </a:bodyPr>
            <a:lstStyle/>
            <a:p>
              <a:pPr algn="ctr">
                <a:spcBef>
                  <a:spcPct val="60000"/>
                </a:spcBef>
                <a:defRPr/>
              </a:pPr>
              <a:r>
                <a:rPr kumimoji="1" lang="en-US" altLang="zh-CN" b="1" i="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60462" name="Line 92">
              <a:extLst>
                <a:ext uri="{FF2B5EF4-FFF2-40B4-BE49-F238E27FC236}">
                  <a16:creationId xmlns:a16="http://schemas.microsoft.com/office/drawing/2014/main" id="{D567F4BE-131D-6D0F-A047-7F997BD856BA}"/>
                </a:ext>
              </a:extLst>
            </p:cNvPr>
            <p:cNvSpPr>
              <a:spLocks noChangeShapeType="1"/>
            </p:cNvSpPr>
            <p:nvPr/>
          </p:nvSpPr>
          <p:spPr bwMode="auto">
            <a:xfrm>
              <a:off x="3169" y="2499"/>
              <a:ext cx="24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63" name="Line 93">
              <a:extLst>
                <a:ext uri="{FF2B5EF4-FFF2-40B4-BE49-F238E27FC236}">
                  <a16:creationId xmlns:a16="http://schemas.microsoft.com/office/drawing/2014/main" id="{C275CA56-7AAC-6CE1-B208-D9A2E6421701}"/>
                </a:ext>
              </a:extLst>
            </p:cNvPr>
            <p:cNvSpPr>
              <a:spLocks noChangeShapeType="1"/>
            </p:cNvSpPr>
            <p:nvPr/>
          </p:nvSpPr>
          <p:spPr bwMode="auto">
            <a:xfrm>
              <a:off x="3169" y="2494"/>
              <a:ext cx="0" cy="4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64" name="Line 94">
              <a:extLst>
                <a:ext uri="{FF2B5EF4-FFF2-40B4-BE49-F238E27FC236}">
                  <a16:creationId xmlns:a16="http://schemas.microsoft.com/office/drawing/2014/main" id="{D5B5E1E8-9917-CB5F-FC4A-EDE16AB368CD}"/>
                </a:ext>
              </a:extLst>
            </p:cNvPr>
            <p:cNvSpPr>
              <a:spLocks noChangeShapeType="1"/>
            </p:cNvSpPr>
            <p:nvPr/>
          </p:nvSpPr>
          <p:spPr bwMode="auto">
            <a:xfrm>
              <a:off x="3144" y="2928"/>
              <a:ext cx="134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65" name="Line 95">
              <a:extLst>
                <a:ext uri="{FF2B5EF4-FFF2-40B4-BE49-F238E27FC236}">
                  <a16:creationId xmlns:a16="http://schemas.microsoft.com/office/drawing/2014/main" id="{47C09B90-18C6-488F-626B-DCA259084970}"/>
                </a:ext>
              </a:extLst>
            </p:cNvPr>
            <p:cNvSpPr>
              <a:spLocks noChangeShapeType="1"/>
            </p:cNvSpPr>
            <p:nvPr/>
          </p:nvSpPr>
          <p:spPr bwMode="auto">
            <a:xfrm>
              <a:off x="3649" y="2494"/>
              <a:ext cx="846" cy="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66" name="Line 96">
              <a:extLst>
                <a:ext uri="{FF2B5EF4-FFF2-40B4-BE49-F238E27FC236}">
                  <a16:creationId xmlns:a16="http://schemas.microsoft.com/office/drawing/2014/main" id="{8AB91455-449B-6A97-309A-5062CB5CDB0C}"/>
                </a:ext>
              </a:extLst>
            </p:cNvPr>
            <p:cNvSpPr>
              <a:spLocks noChangeShapeType="1"/>
            </p:cNvSpPr>
            <p:nvPr/>
          </p:nvSpPr>
          <p:spPr bwMode="auto">
            <a:xfrm>
              <a:off x="4486" y="2496"/>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67" name="Line 97">
              <a:extLst>
                <a:ext uri="{FF2B5EF4-FFF2-40B4-BE49-F238E27FC236}">
                  <a16:creationId xmlns:a16="http://schemas.microsoft.com/office/drawing/2014/main" id="{17782830-296A-C35A-D0C5-ED9D23C3C635}"/>
                </a:ext>
              </a:extLst>
            </p:cNvPr>
            <p:cNvSpPr>
              <a:spLocks noChangeShapeType="1"/>
            </p:cNvSpPr>
            <p:nvPr/>
          </p:nvSpPr>
          <p:spPr bwMode="auto">
            <a:xfrm>
              <a:off x="4486" y="2838"/>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99011">
                                            <p:txEl>
                                              <p:pRg st="0" end="0"/>
                                            </p:txEl>
                                          </p:spTgt>
                                        </p:tgtEl>
                                        <p:attrNameLst>
                                          <p:attrName>style.visibility</p:attrName>
                                        </p:attrNameLst>
                                      </p:cBhvr>
                                      <p:to>
                                        <p:strVal val="visible"/>
                                      </p:to>
                                    </p:set>
                                    <p:animEffect transition="in" filter="wipe(left)">
                                      <p:cBhvr>
                                        <p:cTn id="12" dur="500"/>
                                        <p:tgtEl>
                                          <p:spTgt spid="299011">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299049"/>
                                        </p:tgtEl>
                                        <p:attrNameLst>
                                          <p:attrName>style.visibility</p:attrName>
                                        </p:attrNameLst>
                                      </p:cBhvr>
                                      <p:to>
                                        <p:strVal val="visible"/>
                                      </p:to>
                                    </p:set>
                                    <p:animEffect transition="in" filter="wipe(up)">
                                      <p:cBhvr>
                                        <p:cTn id="17" dur="500"/>
                                        <p:tgtEl>
                                          <p:spTgt spid="2990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left)">
                                      <p:cBhvr>
                                        <p:cTn id="22" dur="500"/>
                                        <p:tgtEl>
                                          <p:spTgt spid="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99013">
                                            <p:txEl>
                                              <p:pRg st="0" end="0"/>
                                            </p:txEl>
                                          </p:spTgt>
                                        </p:tgtEl>
                                        <p:attrNameLst>
                                          <p:attrName>style.visibility</p:attrName>
                                        </p:attrNameLst>
                                      </p:cBhvr>
                                      <p:to>
                                        <p:strVal val="visible"/>
                                      </p:to>
                                    </p:set>
                                    <p:animEffect transition="in" filter="wipe(left)">
                                      <p:cBhvr>
                                        <p:cTn id="27" dur="500"/>
                                        <p:tgtEl>
                                          <p:spTgt spid="2990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9011" grpId="0" build="p"/>
      <p:bldP spid="299013" grpId="0" build="p"/>
      <p:bldP spid="299049"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95618" name="Text Box 2">
            <a:extLst>
              <a:ext uri="{FF2B5EF4-FFF2-40B4-BE49-F238E27FC236}">
                <a16:creationId xmlns:a16="http://schemas.microsoft.com/office/drawing/2014/main" id="{10CA17E6-6AED-58C2-F8CC-6E7D9E86F348}"/>
              </a:ext>
            </a:extLst>
          </p:cNvPr>
          <p:cNvSpPr txBox="1">
            <a:spLocks noChangeArrowheads="1"/>
          </p:cNvSpPr>
          <p:nvPr/>
        </p:nvSpPr>
        <p:spPr bwMode="auto">
          <a:xfrm>
            <a:off x="381000" y="344488"/>
            <a:ext cx="5405438" cy="51911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4.</a:t>
            </a:r>
            <a:r>
              <a:rPr kumimoji="1" lang="zh-CN" altLang="en-US"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放大电路输入电阻的计算</a:t>
            </a:r>
          </a:p>
        </p:txBody>
      </p:sp>
      <p:sp>
        <p:nvSpPr>
          <p:cNvPr id="495620" name="Text Box 4">
            <a:extLst>
              <a:ext uri="{FF2B5EF4-FFF2-40B4-BE49-F238E27FC236}">
                <a16:creationId xmlns:a16="http://schemas.microsoft.com/office/drawing/2014/main" id="{236BCA13-DFBE-C80A-7777-C719092E88FB}"/>
              </a:ext>
            </a:extLst>
          </p:cNvPr>
          <p:cNvSpPr txBox="1">
            <a:spLocks noChangeArrowheads="1"/>
          </p:cNvSpPr>
          <p:nvPr/>
        </p:nvSpPr>
        <p:spPr bwMode="auto">
          <a:xfrm>
            <a:off x="566738" y="3024188"/>
            <a:ext cx="1752600" cy="519112"/>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定义：</a:t>
            </a:r>
          </a:p>
        </p:txBody>
      </p:sp>
      <p:sp>
        <p:nvSpPr>
          <p:cNvPr id="61444" name="Rectangle 6">
            <a:extLst>
              <a:ext uri="{FF2B5EF4-FFF2-40B4-BE49-F238E27FC236}">
                <a16:creationId xmlns:a16="http://schemas.microsoft.com/office/drawing/2014/main" id="{8EAFD858-80BD-8869-AE8E-FF91C96DD89C}"/>
              </a:ext>
            </a:extLst>
          </p:cNvPr>
          <p:cNvSpPr>
            <a:spLocks noChangeArrowheads="1"/>
          </p:cNvSpPr>
          <p:nvPr/>
        </p:nvSpPr>
        <p:spPr bwMode="auto">
          <a:xfrm>
            <a:off x="457200" y="1858963"/>
            <a:ext cx="4876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endParaRPr lang="zh-CN" altLang="en-US"/>
          </a:p>
        </p:txBody>
      </p:sp>
      <p:sp>
        <p:nvSpPr>
          <p:cNvPr id="61445" name="Rectangle 7">
            <a:extLst>
              <a:ext uri="{FF2B5EF4-FFF2-40B4-BE49-F238E27FC236}">
                <a16:creationId xmlns:a16="http://schemas.microsoft.com/office/drawing/2014/main" id="{B503536B-0173-F647-DCA9-6D9AFE84E529}"/>
              </a:ext>
            </a:extLst>
          </p:cNvPr>
          <p:cNvSpPr>
            <a:spLocks noChangeArrowheads="1"/>
          </p:cNvSpPr>
          <p:nvPr/>
        </p:nvSpPr>
        <p:spPr bwMode="auto">
          <a:xfrm>
            <a:off x="3967163" y="3376613"/>
            <a:ext cx="4876800" cy="220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endParaRPr lang="zh-CN" altLang="en-US"/>
          </a:p>
        </p:txBody>
      </p:sp>
      <p:graphicFrame>
        <p:nvGraphicFramePr>
          <p:cNvPr id="495624" name="Object 8">
            <a:extLst>
              <a:ext uri="{FF2B5EF4-FFF2-40B4-BE49-F238E27FC236}">
                <a16:creationId xmlns:a16="http://schemas.microsoft.com/office/drawing/2014/main" id="{705C81C6-E013-1020-147F-AF6E4A93CE58}"/>
              </a:ext>
            </a:extLst>
          </p:cNvPr>
          <p:cNvGraphicFramePr>
            <a:graphicFrameLocks/>
          </p:cNvGraphicFramePr>
          <p:nvPr/>
        </p:nvGraphicFramePr>
        <p:xfrm>
          <a:off x="838200" y="3541713"/>
          <a:ext cx="2755900" cy="1057275"/>
        </p:xfrm>
        <a:graphic>
          <a:graphicData uri="http://schemas.openxmlformats.org/presentationml/2006/ole">
            <mc:AlternateContent xmlns:mc="http://schemas.openxmlformats.org/markup-compatibility/2006">
              <mc:Choice xmlns:v="urn:schemas-microsoft-com:vml" Requires="v">
                <p:oleObj r:id="rId3" imgW="1193800" imgH="457200" progId="Equation.3">
                  <p:embed/>
                </p:oleObj>
              </mc:Choice>
              <mc:Fallback>
                <p:oleObj r:id="rId3" imgW="1193800" imgH="457200" progId="Equation.3">
                  <p:embed/>
                  <p:pic>
                    <p:nvPicPr>
                      <p:cNvPr id="0" name="Object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3541713"/>
                        <a:ext cx="2755900" cy="1057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95625" name="AutoShape 9" descr="水滴">
            <a:extLst>
              <a:ext uri="{FF2B5EF4-FFF2-40B4-BE49-F238E27FC236}">
                <a16:creationId xmlns:a16="http://schemas.microsoft.com/office/drawing/2014/main" id="{D03CCD53-C6BA-8F5C-84FC-D045032E9A20}"/>
              </a:ext>
            </a:extLst>
          </p:cNvPr>
          <p:cNvSpPr>
            <a:spLocks noChangeArrowheads="1"/>
          </p:cNvSpPr>
          <p:nvPr/>
        </p:nvSpPr>
        <p:spPr bwMode="auto">
          <a:xfrm rot="-2692639">
            <a:off x="5149850" y="1538288"/>
            <a:ext cx="457200" cy="1143000"/>
          </a:xfrm>
          <a:prstGeom prst="curvedLeftArrow">
            <a:avLst>
              <a:gd name="adj1" fmla="val 50000"/>
              <a:gd name="adj2" fmla="val 100000"/>
              <a:gd name="adj3" fmla="val 33310"/>
            </a:avLst>
          </a:prstGeom>
          <a:blipFill dpi="0" rotWithShape="0">
            <a:blip r:embed="rId5"/>
            <a:srcRect/>
            <a:tile tx="0" ty="0" sx="100000" sy="100000" flip="none" algn="tl"/>
          </a:blipFill>
          <a:ln w="38100">
            <a:solidFill>
              <a:srgbClr val="006600"/>
            </a:solidFill>
            <a:miter lim="800000"/>
            <a:headEnd/>
            <a:tailEnd/>
          </a:ln>
        </p:spPr>
        <p:txBody>
          <a:bodyPr lIns="90000" tIns="46800" rIns="90000" bIns="46800" anchor="ctr">
            <a:spAutoFit/>
          </a:bodyPr>
          <a:lstStyle/>
          <a:p>
            <a:pPr>
              <a:spcBef>
                <a:spcPct val="50000"/>
              </a:spcBef>
            </a:pPr>
            <a:endParaRPr lang="zh-CN" altLang="en-US"/>
          </a:p>
        </p:txBody>
      </p:sp>
      <p:sp>
        <p:nvSpPr>
          <p:cNvPr id="61448" name="AutoShape 10">
            <a:hlinkClick r:id="" action="ppaction://hlinkshowjump?jump=previousslide" highlightClick="1"/>
            <a:extLst>
              <a:ext uri="{FF2B5EF4-FFF2-40B4-BE49-F238E27FC236}">
                <a16:creationId xmlns:a16="http://schemas.microsoft.com/office/drawing/2014/main" id="{C160669D-D70C-B890-E584-8489B579045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1449" name="AutoShape 11">
            <a:hlinkClick r:id="" action="ppaction://hlinkshowjump?jump=nextslide" highlightClick="1"/>
            <a:extLst>
              <a:ext uri="{FF2B5EF4-FFF2-40B4-BE49-F238E27FC236}">
                <a16:creationId xmlns:a16="http://schemas.microsoft.com/office/drawing/2014/main" id="{8DE62DCE-2003-1E0F-14CE-B1D85B0851B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1450" name="AutoShape 12">
            <a:hlinkClick r:id="" action="ppaction://hlinkshowjump?jump=firstslide" highlightClick="1"/>
            <a:extLst>
              <a:ext uri="{FF2B5EF4-FFF2-40B4-BE49-F238E27FC236}">
                <a16:creationId xmlns:a16="http://schemas.microsoft.com/office/drawing/2014/main" id="{5910D280-527E-FA32-A09C-2F092DC4D54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13">
            <a:extLst>
              <a:ext uri="{FF2B5EF4-FFF2-40B4-BE49-F238E27FC236}">
                <a16:creationId xmlns:a16="http://schemas.microsoft.com/office/drawing/2014/main" id="{E1AF01B5-2FB3-61EB-286D-B48A0E65807B}"/>
              </a:ext>
            </a:extLst>
          </p:cNvPr>
          <p:cNvGrpSpPr>
            <a:grpSpLocks/>
          </p:cNvGrpSpPr>
          <p:nvPr/>
        </p:nvGrpSpPr>
        <p:grpSpPr bwMode="auto">
          <a:xfrm>
            <a:off x="939800" y="1042988"/>
            <a:ext cx="3992563" cy="1744662"/>
            <a:chOff x="431" y="1175"/>
            <a:chExt cx="2515" cy="1099"/>
          </a:xfrm>
        </p:grpSpPr>
        <p:sp>
          <p:nvSpPr>
            <p:cNvPr id="495630" name="Text Box 14" descr="新闻纸">
              <a:extLst>
                <a:ext uri="{FF2B5EF4-FFF2-40B4-BE49-F238E27FC236}">
                  <a16:creationId xmlns:a16="http://schemas.microsoft.com/office/drawing/2014/main" id="{9CCF1FC8-E1B1-2F40-6456-EEE4B7EFBE93}"/>
                </a:ext>
              </a:extLst>
            </p:cNvPr>
            <p:cNvSpPr txBox="1">
              <a:spLocks noChangeArrowheads="1"/>
            </p:cNvSpPr>
            <p:nvPr/>
          </p:nvSpPr>
          <p:spPr bwMode="auto">
            <a:xfrm>
              <a:off x="543" y="1369"/>
              <a:ext cx="281" cy="731"/>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a:p>
              <a:pPr algn="ctr">
                <a:spcBef>
                  <a:spcPct val="50000"/>
                </a:spcBef>
              </a:pPr>
              <a:r>
                <a:rPr lang="en-US" altLang="zh-CN"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grpSp>
          <p:nvGrpSpPr>
            <p:cNvPr id="61453" name="Group 15">
              <a:extLst>
                <a:ext uri="{FF2B5EF4-FFF2-40B4-BE49-F238E27FC236}">
                  <a16:creationId xmlns:a16="http://schemas.microsoft.com/office/drawing/2014/main" id="{2CAC5C08-9802-823E-6B7D-EAE895C710F7}"/>
                </a:ext>
              </a:extLst>
            </p:cNvPr>
            <p:cNvGrpSpPr>
              <a:grpSpLocks/>
            </p:cNvGrpSpPr>
            <p:nvPr/>
          </p:nvGrpSpPr>
          <p:grpSpPr bwMode="auto">
            <a:xfrm>
              <a:off x="431" y="1175"/>
              <a:ext cx="2515" cy="1099"/>
              <a:chOff x="431" y="1175"/>
              <a:chExt cx="2515" cy="1099"/>
            </a:xfrm>
          </p:grpSpPr>
          <p:sp>
            <p:nvSpPr>
              <p:cNvPr id="61454" name="Rectangle 16" descr="草皮">
                <a:extLst>
                  <a:ext uri="{FF2B5EF4-FFF2-40B4-BE49-F238E27FC236}">
                    <a16:creationId xmlns:a16="http://schemas.microsoft.com/office/drawing/2014/main" id="{842AA670-2128-FA13-9E64-DF3A8F7A829D}"/>
                  </a:ext>
                </a:extLst>
              </p:cNvPr>
              <p:cNvSpPr>
                <a:spLocks noChangeArrowheads="1"/>
              </p:cNvSpPr>
              <p:nvPr/>
            </p:nvSpPr>
            <p:spPr bwMode="auto">
              <a:xfrm>
                <a:off x="464" y="1175"/>
                <a:ext cx="913" cy="1099"/>
              </a:xfrm>
              <a:prstGeom prst="rect">
                <a:avLst/>
              </a:prstGeom>
              <a:noFill/>
              <a:ln w="28575">
                <a:solidFill>
                  <a:srgbClr val="006600"/>
                </a:solidFill>
                <a:prstDash val="dash"/>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95633" name="Text Box 17" descr="新闻纸">
                <a:extLst>
                  <a:ext uri="{FF2B5EF4-FFF2-40B4-BE49-F238E27FC236}">
                    <a16:creationId xmlns:a16="http://schemas.microsoft.com/office/drawing/2014/main" id="{352AE4D7-E427-369B-FFC5-945CC7807CD4}"/>
                  </a:ext>
                </a:extLst>
              </p:cNvPr>
              <p:cNvSpPr txBox="1">
                <a:spLocks noChangeArrowheads="1"/>
              </p:cNvSpPr>
              <p:nvPr/>
            </p:nvSpPr>
            <p:spPr bwMode="auto">
              <a:xfrm>
                <a:off x="503" y="1909"/>
                <a:ext cx="913" cy="32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信号源</a:t>
                </a:r>
              </a:p>
            </p:txBody>
          </p:sp>
          <p:grpSp>
            <p:nvGrpSpPr>
              <p:cNvPr id="61456" name="Group 18">
                <a:extLst>
                  <a:ext uri="{FF2B5EF4-FFF2-40B4-BE49-F238E27FC236}">
                    <a16:creationId xmlns:a16="http://schemas.microsoft.com/office/drawing/2014/main" id="{115CE3AA-6A12-A533-8CEE-6BD151988FB9}"/>
                  </a:ext>
                </a:extLst>
              </p:cNvPr>
              <p:cNvGrpSpPr>
                <a:grpSpLocks/>
              </p:cNvGrpSpPr>
              <p:nvPr/>
            </p:nvGrpSpPr>
            <p:grpSpPr bwMode="auto">
              <a:xfrm>
                <a:off x="431" y="1198"/>
                <a:ext cx="2515" cy="820"/>
                <a:chOff x="431" y="1198"/>
                <a:chExt cx="2515" cy="820"/>
              </a:xfrm>
            </p:grpSpPr>
            <p:sp>
              <p:nvSpPr>
                <p:cNvPr id="495635" name="Text Box 19" descr="新闻纸">
                  <a:extLst>
                    <a:ext uri="{FF2B5EF4-FFF2-40B4-BE49-F238E27FC236}">
                      <a16:creationId xmlns:a16="http://schemas.microsoft.com/office/drawing/2014/main" id="{E4A63791-5E7A-5B6F-A36E-BD11675A2071}"/>
                    </a:ext>
                  </a:extLst>
                </p:cNvPr>
                <p:cNvSpPr txBox="1">
                  <a:spLocks noChangeArrowheads="1"/>
                </p:cNvSpPr>
                <p:nvPr/>
              </p:nvSpPr>
              <p:spPr bwMode="auto">
                <a:xfrm>
                  <a:off x="1713" y="1414"/>
                  <a:ext cx="1233" cy="596"/>
                </a:xfrm>
                <a:prstGeom prst="rect">
                  <a:avLst/>
                </a:prstGeom>
                <a:noFill/>
                <a:ln w="38100">
                  <a:noFill/>
                  <a:miter lim="800000"/>
                </a:ln>
                <a:effectLst/>
              </p:spPr>
              <p:txBody>
                <a:bodyPr lIns="90000" tIns="46800" rIns="90000" bIns="46800" anchor="ctr">
                  <a:spAutoFit/>
                </a:bodyPr>
                <a:lstStyle/>
                <a:p>
                  <a:pPr algn="ctr">
                    <a:defRPr/>
                  </a:pPr>
                  <a:r>
                    <a:rPr kumimoji="1" lang="en-US" altLang="zh-CN" b="1">
                      <a:solidFill>
                        <a:srgbClr val="FF0000"/>
                      </a:solidFill>
                      <a:effectLst>
                        <a:outerShdw blurRad="38100" dist="38100" dir="2700000" algn="tl">
                          <a:srgbClr val="C0C0C0"/>
                        </a:outerShdw>
                      </a:effectLst>
                      <a:ea typeface="宋体" panose="02010600030101010101" pitchFamily="2" charset="-122"/>
                      <a:cs typeface="+mn-cs"/>
                    </a:rPr>
                    <a:t>A</a:t>
                  </a:r>
                  <a:r>
                    <a:rPr kumimoji="1" lang="en-US" altLang="zh-CN" b="1" baseline="-25000">
                      <a:solidFill>
                        <a:srgbClr val="FF0000"/>
                      </a:solidFill>
                      <a:effectLst>
                        <a:outerShdw blurRad="38100" dist="38100" dir="2700000" algn="tl">
                          <a:srgbClr val="C0C0C0"/>
                        </a:outerShdw>
                      </a:effectLst>
                      <a:ea typeface="宋体" panose="02010600030101010101" pitchFamily="2" charset="-122"/>
                      <a:cs typeface="+mn-cs"/>
                    </a:rPr>
                    <a:t>u</a:t>
                  </a:r>
                </a:p>
                <a:p>
                  <a:pPr algn="ctr">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放大电路</a:t>
                  </a:r>
                </a:p>
              </p:txBody>
            </p:sp>
            <p:sp>
              <p:nvSpPr>
                <p:cNvPr id="61458" name="Rectangle 20" descr="新闻纸">
                  <a:extLst>
                    <a:ext uri="{FF2B5EF4-FFF2-40B4-BE49-F238E27FC236}">
                      <a16:creationId xmlns:a16="http://schemas.microsoft.com/office/drawing/2014/main" id="{249CCBA0-DAE0-5D90-17F6-087CE027C485}"/>
                    </a:ext>
                  </a:extLst>
                </p:cNvPr>
                <p:cNvSpPr>
                  <a:spLocks noChangeArrowheads="1"/>
                </p:cNvSpPr>
                <p:nvPr/>
              </p:nvSpPr>
              <p:spPr bwMode="auto">
                <a:xfrm>
                  <a:off x="1824" y="1432"/>
                  <a:ext cx="1000" cy="571"/>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1459" name="Rectangle 21">
                  <a:extLst>
                    <a:ext uri="{FF2B5EF4-FFF2-40B4-BE49-F238E27FC236}">
                      <a16:creationId xmlns:a16="http://schemas.microsoft.com/office/drawing/2014/main" id="{7E366646-40DB-D9DA-8CBF-406C10022D7A}"/>
                    </a:ext>
                  </a:extLst>
                </p:cNvPr>
                <p:cNvSpPr>
                  <a:spLocks noChangeArrowheads="1"/>
                </p:cNvSpPr>
                <p:nvPr/>
              </p:nvSpPr>
              <p:spPr bwMode="auto">
                <a:xfrm>
                  <a:off x="1002" y="1473"/>
                  <a:ext cx="239" cy="81"/>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1460" name="Oval 22" descr="新闻纸">
                  <a:extLst>
                    <a:ext uri="{FF2B5EF4-FFF2-40B4-BE49-F238E27FC236}">
                      <a16:creationId xmlns:a16="http://schemas.microsoft.com/office/drawing/2014/main" id="{0767E62E-D130-6E53-FB22-69E3422BA80B}"/>
                    </a:ext>
                  </a:extLst>
                </p:cNvPr>
                <p:cNvSpPr>
                  <a:spLocks noChangeArrowheads="1"/>
                </p:cNvSpPr>
                <p:nvPr/>
              </p:nvSpPr>
              <p:spPr bwMode="auto">
                <a:xfrm>
                  <a:off x="685" y="1637"/>
                  <a:ext cx="188" cy="192"/>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aphicFrame>
              <p:nvGraphicFramePr>
                <p:cNvPr id="61461" name="Object 23">
                  <a:extLst>
                    <a:ext uri="{FF2B5EF4-FFF2-40B4-BE49-F238E27FC236}">
                      <a16:creationId xmlns:a16="http://schemas.microsoft.com/office/drawing/2014/main" id="{25A4A5E8-58DE-C4AC-B379-5262FB667EB2}"/>
                    </a:ext>
                  </a:extLst>
                </p:cNvPr>
                <p:cNvGraphicFramePr>
                  <a:graphicFrameLocks/>
                </p:cNvGraphicFramePr>
                <p:nvPr/>
              </p:nvGraphicFramePr>
              <p:xfrm>
                <a:off x="431" y="1544"/>
                <a:ext cx="289" cy="328"/>
              </p:xfrm>
              <a:graphic>
                <a:graphicData uri="http://schemas.openxmlformats.org/presentationml/2006/ole">
                  <mc:AlternateContent xmlns:mc="http://schemas.openxmlformats.org/markup-compatibility/2006">
                    <mc:Choice xmlns:v="urn:schemas-microsoft-com:vml" Requires="v">
                      <p:oleObj r:id="rId6" imgW="215619" imgH="240986" progId="Equation.3">
                        <p:embed/>
                      </p:oleObj>
                    </mc:Choice>
                    <mc:Fallback>
                      <p:oleObj r:id="rId6" imgW="215619" imgH="240986" progId="Equation.3">
                        <p:embed/>
                        <p:pic>
                          <p:nvPicPr>
                            <p:cNvPr id="0" name="Object 23"/>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1" y="1544"/>
                              <a:ext cx="289"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1462" name="Object 24">
                  <a:extLst>
                    <a:ext uri="{FF2B5EF4-FFF2-40B4-BE49-F238E27FC236}">
                      <a16:creationId xmlns:a16="http://schemas.microsoft.com/office/drawing/2014/main" id="{ACC578D5-3B0B-AF01-AEDE-6186855617E5}"/>
                    </a:ext>
                  </a:extLst>
                </p:cNvPr>
                <p:cNvGraphicFramePr>
                  <a:graphicFrameLocks/>
                </p:cNvGraphicFramePr>
                <p:nvPr/>
              </p:nvGraphicFramePr>
              <p:xfrm>
                <a:off x="1049" y="1200"/>
                <a:ext cx="248" cy="287"/>
              </p:xfrm>
              <a:graphic>
                <a:graphicData uri="http://schemas.openxmlformats.org/presentationml/2006/ole">
                  <mc:AlternateContent xmlns:mc="http://schemas.openxmlformats.org/markup-compatibility/2006">
                    <mc:Choice xmlns:v="urn:schemas-microsoft-com:vml" Requires="v">
                      <p:oleObj r:id="rId8" imgW="203024" imgH="228402" progId="Equation.3">
                        <p:embed/>
                      </p:oleObj>
                    </mc:Choice>
                    <mc:Fallback>
                      <p:oleObj r:id="rId8" imgW="203024" imgH="228402" progId="Equation.3">
                        <p:embed/>
                        <p:pic>
                          <p:nvPicPr>
                            <p:cNvPr id="0" name="Object 2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49" y="1200"/>
                              <a:ext cx="248"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1463" name="Line 25">
                  <a:extLst>
                    <a:ext uri="{FF2B5EF4-FFF2-40B4-BE49-F238E27FC236}">
                      <a16:creationId xmlns:a16="http://schemas.microsoft.com/office/drawing/2014/main" id="{9C8092FD-139C-F8A3-CF11-BF02C195B3AF}"/>
                    </a:ext>
                  </a:extLst>
                </p:cNvPr>
                <p:cNvSpPr>
                  <a:spLocks noChangeShapeType="1"/>
                </p:cNvSpPr>
                <p:nvPr/>
              </p:nvSpPr>
              <p:spPr bwMode="auto">
                <a:xfrm>
                  <a:off x="1464" y="1453"/>
                  <a:ext cx="240" cy="0"/>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1464" name="Object 26">
                  <a:extLst>
                    <a:ext uri="{FF2B5EF4-FFF2-40B4-BE49-F238E27FC236}">
                      <a16:creationId xmlns:a16="http://schemas.microsoft.com/office/drawing/2014/main" id="{BACE3F3A-88BD-1CB4-770B-F745E8425B1F}"/>
                    </a:ext>
                  </a:extLst>
                </p:cNvPr>
                <p:cNvGraphicFramePr>
                  <a:graphicFrameLocks/>
                </p:cNvGraphicFramePr>
                <p:nvPr/>
              </p:nvGraphicFramePr>
              <p:xfrm>
                <a:off x="1499" y="1198"/>
                <a:ext cx="165" cy="252"/>
              </p:xfrm>
              <a:graphic>
                <a:graphicData uri="http://schemas.openxmlformats.org/presentationml/2006/ole">
                  <mc:AlternateContent xmlns:mc="http://schemas.openxmlformats.org/markup-compatibility/2006">
                    <mc:Choice xmlns:v="urn:schemas-microsoft-com:vml" Requires="v">
                      <p:oleObj r:id="rId10" imgW="152268" imgH="228402" progId="Equation.3">
                        <p:embed/>
                      </p:oleObj>
                    </mc:Choice>
                    <mc:Fallback>
                      <p:oleObj r:id="rId10" imgW="152268" imgH="228402" progId="Equation.3">
                        <p:embed/>
                        <p:pic>
                          <p:nvPicPr>
                            <p:cNvPr id="0" name="Object 26"/>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499" y="1198"/>
                              <a:ext cx="16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1465" name="Object 27">
                  <a:extLst>
                    <a:ext uri="{FF2B5EF4-FFF2-40B4-BE49-F238E27FC236}">
                      <a16:creationId xmlns:a16="http://schemas.microsoft.com/office/drawing/2014/main" id="{A28ECC09-EF48-20E7-CE9C-26DC73D12535}"/>
                    </a:ext>
                  </a:extLst>
                </p:cNvPr>
                <p:cNvGraphicFramePr>
                  <a:graphicFrameLocks/>
                </p:cNvGraphicFramePr>
                <p:nvPr/>
              </p:nvGraphicFramePr>
              <p:xfrm>
                <a:off x="1545" y="1632"/>
                <a:ext cx="193" cy="236"/>
              </p:xfrm>
              <a:graphic>
                <a:graphicData uri="http://schemas.openxmlformats.org/presentationml/2006/ole">
                  <mc:AlternateContent xmlns:mc="http://schemas.openxmlformats.org/markup-compatibility/2006">
                    <mc:Choice xmlns:v="urn:schemas-microsoft-com:vml" Requires="v">
                      <p:oleObj r:id="rId12" imgW="190417" imgH="228501" progId="Equation.3">
                        <p:embed/>
                      </p:oleObj>
                    </mc:Choice>
                    <mc:Fallback>
                      <p:oleObj r:id="rId12" imgW="190417" imgH="228501" progId="Equation.3">
                        <p:embed/>
                        <p:pic>
                          <p:nvPicPr>
                            <p:cNvPr id="0" name="Object 27"/>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545" y="1632"/>
                              <a:ext cx="193"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95644" name="Text Box 28" descr="新闻纸">
                  <a:extLst>
                    <a:ext uri="{FF2B5EF4-FFF2-40B4-BE49-F238E27FC236}">
                      <a16:creationId xmlns:a16="http://schemas.microsoft.com/office/drawing/2014/main" id="{A90C2B75-680D-2DDA-1EB5-349C53CF58D6}"/>
                    </a:ext>
                  </a:extLst>
                </p:cNvPr>
                <p:cNvSpPr txBox="1">
                  <a:spLocks noChangeArrowheads="1"/>
                </p:cNvSpPr>
                <p:nvPr/>
              </p:nvSpPr>
              <p:spPr bwMode="auto">
                <a:xfrm>
                  <a:off x="1493" y="1422"/>
                  <a:ext cx="280" cy="596"/>
                </a:xfrm>
                <a:prstGeom prst="rect">
                  <a:avLst/>
                </a:prstGeom>
                <a:noFill/>
                <a:ln w="38100">
                  <a:noFill/>
                  <a:miter lim="800000"/>
                </a:ln>
                <a:effectLst/>
              </p:spPr>
              <p:txBody>
                <a:bodyPr lIns="90000" tIns="46800" rIns="90000" bIns="46800" anchor="ctr">
                  <a:spAutoFit/>
                </a:bodyPr>
                <a:lstStyle/>
                <a:p>
                  <a:pPr algn="ctr">
                    <a:spcBef>
                      <a:spcPct val="60000"/>
                    </a:spcBef>
                    <a:defRPr/>
                  </a:pPr>
                  <a:r>
                    <a:rPr kumimoji="1" lang="en-US" altLang="zh-CN" b="1" i="0" dirty="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61467" name="Line 29">
                  <a:extLst>
                    <a:ext uri="{FF2B5EF4-FFF2-40B4-BE49-F238E27FC236}">
                      <a16:creationId xmlns:a16="http://schemas.microsoft.com/office/drawing/2014/main" id="{CD4D8FC7-9806-D816-C915-F331A2E30C9A}"/>
                    </a:ext>
                  </a:extLst>
                </p:cNvPr>
                <p:cNvSpPr>
                  <a:spLocks noChangeShapeType="1"/>
                </p:cNvSpPr>
                <p:nvPr/>
              </p:nvSpPr>
              <p:spPr bwMode="auto">
                <a:xfrm>
                  <a:off x="768" y="1514"/>
                  <a:ext cx="24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68" name="Line 30">
                  <a:extLst>
                    <a:ext uri="{FF2B5EF4-FFF2-40B4-BE49-F238E27FC236}">
                      <a16:creationId xmlns:a16="http://schemas.microsoft.com/office/drawing/2014/main" id="{A899EF09-A49D-EA42-BED4-178724447B66}"/>
                    </a:ext>
                  </a:extLst>
                </p:cNvPr>
                <p:cNvSpPr>
                  <a:spLocks noChangeShapeType="1"/>
                </p:cNvSpPr>
                <p:nvPr/>
              </p:nvSpPr>
              <p:spPr bwMode="auto">
                <a:xfrm>
                  <a:off x="768" y="1509"/>
                  <a:ext cx="0" cy="4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69" name="Line 31">
                  <a:extLst>
                    <a:ext uri="{FF2B5EF4-FFF2-40B4-BE49-F238E27FC236}">
                      <a16:creationId xmlns:a16="http://schemas.microsoft.com/office/drawing/2014/main" id="{AC753746-BA5C-B9EC-EB46-732EA3F7159F}"/>
                    </a:ext>
                  </a:extLst>
                </p:cNvPr>
                <p:cNvSpPr>
                  <a:spLocks noChangeShapeType="1"/>
                </p:cNvSpPr>
                <p:nvPr/>
              </p:nvSpPr>
              <p:spPr bwMode="auto">
                <a:xfrm>
                  <a:off x="768" y="1945"/>
                  <a:ext cx="105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70" name="Line 32">
                  <a:extLst>
                    <a:ext uri="{FF2B5EF4-FFF2-40B4-BE49-F238E27FC236}">
                      <a16:creationId xmlns:a16="http://schemas.microsoft.com/office/drawing/2014/main" id="{8B25A682-511F-DB3A-757E-BCE4935ED63C}"/>
                    </a:ext>
                  </a:extLst>
                </p:cNvPr>
                <p:cNvSpPr>
                  <a:spLocks noChangeShapeType="1"/>
                </p:cNvSpPr>
                <p:nvPr/>
              </p:nvSpPr>
              <p:spPr bwMode="auto">
                <a:xfrm>
                  <a:off x="1248" y="1509"/>
                  <a:ext cx="57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sp>
        <p:nvSpPr>
          <p:cNvPr id="495670" name="Text Box 54">
            <a:extLst>
              <a:ext uri="{FF2B5EF4-FFF2-40B4-BE49-F238E27FC236}">
                <a16:creationId xmlns:a16="http://schemas.microsoft.com/office/drawing/2014/main" id="{231823F5-AD56-DFB8-67F5-2C95DEC17B04}"/>
              </a:ext>
            </a:extLst>
          </p:cNvPr>
          <p:cNvSpPr txBox="1">
            <a:spLocks noChangeArrowheads="1"/>
          </p:cNvSpPr>
          <p:nvPr/>
        </p:nvSpPr>
        <p:spPr bwMode="auto">
          <a:xfrm>
            <a:off x="431800" y="4689475"/>
            <a:ext cx="8380413" cy="1630363"/>
          </a:xfrm>
          <a:prstGeom prst="rect">
            <a:avLst/>
          </a:prstGeom>
          <a:noFill/>
          <a:ln w="38100">
            <a:noFill/>
            <a:miter lim="800000"/>
          </a:ln>
          <a:effectLst/>
        </p:spPr>
        <p:txBody>
          <a:bodyPr lIns="90000" tIns="46800" rIns="90000" bIns="46800" anchor="ctr">
            <a:spAutoFit/>
          </a:bodyPr>
          <a:lstStyle/>
          <a:p>
            <a:pPr indent="666750" algn="just">
              <a:lnSpc>
                <a:spcPct val="120000"/>
              </a:lnSpc>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华文中宋" panose="02010600040101010101" pitchFamily="2" charset="-122"/>
                <a:cs typeface="+mn-cs"/>
              </a:rPr>
              <a:t>输入电阻是表明放大电路从信号源吸取电流大小的参数。</a:t>
            </a:r>
            <a:r>
              <a:rPr kumimoji="1" lang="zh-CN" altLang="en-US" b="1" i="0">
                <a:solidFill>
                  <a:schemeClr val="tx1"/>
                </a:solidFill>
                <a:effectLst>
                  <a:outerShdw blurRad="38100" dist="38100" dir="2700000" algn="tl">
                    <a:srgbClr val="C0C0C0"/>
                  </a:outerShdw>
                </a:effectLst>
                <a:ea typeface="华文中宋" panose="02010600040101010101" pitchFamily="2" charset="-122"/>
                <a:cs typeface="+mn-cs"/>
              </a:rPr>
              <a:t>电路的输入电阻愈大，从信号源取得的电流愈小，因此一般总是希望得到较大的输入电阻。</a:t>
            </a:r>
          </a:p>
        </p:txBody>
      </p:sp>
      <p:grpSp>
        <p:nvGrpSpPr>
          <p:cNvPr id="5" name="Group 55">
            <a:extLst>
              <a:ext uri="{FF2B5EF4-FFF2-40B4-BE49-F238E27FC236}">
                <a16:creationId xmlns:a16="http://schemas.microsoft.com/office/drawing/2014/main" id="{D184D789-FFD4-AB20-BFBC-70364553074D}"/>
              </a:ext>
            </a:extLst>
          </p:cNvPr>
          <p:cNvGrpSpPr>
            <a:grpSpLocks/>
          </p:cNvGrpSpPr>
          <p:nvPr/>
        </p:nvGrpSpPr>
        <p:grpSpPr bwMode="auto">
          <a:xfrm>
            <a:off x="4495800" y="2573338"/>
            <a:ext cx="4021138" cy="1744662"/>
            <a:chOff x="2832" y="2160"/>
            <a:chExt cx="2533" cy="1099"/>
          </a:xfrm>
        </p:grpSpPr>
        <p:sp>
          <p:nvSpPr>
            <p:cNvPr id="495672" name="Text Box 56">
              <a:extLst>
                <a:ext uri="{FF2B5EF4-FFF2-40B4-BE49-F238E27FC236}">
                  <a16:creationId xmlns:a16="http://schemas.microsoft.com/office/drawing/2014/main" id="{68A35DB9-2638-6150-AF83-4EE32F94F463}"/>
                </a:ext>
              </a:extLst>
            </p:cNvPr>
            <p:cNvSpPr txBox="1">
              <a:spLocks noChangeArrowheads="1"/>
            </p:cNvSpPr>
            <p:nvPr/>
          </p:nvSpPr>
          <p:spPr bwMode="auto">
            <a:xfrm>
              <a:off x="4710" y="2421"/>
              <a:ext cx="625" cy="596"/>
            </a:xfrm>
            <a:prstGeom prst="rect">
              <a:avLst/>
            </a:prstGeom>
            <a:noFill/>
            <a:ln w="38100">
              <a:noFill/>
              <a:miter lim="800000"/>
            </a:ln>
            <a:effectLst/>
          </p:spPr>
          <p:txBody>
            <a:bodyPr lIns="90000" tIns="46800" rIns="90000" bIns="46800" anchor="ctr">
              <a:spAutoFit/>
            </a:bodyPr>
            <a:lstStyle/>
            <a:p>
              <a:pPr algn="ctr">
                <a:spcBef>
                  <a:spcPct val="10000"/>
                </a:spcBef>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放大电路</a:t>
              </a:r>
            </a:p>
          </p:txBody>
        </p:sp>
        <p:sp>
          <p:nvSpPr>
            <p:cNvPr id="61474" name="Rectangle 57">
              <a:extLst>
                <a:ext uri="{FF2B5EF4-FFF2-40B4-BE49-F238E27FC236}">
                  <a16:creationId xmlns:a16="http://schemas.microsoft.com/office/drawing/2014/main" id="{A08B6E90-8AEB-335C-7267-F3C89845E0AA}"/>
                </a:ext>
              </a:extLst>
            </p:cNvPr>
            <p:cNvSpPr>
              <a:spLocks noChangeArrowheads="1"/>
            </p:cNvSpPr>
            <p:nvPr/>
          </p:nvSpPr>
          <p:spPr bwMode="auto">
            <a:xfrm>
              <a:off x="4225" y="2390"/>
              <a:ext cx="1140" cy="672"/>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1475" name="Rectangle 58">
              <a:extLst>
                <a:ext uri="{FF2B5EF4-FFF2-40B4-BE49-F238E27FC236}">
                  <a16:creationId xmlns:a16="http://schemas.microsoft.com/office/drawing/2014/main" id="{3D44D6AA-A04C-6335-1032-00773733E334}"/>
                </a:ext>
              </a:extLst>
            </p:cNvPr>
            <p:cNvSpPr>
              <a:spLocks noChangeArrowheads="1"/>
            </p:cNvSpPr>
            <p:nvPr/>
          </p:nvSpPr>
          <p:spPr bwMode="auto">
            <a:xfrm rot="5400000">
              <a:off x="4350" y="2659"/>
              <a:ext cx="263" cy="100"/>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aphicFrame>
          <p:nvGraphicFramePr>
            <p:cNvPr id="61476" name="Object 59">
              <a:extLst>
                <a:ext uri="{FF2B5EF4-FFF2-40B4-BE49-F238E27FC236}">
                  <a16:creationId xmlns:a16="http://schemas.microsoft.com/office/drawing/2014/main" id="{AE86DACC-75BD-0021-A4CD-B2B8BFE05052}"/>
                </a:ext>
              </a:extLst>
            </p:cNvPr>
            <p:cNvGraphicFramePr>
              <a:graphicFrameLocks/>
            </p:cNvGraphicFramePr>
            <p:nvPr/>
          </p:nvGraphicFramePr>
          <p:xfrm>
            <a:off x="4560" y="2506"/>
            <a:ext cx="200" cy="363"/>
          </p:xfrm>
          <a:graphic>
            <a:graphicData uri="http://schemas.openxmlformats.org/presentationml/2006/ole">
              <mc:AlternateContent xmlns:mc="http://schemas.openxmlformats.org/markup-compatibility/2006">
                <mc:Choice xmlns:v="urn:schemas-microsoft-com:vml" Requires="v">
                  <p:oleObj r:id="rId14" imgW="126725" imgH="215432" progId="Equation.3">
                    <p:embed/>
                  </p:oleObj>
                </mc:Choice>
                <mc:Fallback>
                  <p:oleObj r:id="rId14" imgW="126725" imgH="215432" progId="Equation.3">
                    <p:embed/>
                    <p:pic>
                      <p:nvPicPr>
                        <p:cNvPr id="0" name="Object 59"/>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560" y="2506"/>
                          <a:ext cx="200" cy="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1477" name="Rectangle 60" descr="草皮">
              <a:extLst>
                <a:ext uri="{FF2B5EF4-FFF2-40B4-BE49-F238E27FC236}">
                  <a16:creationId xmlns:a16="http://schemas.microsoft.com/office/drawing/2014/main" id="{D11E085F-E8E8-80DF-9B95-7A3E15CDA496}"/>
                </a:ext>
              </a:extLst>
            </p:cNvPr>
            <p:cNvSpPr>
              <a:spLocks noChangeArrowheads="1"/>
            </p:cNvSpPr>
            <p:nvPr/>
          </p:nvSpPr>
          <p:spPr bwMode="auto">
            <a:xfrm>
              <a:off x="2865" y="2160"/>
              <a:ext cx="913" cy="1099"/>
            </a:xfrm>
            <a:prstGeom prst="rect">
              <a:avLst/>
            </a:prstGeom>
            <a:noFill/>
            <a:ln w="28575">
              <a:solidFill>
                <a:srgbClr val="006600"/>
              </a:solidFill>
              <a:prstDash val="dash"/>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95677" name="Text Box 61" descr="新闻纸">
              <a:extLst>
                <a:ext uri="{FF2B5EF4-FFF2-40B4-BE49-F238E27FC236}">
                  <a16:creationId xmlns:a16="http://schemas.microsoft.com/office/drawing/2014/main" id="{E282AED2-C522-F7B1-807C-74595EEC81FA}"/>
                </a:ext>
              </a:extLst>
            </p:cNvPr>
            <p:cNvSpPr txBox="1">
              <a:spLocks noChangeArrowheads="1"/>
            </p:cNvSpPr>
            <p:nvPr/>
          </p:nvSpPr>
          <p:spPr bwMode="auto">
            <a:xfrm>
              <a:off x="2904" y="2894"/>
              <a:ext cx="913" cy="32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信号源</a:t>
              </a:r>
            </a:p>
          </p:txBody>
        </p:sp>
        <p:sp>
          <p:nvSpPr>
            <p:cNvPr id="61479" name="Rectangle 62">
              <a:extLst>
                <a:ext uri="{FF2B5EF4-FFF2-40B4-BE49-F238E27FC236}">
                  <a16:creationId xmlns:a16="http://schemas.microsoft.com/office/drawing/2014/main" id="{8F2C2CD3-7179-F407-9F2A-2742C2384C16}"/>
                </a:ext>
              </a:extLst>
            </p:cNvPr>
            <p:cNvSpPr>
              <a:spLocks noChangeArrowheads="1"/>
            </p:cNvSpPr>
            <p:nvPr/>
          </p:nvSpPr>
          <p:spPr bwMode="auto">
            <a:xfrm>
              <a:off x="3403" y="2458"/>
              <a:ext cx="239" cy="81"/>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1480" name="Oval 63" descr="新闻纸">
              <a:extLst>
                <a:ext uri="{FF2B5EF4-FFF2-40B4-BE49-F238E27FC236}">
                  <a16:creationId xmlns:a16="http://schemas.microsoft.com/office/drawing/2014/main" id="{8B27DAF5-102F-AF37-B106-E40B968B9603}"/>
                </a:ext>
              </a:extLst>
            </p:cNvPr>
            <p:cNvSpPr>
              <a:spLocks noChangeArrowheads="1"/>
            </p:cNvSpPr>
            <p:nvPr/>
          </p:nvSpPr>
          <p:spPr bwMode="auto">
            <a:xfrm>
              <a:off x="3086" y="2622"/>
              <a:ext cx="188" cy="192"/>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aphicFrame>
          <p:nvGraphicFramePr>
            <p:cNvPr id="61481" name="Object 64">
              <a:extLst>
                <a:ext uri="{FF2B5EF4-FFF2-40B4-BE49-F238E27FC236}">
                  <a16:creationId xmlns:a16="http://schemas.microsoft.com/office/drawing/2014/main" id="{3DD5D3B7-AEAD-D62F-2881-60AD8B2C0F71}"/>
                </a:ext>
              </a:extLst>
            </p:cNvPr>
            <p:cNvGraphicFramePr>
              <a:graphicFrameLocks/>
            </p:cNvGraphicFramePr>
            <p:nvPr/>
          </p:nvGraphicFramePr>
          <p:xfrm>
            <a:off x="2832" y="2529"/>
            <a:ext cx="289" cy="328"/>
          </p:xfrm>
          <a:graphic>
            <a:graphicData uri="http://schemas.openxmlformats.org/presentationml/2006/ole">
              <mc:AlternateContent xmlns:mc="http://schemas.openxmlformats.org/markup-compatibility/2006">
                <mc:Choice xmlns:v="urn:schemas-microsoft-com:vml" Requires="v">
                  <p:oleObj r:id="rId16" imgW="215619" imgH="240986" progId="Equation.3">
                    <p:embed/>
                  </p:oleObj>
                </mc:Choice>
                <mc:Fallback>
                  <p:oleObj r:id="rId16" imgW="215619" imgH="240986" progId="Equation.3">
                    <p:embed/>
                    <p:pic>
                      <p:nvPicPr>
                        <p:cNvPr id="0" name="Object 6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32" y="2529"/>
                          <a:ext cx="289"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1482" name="Object 65">
              <a:extLst>
                <a:ext uri="{FF2B5EF4-FFF2-40B4-BE49-F238E27FC236}">
                  <a16:creationId xmlns:a16="http://schemas.microsoft.com/office/drawing/2014/main" id="{A020C687-5CB0-0DED-52EF-7A179DCA4994}"/>
                </a:ext>
              </a:extLst>
            </p:cNvPr>
            <p:cNvGraphicFramePr>
              <a:graphicFrameLocks/>
            </p:cNvGraphicFramePr>
            <p:nvPr/>
          </p:nvGraphicFramePr>
          <p:xfrm>
            <a:off x="3450" y="2185"/>
            <a:ext cx="248" cy="287"/>
          </p:xfrm>
          <a:graphic>
            <a:graphicData uri="http://schemas.openxmlformats.org/presentationml/2006/ole">
              <mc:AlternateContent xmlns:mc="http://schemas.openxmlformats.org/markup-compatibility/2006">
                <mc:Choice xmlns:v="urn:schemas-microsoft-com:vml" Requires="v">
                  <p:oleObj r:id="rId17" imgW="203024" imgH="228402" progId="Equation.3">
                    <p:embed/>
                  </p:oleObj>
                </mc:Choice>
                <mc:Fallback>
                  <p:oleObj r:id="rId17" imgW="203024" imgH="228402" progId="Equation.3">
                    <p:embed/>
                    <p:pic>
                      <p:nvPicPr>
                        <p:cNvPr id="0" name="Object 6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50" y="2185"/>
                          <a:ext cx="248" cy="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1483" name="Line 66">
              <a:extLst>
                <a:ext uri="{FF2B5EF4-FFF2-40B4-BE49-F238E27FC236}">
                  <a16:creationId xmlns:a16="http://schemas.microsoft.com/office/drawing/2014/main" id="{1FB3DF93-AEEF-1007-4B8D-155DA1EA546D}"/>
                </a:ext>
              </a:extLst>
            </p:cNvPr>
            <p:cNvSpPr>
              <a:spLocks noChangeShapeType="1"/>
            </p:cNvSpPr>
            <p:nvPr/>
          </p:nvSpPr>
          <p:spPr bwMode="auto">
            <a:xfrm>
              <a:off x="3865" y="2438"/>
              <a:ext cx="240" cy="0"/>
            </a:xfrm>
            <a:prstGeom prst="line">
              <a:avLst/>
            </a:prstGeom>
            <a:noFill/>
            <a:ln w="28575">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1484" name="Object 67">
              <a:extLst>
                <a:ext uri="{FF2B5EF4-FFF2-40B4-BE49-F238E27FC236}">
                  <a16:creationId xmlns:a16="http://schemas.microsoft.com/office/drawing/2014/main" id="{0B9534E0-ACBE-46B5-2634-37AC462DE512}"/>
                </a:ext>
              </a:extLst>
            </p:cNvPr>
            <p:cNvGraphicFramePr>
              <a:graphicFrameLocks/>
            </p:cNvGraphicFramePr>
            <p:nvPr/>
          </p:nvGraphicFramePr>
          <p:xfrm>
            <a:off x="3900" y="2183"/>
            <a:ext cx="165" cy="252"/>
          </p:xfrm>
          <a:graphic>
            <a:graphicData uri="http://schemas.openxmlformats.org/presentationml/2006/ole">
              <mc:AlternateContent xmlns:mc="http://schemas.openxmlformats.org/markup-compatibility/2006">
                <mc:Choice xmlns:v="urn:schemas-microsoft-com:vml" Requires="v">
                  <p:oleObj r:id="rId18" imgW="152268" imgH="228402" progId="Equation.3">
                    <p:embed/>
                  </p:oleObj>
                </mc:Choice>
                <mc:Fallback>
                  <p:oleObj r:id="rId18" imgW="152268" imgH="228402" progId="Equation.3">
                    <p:embed/>
                    <p:pic>
                      <p:nvPicPr>
                        <p:cNvPr id="0" name="Object 6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900" y="2183"/>
                          <a:ext cx="16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1485" name="Object 68">
              <a:extLst>
                <a:ext uri="{FF2B5EF4-FFF2-40B4-BE49-F238E27FC236}">
                  <a16:creationId xmlns:a16="http://schemas.microsoft.com/office/drawing/2014/main" id="{F3BA8C7E-746A-8F64-F8A6-7D24D7EC3D2A}"/>
                </a:ext>
              </a:extLst>
            </p:cNvPr>
            <p:cNvGraphicFramePr>
              <a:graphicFrameLocks/>
            </p:cNvGraphicFramePr>
            <p:nvPr/>
          </p:nvGraphicFramePr>
          <p:xfrm>
            <a:off x="3946" y="2617"/>
            <a:ext cx="193" cy="236"/>
          </p:xfrm>
          <a:graphic>
            <a:graphicData uri="http://schemas.openxmlformats.org/presentationml/2006/ole">
              <mc:AlternateContent xmlns:mc="http://schemas.openxmlformats.org/markup-compatibility/2006">
                <mc:Choice xmlns:v="urn:schemas-microsoft-com:vml" Requires="v">
                  <p:oleObj r:id="rId19" imgW="190417" imgH="228501" progId="Equation.3">
                    <p:embed/>
                  </p:oleObj>
                </mc:Choice>
                <mc:Fallback>
                  <p:oleObj r:id="rId19" imgW="190417" imgH="228501" progId="Equation.3">
                    <p:embed/>
                    <p:pic>
                      <p:nvPicPr>
                        <p:cNvPr id="0" name="Object 68"/>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946" y="2617"/>
                          <a:ext cx="193"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95685" name="Text Box 69" descr="新闻纸">
              <a:extLst>
                <a:ext uri="{FF2B5EF4-FFF2-40B4-BE49-F238E27FC236}">
                  <a16:creationId xmlns:a16="http://schemas.microsoft.com/office/drawing/2014/main" id="{5DACE13F-C94A-45A6-99CB-32999F7A6CA2}"/>
                </a:ext>
              </a:extLst>
            </p:cNvPr>
            <p:cNvSpPr txBox="1">
              <a:spLocks noChangeArrowheads="1"/>
            </p:cNvSpPr>
            <p:nvPr/>
          </p:nvSpPr>
          <p:spPr bwMode="auto">
            <a:xfrm>
              <a:off x="3894" y="2407"/>
              <a:ext cx="280" cy="596"/>
            </a:xfrm>
            <a:prstGeom prst="rect">
              <a:avLst/>
            </a:prstGeom>
            <a:noFill/>
            <a:ln w="38100">
              <a:noFill/>
              <a:miter lim="800000"/>
            </a:ln>
            <a:effectLst/>
          </p:spPr>
          <p:txBody>
            <a:bodyPr lIns="90000" tIns="46800" rIns="90000" bIns="46800" anchor="ctr">
              <a:spAutoFit/>
            </a:bodyPr>
            <a:lstStyle/>
            <a:p>
              <a:pPr algn="ctr">
                <a:spcBef>
                  <a:spcPct val="60000"/>
                </a:spcBef>
                <a:defRPr/>
              </a:pPr>
              <a:r>
                <a:rPr kumimoji="1" lang="en-US" altLang="zh-CN" b="1" i="0" dirty="0">
                  <a:solidFill>
                    <a:srgbClr val="FF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61487" name="Line 70">
              <a:extLst>
                <a:ext uri="{FF2B5EF4-FFF2-40B4-BE49-F238E27FC236}">
                  <a16:creationId xmlns:a16="http://schemas.microsoft.com/office/drawing/2014/main" id="{A71E06EC-D97D-EC67-400D-2C75600172BA}"/>
                </a:ext>
              </a:extLst>
            </p:cNvPr>
            <p:cNvSpPr>
              <a:spLocks noChangeShapeType="1"/>
            </p:cNvSpPr>
            <p:nvPr/>
          </p:nvSpPr>
          <p:spPr bwMode="auto">
            <a:xfrm>
              <a:off x="3169" y="2499"/>
              <a:ext cx="24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88" name="Line 71">
              <a:extLst>
                <a:ext uri="{FF2B5EF4-FFF2-40B4-BE49-F238E27FC236}">
                  <a16:creationId xmlns:a16="http://schemas.microsoft.com/office/drawing/2014/main" id="{2EFA5F4C-DD52-6C94-871E-935A42A03600}"/>
                </a:ext>
              </a:extLst>
            </p:cNvPr>
            <p:cNvSpPr>
              <a:spLocks noChangeShapeType="1"/>
            </p:cNvSpPr>
            <p:nvPr/>
          </p:nvSpPr>
          <p:spPr bwMode="auto">
            <a:xfrm>
              <a:off x="3169" y="2494"/>
              <a:ext cx="0" cy="43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89" name="Line 72">
              <a:extLst>
                <a:ext uri="{FF2B5EF4-FFF2-40B4-BE49-F238E27FC236}">
                  <a16:creationId xmlns:a16="http://schemas.microsoft.com/office/drawing/2014/main" id="{04E8C108-3E04-B182-A7E6-30CFFA30D8D8}"/>
                </a:ext>
              </a:extLst>
            </p:cNvPr>
            <p:cNvSpPr>
              <a:spLocks noChangeShapeType="1"/>
            </p:cNvSpPr>
            <p:nvPr/>
          </p:nvSpPr>
          <p:spPr bwMode="auto">
            <a:xfrm>
              <a:off x="3144" y="2928"/>
              <a:ext cx="1343"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0" name="Line 73">
              <a:extLst>
                <a:ext uri="{FF2B5EF4-FFF2-40B4-BE49-F238E27FC236}">
                  <a16:creationId xmlns:a16="http://schemas.microsoft.com/office/drawing/2014/main" id="{7442E8A5-9050-06AF-9BF6-BD4DD3360AB7}"/>
                </a:ext>
              </a:extLst>
            </p:cNvPr>
            <p:cNvSpPr>
              <a:spLocks noChangeShapeType="1"/>
            </p:cNvSpPr>
            <p:nvPr/>
          </p:nvSpPr>
          <p:spPr bwMode="auto">
            <a:xfrm>
              <a:off x="3649" y="2494"/>
              <a:ext cx="846" cy="2"/>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1" name="Line 74">
              <a:extLst>
                <a:ext uri="{FF2B5EF4-FFF2-40B4-BE49-F238E27FC236}">
                  <a16:creationId xmlns:a16="http://schemas.microsoft.com/office/drawing/2014/main" id="{6D2C07E7-0F18-9160-9E77-A44571ED581B}"/>
                </a:ext>
              </a:extLst>
            </p:cNvPr>
            <p:cNvSpPr>
              <a:spLocks noChangeShapeType="1"/>
            </p:cNvSpPr>
            <p:nvPr/>
          </p:nvSpPr>
          <p:spPr bwMode="auto">
            <a:xfrm>
              <a:off x="4486" y="2496"/>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1492" name="Line 75">
              <a:extLst>
                <a:ext uri="{FF2B5EF4-FFF2-40B4-BE49-F238E27FC236}">
                  <a16:creationId xmlns:a16="http://schemas.microsoft.com/office/drawing/2014/main" id="{7AA17EDE-8C27-20FB-CEC7-433CF55C987C}"/>
                </a:ext>
              </a:extLst>
            </p:cNvPr>
            <p:cNvSpPr>
              <a:spLocks noChangeShapeType="1"/>
            </p:cNvSpPr>
            <p:nvPr/>
          </p:nvSpPr>
          <p:spPr bwMode="auto">
            <a:xfrm>
              <a:off x="4486" y="2838"/>
              <a:ext cx="0" cy="96"/>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495625"/>
                                        </p:tgtEl>
                                        <p:attrNameLst>
                                          <p:attrName>style.visibility</p:attrName>
                                        </p:attrNameLst>
                                      </p:cBhvr>
                                      <p:to>
                                        <p:strVal val="visible"/>
                                      </p:to>
                                    </p:set>
                                    <p:animEffect transition="in" filter="wipe(up)">
                                      <p:cBhvr>
                                        <p:cTn id="12" dur="500"/>
                                        <p:tgtEl>
                                          <p:spTgt spid="49562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left)">
                                      <p:cBhvr>
                                        <p:cTn id="17" dur="500"/>
                                        <p:tgtEl>
                                          <p:spTgt spid="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495620">
                                            <p:txEl>
                                              <p:pRg st="0" end="0"/>
                                            </p:txEl>
                                          </p:spTgt>
                                        </p:tgtEl>
                                        <p:attrNameLst>
                                          <p:attrName>style.visibility</p:attrName>
                                        </p:attrNameLst>
                                      </p:cBhvr>
                                      <p:to>
                                        <p:strVal val="visible"/>
                                      </p:to>
                                    </p:set>
                                    <p:animEffect transition="in" filter="wipe(left)">
                                      <p:cBhvr>
                                        <p:cTn id="22" dur="500"/>
                                        <p:tgtEl>
                                          <p:spTgt spid="495620">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95624"/>
                                        </p:tgtEl>
                                        <p:attrNameLst>
                                          <p:attrName>style.visibility</p:attrName>
                                        </p:attrNameLst>
                                      </p:cBhvr>
                                      <p:to>
                                        <p:strVal val="visible"/>
                                      </p:to>
                                    </p:set>
                                    <p:animEffect transition="in" filter="wipe(left)">
                                      <p:cBhvr>
                                        <p:cTn id="27" dur="500"/>
                                        <p:tgtEl>
                                          <p:spTgt spid="49562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495670">
                                            <p:txEl>
                                              <p:pRg st="0" end="0"/>
                                            </p:txEl>
                                          </p:spTgt>
                                        </p:tgtEl>
                                        <p:attrNameLst>
                                          <p:attrName>style.visibility</p:attrName>
                                        </p:attrNameLst>
                                      </p:cBhvr>
                                      <p:to>
                                        <p:strVal val="visible"/>
                                      </p:to>
                                    </p:set>
                                    <p:animEffect transition="in" filter="wipe(left)">
                                      <p:cBhvr>
                                        <p:cTn id="32" dur="500"/>
                                        <p:tgtEl>
                                          <p:spTgt spid="49567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5620" grpId="0" build="p"/>
      <p:bldP spid="495625" grpId="0" animBg="1"/>
      <p:bldP spid="495670" grpId="0" build="p"/>
    </p:bldLst>
  </p:timing>
</p:sld>
</file>

<file path=ppt/slides/slide5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540674" name="Object 2">
            <a:extLst>
              <a:ext uri="{FF2B5EF4-FFF2-40B4-BE49-F238E27FC236}">
                <a16:creationId xmlns:a16="http://schemas.microsoft.com/office/drawing/2014/main" id="{28BA23FD-CD41-080F-5836-156DFFDE81CD}"/>
              </a:ext>
            </a:extLst>
          </p:cNvPr>
          <p:cNvGraphicFramePr>
            <a:graphicFrameLocks/>
          </p:cNvGraphicFramePr>
          <p:nvPr/>
        </p:nvGraphicFramePr>
        <p:xfrm>
          <a:off x="971550" y="3667125"/>
          <a:ext cx="1231900" cy="1281113"/>
        </p:xfrm>
        <a:graphic>
          <a:graphicData uri="http://schemas.openxmlformats.org/presentationml/2006/ole">
            <mc:AlternateContent xmlns:mc="http://schemas.openxmlformats.org/markup-compatibility/2006">
              <mc:Choice xmlns:v="urn:schemas-microsoft-com:vml" Requires="v">
                <p:oleObj r:id="rId3" imgW="482391" imgH="457002" progId="Equation.3">
                  <p:embed/>
                </p:oleObj>
              </mc:Choice>
              <mc:Fallback>
                <p:oleObj r:id="rId3" imgW="482391" imgH="457002" progId="Equation.3">
                  <p:embed/>
                  <p:pic>
                    <p:nvPicPr>
                      <p:cNvPr id="0" name="Objec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71550" y="3667125"/>
                        <a:ext cx="1231900" cy="1281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40675" name="Object 3">
            <a:extLst>
              <a:ext uri="{FF2B5EF4-FFF2-40B4-BE49-F238E27FC236}">
                <a16:creationId xmlns:a16="http://schemas.microsoft.com/office/drawing/2014/main" id="{27E60B22-5E15-D647-3DF1-27157658022E}"/>
              </a:ext>
            </a:extLst>
          </p:cNvPr>
          <p:cNvGraphicFramePr>
            <a:graphicFrameLocks/>
          </p:cNvGraphicFramePr>
          <p:nvPr/>
        </p:nvGraphicFramePr>
        <p:xfrm>
          <a:off x="2232025" y="5378450"/>
          <a:ext cx="1485900" cy="660400"/>
        </p:xfrm>
        <a:graphic>
          <a:graphicData uri="http://schemas.openxmlformats.org/presentationml/2006/ole">
            <mc:AlternateContent xmlns:mc="http://schemas.openxmlformats.org/markup-compatibility/2006">
              <mc:Choice xmlns:v="urn:schemas-microsoft-com:vml" Requires="v">
                <p:oleObj r:id="rId5" imgW="634725" imgH="228501" progId="Equation.3">
                  <p:embed/>
                </p:oleObj>
              </mc:Choice>
              <mc:Fallback>
                <p:oleObj r:id="rId5" imgW="634725" imgH="228501" progId="Equation.3">
                  <p:embed/>
                  <p:pic>
                    <p:nvPicPr>
                      <p:cNvPr id="0" name="Objec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32025" y="5378450"/>
                        <a:ext cx="1485900" cy="660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40676" name="Object 4">
            <a:extLst>
              <a:ext uri="{FF2B5EF4-FFF2-40B4-BE49-F238E27FC236}">
                <a16:creationId xmlns:a16="http://schemas.microsoft.com/office/drawing/2014/main" id="{F891718D-0BF4-A519-FE2D-D22C9E3F1200}"/>
              </a:ext>
            </a:extLst>
          </p:cNvPr>
          <p:cNvGraphicFramePr>
            <a:graphicFrameLocks/>
          </p:cNvGraphicFramePr>
          <p:nvPr/>
        </p:nvGraphicFramePr>
        <p:xfrm>
          <a:off x="6281738" y="1358900"/>
          <a:ext cx="2262187" cy="630238"/>
        </p:xfrm>
        <a:graphic>
          <a:graphicData uri="http://schemas.openxmlformats.org/presentationml/2006/ole">
            <mc:AlternateContent xmlns:mc="http://schemas.openxmlformats.org/markup-compatibility/2006">
              <mc:Choice xmlns:v="urn:schemas-microsoft-com:vml" Requires="v">
                <p:oleObj r:id="rId7" imgW="939800" imgH="228600" progId="Equation.3">
                  <p:embed/>
                </p:oleObj>
              </mc:Choice>
              <mc:Fallback>
                <p:oleObj r:id="rId7" imgW="939800" imgH="228600" progId="Equation.3">
                  <p:embed/>
                  <p:pic>
                    <p:nvPicPr>
                      <p:cNvPr id="0" name="Object 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281738" y="1358900"/>
                        <a:ext cx="2262187" cy="63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40677" name="Rectangle 5" descr="新闻纸">
            <a:extLst>
              <a:ext uri="{FF2B5EF4-FFF2-40B4-BE49-F238E27FC236}">
                <a16:creationId xmlns:a16="http://schemas.microsoft.com/office/drawing/2014/main" id="{9D0F18F9-3464-A276-ED8F-6A843984BED6}"/>
              </a:ext>
            </a:extLst>
          </p:cNvPr>
          <p:cNvSpPr>
            <a:spLocks noChangeArrowheads="1"/>
          </p:cNvSpPr>
          <p:nvPr/>
        </p:nvSpPr>
        <p:spPr bwMode="auto">
          <a:xfrm>
            <a:off x="2185988" y="684213"/>
            <a:ext cx="3421062" cy="2338387"/>
          </a:xfrm>
          <a:prstGeom prst="rect">
            <a:avLst/>
          </a:prstGeom>
          <a:noFill/>
          <a:ln w="38100">
            <a:solidFill>
              <a:srgbClr val="006600"/>
            </a:solidFill>
            <a:prstDash val="dash"/>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aphicFrame>
        <p:nvGraphicFramePr>
          <p:cNvPr id="540678" name="Object 6">
            <a:extLst>
              <a:ext uri="{FF2B5EF4-FFF2-40B4-BE49-F238E27FC236}">
                <a16:creationId xmlns:a16="http://schemas.microsoft.com/office/drawing/2014/main" id="{4B83CCB5-6786-934C-7576-AF6BCCB7B336}"/>
              </a:ext>
            </a:extLst>
          </p:cNvPr>
          <p:cNvGraphicFramePr>
            <a:graphicFrameLocks/>
          </p:cNvGraphicFramePr>
          <p:nvPr/>
        </p:nvGraphicFramePr>
        <p:xfrm>
          <a:off x="2185988" y="3608388"/>
          <a:ext cx="1806575" cy="1316037"/>
        </p:xfrm>
        <a:graphic>
          <a:graphicData uri="http://schemas.openxmlformats.org/presentationml/2006/ole">
            <mc:AlternateContent xmlns:mc="http://schemas.openxmlformats.org/markup-compatibility/2006">
              <mc:Choice xmlns:v="urn:schemas-microsoft-com:vml" Requires="v">
                <p:oleObj r:id="rId9" imgW="698500" imgH="469900" progId="Equation.3">
                  <p:embed/>
                </p:oleObj>
              </mc:Choice>
              <mc:Fallback>
                <p:oleObj r:id="rId9" imgW="698500" imgH="469900" progId="Equation.3">
                  <p:embed/>
                  <p:pic>
                    <p:nvPicPr>
                      <p:cNvPr id="0" name="Object 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85988" y="3608388"/>
                        <a:ext cx="1806575" cy="1316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2" name="Group 7">
            <a:extLst>
              <a:ext uri="{FF2B5EF4-FFF2-40B4-BE49-F238E27FC236}">
                <a16:creationId xmlns:a16="http://schemas.microsoft.com/office/drawing/2014/main" id="{B2937C83-D833-841F-E4AE-53550553CAE4}"/>
              </a:ext>
            </a:extLst>
          </p:cNvPr>
          <p:cNvGrpSpPr>
            <a:grpSpLocks/>
          </p:cNvGrpSpPr>
          <p:nvPr/>
        </p:nvGrpSpPr>
        <p:grpSpPr bwMode="auto">
          <a:xfrm>
            <a:off x="1803400" y="2430463"/>
            <a:ext cx="412750" cy="908050"/>
            <a:chOff x="960" y="2016"/>
            <a:chExt cx="349" cy="775"/>
          </a:xfrm>
        </p:grpSpPr>
        <p:sp>
          <p:nvSpPr>
            <p:cNvPr id="62472" name="AutoShape 8">
              <a:extLst>
                <a:ext uri="{FF2B5EF4-FFF2-40B4-BE49-F238E27FC236}">
                  <a16:creationId xmlns:a16="http://schemas.microsoft.com/office/drawing/2014/main" id="{B850355D-45EA-58EF-A79E-7F542D1F8415}"/>
                </a:ext>
              </a:extLst>
            </p:cNvPr>
            <p:cNvSpPr>
              <a:spLocks noChangeArrowheads="1"/>
            </p:cNvSpPr>
            <p:nvPr/>
          </p:nvSpPr>
          <p:spPr bwMode="auto">
            <a:xfrm>
              <a:off x="960" y="2016"/>
              <a:ext cx="240" cy="528"/>
            </a:xfrm>
            <a:custGeom>
              <a:avLst/>
              <a:gdLst>
                <a:gd name="T0" fmla="*/ 21600 w 21600"/>
                <a:gd name="T1" fmla="*/ 6079 h 21600"/>
                <a:gd name="T2" fmla="*/ 15126 w 21600"/>
                <a:gd name="T3" fmla="*/ 0 h 21600"/>
                <a:gd name="T4" fmla="*/ 15126 w 21600"/>
                <a:gd name="T5" fmla="*/ 2912 h 21600"/>
                <a:gd name="T6" fmla="*/ 12427 w 21600"/>
                <a:gd name="T7" fmla="*/ 2912 h 21600"/>
                <a:gd name="T8" fmla="*/ 0 w 21600"/>
                <a:gd name="T9" fmla="*/ 12158 h 21600"/>
                <a:gd name="T10" fmla="*/ 0 w 21600"/>
                <a:gd name="T11" fmla="*/ 21600 h 21600"/>
                <a:gd name="T12" fmla="*/ 6474 w 21600"/>
                <a:gd name="T13" fmla="*/ 21600 h 21600"/>
                <a:gd name="T14" fmla="*/ 6474 w 21600"/>
                <a:gd name="T15" fmla="*/ 12158 h 21600"/>
                <a:gd name="T16" fmla="*/ 12427 w 21600"/>
                <a:gd name="T17" fmla="*/ 9246 h 21600"/>
                <a:gd name="T18" fmla="*/ 15126 w 21600"/>
                <a:gd name="T19" fmla="*/ 9246 h 21600"/>
                <a:gd name="T20" fmla="*/ 15126 w 21600"/>
                <a:gd name="T21" fmla="*/ 1215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0">
              <a:gsLst>
                <a:gs pos="0">
                  <a:srgbClr val="FFFF00"/>
                </a:gs>
                <a:gs pos="100000">
                  <a:srgbClr val="FF0000"/>
                </a:gs>
              </a:gsLst>
              <a:lin ang="18900000" scaled="1"/>
            </a:gradFill>
            <a:ln w="38100">
              <a:solidFill>
                <a:srgbClr val="FF0000"/>
              </a:solidFill>
              <a:miter lim="800000"/>
              <a:headEnd/>
              <a:tailEnd/>
            </a:ln>
          </p:spPr>
          <p:txBody>
            <a:bodyPr/>
            <a:lstStyle/>
            <a:p>
              <a:endParaRPr lang="zh-CN" altLang="en-US"/>
            </a:p>
          </p:txBody>
        </p:sp>
        <p:graphicFrame>
          <p:nvGraphicFramePr>
            <p:cNvPr id="62473" name="Object 9">
              <a:extLst>
                <a:ext uri="{FF2B5EF4-FFF2-40B4-BE49-F238E27FC236}">
                  <a16:creationId xmlns:a16="http://schemas.microsoft.com/office/drawing/2014/main" id="{AB206BF4-F84A-5474-7657-3470701C8DDE}"/>
                </a:ext>
              </a:extLst>
            </p:cNvPr>
            <p:cNvGraphicFramePr>
              <a:graphicFrameLocks/>
            </p:cNvGraphicFramePr>
            <p:nvPr/>
          </p:nvGraphicFramePr>
          <p:xfrm>
            <a:off x="1076" y="2400"/>
            <a:ext cx="233" cy="391"/>
          </p:xfrm>
          <a:graphic>
            <a:graphicData uri="http://schemas.openxmlformats.org/presentationml/2006/ole">
              <mc:AlternateContent xmlns:mc="http://schemas.openxmlformats.org/markup-compatibility/2006">
                <mc:Choice xmlns:v="urn:schemas-microsoft-com:vml" Requires="v">
                  <p:oleObj r:id="rId11" imgW="152268" imgH="253780" progId="Equation.3">
                    <p:embed/>
                  </p:oleObj>
                </mc:Choice>
                <mc:Fallback>
                  <p:oleObj r:id="rId11" imgW="152268" imgH="253780" progId="Equation.3">
                    <p:embed/>
                    <p:pic>
                      <p:nvPicPr>
                        <p:cNvPr id="0" name="Object 9"/>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76" y="2400"/>
                          <a:ext cx="233"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62474" name="Group 10">
            <a:extLst>
              <a:ext uri="{FF2B5EF4-FFF2-40B4-BE49-F238E27FC236}">
                <a16:creationId xmlns:a16="http://schemas.microsoft.com/office/drawing/2014/main" id="{0E41BC1B-A756-7A40-9DF5-B42A84F9224B}"/>
              </a:ext>
            </a:extLst>
          </p:cNvPr>
          <p:cNvGrpSpPr>
            <a:grpSpLocks/>
          </p:cNvGrpSpPr>
          <p:nvPr/>
        </p:nvGrpSpPr>
        <p:grpSpPr bwMode="auto">
          <a:xfrm>
            <a:off x="800100" y="628650"/>
            <a:ext cx="4792663" cy="2460625"/>
            <a:chOff x="243" y="224"/>
            <a:chExt cx="3019" cy="1550"/>
          </a:xfrm>
        </p:grpSpPr>
        <p:sp>
          <p:nvSpPr>
            <p:cNvPr id="540683" name="Text Box 11">
              <a:extLst>
                <a:ext uri="{FF2B5EF4-FFF2-40B4-BE49-F238E27FC236}">
                  <a16:creationId xmlns:a16="http://schemas.microsoft.com/office/drawing/2014/main" id="{AAA392AC-E2AC-441A-3823-6E1741EC27D6}"/>
                </a:ext>
              </a:extLst>
            </p:cNvPr>
            <p:cNvSpPr txBox="1">
              <a:spLocks noChangeArrowheads="1"/>
            </p:cNvSpPr>
            <p:nvPr/>
          </p:nvSpPr>
          <p:spPr bwMode="auto">
            <a:xfrm>
              <a:off x="243" y="224"/>
              <a:ext cx="621" cy="327"/>
            </a:xfrm>
            <a:prstGeom prst="rect">
              <a:avLst/>
            </a:prstGeom>
            <a:noFill/>
            <a:ln w="9525">
              <a:noFill/>
              <a:miter lim="800000"/>
            </a:ln>
            <a:effectLst/>
          </p:spPr>
          <p:txBody>
            <a:bodyPr>
              <a:spAutoFit/>
            </a:bodyPr>
            <a:lstStyle/>
            <a:p>
              <a:pPr>
                <a:spcBef>
                  <a:spcPct val="50000"/>
                </a:spcBef>
                <a:defRPr/>
              </a:pPr>
              <a:r>
                <a:rPr kumimoji="1" lang="zh-CN" altLang="en-US" b="1" i="0">
                  <a:solidFill>
                    <a:srgbClr val="0000FF"/>
                  </a:solidFill>
                  <a:effectLst>
                    <a:outerShdw blurRad="38100" dist="38100" dir="2700000" algn="tl">
                      <a:srgbClr val="C0C0C0"/>
                    </a:outerShdw>
                  </a:effectLst>
                  <a:ea typeface="楷体_GB2312" pitchFamily="49" charset="-122"/>
                  <a:cs typeface="+mn-cs"/>
                </a:rPr>
                <a:t>例</a:t>
              </a:r>
              <a:r>
                <a:rPr kumimoji="1" lang="en-US" altLang="zh-CN" b="1" i="0">
                  <a:solidFill>
                    <a:srgbClr val="0000FF"/>
                  </a:solidFill>
                  <a:effectLst>
                    <a:outerShdw blurRad="38100" dist="38100" dir="2700000" algn="tl">
                      <a:srgbClr val="C0C0C0"/>
                    </a:outerShdw>
                  </a:effectLst>
                  <a:ea typeface="楷体_GB2312" pitchFamily="49" charset="-122"/>
                  <a:cs typeface="+mn-cs"/>
                </a:rPr>
                <a:t>1</a:t>
              </a:r>
            </a:p>
          </p:txBody>
        </p:sp>
        <p:sp>
          <p:nvSpPr>
            <p:cNvPr id="62476" name="Line 12">
              <a:extLst>
                <a:ext uri="{FF2B5EF4-FFF2-40B4-BE49-F238E27FC236}">
                  <a16:creationId xmlns:a16="http://schemas.microsoft.com/office/drawing/2014/main" id="{CEBA3F8C-9C49-0ECA-3A9E-2A51AC14A715}"/>
                </a:ext>
              </a:extLst>
            </p:cNvPr>
            <p:cNvSpPr>
              <a:spLocks noChangeShapeType="1"/>
            </p:cNvSpPr>
            <p:nvPr/>
          </p:nvSpPr>
          <p:spPr bwMode="auto">
            <a:xfrm flipV="1">
              <a:off x="729" y="1670"/>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7" name="Line 13">
              <a:extLst>
                <a:ext uri="{FF2B5EF4-FFF2-40B4-BE49-F238E27FC236}">
                  <a16:creationId xmlns:a16="http://schemas.microsoft.com/office/drawing/2014/main" id="{C9FEB41D-811C-FDA3-01FE-404FAD749DF7}"/>
                </a:ext>
              </a:extLst>
            </p:cNvPr>
            <p:cNvSpPr>
              <a:spLocks noChangeShapeType="1"/>
            </p:cNvSpPr>
            <p:nvPr/>
          </p:nvSpPr>
          <p:spPr bwMode="auto">
            <a:xfrm flipH="1" flipV="1">
              <a:off x="2159" y="594"/>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78" name="Line 14">
              <a:extLst>
                <a:ext uri="{FF2B5EF4-FFF2-40B4-BE49-F238E27FC236}">
                  <a16:creationId xmlns:a16="http://schemas.microsoft.com/office/drawing/2014/main" id="{6985F96D-BAF3-3014-B5F0-0327483951C5}"/>
                </a:ext>
              </a:extLst>
            </p:cNvPr>
            <p:cNvSpPr>
              <a:spLocks noChangeShapeType="1"/>
            </p:cNvSpPr>
            <p:nvPr/>
          </p:nvSpPr>
          <p:spPr bwMode="auto">
            <a:xfrm flipV="1">
              <a:off x="729" y="611"/>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2479" name="Group 15">
              <a:extLst>
                <a:ext uri="{FF2B5EF4-FFF2-40B4-BE49-F238E27FC236}">
                  <a16:creationId xmlns:a16="http://schemas.microsoft.com/office/drawing/2014/main" id="{FF0BCF7D-171E-97E6-11D6-C00A5A860845}"/>
                </a:ext>
              </a:extLst>
            </p:cNvPr>
            <p:cNvGrpSpPr>
              <a:grpSpLocks/>
            </p:cNvGrpSpPr>
            <p:nvPr/>
          </p:nvGrpSpPr>
          <p:grpSpPr bwMode="auto">
            <a:xfrm>
              <a:off x="2056" y="975"/>
              <a:ext cx="206" cy="290"/>
              <a:chOff x="4164" y="1968"/>
              <a:chExt cx="264" cy="420"/>
            </a:xfrm>
          </p:grpSpPr>
          <p:sp>
            <p:nvSpPr>
              <p:cNvPr id="62480" name="AutoShape 16">
                <a:extLst>
                  <a:ext uri="{FF2B5EF4-FFF2-40B4-BE49-F238E27FC236}">
                    <a16:creationId xmlns:a16="http://schemas.microsoft.com/office/drawing/2014/main" id="{417D0C24-D78C-8DD6-85B1-493BC3BBCBD9}"/>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2481" name="Line 17">
                <a:extLst>
                  <a:ext uri="{FF2B5EF4-FFF2-40B4-BE49-F238E27FC236}">
                    <a16:creationId xmlns:a16="http://schemas.microsoft.com/office/drawing/2014/main" id="{8A2F6B59-9A9A-3FCB-DC8E-230DEFCCE266}"/>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2482" name="Line 18">
              <a:extLst>
                <a:ext uri="{FF2B5EF4-FFF2-40B4-BE49-F238E27FC236}">
                  <a16:creationId xmlns:a16="http://schemas.microsoft.com/office/drawing/2014/main" id="{814EC3BD-4B55-0F3D-6F02-0F00EDFAB905}"/>
                </a:ext>
              </a:extLst>
            </p:cNvPr>
            <p:cNvSpPr>
              <a:spLocks noChangeShapeType="1"/>
            </p:cNvSpPr>
            <p:nvPr/>
          </p:nvSpPr>
          <p:spPr bwMode="auto">
            <a:xfrm flipV="1">
              <a:off x="1616" y="594"/>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3" name="Rectangle 19">
              <a:extLst>
                <a:ext uri="{FF2B5EF4-FFF2-40B4-BE49-F238E27FC236}">
                  <a16:creationId xmlns:a16="http://schemas.microsoft.com/office/drawing/2014/main" id="{DF6A41C2-6C11-0527-F003-3A9194709149}"/>
                </a:ext>
              </a:extLst>
            </p:cNvPr>
            <p:cNvSpPr>
              <a:spLocks noChangeArrowheads="1"/>
            </p:cNvSpPr>
            <p:nvPr/>
          </p:nvSpPr>
          <p:spPr bwMode="auto">
            <a:xfrm>
              <a:off x="1568" y="1008"/>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2484" name="Line 20">
              <a:extLst>
                <a:ext uri="{FF2B5EF4-FFF2-40B4-BE49-F238E27FC236}">
                  <a16:creationId xmlns:a16="http://schemas.microsoft.com/office/drawing/2014/main" id="{1E4D9A25-010B-9F1C-0B8A-8EA845FDBF0D}"/>
                </a:ext>
              </a:extLst>
            </p:cNvPr>
            <p:cNvSpPr>
              <a:spLocks noChangeShapeType="1"/>
            </p:cNvSpPr>
            <p:nvPr/>
          </p:nvSpPr>
          <p:spPr bwMode="auto">
            <a:xfrm>
              <a:off x="2144" y="582"/>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5" name="Line 21">
              <a:extLst>
                <a:ext uri="{FF2B5EF4-FFF2-40B4-BE49-F238E27FC236}">
                  <a16:creationId xmlns:a16="http://schemas.microsoft.com/office/drawing/2014/main" id="{88378776-E7FE-51DE-BFFC-C06BBBDB9437}"/>
                </a:ext>
              </a:extLst>
            </p:cNvPr>
            <p:cNvSpPr>
              <a:spLocks noChangeShapeType="1"/>
            </p:cNvSpPr>
            <p:nvPr/>
          </p:nvSpPr>
          <p:spPr bwMode="auto">
            <a:xfrm flipV="1">
              <a:off x="2605" y="594"/>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86" name="Rectangle 22">
              <a:extLst>
                <a:ext uri="{FF2B5EF4-FFF2-40B4-BE49-F238E27FC236}">
                  <a16:creationId xmlns:a16="http://schemas.microsoft.com/office/drawing/2014/main" id="{04A1B033-D073-1A96-39C4-D46A51647F83}"/>
                </a:ext>
              </a:extLst>
            </p:cNvPr>
            <p:cNvSpPr>
              <a:spLocks noChangeArrowheads="1"/>
            </p:cNvSpPr>
            <p:nvPr/>
          </p:nvSpPr>
          <p:spPr bwMode="auto">
            <a:xfrm>
              <a:off x="2557" y="1008"/>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0695" name="Text Box 23">
              <a:extLst>
                <a:ext uri="{FF2B5EF4-FFF2-40B4-BE49-F238E27FC236}">
                  <a16:creationId xmlns:a16="http://schemas.microsoft.com/office/drawing/2014/main" id="{16D8FC9B-23F8-EBB4-93DD-301E30756B09}"/>
                </a:ext>
              </a:extLst>
            </p:cNvPr>
            <p:cNvSpPr txBox="1">
              <a:spLocks noChangeArrowheads="1"/>
            </p:cNvSpPr>
            <p:nvPr/>
          </p:nvSpPr>
          <p:spPr bwMode="auto">
            <a:xfrm>
              <a:off x="1577" y="969"/>
              <a:ext cx="439"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2488" name="Line 24">
              <a:extLst>
                <a:ext uri="{FF2B5EF4-FFF2-40B4-BE49-F238E27FC236}">
                  <a16:creationId xmlns:a16="http://schemas.microsoft.com/office/drawing/2014/main" id="{DB19345F-D917-839E-7A45-5B048B119D67}"/>
                </a:ext>
              </a:extLst>
            </p:cNvPr>
            <p:cNvSpPr>
              <a:spLocks noChangeShapeType="1"/>
            </p:cNvSpPr>
            <p:nvPr/>
          </p:nvSpPr>
          <p:spPr bwMode="auto">
            <a:xfrm>
              <a:off x="2005" y="1008"/>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62489" name="Line 25">
              <a:extLst>
                <a:ext uri="{FF2B5EF4-FFF2-40B4-BE49-F238E27FC236}">
                  <a16:creationId xmlns:a16="http://schemas.microsoft.com/office/drawing/2014/main" id="{AFF456BF-282A-1901-F6FB-3908DCB66FD2}"/>
                </a:ext>
              </a:extLst>
            </p:cNvPr>
            <p:cNvSpPr>
              <a:spLocks noChangeShapeType="1"/>
            </p:cNvSpPr>
            <p:nvPr/>
          </p:nvSpPr>
          <p:spPr bwMode="auto">
            <a:xfrm flipV="1">
              <a:off x="1331" y="544"/>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0698" name="Text Box 26">
              <a:extLst>
                <a:ext uri="{FF2B5EF4-FFF2-40B4-BE49-F238E27FC236}">
                  <a16:creationId xmlns:a16="http://schemas.microsoft.com/office/drawing/2014/main" id="{97FE98F9-6376-9B99-0C2D-50428B545807}"/>
                </a:ext>
              </a:extLst>
            </p:cNvPr>
            <p:cNvSpPr txBox="1">
              <a:spLocks noChangeArrowheads="1"/>
            </p:cNvSpPr>
            <p:nvPr/>
          </p:nvSpPr>
          <p:spPr bwMode="auto">
            <a:xfrm>
              <a:off x="2221" y="1000"/>
              <a:ext cx="634" cy="288"/>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2491" name="Line 27">
              <a:extLst>
                <a:ext uri="{FF2B5EF4-FFF2-40B4-BE49-F238E27FC236}">
                  <a16:creationId xmlns:a16="http://schemas.microsoft.com/office/drawing/2014/main" id="{E3466EDC-5495-CF17-883B-E7C3132B6191}"/>
                </a:ext>
              </a:extLst>
            </p:cNvPr>
            <p:cNvSpPr>
              <a:spLocks noChangeShapeType="1"/>
            </p:cNvSpPr>
            <p:nvPr/>
          </p:nvSpPr>
          <p:spPr bwMode="auto">
            <a:xfrm flipH="1">
              <a:off x="2116" y="532"/>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0700" name="Text Box 28">
              <a:extLst>
                <a:ext uri="{FF2B5EF4-FFF2-40B4-BE49-F238E27FC236}">
                  <a16:creationId xmlns:a16="http://schemas.microsoft.com/office/drawing/2014/main" id="{68FCDFC3-306D-3768-21C6-81870278DD00}"/>
                </a:ext>
              </a:extLst>
            </p:cNvPr>
            <p:cNvSpPr txBox="1">
              <a:spLocks noChangeArrowheads="1"/>
            </p:cNvSpPr>
            <p:nvPr/>
          </p:nvSpPr>
          <p:spPr bwMode="auto">
            <a:xfrm>
              <a:off x="1160" y="963"/>
              <a:ext cx="466"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2493" name="Line 29">
              <a:extLst>
                <a:ext uri="{FF2B5EF4-FFF2-40B4-BE49-F238E27FC236}">
                  <a16:creationId xmlns:a16="http://schemas.microsoft.com/office/drawing/2014/main" id="{61BBA93A-FB1F-F324-BA09-9E9BE1F1F894}"/>
                </a:ext>
              </a:extLst>
            </p:cNvPr>
            <p:cNvSpPr>
              <a:spLocks noChangeShapeType="1"/>
            </p:cNvSpPr>
            <p:nvPr/>
          </p:nvSpPr>
          <p:spPr bwMode="auto">
            <a:xfrm flipV="1">
              <a:off x="3000" y="602"/>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494" name="Rectangle 30">
              <a:extLst>
                <a:ext uri="{FF2B5EF4-FFF2-40B4-BE49-F238E27FC236}">
                  <a16:creationId xmlns:a16="http://schemas.microsoft.com/office/drawing/2014/main" id="{0722C6AA-3CD4-987A-776A-9001D8ABD1C6}"/>
                </a:ext>
              </a:extLst>
            </p:cNvPr>
            <p:cNvSpPr>
              <a:spLocks noChangeArrowheads="1"/>
            </p:cNvSpPr>
            <p:nvPr/>
          </p:nvSpPr>
          <p:spPr bwMode="auto">
            <a:xfrm>
              <a:off x="2955" y="987"/>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0703" name="Text Box 31">
              <a:extLst>
                <a:ext uri="{FF2B5EF4-FFF2-40B4-BE49-F238E27FC236}">
                  <a16:creationId xmlns:a16="http://schemas.microsoft.com/office/drawing/2014/main" id="{B0572CC5-63AD-C96D-58F0-250770156FD1}"/>
                </a:ext>
              </a:extLst>
            </p:cNvPr>
            <p:cNvSpPr txBox="1">
              <a:spLocks noChangeArrowheads="1"/>
            </p:cNvSpPr>
            <p:nvPr/>
          </p:nvSpPr>
          <p:spPr bwMode="auto">
            <a:xfrm>
              <a:off x="2198" y="977"/>
              <a:ext cx="453"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40704" name="Text Box 32">
              <a:extLst>
                <a:ext uri="{FF2B5EF4-FFF2-40B4-BE49-F238E27FC236}">
                  <a16:creationId xmlns:a16="http://schemas.microsoft.com/office/drawing/2014/main" id="{0BA01A17-7C58-042E-A5C9-42FDC17390D9}"/>
                </a:ext>
              </a:extLst>
            </p:cNvPr>
            <p:cNvSpPr txBox="1">
              <a:spLocks noChangeArrowheads="1"/>
            </p:cNvSpPr>
            <p:nvPr/>
          </p:nvSpPr>
          <p:spPr bwMode="auto">
            <a:xfrm>
              <a:off x="2577" y="963"/>
              <a:ext cx="508"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40705" name="Text Box 33">
              <a:extLst>
                <a:ext uri="{FF2B5EF4-FFF2-40B4-BE49-F238E27FC236}">
                  <a16:creationId xmlns:a16="http://schemas.microsoft.com/office/drawing/2014/main" id="{7F9F2AF8-36C5-A91B-F62E-467304AF1898}"/>
                </a:ext>
              </a:extLst>
            </p:cNvPr>
            <p:cNvSpPr txBox="1">
              <a:spLocks noChangeArrowheads="1"/>
            </p:cNvSpPr>
            <p:nvPr/>
          </p:nvSpPr>
          <p:spPr bwMode="auto">
            <a:xfrm>
              <a:off x="1956" y="1413"/>
              <a:ext cx="224"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40706" name="Text Box 34">
              <a:extLst>
                <a:ext uri="{FF2B5EF4-FFF2-40B4-BE49-F238E27FC236}">
                  <a16:creationId xmlns:a16="http://schemas.microsoft.com/office/drawing/2014/main" id="{066EA5EB-08CA-EF3E-724C-87A540070B62}"/>
                </a:ext>
              </a:extLst>
            </p:cNvPr>
            <p:cNvSpPr txBox="1">
              <a:spLocks noChangeArrowheads="1"/>
            </p:cNvSpPr>
            <p:nvPr/>
          </p:nvSpPr>
          <p:spPr bwMode="auto">
            <a:xfrm>
              <a:off x="1113" y="360"/>
              <a:ext cx="224"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40707" name="Text Box 35">
              <a:extLst>
                <a:ext uri="{FF2B5EF4-FFF2-40B4-BE49-F238E27FC236}">
                  <a16:creationId xmlns:a16="http://schemas.microsoft.com/office/drawing/2014/main" id="{4C4D9ADC-6E55-5441-12FB-01DFF2E2702E}"/>
                </a:ext>
              </a:extLst>
            </p:cNvPr>
            <p:cNvSpPr txBox="1">
              <a:spLocks noChangeArrowheads="1"/>
            </p:cNvSpPr>
            <p:nvPr/>
          </p:nvSpPr>
          <p:spPr bwMode="auto">
            <a:xfrm>
              <a:off x="2351" y="336"/>
              <a:ext cx="223"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62500" name="Line 36">
              <a:extLst>
                <a:ext uri="{FF2B5EF4-FFF2-40B4-BE49-F238E27FC236}">
                  <a16:creationId xmlns:a16="http://schemas.microsoft.com/office/drawing/2014/main" id="{9333545A-A8C6-A19A-0155-42699C8F8BCC}"/>
                </a:ext>
              </a:extLst>
            </p:cNvPr>
            <p:cNvSpPr>
              <a:spLocks noChangeShapeType="1"/>
            </p:cNvSpPr>
            <p:nvPr/>
          </p:nvSpPr>
          <p:spPr bwMode="auto">
            <a:xfrm flipV="1">
              <a:off x="1212" y="602"/>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0709" name="Text Box 37" descr="新闻纸">
              <a:extLst>
                <a:ext uri="{FF2B5EF4-FFF2-40B4-BE49-F238E27FC236}">
                  <a16:creationId xmlns:a16="http://schemas.microsoft.com/office/drawing/2014/main" id="{A2072639-F980-07F2-6ADC-4CDC3024522E}"/>
                </a:ext>
              </a:extLst>
            </p:cNvPr>
            <p:cNvSpPr txBox="1">
              <a:spLocks noChangeArrowheads="1"/>
            </p:cNvSpPr>
            <p:nvPr/>
          </p:nvSpPr>
          <p:spPr bwMode="auto">
            <a:xfrm>
              <a:off x="847" y="577"/>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0710" name="Text Box 38" descr="新闻纸">
              <a:extLst>
                <a:ext uri="{FF2B5EF4-FFF2-40B4-BE49-F238E27FC236}">
                  <a16:creationId xmlns:a16="http://schemas.microsoft.com/office/drawing/2014/main" id="{F513C614-64AA-AF7F-8FE4-AB3816B5BF33}"/>
                </a:ext>
              </a:extLst>
            </p:cNvPr>
            <p:cNvSpPr txBox="1">
              <a:spLocks noChangeArrowheads="1"/>
            </p:cNvSpPr>
            <p:nvPr/>
          </p:nvSpPr>
          <p:spPr bwMode="auto">
            <a:xfrm>
              <a:off x="837" y="1434"/>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62503" name="Rectangle 39">
              <a:extLst>
                <a:ext uri="{FF2B5EF4-FFF2-40B4-BE49-F238E27FC236}">
                  <a16:creationId xmlns:a16="http://schemas.microsoft.com/office/drawing/2014/main" id="{03315662-0CCD-0C09-F556-8E6B27BC82F4}"/>
                </a:ext>
              </a:extLst>
            </p:cNvPr>
            <p:cNvSpPr>
              <a:spLocks noChangeArrowheads="1"/>
            </p:cNvSpPr>
            <p:nvPr/>
          </p:nvSpPr>
          <p:spPr bwMode="auto">
            <a:xfrm>
              <a:off x="1176" y="98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0712" name="Rectangle 40" descr="新闻纸">
              <a:extLst>
                <a:ext uri="{FF2B5EF4-FFF2-40B4-BE49-F238E27FC236}">
                  <a16:creationId xmlns:a16="http://schemas.microsoft.com/office/drawing/2014/main" id="{C5E60530-C15E-1B95-3388-3F3722E3B770}"/>
                </a:ext>
              </a:extLst>
            </p:cNvPr>
            <p:cNvSpPr>
              <a:spLocks noChangeArrowheads="1"/>
            </p:cNvSpPr>
            <p:nvPr/>
          </p:nvSpPr>
          <p:spPr bwMode="auto">
            <a:xfrm>
              <a:off x="3050" y="625"/>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0713" name="Rectangle 41" descr="新闻纸">
              <a:extLst>
                <a:ext uri="{FF2B5EF4-FFF2-40B4-BE49-F238E27FC236}">
                  <a16:creationId xmlns:a16="http://schemas.microsoft.com/office/drawing/2014/main" id="{1F60BBC4-69D9-1198-A348-A22C241CD5FD}"/>
                </a:ext>
              </a:extLst>
            </p:cNvPr>
            <p:cNvSpPr>
              <a:spLocks noChangeArrowheads="1"/>
            </p:cNvSpPr>
            <p:nvPr/>
          </p:nvSpPr>
          <p:spPr bwMode="auto">
            <a:xfrm>
              <a:off x="3050" y="1268"/>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grpSp>
          <p:nvGrpSpPr>
            <p:cNvPr id="62506" name="Group 42">
              <a:extLst>
                <a:ext uri="{FF2B5EF4-FFF2-40B4-BE49-F238E27FC236}">
                  <a16:creationId xmlns:a16="http://schemas.microsoft.com/office/drawing/2014/main" id="{2C745374-AE87-35B9-C12C-FEE87F777D5C}"/>
                </a:ext>
              </a:extLst>
            </p:cNvPr>
            <p:cNvGrpSpPr>
              <a:grpSpLocks/>
            </p:cNvGrpSpPr>
            <p:nvPr/>
          </p:nvGrpSpPr>
          <p:grpSpPr bwMode="auto">
            <a:xfrm>
              <a:off x="2094" y="1655"/>
              <a:ext cx="160" cy="119"/>
              <a:chOff x="4403" y="3875"/>
              <a:chExt cx="160" cy="119"/>
            </a:xfrm>
          </p:grpSpPr>
          <p:sp>
            <p:nvSpPr>
              <p:cNvPr id="62507" name="Line 43">
                <a:extLst>
                  <a:ext uri="{FF2B5EF4-FFF2-40B4-BE49-F238E27FC236}">
                    <a16:creationId xmlns:a16="http://schemas.microsoft.com/office/drawing/2014/main" id="{9E8B8B75-16AE-0D4D-0DBE-43DFA5BE7434}"/>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08" name="Line 44">
                <a:extLst>
                  <a:ext uri="{FF2B5EF4-FFF2-40B4-BE49-F238E27FC236}">
                    <a16:creationId xmlns:a16="http://schemas.microsoft.com/office/drawing/2014/main" id="{D90DF86C-FCCB-65BA-7F52-97E78FC4AA15}"/>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2509" name="Line 45">
              <a:extLst>
                <a:ext uri="{FF2B5EF4-FFF2-40B4-BE49-F238E27FC236}">
                  <a16:creationId xmlns:a16="http://schemas.microsoft.com/office/drawing/2014/main" id="{333060CE-AEF6-555B-86A7-9A3BC38C8281}"/>
                </a:ext>
              </a:extLst>
            </p:cNvPr>
            <p:cNvSpPr>
              <a:spLocks noChangeShapeType="1"/>
            </p:cNvSpPr>
            <p:nvPr/>
          </p:nvSpPr>
          <p:spPr bwMode="auto">
            <a:xfrm flipH="1" flipV="1">
              <a:off x="3005" y="1217"/>
              <a:ext cx="0" cy="4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0" name="Line 46">
              <a:extLst>
                <a:ext uri="{FF2B5EF4-FFF2-40B4-BE49-F238E27FC236}">
                  <a16:creationId xmlns:a16="http://schemas.microsoft.com/office/drawing/2014/main" id="{FE903961-CECF-12D0-D3C9-0879A7B2B41A}"/>
                </a:ext>
              </a:extLst>
            </p:cNvPr>
            <p:cNvSpPr>
              <a:spLocks noChangeShapeType="1"/>
            </p:cNvSpPr>
            <p:nvPr/>
          </p:nvSpPr>
          <p:spPr bwMode="auto">
            <a:xfrm flipV="1">
              <a:off x="2603" y="1268"/>
              <a:ext cx="0" cy="3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1" name="Line 47">
              <a:extLst>
                <a:ext uri="{FF2B5EF4-FFF2-40B4-BE49-F238E27FC236}">
                  <a16:creationId xmlns:a16="http://schemas.microsoft.com/office/drawing/2014/main" id="{81E22CDC-FCAE-D9CA-FC73-7646664A8CE1}"/>
                </a:ext>
              </a:extLst>
            </p:cNvPr>
            <p:cNvSpPr>
              <a:spLocks noChangeShapeType="1"/>
            </p:cNvSpPr>
            <p:nvPr/>
          </p:nvSpPr>
          <p:spPr bwMode="auto">
            <a:xfrm flipH="1" flipV="1">
              <a:off x="1610" y="1268"/>
              <a:ext cx="1" cy="3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2" name="Line 48">
              <a:extLst>
                <a:ext uri="{FF2B5EF4-FFF2-40B4-BE49-F238E27FC236}">
                  <a16:creationId xmlns:a16="http://schemas.microsoft.com/office/drawing/2014/main" id="{A3EAB26E-300E-4B4D-E406-F0F2E7B08318}"/>
                </a:ext>
              </a:extLst>
            </p:cNvPr>
            <p:cNvSpPr>
              <a:spLocks noChangeShapeType="1"/>
            </p:cNvSpPr>
            <p:nvPr/>
          </p:nvSpPr>
          <p:spPr bwMode="auto">
            <a:xfrm flipV="1">
              <a:off x="1213" y="1256"/>
              <a:ext cx="0" cy="4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3" name="Line 49">
              <a:extLst>
                <a:ext uri="{FF2B5EF4-FFF2-40B4-BE49-F238E27FC236}">
                  <a16:creationId xmlns:a16="http://schemas.microsoft.com/office/drawing/2014/main" id="{C5D32058-1F3E-7A1D-4DCB-54E2BC616922}"/>
                </a:ext>
              </a:extLst>
            </p:cNvPr>
            <p:cNvSpPr>
              <a:spLocks noChangeShapeType="1"/>
            </p:cNvSpPr>
            <p:nvPr/>
          </p:nvSpPr>
          <p:spPr bwMode="auto">
            <a:xfrm flipH="1" flipV="1">
              <a:off x="2170" y="1280"/>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4" name="Line 50">
              <a:extLst>
                <a:ext uri="{FF2B5EF4-FFF2-40B4-BE49-F238E27FC236}">
                  <a16:creationId xmlns:a16="http://schemas.microsoft.com/office/drawing/2014/main" id="{03F73E80-F61F-C7C4-A9A5-82550C47FC5D}"/>
                </a:ext>
              </a:extLst>
            </p:cNvPr>
            <p:cNvSpPr>
              <a:spLocks noChangeShapeType="1"/>
            </p:cNvSpPr>
            <p:nvPr/>
          </p:nvSpPr>
          <p:spPr bwMode="auto">
            <a:xfrm flipH="1">
              <a:off x="732" y="1034"/>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5" name="Rectangle 51">
              <a:extLst>
                <a:ext uri="{FF2B5EF4-FFF2-40B4-BE49-F238E27FC236}">
                  <a16:creationId xmlns:a16="http://schemas.microsoft.com/office/drawing/2014/main" id="{26BB9999-68D8-90F8-BFFA-398D9163C419}"/>
                </a:ext>
              </a:extLst>
            </p:cNvPr>
            <p:cNvSpPr>
              <a:spLocks noChangeArrowheads="1"/>
            </p:cNvSpPr>
            <p:nvPr/>
          </p:nvSpPr>
          <p:spPr bwMode="auto">
            <a:xfrm>
              <a:off x="695" y="806"/>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2516" name="Line 52">
              <a:extLst>
                <a:ext uri="{FF2B5EF4-FFF2-40B4-BE49-F238E27FC236}">
                  <a16:creationId xmlns:a16="http://schemas.microsoft.com/office/drawing/2014/main" id="{0CCF22D1-EDD8-7845-0FE3-ECA2F3652ACD}"/>
                </a:ext>
              </a:extLst>
            </p:cNvPr>
            <p:cNvSpPr>
              <a:spLocks noChangeShapeType="1"/>
            </p:cNvSpPr>
            <p:nvPr/>
          </p:nvSpPr>
          <p:spPr bwMode="auto">
            <a:xfrm flipH="1">
              <a:off x="732" y="626"/>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2517" name="Oval 53">
              <a:extLst>
                <a:ext uri="{FF2B5EF4-FFF2-40B4-BE49-F238E27FC236}">
                  <a16:creationId xmlns:a16="http://schemas.microsoft.com/office/drawing/2014/main" id="{DD37F151-FEED-887B-D1CE-7741D109C8ED}"/>
                </a:ext>
              </a:extLst>
            </p:cNvPr>
            <p:cNvSpPr>
              <a:spLocks noChangeArrowheads="1"/>
            </p:cNvSpPr>
            <p:nvPr/>
          </p:nvSpPr>
          <p:spPr bwMode="auto">
            <a:xfrm>
              <a:off x="631" y="1303"/>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40726" name="Rectangle 54" descr="新闻纸">
              <a:extLst>
                <a:ext uri="{FF2B5EF4-FFF2-40B4-BE49-F238E27FC236}">
                  <a16:creationId xmlns:a16="http://schemas.microsoft.com/office/drawing/2014/main" id="{6991CC5C-7E79-EF0C-1507-1F3CA65EB1FC}"/>
                </a:ext>
              </a:extLst>
            </p:cNvPr>
            <p:cNvSpPr>
              <a:spLocks noChangeArrowheads="1"/>
            </p:cNvSpPr>
            <p:nvPr/>
          </p:nvSpPr>
          <p:spPr bwMode="auto">
            <a:xfrm>
              <a:off x="517" y="1070"/>
              <a:ext cx="228"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0727" name="Rectangle 55">
              <a:extLst>
                <a:ext uri="{FF2B5EF4-FFF2-40B4-BE49-F238E27FC236}">
                  <a16:creationId xmlns:a16="http://schemas.microsoft.com/office/drawing/2014/main" id="{A07CD8D1-2300-2BC3-B7B6-6962146444CB}"/>
                </a:ext>
              </a:extLst>
            </p:cNvPr>
            <p:cNvSpPr>
              <a:spLocks noChangeArrowheads="1"/>
            </p:cNvSpPr>
            <p:nvPr/>
          </p:nvSpPr>
          <p:spPr bwMode="auto">
            <a:xfrm>
              <a:off x="506" y="1376"/>
              <a:ext cx="230" cy="327"/>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0728" name="Text Box 56">
              <a:extLst>
                <a:ext uri="{FF2B5EF4-FFF2-40B4-BE49-F238E27FC236}">
                  <a16:creationId xmlns:a16="http://schemas.microsoft.com/office/drawing/2014/main" id="{FA59289C-03C1-9B5B-5470-A8E23B1EB2C9}"/>
                </a:ext>
              </a:extLst>
            </p:cNvPr>
            <p:cNvSpPr txBox="1">
              <a:spLocks noChangeArrowheads="1"/>
            </p:cNvSpPr>
            <p:nvPr/>
          </p:nvSpPr>
          <p:spPr bwMode="auto">
            <a:xfrm>
              <a:off x="354" y="755"/>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2521" name="Oval 57">
              <a:extLst>
                <a:ext uri="{FF2B5EF4-FFF2-40B4-BE49-F238E27FC236}">
                  <a16:creationId xmlns:a16="http://schemas.microsoft.com/office/drawing/2014/main" id="{33747E43-3FEE-0B44-AF43-B83D46526327}"/>
                </a:ext>
              </a:extLst>
            </p:cNvPr>
            <p:cNvSpPr>
              <a:spLocks noChangeArrowheads="1"/>
            </p:cNvSpPr>
            <p:nvPr/>
          </p:nvSpPr>
          <p:spPr bwMode="auto">
            <a:xfrm>
              <a:off x="2137" y="1637"/>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62522" name="Object 58">
              <a:extLst>
                <a:ext uri="{FF2B5EF4-FFF2-40B4-BE49-F238E27FC236}">
                  <a16:creationId xmlns:a16="http://schemas.microsoft.com/office/drawing/2014/main" id="{EEFBC25E-C5D7-E6B1-13F2-CC92B3C2F3EF}"/>
                </a:ext>
              </a:extLst>
            </p:cNvPr>
            <p:cNvGraphicFramePr>
              <a:graphicFrameLocks/>
            </p:cNvGraphicFramePr>
            <p:nvPr/>
          </p:nvGraphicFramePr>
          <p:xfrm>
            <a:off x="875" y="988"/>
            <a:ext cx="181" cy="295"/>
          </p:xfrm>
          <a:graphic>
            <a:graphicData uri="http://schemas.openxmlformats.org/presentationml/2006/ole">
              <mc:AlternateContent xmlns:mc="http://schemas.openxmlformats.org/markup-compatibility/2006">
                <mc:Choice xmlns:v="urn:schemas-microsoft-com:vml" Requires="v">
                  <p:oleObj r:id="rId13" imgW="190417" imgH="241195" progId="Equation.3">
                    <p:embed/>
                  </p:oleObj>
                </mc:Choice>
                <mc:Fallback>
                  <p:oleObj r:id="rId13" imgW="190417" imgH="241195" progId="Equation.3">
                    <p:embed/>
                    <p:pic>
                      <p:nvPicPr>
                        <p:cNvPr id="0" name="Object 58"/>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75" y="988"/>
                          <a:ext cx="18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2523" name="Object 59">
              <a:extLst>
                <a:ext uri="{FF2B5EF4-FFF2-40B4-BE49-F238E27FC236}">
                  <a16:creationId xmlns:a16="http://schemas.microsoft.com/office/drawing/2014/main" id="{AB8CD000-F18E-63ED-1B47-FDAE52E265DE}"/>
                </a:ext>
              </a:extLst>
            </p:cNvPr>
            <p:cNvGraphicFramePr>
              <a:graphicFrameLocks/>
            </p:cNvGraphicFramePr>
            <p:nvPr/>
          </p:nvGraphicFramePr>
          <p:xfrm>
            <a:off x="750" y="273"/>
            <a:ext cx="150" cy="293"/>
          </p:xfrm>
          <a:graphic>
            <a:graphicData uri="http://schemas.openxmlformats.org/presentationml/2006/ole">
              <mc:AlternateContent xmlns:mc="http://schemas.openxmlformats.org/markup-compatibility/2006">
                <mc:Choice xmlns:v="urn:schemas-microsoft-com:vml" Requires="v">
                  <p:oleObj r:id="rId15" imgW="152268" imgH="228402" progId="Equation.3">
                    <p:embed/>
                  </p:oleObj>
                </mc:Choice>
                <mc:Fallback>
                  <p:oleObj r:id="rId15" imgW="152268" imgH="228402" progId="Equation.3">
                    <p:embed/>
                    <p:pic>
                      <p:nvPicPr>
                        <p:cNvPr id="0" name="Object 59"/>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750" y="273"/>
                          <a:ext cx="15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2524" name="Object 60">
              <a:extLst>
                <a:ext uri="{FF2B5EF4-FFF2-40B4-BE49-F238E27FC236}">
                  <a16:creationId xmlns:a16="http://schemas.microsoft.com/office/drawing/2014/main" id="{3859891B-FDA2-F2F4-C51D-FFC64FC4A8DE}"/>
                </a:ext>
              </a:extLst>
            </p:cNvPr>
            <p:cNvGraphicFramePr>
              <a:graphicFrameLocks/>
            </p:cNvGraphicFramePr>
            <p:nvPr/>
          </p:nvGraphicFramePr>
          <p:xfrm>
            <a:off x="1352" y="260"/>
            <a:ext cx="177" cy="313"/>
          </p:xfrm>
          <a:graphic>
            <a:graphicData uri="http://schemas.openxmlformats.org/presentationml/2006/ole">
              <mc:AlternateContent xmlns:mc="http://schemas.openxmlformats.org/markup-compatibility/2006">
                <mc:Choice xmlns:v="urn:schemas-microsoft-com:vml" Requires="v">
                  <p:oleObj r:id="rId17" imgW="177492" imgH="240882" progId="Equation.3">
                    <p:embed/>
                  </p:oleObj>
                </mc:Choice>
                <mc:Fallback>
                  <p:oleObj r:id="rId17" imgW="177492" imgH="240882" progId="Equation.3">
                    <p:embed/>
                    <p:pic>
                      <p:nvPicPr>
                        <p:cNvPr id="0" name="Object 60"/>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352" y="260"/>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2525" name="Object 61">
              <a:extLst>
                <a:ext uri="{FF2B5EF4-FFF2-40B4-BE49-F238E27FC236}">
                  <a16:creationId xmlns:a16="http://schemas.microsoft.com/office/drawing/2014/main" id="{78D7FE11-7C87-C1BD-62CA-743AF22DAA70}"/>
                </a:ext>
              </a:extLst>
            </p:cNvPr>
            <p:cNvGraphicFramePr>
              <a:graphicFrameLocks/>
            </p:cNvGraphicFramePr>
            <p:nvPr/>
          </p:nvGraphicFramePr>
          <p:xfrm>
            <a:off x="2163" y="239"/>
            <a:ext cx="223" cy="308"/>
          </p:xfrm>
          <a:graphic>
            <a:graphicData uri="http://schemas.openxmlformats.org/presentationml/2006/ole">
              <mc:AlternateContent xmlns:mc="http://schemas.openxmlformats.org/markup-compatibility/2006">
                <mc:Choice xmlns:v="urn:schemas-microsoft-com:vml" Requires="v">
                  <p:oleObj r:id="rId19" imgW="228501" imgH="241195" progId="Equation.3">
                    <p:embed/>
                  </p:oleObj>
                </mc:Choice>
                <mc:Fallback>
                  <p:oleObj r:id="rId19" imgW="228501" imgH="241195" progId="Equation.3">
                    <p:embed/>
                    <p:pic>
                      <p:nvPicPr>
                        <p:cNvPr id="0" name="Object 61"/>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163" y="239"/>
                          <a:ext cx="223"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2526" name="Object 62">
              <a:extLst>
                <a:ext uri="{FF2B5EF4-FFF2-40B4-BE49-F238E27FC236}">
                  <a16:creationId xmlns:a16="http://schemas.microsoft.com/office/drawing/2014/main" id="{411867F3-7D40-C582-B7AC-9140DFF68150}"/>
                </a:ext>
              </a:extLst>
            </p:cNvPr>
            <p:cNvGraphicFramePr>
              <a:graphicFrameLocks/>
            </p:cNvGraphicFramePr>
            <p:nvPr/>
          </p:nvGraphicFramePr>
          <p:xfrm>
            <a:off x="3068" y="985"/>
            <a:ext cx="181" cy="283"/>
          </p:xfrm>
          <a:graphic>
            <a:graphicData uri="http://schemas.openxmlformats.org/presentationml/2006/ole">
              <mc:AlternateContent xmlns:mc="http://schemas.openxmlformats.org/markup-compatibility/2006">
                <mc:Choice xmlns:v="urn:schemas-microsoft-com:vml" Requires="v">
                  <p:oleObj r:id="rId21" imgW="203024" imgH="241091" progId="Equation.3">
                    <p:embed/>
                  </p:oleObj>
                </mc:Choice>
                <mc:Fallback>
                  <p:oleObj r:id="rId21" imgW="203024" imgH="241091" progId="Equation.3">
                    <p:embed/>
                    <p:pic>
                      <p:nvPicPr>
                        <p:cNvPr id="0" name="Object 62"/>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3068" y="985"/>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2527" name="Object 63">
              <a:extLst>
                <a:ext uri="{FF2B5EF4-FFF2-40B4-BE49-F238E27FC236}">
                  <a16:creationId xmlns:a16="http://schemas.microsoft.com/office/drawing/2014/main" id="{77B660B6-6C21-C3FC-B605-068BDB0419D3}"/>
                </a:ext>
              </a:extLst>
            </p:cNvPr>
            <p:cNvGraphicFramePr>
              <a:graphicFrameLocks/>
            </p:cNvGraphicFramePr>
            <p:nvPr/>
          </p:nvGraphicFramePr>
          <p:xfrm>
            <a:off x="1903" y="731"/>
            <a:ext cx="186" cy="313"/>
          </p:xfrm>
          <a:graphic>
            <a:graphicData uri="http://schemas.openxmlformats.org/presentationml/2006/ole">
              <mc:AlternateContent xmlns:mc="http://schemas.openxmlformats.org/markup-compatibility/2006">
                <mc:Choice xmlns:v="urn:schemas-microsoft-com:vml" Requires="v">
                  <p:oleObj r:id="rId23" imgW="241195" imgH="241195" progId="Equation.3">
                    <p:embed/>
                  </p:oleObj>
                </mc:Choice>
                <mc:Fallback>
                  <p:oleObj r:id="rId23" imgW="241195" imgH="241195" progId="Equation.3">
                    <p:embed/>
                    <p:pic>
                      <p:nvPicPr>
                        <p:cNvPr id="0" name="Object 63"/>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903" y="731"/>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2528" name="Line 64">
              <a:extLst>
                <a:ext uri="{FF2B5EF4-FFF2-40B4-BE49-F238E27FC236}">
                  <a16:creationId xmlns:a16="http://schemas.microsoft.com/office/drawing/2014/main" id="{D71ED393-53FE-0486-971B-3ED1A99614CA}"/>
                </a:ext>
              </a:extLst>
            </p:cNvPr>
            <p:cNvSpPr>
              <a:spLocks noChangeShapeType="1"/>
            </p:cNvSpPr>
            <p:nvPr/>
          </p:nvSpPr>
          <p:spPr bwMode="auto">
            <a:xfrm flipV="1">
              <a:off x="727" y="561"/>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2529" name="Object 65">
              <a:extLst>
                <a:ext uri="{FF2B5EF4-FFF2-40B4-BE49-F238E27FC236}">
                  <a16:creationId xmlns:a16="http://schemas.microsoft.com/office/drawing/2014/main" id="{B7308A8F-52A4-9D78-8F12-07F677E89471}"/>
                </a:ext>
              </a:extLst>
            </p:cNvPr>
            <p:cNvGraphicFramePr>
              <a:graphicFrameLocks/>
            </p:cNvGraphicFramePr>
            <p:nvPr/>
          </p:nvGraphicFramePr>
          <p:xfrm>
            <a:off x="405" y="1243"/>
            <a:ext cx="205" cy="295"/>
          </p:xfrm>
          <a:graphic>
            <a:graphicData uri="http://schemas.openxmlformats.org/presentationml/2006/ole">
              <mc:AlternateContent xmlns:mc="http://schemas.openxmlformats.org/markup-compatibility/2006">
                <mc:Choice xmlns:v="urn:schemas-microsoft-com:vml" Requires="v">
                  <p:oleObj r:id="rId25" imgW="215619" imgH="240986" progId="Equation.3">
                    <p:embed/>
                  </p:oleObj>
                </mc:Choice>
                <mc:Fallback>
                  <p:oleObj r:id="rId25" imgW="215619" imgH="240986" progId="Equation.3">
                    <p:embed/>
                    <p:pic>
                      <p:nvPicPr>
                        <p:cNvPr id="0" name="Object 65"/>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05" y="1243"/>
                          <a:ext cx="20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2530" name="Line 66">
              <a:extLst>
                <a:ext uri="{FF2B5EF4-FFF2-40B4-BE49-F238E27FC236}">
                  <a16:creationId xmlns:a16="http://schemas.microsoft.com/office/drawing/2014/main" id="{A2B4E301-600E-2EB5-BA35-77B5DF1ADC03}"/>
                </a:ext>
              </a:extLst>
            </p:cNvPr>
            <p:cNvSpPr>
              <a:spLocks noChangeShapeType="1"/>
            </p:cNvSpPr>
            <p:nvPr/>
          </p:nvSpPr>
          <p:spPr bwMode="auto">
            <a:xfrm>
              <a:off x="1254" y="653"/>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2531" name="Object 67">
              <a:extLst>
                <a:ext uri="{FF2B5EF4-FFF2-40B4-BE49-F238E27FC236}">
                  <a16:creationId xmlns:a16="http://schemas.microsoft.com/office/drawing/2014/main" id="{839E9EAF-9AD7-DF14-D1EB-638AF6DDE66D}"/>
                </a:ext>
              </a:extLst>
            </p:cNvPr>
            <p:cNvGraphicFramePr>
              <a:graphicFrameLocks/>
            </p:cNvGraphicFramePr>
            <p:nvPr/>
          </p:nvGraphicFramePr>
          <p:xfrm>
            <a:off x="1263" y="641"/>
            <a:ext cx="261" cy="340"/>
          </p:xfrm>
          <a:graphic>
            <a:graphicData uri="http://schemas.openxmlformats.org/presentationml/2006/ole">
              <mc:AlternateContent xmlns:mc="http://schemas.openxmlformats.org/markup-compatibility/2006">
                <mc:Choice xmlns:v="urn:schemas-microsoft-com:vml" Requires="v">
                  <p:oleObj r:id="rId27" imgW="253780" imgH="253780" progId="Equation.3">
                    <p:embed/>
                  </p:oleObj>
                </mc:Choice>
                <mc:Fallback>
                  <p:oleObj r:id="rId27" imgW="253780" imgH="253780" progId="Equation.3">
                    <p:embed/>
                    <p:pic>
                      <p:nvPicPr>
                        <p:cNvPr id="0" name="Object 67"/>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263" y="641"/>
                          <a:ext cx="261"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aphicFrame>
        <p:nvGraphicFramePr>
          <p:cNvPr id="540740" name="Object 68">
            <a:extLst>
              <a:ext uri="{FF2B5EF4-FFF2-40B4-BE49-F238E27FC236}">
                <a16:creationId xmlns:a16="http://schemas.microsoft.com/office/drawing/2014/main" id="{02D4B9D8-6F47-72C7-66D5-3335EF289452}"/>
              </a:ext>
            </a:extLst>
          </p:cNvPr>
          <p:cNvGraphicFramePr>
            <a:graphicFrameLocks/>
          </p:cNvGraphicFramePr>
          <p:nvPr/>
        </p:nvGraphicFramePr>
        <p:xfrm>
          <a:off x="6551613" y="2259013"/>
          <a:ext cx="1304925" cy="765175"/>
        </p:xfrm>
        <a:graphic>
          <a:graphicData uri="http://schemas.openxmlformats.org/presentationml/2006/ole">
            <mc:AlternateContent xmlns:mc="http://schemas.openxmlformats.org/markup-compatibility/2006">
              <mc:Choice xmlns:v="urn:schemas-microsoft-com:vml" Requires="v">
                <p:oleObj r:id="rId29" imgW="431613" imgH="228501" progId="Equation.3">
                  <p:embed/>
                </p:oleObj>
              </mc:Choice>
              <mc:Fallback>
                <p:oleObj r:id="rId29" imgW="431613" imgH="228501" progId="Equation.3">
                  <p:embed/>
                  <p:pic>
                    <p:nvPicPr>
                      <p:cNvPr id="0" name="Object 68"/>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6551613" y="2259013"/>
                        <a:ext cx="1304925" cy="765175"/>
                      </a:xfrm>
                      <a:prstGeom prst="rect">
                        <a:avLst/>
                      </a:prstGeom>
                      <a:gradFill rotWithShape="1">
                        <a:gsLst>
                          <a:gs pos="0">
                            <a:srgbClr val="FFFFFF"/>
                          </a:gs>
                          <a:gs pos="50000">
                            <a:srgbClr val="99CCFF"/>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2533" name="AutoShape 69">
            <a:hlinkClick r:id="" action="ppaction://hlinkshowjump?jump=previousslide" highlightClick="1"/>
            <a:extLst>
              <a:ext uri="{FF2B5EF4-FFF2-40B4-BE49-F238E27FC236}">
                <a16:creationId xmlns:a16="http://schemas.microsoft.com/office/drawing/2014/main" id="{1B1A054E-FF2A-86CB-FD89-B22680A4BAC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2534" name="AutoShape 70">
            <a:hlinkClick r:id="" action="ppaction://hlinkshowjump?jump=nextslide" highlightClick="1"/>
            <a:extLst>
              <a:ext uri="{FF2B5EF4-FFF2-40B4-BE49-F238E27FC236}">
                <a16:creationId xmlns:a16="http://schemas.microsoft.com/office/drawing/2014/main" id="{0CBF20E8-0021-E17B-282E-5411AC516CC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2535" name="AutoShape 71">
            <a:hlinkClick r:id="" action="ppaction://hlinkshowjump?jump=firstslide" highlightClick="1"/>
            <a:extLst>
              <a:ext uri="{FF2B5EF4-FFF2-40B4-BE49-F238E27FC236}">
                <a16:creationId xmlns:a16="http://schemas.microsoft.com/office/drawing/2014/main" id="{86B07A6A-646D-2828-DDA6-F44FBDBB4C3E}"/>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2536" name="AutoShape 72">
            <a:hlinkClick r:id="" action="ppaction://hlinkshowjump?jump=lastslideviewed" highlightClick="1"/>
            <a:extLst>
              <a:ext uri="{FF2B5EF4-FFF2-40B4-BE49-F238E27FC236}">
                <a16:creationId xmlns:a16="http://schemas.microsoft.com/office/drawing/2014/main" id="{52116103-971D-A608-F50D-FB882990D5EF}"/>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540745" name="Object 73">
            <a:extLst>
              <a:ext uri="{FF2B5EF4-FFF2-40B4-BE49-F238E27FC236}">
                <a16:creationId xmlns:a16="http://schemas.microsoft.com/office/drawing/2014/main" id="{FB13F7B1-8565-8D0E-F069-A9D755136DE6}"/>
              </a:ext>
            </a:extLst>
          </p:cNvPr>
          <p:cNvGraphicFramePr>
            <a:graphicFrameLocks/>
          </p:cNvGraphicFramePr>
          <p:nvPr/>
        </p:nvGraphicFramePr>
        <p:xfrm>
          <a:off x="4122738" y="3608388"/>
          <a:ext cx="1906587" cy="1849437"/>
        </p:xfrm>
        <a:graphic>
          <a:graphicData uri="http://schemas.openxmlformats.org/presentationml/2006/ole">
            <mc:AlternateContent xmlns:mc="http://schemas.openxmlformats.org/markup-compatibility/2006">
              <mc:Choice xmlns:v="urn:schemas-microsoft-com:vml" Requires="v">
                <p:oleObj r:id="rId31" imgW="736280" imgH="660113" progId="Equation.3">
                  <p:embed/>
                </p:oleObj>
              </mc:Choice>
              <mc:Fallback>
                <p:oleObj r:id="rId31" imgW="736280" imgH="660113" progId="Equation.3">
                  <p:embed/>
                  <p:pic>
                    <p:nvPicPr>
                      <p:cNvPr id="0" name="Object 73"/>
                      <p:cNvPicPr>
                        <a:picLocks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4122738" y="3608388"/>
                        <a:ext cx="1906587" cy="184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40746" name="Object 74">
            <a:extLst>
              <a:ext uri="{FF2B5EF4-FFF2-40B4-BE49-F238E27FC236}">
                <a16:creationId xmlns:a16="http://schemas.microsoft.com/office/drawing/2014/main" id="{445BB702-822F-15D6-0A32-34CB5667EC4C}"/>
              </a:ext>
            </a:extLst>
          </p:cNvPr>
          <p:cNvGraphicFramePr>
            <a:graphicFrameLocks/>
          </p:cNvGraphicFramePr>
          <p:nvPr/>
        </p:nvGraphicFramePr>
        <p:xfrm>
          <a:off x="6057900" y="3654425"/>
          <a:ext cx="1873250" cy="1778000"/>
        </p:xfrm>
        <a:graphic>
          <a:graphicData uri="http://schemas.openxmlformats.org/presentationml/2006/ole">
            <mc:AlternateContent xmlns:mc="http://schemas.openxmlformats.org/markup-compatibility/2006">
              <mc:Choice xmlns:v="urn:schemas-microsoft-com:vml" Requires="v">
                <p:oleObj r:id="rId33" imgW="723586" imgH="634725" progId="Equation.3">
                  <p:embed/>
                </p:oleObj>
              </mc:Choice>
              <mc:Fallback>
                <p:oleObj r:id="rId33" imgW="723586" imgH="634725" progId="Equation.3">
                  <p:embed/>
                  <p:pic>
                    <p:nvPicPr>
                      <p:cNvPr id="0" name="Object 74"/>
                      <p:cNvPicPr>
                        <a:picLocks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057900" y="3654425"/>
                        <a:ext cx="1873250" cy="177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288" fill="hold" grpId="0" nodeType="clickEffect">
                                  <p:stCondLst>
                                    <p:cond delay="0"/>
                                  </p:stCondLst>
                                  <p:childTnLst>
                                    <p:set>
                                      <p:cBhvr>
                                        <p:cTn id="6" dur="1" fill="hold">
                                          <p:stCondLst>
                                            <p:cond delay="0"/>
                                          </p:stCondLst>
                                        </p:cTn>
                                        <p:tgtEl>
                                          <p:spTgt spid="540677"/>
                                        </p:tgtEl>
                                        <p:attrNameLst>
                                          <p:attrName>style.visibility</p:attrName>
                                        </p:attrNameLst>
                                      </p:cBhvr>
                                      <p:to>
                                        <p:strVal val="visible"/>
                                      </p:to>
                                    </p:set>
                                    <p:anim calcmode="lin" valueType="num">
                                      <p:cBhvr>
                                        <p:cTn id="7" dur="500" fill="hold"/>
                                        <p:tgtEl>
                                          <p:spTgt spid="540677"/>
                                        </p:tgtEl>
                                        <p:attrNameLst>
                                          <p:attrName>ppt_w</p:attrName>
                                        </p:attrNameLst>
                                      </p:cBhvr>
                                      <p:tavLst>
                                        <p:tav tm="0">
                                          <p:val>
                                            <p:strVal val="4/3*#ppt_w"/>
                                          </p:val>
                                        </p:tav>
                                        <p:tav tm="100000">
                                          <p:val>
                                            <p:strVal val="#ppt_w"/>
                                          </p:val>
                                        </p:tav>
                                      </p:tavLst>
                                    </p:anim>
                                    <p:anim calcmode="lin" valueType="num">
                                      <p:cBhvr>
                                        <p:cTn id="8" dur="500" fill="hold"/>
                                        <p:tgtEl>
                                          <p:spTgt spid="540677"/>
                                        </p:tgtEl>
                                        <p:attrNameLst>
                                          <p:attrName>ppt_h</p:attrName>
                                        </p:attrNameLst>
                                      </p:cBhvr>
                                      <p:tavLst>
                                        <p:tav tm="0">
                                          <p:val>
                                            <p:strVal val="4/3*#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wipe(left)">
                                      <p:cBhvr>
                                        <p:cTn id="13" dur="500"/>
                                        <p:tgtEl>
                                          <p:spTgt spid="2"/>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540674"/>
                                        </p:tgtEl>
                                        <p:attrNameLst>
                                          <p:attrName>style.visibility</p:attrName>
                                        </p:attrNameLst>
                                      </p:cBhvr>
                                      <p:to>
                                        <p:strVal val="visible"/>
                                      </p:to>
                                    </p:set>
                                    <p:animEffect transition="in" filter="blinds(horizontal)">
                                      <p:cBhvr>
                                        <p:cTn id="18" dur="500"/>
                                        <p:tgtEl>
                                          <p:spTgt spid="540674"/>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nodeType="clickEffect">
                                  <p:stCondLst>
                                    <p:cond delay="0"/>
                                  </p:stCondLst>
                                  <p:childTnLst>
                                    <p:set>
                                      <p:cBhvr>
                                        <p:cTn id="22" dur="1" fill="hold">
                                          <p:stCondLst>
                                            <p:cond delay="0"/>
                                          </p:stCondLst>
                                        </p:cTn>
                                        <p:tgtEl>
                                          <p:spTgt spid="540678"/>
                                        </p:tgtEl>
                                        <p:attrNameLst>
                                          <p:attrName>style.visibility</p:attrName>
                                        </p:attrNameLst>
                                      </p:cBhvr>
                                      <p:to>
                                        <p:strVal val="visible"/>
                                      </p:to>
                                    </p:set>
                                    <p:animEffect transition="in" filter="wipe(left)">
                                      <p:cBhvr>
                                        <p:cTn id="23" dur="500"/>
                                        <p:tgtEl>
                                          <p:spTgt spid="540678"/>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540745"/>
                                        </p:tgtEl>
                                        <p:attrNameLst>
                                          <p:attrName>style.visibility</p:attrName>
                                        </p:attrNameLst>
                                      </p:cBhvr>
                                      <p:to>
                                        <p:strVal val="visible"/>
                                      </p:to>
                                    </p:set>
                                    <p:animEffect transition="in" filter="wipe(left)">
                                      <p:cBhvr>
                                        <p:cTn id="28" dur="500"/>
                                        <p:tgtEl>
                                          <p:spTgt spid="54074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540746"/>
                                        </p:tgtEl>
                                        <p:attrNameLst>
                                          <p:attrName>style.visibility</p:attrName>
                                        </p:attrNameLst>
                                      </p:cBhvr>
                                      <p:to>
                                        <p:strVal val="visible"/>
                                      </p:to>
                                    </p:set>
                                    <p:animEffect transition="in" filter="wipe(left)">
                                      <p:cBhvr>
                                        <p:cTn id="33" dur="500"/>
                                        <p:tgtEl>
                                          <p:spTgt spid="540746"/>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540675"/>
                                        </p:tgtEl>
                                        <p:attrNameLst>
                                          <p:attrName>style.visibility</p:attrName>
                                        </p:attrNameLst>
                                      </p:cBhvr>
                                      <p:to>
                                        <p:strVal val="visible"/>
                                      </p:to>
                                    </p:set>
                                    <p:animEffect transition="in" filter="wipe(left)">
                                      <p:cBhvr>
                                        <p:cTn id="38" dur="500"/>
                                        <p:tgtEl>
                                          <p:spTgt spid="54067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540676"/>
                                        </p:tgtEl>
                                        <p:attrNameLst>
                                          <p:attrName>style.visibility</p:attrName>
                                        </p:attrNameLst>
                                      </p:cBhvr>
                                      <p:to>
                                        <p:strVal val="visible"/>
                                      </p:to>
                                    </p:set>
                                    <p:animEffect transition="in" filter="wipe(left)">
                                      <p:cBhvr>
                                        <p:cTn id="43" dur="500"/>
                                        <p:tgtEl>
                                          <p:spTgt spid="540676"/>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nodeType="clickEffect">
                                  <p:stCondLst>
                                    <p:cond delay="0"/>
                                  </p:stCondLst>
                                  <p:childTnLst>
                                    <p:set>
                                      <p:cBhvr>
                                        <p:cTn id="47" dur="1" fill="hold">
                                          <p:stCondLst>
                                            <p:cond delay="0"/>
                                          </p:stCondLst>
                                        </p:cTn>
                                        <p:tgtEl>
                                          <p:spTgt spid="540740"/>
                                        </p:tgtEl>
                                        <p:attrNameLst>
                                          <p:attrName>style.visibility</p:attrName>
                                        </p:attrNameLst>
                                      </p:cBhvr>
                                      <p:to>
                                        <p:strVal val="visible"/>
                                      </p:to>
                                    </p:set>
                                    <p:animEffect transition="in" filter="wipe(left)">
                                      <p:cBhvr>
                                        <p:cTn id="48" dur="500"/>
                                        <p:tgtEl>
                                          <p:spTgt spid="540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0677"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06948" name="Rectangle 68" descr="新闻纸">
            <a:extLst>
              <a:ext uri="{FF2B5EF4-FFF2-40B4-BE49-F238E27FC236}">
                <a16:creationId xmlns:a16="http://schemas.microsoft.com/office/drawing/2014/main" id="{3EE904D7-1CA8-D5D3-01CB-4F831AA5B741}"/>
              </a:ext>
            </a:extLst>
          </p:cNvPr>
          <p:cNvSpPr>
            <a:spLocks noChangeArrowheads="1"/>
          </p:cNvSpPr>
          <p:nvPr/>
        </p:nvSpPr>
        <p:spPr bwMode="auto">
          <a:xfrm>
            <a:off x="2085975" y="400050"/>
            <a:ext cx="3421063" cy="3019425"/>
          </a:xfrm>
          <a:prstGeom prst="rect">
            <a:avLst/>
          </a:prstGeom>
          <a:noFill/>
          <a:ln w="38100">
            <a:solidFill>
              <a:srgbClr val="006600"/>
            </a:solidFill>
            <a:prstDash val="dash"/>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aphicFrame>
        <p:nvGraphicFramePr>
          <p:cNvPr id="506949" name="Object 69">
            <a:extLst>
              <a:ext uri="{FF2B5EF4-FFF2-40B4-BE49-F238E27FC236}">
                <a16:creationId xmlns:a16="http://schemas.microsoft.com/office/drawing/2014/main" id="{B4B21A10-BB53-4FD6-3E0F-4428724A45F9}"/>
              </a:ext>
            </a:extLst>
          </p:cNvPr>
          <p:cNvGraphicFramePr>
            <a:graphicFrameLocks/>
          </p:cNvGraphicFramePr>
          <p:nvPr/>
        </p:nvGraphicFramePr>
        <p:xfrm>
          <a:off x="1376363" y="3698875"/>
          <a:ext cx="2436812" cy="684213"/>
        </p:xfrm>
        <a:graphic>
          <a:graphicData uri="http://schemas.openxmlformats.org/presentationml/2006/ole">
            <mc:AlternateContent xmlns:mc="http://schemas.openxmlformats.org/markup-compatibility/2006">
              <mc:Choice xmlns:v="urn:schemas-microsoft-com:vml" Requires="v">
                <p:oleObj r:id="rId3" imgW="1079032" imgH="241195" progId="Equation.3">
                  <p:embed/>
                </p:oleObj>
              </mc:Choice>
              <mc:Fallback>
                <p:oleObj r:id="rId3" imgW="1079032" imgH="241195" progId="Equation.3">
                  <p:embed/>
                  <p:pic>
                    <p:nvPicPr>
                      <p:cNvPr id="0" name="Object 69"/>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6363" y="3698875"/>
                        <a:ext cx="2436812" cy="684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06950" name="Object 70">
            <a:extLst>
              <a:ext uri="{FF2B5EF4-FFF2-40B4-BE49-F238E27FC236}">
                <a16:creationId xmlns:a16="http://schemas.microsoft.com/office/drawing/2014/main" id="{48ECAB55-0430-8D83-D254-35AC10056BCC}"/>
              </a:ext>
            </a:extLst>
          </p:cNvPr>
          <p:cNvGraphicFramePr>
            <a:graphicFrameLocks/>
          </p:cNvGraphicFramePr>
          <p:nvPr/>
        </p:nvGraphicFramePr>
        <p:xfrm>
          <a:off x="1725613" y="4645025"/>
          <a:ext cx="2936875" cy="635000"/>
        </p:xfrm>
        <a:graphic>
          <a:graphicData uri="http://schemas.openxmlformats.org/presentationml/2006/ole">
            <mc:AlternateContent xmlns:mc="http://schemas.openxmlformats.org/markup-compatibility/2006">
              <mc:Choice xmlns:v="urn:schemas-microsoft-com:vml" Requires="v">
                <p:oleObj r:id="rId5" imgW="1307532" imgH="241195" progId="Equation.3">
                  <p:embed/>
                </p:oleObj>
              </mc:Choice>
              <mc:Fallback>
                <p:oleObj r:id="rId5" imgW="1307532" imgH="241195" progId="Equation.3">
                  <p:embed/>
                  <p:pic>
                    <p:nvPicPr>
                      <p:cNvPr id="0" name="Object 70"/>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725613" y="4645025"/>
                        <a:ext cx="2936875" cy="63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06951" name="Object 71">
            <a:extLst>
              <a:ext uri="{FF2B5EF4-FFF2-40B4-BE49-F238E27FC236}">
                <a16:creationId xmlns:a16="http://schemas.microsoft.com/office/drawing/2014/main" id="{3A982939-4B60-F97F-8B61-193375B31D71}"/>
              </a:ext>
            </a:extLst>
          </p:cNvPr>
          <p:cNvGraphicFramePr>
            <a:graphicFrameLocks/>
          </p:cNvGraphicFramePr>
          <p:nvPr/>
        </p:nvGraphicFramePr>
        <p:xfrm>
          <a:off x="5157788" y="4338638"/>
          <a:ext cx="2697162" cy="1204912"/>
        </p:xfrm>
        <a:graphic>
          <a:graphicData uri="http://schemas.openxmlformats.org/presentationml/2006/ole">
            <mc:AlternateContent xmlns:mc="http://schemas.openxmlformats.org/markup-compatibility/2006">
              <mc:Choice xmlns:v="urn:schemas-microsoft-com:vml" Requires="v">
                <p:oleObj r:id="rId7" imgW="1257300" imgH="457200" progId="Equation.3">
                  <p:embed/>
                </p:oleObj>
              </mc:Choice>
              <mc:Fallback>
                <p:oleObj r:id="rId7" imgW="1257300" imgH="457200" progId="Equation.3">
                  <p:embed/>
                  <p:pic>
                    <p:nvPicPr>
                      <p:cNvPr id="0" name="Object 7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57788" y="4338638"/>
                        <a:ext cx="2697162" cy="120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06952" name="Object 72">
            <a:extLst>
              <a:ext uri="{FF2B5EF4-FFF2-40B4-BE49-F238E27FC236}">
                <a16:creationId xmlns:a16="http://schemas.microsoft.com/office/drawing/2014/main" id="{CC7BEE90-F2C5-B2EA-D722-E02ABB1173E0}"/>
              </a:ext>
            </a:extLst>
          </p:cNvPr>
          <p:cNvGraphicFramePr>
            <a:graphicFrameLocks/>
          </p:cNvGraphicFramePr>
          <p:nvPr/>
        </p:nvGraphicFramePr>
        <p:xfrm>
          <a:off x="1331913" y="5678488"/>
          <a:ext cx="3779837" cy="612775"/>
        </p:xfrm>
        <a:graphic>
          <a:graphicData uri="http://schemas.openxmlformats.org/presentationml/2006/ole">
            <mc:AlternateContent xmlns:mc="http://schemas.openxmlformats.org/markup-compatibility/2006">
              <mc:Choice xmlns:v="urn:schemas-microsoft-com:vml" Requires="v">
                <p:oleObj r:id="rId9" imgW="1549400" imgH="228600" progId="Equation.3">
                  <p:embed/>
                </p:oleObj>
              </mc:Choice>
              <mc:Fallback>
                <p:oleObj r:id="rId9" imgW="1549400" imgH="228600" progId="Equation.3">
                  <p:embed/>
                  <p:pic>
                    <p:nvPicPr>
                      <p:cNvPr id="0" name="Object 72"/>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31913" y="5678488"/>
                        <a:ext cx="37798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3495" name="AutoShape 74">
            <a:hlinkClick r:id="" action="ppaction://hlinkshowjump?jump=previousslide" highlightClick="1"/>
            <a:extLst>
              <a:ext uri="{FF2B5EF4-FFF2-40B4-BE49-F238E27FC236}">
                <a16:creationId xmlns:a16="http://schemas.microsoft.com/office/drawing/2014/main" id="{B8C19EB1-9C66-6EC5-254A-16CFCB1579A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3496" name="AutoShape 75">
            <a:hlinkClick r:id="" action="ppaction://hlinkshowjump?jump=nextslide" highlightClick="1"/>
            <a:extLst>
              <a:ext uri="{FF2B5EF4-FFF2-40B4-BE49-F238E27FC236}">
                <a16:creationId xmlns:a16="http://schemas.microsoft.com/office/drawing/2014/main" id="{D212ADBF-0DBB-614A-648D-99ADA796D5D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3497" name="AutoShape 76">
            <a:hlinkClick r:id="" action="ppaction://hlinkshowjump?jump=firstslide" highlightClick="1"/>
            <a:extLst>
              <a:ext uri="{FF2B5EF4-FFF2-40B4-BE49-F238E27FC236}">
                <a16:creationId xmlns:a16="http://schemas.microsoft.com/office/drawing/2014/main" id="{085C6285-EFC4-91D4-5D10-9DB8FC7888F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3498" name="AutoShape 77">
            <a:hlinkClick r:id="" action="ppaction://hlinkshowjump?jump=lastslideviewed" highlightClick="1"/>
            <a:extLst>
              <a:ext uri="{FF2B5EF4-FFF2-40B4-BE49-F238E27FC236}">
                <a16:creationId xmlns:a16="http://schemas.microsoft.com/office/drawing/2014/main" id="{4D57456B-BDFD-6DF5-EC7C-0A1ABFA7F4EC}"/>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78">
            <a:extLst>
              <a:ext uri="{FF2B5EF4-FFF2-40B4-BE49-F238E27FC236}">
                <a16:creationId xmlns:a16="http://schemas.microsoft.com/office/drawing/2014/main" id="{5DDB2A1C-CA9D-AF76-1A78-CA3094087D03}"/>
              </a:ext>
            </a:extLst>
          </p:cNvPr>
          <p:cNvGrpSpPr>
            <a:grpSpLocks/>
          </p:cNvGrpSpPr>
          <p:nvPr/>
        </p:nvGrpSpPr>
        <p:grpSpPr bwMode="auto">
          <a:xfrm>
            <a:off x="612775" y="296863"/>
            <a:ext cx="4903788" cy="3357562"/>
            <a:chOff x="192" y="1958"/>
            <a:chExt cx="3069" cy="2115"/>
          </a:xfrm>
        </p:grpSpPr>
        <p:sp>
          <p:nvSpPr>
            <p:cNvPr id="63500" name="Line 79">
              <a:extLst>
                <a:ext uri="{FF2B5EF4-FFF2-40B4-BE49-F238E27FC236}">
                  <a16:creationId xmlns:a16="http://schemas.microsoft.com/office/drawing/2014/main" id="{898339E2-762F-A86E-74BC-749A8D5A73F4}"/>
                </a:ext>
              </a:extLst>
            </p:cNvPr>
            <p:cNvSpPr>
              <a:spLocks noChangeShapeType="1"/>
            </p:cNvSpPr>
            <p:nvPr/>
          </p:nvSpPr>
          <p:spPr bwMode="auto">
            <a:xfrm flipV="1">
              <a:off x="729" y="3773"/>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01" name="Line 80">
              <a:extLst>
                <a:ext uri="{FF2B5EF4-FFF2-40B4-BE49-F238E27FC236}">
                  <a16:creationId xmlns:a16="http://schemas.microsoft.com/office/drawing/2014/main" id="{F2B9AA3C-2687-7B55-8401-9E16339BA38B}"/>
                </a:ext>
              </a:extLst>
            </p:cNvPr>
            <p:cNvSpPr>
              <a:spLocks noChangeShapeType="1"/>
            </p:cNvSpPr>
            <p:nvPr/>
          </p:nvSpPr>
          <p:spPr bwMode="auto">
            <a:xfrm flipH="1" flipV="1">
              <a:off x="2159" y="2313"/>
              <a:ext cx="0" cy="2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02" name="Line 81">
              <a:extLst>
                <a:ext uri="{FF2B5EF4-FFF2-40B4-BE49-F238E27FC236}">
                  <a16:creationId xmlns:a16="http://schemas.microsoft.com/office/drawing/2014/main" id="{45A1AA2E-2540-DCF0-85AD-04083F8828D0}"/>
                </a:ext>
              </a:extLst>
            </p:cNvPr>
            <p:cNvSpPr>
              <a:spLocks noChangeShapeType="1"/>
            </p:cNvSpPr>
            <p:nvPr/>
          </p:nvSpPr>
          <p:spPr bwMode="auto">
            <a:xfrm flipV="1">
              <a:off x="729" y="2330"/>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3503" name="Group 82">
              <a:extLst>
                <a:ext uri="{FF2B5EF4-FFF2-40B4-BE49-F238E27FC236}">
                  <a16:creationId xmlns:a16="http://schemas.microsoft.com/office/drawing/2014/main" id="{8FD8548A-507C-D9B2-0715-957BC0DF9FF7}"/>
                </a:ext>
              </a:extLst>
            </p:cNvPr>
            <p:cNvGrpSpPr>
              <a:grpSpLocks/>
            </p:cNvGrpSpPr>
            <p:nvPr/>
          </p:nvGrpSpPr>
          <p:grpSpPr bwMode="auto">
            <a:xfrm>
              <a:off x="2056" y="2573"/>
              <a:ext cx="206" cy="290"/>
              <a:chOff x="4164" y="1968"/>
              <a:chExt cx="264" cy="420"/>
            </a:xfrm>
          </p:grpSpPr>
          <p:sp>
            <p:nvSpPr>
              <p:cNvPr id="63504" name="AutoShape 83">
                <a:extLst>
                  <a:ext uri="{FF2B5EF4-FFF2-40B4-BE49-F238E27FC236}">
                    <a16:creationId xmlns:a16="http://schemas.microsoft.com/office/drawing/2014/main" id="{6CA72F09-E77F-1159-1409-16DEE92E4553}"/>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3505" name="Line 84">
                <a:extLst>
                  <a:ext uri="{FF2B5EF4-FFF2-40B4-BE49-F238E27FC236}">
                    <a16:creationId xmlns:a16="http://schemas.microsoft.com/office/drawing/2014/main" id="{C1F8A8E7-FA0E-0F45-A8C6-16149C04C63B}"/>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3506" name="Line 85">
              <a:extLst>
                <a:ext uri="{FF2B5EF4-FFF2-40B4-BE49-F238E27FC236}">
                  <a16:creationId xmlns:a16="http://schemas.microsoft.com/office/drawing/2014/main" id="{9538808D-8F7D-E3C1-2413-4349C8033B09}"/>
                </a:ext>
              </a:extLst>
            </p:cNvPr>
            <p:cNvSpPr>
              <a:spLocks noChangeShapeType="1"/>
            </p:cNvSpPr>
            <p:nvPr/>
          </p:nvSpPr>
          <p:spPr bwMode="auto">
            <a:xfrm flipV="1">
              <a:off x="1616" y="2313"/>
              <a:ext cx="0" cy="29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07" name="Rectangle 86">
              <a:extLst>
                <a:ext uri="{FF2B5EF4-FFF2-40B4-BE49-F238E27FC236}">
                  <a16:creationId xmlns:a16="http://schemas.microsoft.com/office/drawing/2014/main" id="{865499EC-CB63-DAF6-475C-A14B6F7BA00E}"/>
                </a:ext>
              </a:extLst>
            </p:cNvPr>
            <p:cNvSpPr>
              <a:spLocks noChangeArrowheads="1"/>
            </p:cNvSpPr>
            <p:nvPr/>
          </p:nvSpPr>
          <p:spPr bwMode="auto">
            <a:xfrm>
              <a:off x="1568" y="2606"/>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3508" name="Line 87">
              <a:extLst>
                <a:ext uri="{FF2B5EF4-FFF2-40B4-BE49-F238E27FC236}">
                  <a16:creationId xmlns:a16="http://schemas.microsoft.com/office/drawing/2014/main" id="{FEC0A238-EA25-9ADB-913D-124E8814CED5}"/>
                </a:ext>
              </a:extLst>
            </p:cNvPr>
            <p:cNvSpPr>
              <a:spLocks noChangeShapeType="1"/>
            </p:cNvSpPr>
            <p:nvPr/>
          </p:nvSpPr>
          <p:spPr bwMode="auto">
            <a:xfrm>
              <a:off x="2144" y="2301"/>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09" name="Line 88">
              <a:extLst>
                <a:ext uri="{FF2B5EF4-FFF2-40B4-BE49-F238E27FC236}">
                  <a16:creationId xmlns:a16="http://schemas.microsoft.com/office/drawing/2014/main" id="{0C392ED1-8684-5ADA-9804-AA43D017A5BC}"/>
                </a:ext>
              </a:extLst>
            </p:cNvPr>
            <p:cNvSpPr>
              <a:spLocks noChangeShapeType="1"/>
            </p:cNvSpPr>
            <p:nvPr/>
          </p:nvSpPr>
          <p:spPr bwMode="auto">
            <a:xfrm flipV="1">
              <a:off x="2605" y="2313"/>
              <a:ext cx="0" cy="5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0" name="Rectangle 89">
              <a:extLst>
                <a:ext uri="{FF2B5EF4-FFF2-40B4-BE49-F238E27FC236}">
                  <a16:creationId xmlns:a16="http://schemas.microsoft.com/office/drawing/2014/main" id="{292A58C4-72EF-30D7-5EAD-6B2F9E5DDFEB}"/>
                </a:ext>
              </a:extLst>
            </p:cNvPr>
            <p:cNvSpPr>
              <a:spLocks noChangeArrowheads="1"/>
            </p:cNvSpPr>
            <p:nvPr/>
          </p:nvSpPr>
          <p:spPr bwMode="auto">
            <a:xfrm>
              <a:off x="2557" y="290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06970" name="Text Box 90">
              <a:extLst>
                <a:ext uri="{FF2B5EF4-FFF2-40B4-BE49-F238E27FC236}">
                  <a16:creationId xmlns:a16="http://schemas.microsoft.com/office/drawing/2014/main" id="{637387F9-9ED4-C1AF-D548-142C1B2E2135}"/>
                </a:ext>
              </a:extLst>
            </p:cNvPr>
            <p:cNvSpPr txBox="1">
              <a:spLocks noChangeArrowheads="1"/>
            </p:cNvSpPr>
            <p:nvPr/>
          </p:nvSpPr>
          <p:spPr bwMode="auto">
            <a:xfrm>
              <a:off x="1577" y="2548"/>
              <a:ext cx="439" cy="32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3512" name="Line 91">
              <a:extLst>
                <a:ext uri="{FF2B5EF4-FFF2-40B4-BE49-F238E27FC236}">
                  <a16:creationId xmlns:a16="http://schemas.microsoft.com/office/drawing/2014/main" id="{7101B1CC-4383-26F3-E37F-3840B348857F}"/>
                </a:ext>
              </a:extLst>
            </p:cNvPr>
            <p:cNvSpPr>
              <a:spLocks noChangeShapeType="1"/>
            </p:cNvSpPr>
            <p:nvPr/>
          </p:nvSpPr>
          <p:spPr bwMode="auto">
            <a:xfrm>
              <a:off x="2005" y="2606"/>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63513" name="Line 92">
              <a:extLst>
                <a:ext uri="{FF2B5EF4-FFF2-40B4-BE49-F238E27FC236}">
                  <a16:creationId xmlns:a16="http://schemas.microsoft.com/office/drawing/2014/main" id="{CCCAF92F-1DEE-CEDB-19B5-6C81FB2C3D6F}"/>
                </a:ext>
              </a:extLst>
            </p:cNvPr>
            <p:cNvSpPr>
              <a:spLocks noChangeShapeType="1"/>
            </p:cNvSpPr>
            <p:nvPr/>
          </p:nvSpPr>
          <p:spPr bwMode="auto">
            <a:xfrm flipV="1">
              <a:off x="1331" y="2263"/>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06973" name="Text Box 93">
              <a:extLst>
                <a:ext uri="{FF2B5EF4-FFF2-40B4-BE49-F238E27FC236}">
                  <a16:creationId xmlns:a16="http://schemas.microsoft.com/office/drawing/2014/main" id="{00752D5C-60B6-A86E-5D3A-926D61A1BC8E}"/>
                </a:ext>
              </a:extLst>
            </p:cNvPr>
            <p:cNvSpPr txBox="1">
              <a:spLocks noChangeArrowheads="1"/>
            </p:cNvSpPr>
            <p:nvPr/>
          </p:nvSpPr>
          <p:spPr bwMode="auto">
            <a:xfrm>
              <a:off x="2221" y="2719"/>
              <a:ext cx="634" cy="288"/>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3515" name="Line 94">
              <a:extLst>
                <a:ext uri="{FF2B5EF4-FFF2-40B4-BE49-F238E27FC236}">
                  <a16:creationId xmlns:a16="http://schemas.microsoft.com/office/drawing/2014/main" id="{10E8366F-25AF-7D0C-6718-AFE4E4B8E2CF}"/>
                </a:ext>
              </a:extLst>
            </p:cNvPr>
            <p:cNvSpPr>
              <a:spLocks noChangeShapeType="1"/>
            </p:cNvSpPr>
            <p:nvPr/>
          </p:nvSpPr>
          <p:spPr bwMode="auto">
            <a:xfrm flipH="1">
              <a:off x="2116" y="2251"/>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06975" name="Text Box 95">
              <a:extLst>
                <a:ext uri="{FF2B5EF4-FFF2-40B4-BE49-F238E27FC236}">
                  <a16:creationId xmlns:a16="http://schemas.microsoft.com/office/drawing/2014/main" id="{DEBBBC7D-A9CA-0AC4-96B9-77005DE0F0BF}"/>
                </a:ext>
              </a:extLst>
            </p:cNvPr>
            <p:cNvSpPr txBox="1">
              <a:spLocks noChangeArrowheads="1"/>
            </p:cNvSpPr>
            <p:nvPr/>
          </p:nvSpPr>
          <p:spPr bwMode="auto">
            <a:xfrm>
              <a:off x="1182" y="2908"/>
              <a:ext cx="466"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3517" name="Line 96">
              <a:extLst>
                <a:ext uri="{FF2B5EF4-FFF2-40B4-BE49-F238E27FC236}">
                  <a16:creationId xmlns:a16="http://schemas.microsoft.com/office/drawing/2014/main" id="{B5F641B2-9DBD-DF8C-4E9B-987EE28BD571}"/>
                </a:ext>
              </a:extLst>
            </p:cNvPr>
            <p:cNvSpPr>
              <a:spLocks noChangeShapeType="1"/>
            </p:cNvSpPr>
            <p:nvPr/>
          </p:nvSpPr>
          <p:spPr bwMode="auto">
            <a:xfrm flipV="1">
              <a:off x="2999" y="2321"/>
              <a:ext cx="1" cy="5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18" name="Rectangle 97">
              <a:extLst>
                <a:ext uri="{FF2B5EF4-FFF2-40B4-BE49-F238E27FC236}">
                  <a16:creationId xmlns:a16="http://schemas.microsoft.com/office/drawing/2014/main" id="{AF0B11BB-40F4-A592-7D5B-9F291E36138E}"/>
                </a:ext>
              </a:extLst>
            </p:cNvPr>
            <p:cNvSpPr>
              <a:spLocks noChangeArrowheads="1"/>
            </p:cNvSpPr>
            <p:nvPr/>
          </p:nvSpPr>
          <p:spPr bwMode="auto">
            <a:xfrm>
              <a:off x="2955" y="2882"/>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06978" name="Text Box 98">
              <a:extLst>
                <a:ext uri="{FF2B5EF4-FFF2-40B4-BE49-F238E27FC236}">
                  <a16:creationId xmlns:a16="http://schemas.microsoft.com/office/drawing/2014/main" id="{5C271330-26FE-0DC2-8620-7E30360F6A5A}"/>
                </a:ext>
              </a:extLst>
            </p:cNvPr>
            <p:cNvSpPr txBox="1">
              <a:spLocks noChangeArrowheads="1"/>
            </p:cNvSpPr>
            <p:nvPr/>
          </p:nvSpPr>
          <p:spPr bwMode="auto">
            <a:xfrm>
              <a:off x="2199" y="2820"/>
              <a:ext cx="453"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06979" name="Text Box 99">
              <a:extLst>
                <a:ext uri="{FF2B5EF4-FFF2-40B4-BE49-F238E27FC236}">
                  <a16:creationId xmlns:a16="http://schemas.microsoft.com/office/drawing/2014/main" id="{28C2E085-11A7-52B4-75B2-17417F56A271}"/>
                </a:ext>
              </a:extLst>
            </p:cNvPr>
            <p:cNvSpPr txBox="1">
              <a:spLocks noChangeArrowheads="1"/>
            </p:cNvSpPr>
            <p:nvPr/>
          </p:nvSpPr>
          <p:spPr bwMode="auto">
            <a:xfrm>
              <a:off x="2577" y="2858"/>
              <a:ext cx="508"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06980" name="Text Box 100">
              <a:extLst>
                <a:ext uri="{FF2B5EF4-FFF2-40B4-BE49-F238E27FC236}">
                  <a16:creationId xmlns:a16="http://schemas.microsoft.com/office/drawing/2014/main" id="{D69021A6-4E40-928A-B97D-BD7DE4DE62E6}"/>
                </a:ext>
              </a:extLst>
            </p:cNvPr>
            <p:cNvSpPr txBox="1">
              <a:spLocks noChangeArrowheads="1"/>
            </p:cNvSpPr>
            <p:nvPr/>
          </p:nvSpPr>
          <p:spPr bwMode="auto">
            <a:xfrm>
              <a:off x="1776" y="2804"/>
              <a:ext cx="230"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06981" name="Text Box 101">
              <a:extLst>
                <a:ext uri="{FF2B5EF4-FFF2-40B4-BE49-F238E27FC236}">
                  <a16:creationId xmlns:a16="http://schemas.microsoft.com/office/drawing/2014/main" id="{B70B0C7C-1D62-DB45-320A-E139A319B1CC}"/>
                </a:ext>
              </a:extLst>
            </p:cNvPr>
            <p:cNvSpPr txBox="1">
              <a:spLocks noChangeArrowheads="1"/>
            </p:cNvSpPr>
            <p:nvPr/>
          </p:nvSpPr>
          <p:spPr bwMode="auto">
            <a:xfrm>
              <a:off x="1113" y="2079"/>
              <a:ext cx="224"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06982" name="Text Box 102">
              <a:extLst>
                <a:ext uri="{FF2B5EF4-FFF2-40B4-BE49-F238E27FC236}">
                  <a16:creationId xmlns:a16="http://schemas.microsoft.com/office/drawing/2014/main" id="{7C13C6EC-5B39-90C6-C926-2A64BE147C2C}"/>
                </a:ext>
              </a:extLst>
            </p:cNvPr>
            <p:cNvSpPr txBox="1">
              <a:spLocks noChangeArrowheads="1"/>
            </p:cNvSpPr>
            <p:nvPr/>
          </p:nvSpPr>
          <p:spPr bwMode="auto">
            <a:xfrm>
              <a:off x="2351" y="2055"/>
              <a:ext cx="230"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63524" name="Line 103">
              <a:extLst>
                <a:ext uri="{FF2B5EF4-FFF2-40B4-BE49-F238E27FC236}">
                  <a16:creationId xmlns:a16="http://schemas.microsoft.com/office/drawing/2014/main" id="{CE7270A1-3E4D-9119-B71F-D990F9B8D8A3}"/>
                </a:ext>
              </a:extLst>
            </p:cNvPr>
            <p:cNvSpPr>
              <a:spLocks noChangeShapeType="1"/>
            </p:cNvSpPr>
            <p:nvPr/>
          </p:nvSpPr>
          <p:spPr bwMode="auto">
            <a:xfrm flipV="1">
              <a:off x="1212" y="2321"/>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06984" name="Text Box 104" descr="新闻纸">
              <a:extLst>
                <a:ext uri="{FF2B5EF4-FFF2-40B4-BE49-F238E27FC236}">
                  <a16:creationId xmlns:a16="http://schemas.microsoft.com/office/drawing/2014/main" id="{83EC41D6-F9C4-BFF7-A03F-6DA0D0BBC98B}"/>
                </a:ext>
              </a:extLst>
            </p:cNvPr>
            <p:cNvSpPr txBox="1">
              <a:spLocks noChangeArrowheads="1"/>
            </p:cNvSpPr>
            <p:nvPr/>
          </p:nvSpPr>
          <p:spPr bwMode="auto">
            <a:xfrm>
              <a:off x="847" y="2296"/>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06985" name="Text Box 105" descr="新闻纸">
              <a:extLst>
                <a:ext uri="{FF2B5EF4-FFF2-40B4-BE49-F238E27FC236}">
                  <a16:creationId xmlns:a16="http://schemas.microsoft.com/office/drawing/2014/main" id="{87E5D286-6777-E1E7-48D9-FC5ED8298163}"/>
                </a:ext>
              </a:extLst>
            </p:cNvPr>
            <p:cNvSpPr txBox="1">
              <a:spLocks noChangeArrowheads="1"/>
            </p:cNvSpPr>
            <p:nvPr/>
          </p:nvSpPr>
          <p:spPr bwMode="auto">
            <a:xfrm>
              <a:off x="849" y="3526"/>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63527" name="Rectangle 106">
              <a:extLst>
                <a:ext uri="{FF2B5EF4-FFF2-40B4-BE49-F238E27FC236}">
                  <a16:creationId xmlns:a16="http://schemas.microsoft.com/office/drawing/2014/main" id="{857037CD-EFC9-2463-6403-021C8CF21B17}"/>
                </a:ext>
              </a:extLst>
            </p:cNvPr>
            <p:cNvSpPr>
              <a:spLocks noChangeArrowheads="1"/>
            </p:cNvSpPr>
            <p:nvPr/>
          </p:nvSpPr>
          <p:spPr bwMode="auto">
            <a:xfrm>
              <a:off x="1176" y="293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06987" name="Rectangle 107" descr="新闻纸">
              <a:extLst>
                <a:ext uri="{FF2B5EF4-FFF2-40B4-BE49-F238E27FC236}">
                  <a16:creationId xmlns:a16="http://schemas.microsoft.com/office/drawing/2014/main" id="{7865E177-3434-47EB-3A28-8B66B357D4F3}"/>
                </a:ext>
              </a:extLst>
            </p:cNvPr>
            <p:cNvSpPr>
              <a:spLocks noChangeArrowheads="1"/>
            </p:cNvSpPr>
            <p:nvPr/>
          </p:nvSpPr>
          <p:spPr bwMode="auto">
            <a:xfrm>
              <a:off x="3051" y="2276"/>
              <a:ext cx="210"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06988" name="Rectangle 108" descr="新闻纸">
              <a:extLst>
                <a:ext uri="{FF2B5EF4-FFF2-40B4-BE49-F238E27FC236}">
                  <a16:creationId xmlns:a16="http://schemas.microsoft.com/office/drawing/2014/main" id="{9C8B46A4-29A6-F9EE-3E80-601AD6DEF88B}"/>
                </a:ext>
              </a:extLst>
            </p:cNvPr>
            <p:cNvSpPr>
              <a:spLocks noChangeArrowheads="1"/>
            </p:cNvSpPr>
            <p:nvPr/>
          </p:nvSpPr>
          <p:spPr bwMode="auto">
            <a:xfrm>
              <a:off x="3051" y="3450"/>
              <a:ext cx="210"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grpSp>
          <p:nvGrpSpPr>
            <p:cNvPr id="63530" name="Group 109">
              <a:extLst>
                <a:ext uri="{FF2B5EF4-FFF2-40B4-BE49-F238E27FC236}">
                  <a16:creationId xmlns:a16="http://schemas.microsoft.com/office/drawing/2014/main" id="{A7E73E8E-05BD-1D85-778E-652FD2A95B80}"/>
                </a:ext>
              </a:extLst>
            </p:cNvPr>
            <p:cNvGrpSpPr>
              <a:grpSpLocks/>
            </p:cNvGrpSpPr>
            <p:nvPr/>
          </p:nvGrpSpPr>
          <p:grpSpPr bwMode="auto">
            <a:xfrm>
              <a:off x="1801" y="3769"/>
              <a:ext cx="160" cy="119"/>
              <a:chOff x="4403" y="3875"/>
              <a:chExt cx="160" cy="119"/>
            </a:xfrm>
          </p:grpSpPr>
          <p:sp>
            <p:nvSpPr>
              <p:cNvPr id="63531" name="Line 110">
                <a:extLst>
                  <a:ext uri="{FF2B5EF4-FFF2-40B4-BE49-F238E27FC236}">
                    <a16:creationId xmlns:a16="http://schemas.microsoft.com/office/drawing/2014/main" id="{D7ABE446-9061-11E8-EE51-A4D2E4CE997B}"/>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32" name="Line 111">
                <a:extLst>
                  <a:ext uri="{FF2B5EF4-FFF2-40B4-BE49-F238E27FC236}">
                    <a16:creationId xmlns:a16="http://schemas.microsoft.com/office/drawing/2014/main" id="{4CFFBB2E-D8E1-0B68-74E0-DBC666C26812}"/>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3533" name="Line 112">
              <a:extLst>
                <a:ext uri="{FF2B5EF4-FFF2-40B4-BE49-F238E27FC236}">
                  <a16:creationId xmlns:a16="http://schemas.microsoft.com/office/drawing/2014/main" id="{CCCE1FBD-C436-5DC4-52B7-8A5CCF0E2594}"/>
                </a:ext>
              </a:extLst>
            </p:cNvPr>
            <p:cNvSpPr>
              <a:spLocks noChangeShapeType="1"/>
            </p:cNvSpPr>
            <p:nvPr/>
          </p:nvSpPr>
          <p:spPr bwMode="auto">
            <a:xfrm flipH="1" flipV="1">
              <a:off x="2994" y="3124"/>
              <a:ext cx="0" cy="64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34" name="Line 113">
              <a:extLst>
                <a:ext uri="{FF2B5EF4-FFF2-40B4-BE49-F238E27FC236}">
                  <a16:creationId xmlns:a16="http://schemas.microsoft.com/office/drawing/2014/main" id="{78A8D497-A3CF-D40A-5A6A-0E041E89511C}"/>
                </a:ext>
              </a:extLst>
            </p:cNvPr>
            <p:cNvSpPr>
              <a:spLocks noChangeShapeType="1"/>
            </p:cNvSpPr>
            <p:nvPr/>
          </p:nvSpPr>
          <p:spPr bwMode="auto">
            <a:xfrm flipV="1">
              <a:off x="2603" y="3163"/>
              <a:ext cx="0" cy="6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35" name="Line 114">
              <a:extLst>
                <a:ext uri="{FF2B5EF4-FFF2-40B4-BE49-F238E27FC236}">
                  <a16:creationId xmlns:a16="http://schemas.microsoft.com/office/drawing/2014/main" id="{0C33C826-4341-C1C5-1D24-308A28DFC6D6}"/>
                </a:ext>
              </a:extLst>
            </p:cNvPr>
            <p:cNvSpPr>
              <a:spLocks noChangeShapeType="1"/>
            </p:cNvSpPr>
            <p:nvPr/>
          </p:nvSpPr>
          <p:spPr bwMode="auto">
            <a:xfrm flipH="1" flipV="1">
              <a:off x="1621" y="2874"/>
              <a:ext cx="1" cy="21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36" name="Line 115">
              <a:extLst>
                <a:ext uri="{FF2B5EF4-FFF2-40B4-BE49-F238E27FC236}">
                  <a16:creationId xmlns:a16="http://schemas.microsoft.com/office/drawing/2014/main" id="{5E2272F6-C419-A0C9-895C-6451C06E74E1}"/>
                </a:ext>
              </a:extLst>
            </p:cNvPr>
            <p:cNvSpPr>
              <a:spLocks noChangeShapeType="1"/>
            </p:cNvSpPr>
            <p:nvPr/>
          </p:nvSpPr>
          <p:spPr bwMode="auto">
            <a:xfrm flipH="1" flipV="1">
              <a:off x="1213" y="3184"/>
              <a:ext cx="1" cy="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37" name="Line 116">
              <a:extLst>
                <a:ext uri="{FF2B5EF4-FFF2-40B4-BE49-F238E27FC236}">
                  <a16:creationId xmlns:a16="http://schemas.microsoft.com/office/drawing/2014/main" id="{06FC428D-B6DC-6E4D-B3D5-2537C60C40CD}"/>
                </a:ext>
              </a:extLst>
            </p:cNvPr>
            <p:cNvSpPr>
              <a:spLocks noChangeShapeType="1"/>
            </p:cNvSpPr>
            <p:nvPr/>
          </p:nvSpPr>
          <p:spPr bwMode="auto">
            <a:xfrm flipH="1" flipV="1">
              <a:off x="2159" y="2829"/>
              <a:ext cx="3" cy="25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38" name="Line 117">
              <a:extLst>
                <a:ext uri="{FF2B5EF4-FFF2-40B4-BE49-F238E27FC236}">
                  <a16:creationId xmlns:a16="http://schemas.microsoft.com/office/drawing/2014/main" id="{786FAEAE-6A62-F748-79F7-A849FF26A487}"/>
                </a:ext>
              </a:extLst>
            </p:cNvPr>
            <p:cNvSpPr>
              <a:spLocks noChangeShapeType="1"/>
            </p:cNvSpPr>
            <p:nvPr/>
          </p:nvSpPr>
          <p:spPr bwMode="auto">
            <a:xfrm flipH="1">
              <a:off x="732" y="2888"/>
              <a:ext cx="0" cy="891"/>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39" name="Rectangle 118">
              <a:extLst>
                <a:ext uri="{FF2B5EF4-FFF2-40B4-BE49-F238E27FC236}">
                  <a16:creationId xmlns:a16="http://schemas.microsoft.com/office/drawing/2014/main" id="{EB1BD3AF-81B7-4706-7DEA-FF5DE9FD79C6}"/>
                </a:ext>
              </a:extLst>
            </p:cNvPr>
            <p:cNvSpPr>
              <a:spLocks noChangeArrowheads="1"/>
            </p:cNvSpPr>
            <p:nvPr/>
          </p:nvSpPr>
          <p:spPr bwMode="auto">
            <a:xfrm>
              <a:off x="695" y="2660"/>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3540" name="Line 119">
              <a:extLst>
                <a:ext uri="{FF2B5EF4-FFF2-40B4-BE49-F238E27FC236}">
                  <a16:creationId xmlns:a16="http://schemas.microsoft.com/office/drawing/2014/main" id="{189C74D5-A2BE-F604-9F75-1B55AD8287A0}"/>
                </a:ext>
              </a:extLst>
            </p:cNvPr>
            <p:cNvSpPr>
              <a:spLocks noChangeShapeType="1"/>
            </p:cNvSpPr>
            <p:nvPr/>
          </p:nvSpPr>
          <p:spPr bwMode="auto">
            <a:xfrm flipH="1">
              <a:off x="732" y="2345"/>
              <a:ext cx="0" cy="317"/>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41" name="Oval 120">
              <a:extLst>
                <a:ext uri="{FF2B5EF4-FFF2-40B4-BE49-F238E27FC236}">
                  <a16:creationId xmlns:a16="http://schemas.microsoft.com/office/drawing/2014/main" id="{6ABB73BF-E63F-0216-B777-E14C83DCB95B}"/>
                </a:ext>
              </a:extLst>
            </p:cNvPr>
            <p:cNvSpPr>
              <a:spLocks noChangeArrowheads="1"/>
            </p:cNvSpPr>
            <p:nvPr/>
          </p:nvSpPr>
          <p:spPr bwMode="auto">
            <a:xfrm>
              <a:off x="642" y="3225"/>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07001" name="Rectangle 121" descr="新闻纸">
              <a:extLst>
                <a:ext uri="{FF2B5EF4-FFF2-40B4-BE49-F238E27FC236}">
                  <a16:creationId xmlns:a16="http://schemas.microsoft.com/office/drawing/2014/main" id="{99396ED4-5E36-017B-EAC0-80A462D66324}"/>
                </a:ext>
              </a:extLst>
            </p:cNvPr>
            <p:cNvSpPr>
              <a:spLocks noChangeArrowheads="1"/>
            </p:cNvSpPr>
            <p:nvPr/>
          </p:nvSpPr>
          <p:spPr bwMode="auto">
            <a:xfrm>
              <a:off x="530" y="2992"/>
              <a:ext cx="230"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07002" name="Rectangle 122">
              <a:extLst>
                <a:ext uri="{FF2B5EF4-FFF2-40B4-BE49-F238E27FC236}">
                  <a16:creationId xmlns:a16="http://schemas.microsoft.com/office/drawing/2014/main" id="{41C00718-4803-18D2-F098-4C4026E484D3}"/>
                </a:ext>
              </a:extLst>
            </p:cNvPr>
            <p:cNvSpPr>
              <a:spLocks noChangeArrowheads="1"/>
            </p:cNvSpPr>
            <p:nvPr/>
          </p:nvSpPr>
          <p:spPr bwMode="auto">
            <a:xfrm>
              <a:off x="518" y="3298"/>
              <a:ext cx="230" cy="327"/>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07003" name="Text Box 123">
              <a:extLst>
                <a:ext uri="{FF2B5EF4-FFF2-40B4-BE49-F238E27FC236}">
                  <a16:creationId xmlns:a16="http://schemas.microsoft.com/office/drawing/2014/main" id="{D7CCC95A-2B98-F52C-023F-AB9422FA356A}"/>
                </a:ext>
              </a:extLst>
            </p:cNvPr>
            <p:cNvSpPr txBox="1">
              <a:spLocks noChangeArrowheads="1"/>
            </p:cNvSpPr>
            <p:nvPr/>
          </p:nvSpPr>
          <p:spPr bwMode="auto">
            <a:xfrm>
              <a:off x="354" y="2631"/>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3545" name="Oval 124">
              <a:extLst>
                <a:ext uri="{FF2B5EF4-FFF2-40B4-BE49-F238E27FC236}">
                  <a16:creationId xmlns:a16="http://schemas.microsoft.com/office/drawing/2014/main" id="{ED9243AF-88BF-5D31-1F87-DFB5EA581804}"/>
                </a:ext>
              </a:extLst>
            </p:cNvPr>
            <p:cNvSpPr>
              <a:spLocks noChangeArrowheads="1"/>
            </p:cNvSpPr>
            <p:nvPr/>
          </p:nvSpPr>
          <p:spPr bwMode="auto">
            <a:xfrm>
              <a:off x="1855" y="3739"/>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63546" name="Object 125">
              <a:extLst>
                <a:ext uri="{FF2B5EF4-FFF2-40B4-BE49-F238E27FC236}">
                  <a16:creationId xmlns:a16="http://schemas.microsoft.com/office/drawing/2014/main" id="{03C534C4-6456-6031-C41B-7F4820950415}"/>
                </a:ext>
              </a:extLst>
            </p:cNvPr>
            <p:cNvGraphicFramePr>
              <a:graphicFrameLocks/>
            </p:cNvGraphicFramePr>
            <p:nvPr/>
          </p:nvGraphicFramePr>
          <p:xfrm>
            <a:off x="875" y="2906"/>
            <a:ext cx="181" cy="280"/>
          </p:xfrm>
          <a:graphic>
            <a:graphicData uri="http://schemas.openxmlformats.org/presentationml/2006/ole">
              <mc:AlternateContent xmlns:mc="http://schemas.openxmlformats.org/markup-compatibility/2006">
                <mc:Choice xmlns:v="urn:schemas-microsoft-com:vml" Requires="v">
                  <p:oleObj r:id="rId11" imgW="190417" imgH="228501" progId="Equation.3">
                    <p:embed/>
                  </p:oleObj>
                </mc:Choice>
                <mc:Fallback>
                  <p:oleObj r:id="rId11" imgW="190417" imgH="228501" progId="Equation.3">
                    <p:embed/>
                    <p:pic>
                      <p:nvPicPr>
                        <p:cNvPr id="0" name="Object 12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75" y="2906"/>
                          <a:ext cx="181"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3547" name="Object 126">
              <a:extLst>
                <a:ext uri="{FF2B5EF4-FFF2-40B4-BE49-F238E27FC236}">
                  <a16:creationId xmlns:a16="http://schemas.microsoft.com/office/drawing/2014/main" id="{53AB8AD1-4614-9189-04D5-E11B2DF3679E}"/>
                </a:ext>
              </a:extLst>
            </p:cNvPr>
            <p:cNvGraphicFramePr>
              <a:graphicFrameLocks/>
            </p:cNvGraphicFramePr>
            <p:nvPr/>
          </p:nvGraphicFramePr>
          <p:xfrm>
            <a:off x="750" y="1992"/>
            <a:ext cx="150" cy="292"/>
          </p:xfrm>
          <a:graphic>
            <a:graphicData uri="http://schemas.openxmlformats.org/presentationml/2006/ole">
              <mc:AlternateContent xmlns:mc="http://schemas.openxmlformats.org/markup-compatibility/2006">
                <mc:Choice xmlns:v="urn:schemas-microsoft-com:vml" Requires="v">
                  <p:oleObj r:id="rId13" imgW="152268" imgH="228402" progId="Equation.3">
                    <p:embed/>
                  </p:oleObj>
                </mc:Choice>
                <mc:Fallback>
                  <p:oleObj r:id="rId13" imgW="152268" imgH="228402" progId="Equation.3">
                    <p:embed/>
                    <p:pic>
                      <p:nvPicPr>
                        <p:cNvPr id="0" name="Object 126"/>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750" y="1992"/>
                          <a:ext cx="150"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3548" name="Object 127">
              <a:extLst>
                <a:ext uri="{FF2B5EF4-FFF2-40B4-BE49-F238E27FC236}">
                  <a16:creationId xmlns:a16="http://schemas.microsoft.com/office/drawing/2014/main" id="{DF71DEF0-B5D6-F2F5-E45C-6D6CC3EE0D82}"/>
                </a:ext>
              </a:extLst>
            </p:cNvPr>
            <p:cNvGraphicFramePr>
              <a:graphicFrameLocks/>
            </p:cNvGraphicFramePr>
            <p:nvPr/>
          </p:nvGraphicFramePr>
          <p:xfrm>
            <a:off x="1352" y="1979"/>
            <a:ext cx="177" cy="313"/>
          </p:xfrm>
          <a:graphic>
            <a:graphicData uri="http://schemas.openxmlformats.org/presentationml/2006/ole">
              <mc:AlternateContent xmlns:mc="http://schemas.openxmlformats.org/markup-compatibility/2006">
                <mc:Choice xmlns:v="urn:schemas-microsoft-com:vml" Requires="v">
                  <p:oleObj r:id="rId15" imgW="177492" imgH="240882" progId="Equation.3">
                    <p:embed/>
                  </p:oleObj>
                </mc:Choice>
                <mc:Fallback>
                  <p:oleObj r:id="rId15" imgW="177492" imgH="240882" progId="Equation.3">
                    <p:embed/>
                    <p:pic>
                      <p:nvPicPr>
                        <p:cNvPr id="0" name="Object 127"/>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352" y="1979"/>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3549" name="Object 128">
              <a:extLst>
                <a:ext uri="{FF2B5EF4-FFF2-40B4-BE49-F238E27FC236}">
                  <a16:creationId xmlns:a16="http://schemas.microsoft.com/office/drawing/2014/main" id="{B0BD8924-9BCC-720C-1534-D35603E28D07}"/>
                </a:ext>
              </a:extLst>
            </p:cNvPr>
            <p:cNvGraphicFramePr>
              <a:graphicFrameLocks/>
            </p:cNvGraphicFramePr>
            <p:nvPr/>
          </p:nvGraphicFramePr>
          <p:xfrm>
            <a:off x="2194" y="1958"/>
            <a:ext cx="161" cy="308"/>
          </p:xfrm>
          <a:graphic>
            <a:graphicData uri="http://schemas.openxmlformats.org/presentationml/2006/ole">
              <mc:AlternateContent xmlns:mc="http://schemas.openxmlformats.org/markup-compatibility/2006">
                <mc:Choice xmlns:v="urn:schemas-microsoft-com:vml" Requires="v">
                  <p:oleObj r:id="rId17" imgW="164885" imgH="240986" progId="Equation.3">
                    <p:embed/>
                  </p:oleObj>
                </mc:Choice>
                <mc:Fallback>
                  <p:oleObj r:id="rId17" imgW="164885" imgH="240986" progId="Equation.3">
                    <p:embed/>
                    <p:pic>
                      <p:nvPicPr>
                        <p:cNvPr id="0" name="Object 128"/>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194" y="1958"/>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3550" name="Object 129">
              <a:extLst>
                <a:ext uri="{FF2B5EF4-FFF2-40B4-BE49-F238E27FC236}">
                  <a16:creationId xmlns:a16="http://schemas.microsoft.com/office/drawing/2014/main" id="{12430934-2029-FEC7-3298-BB6E886B3996}"/>
                </a:ext>
              </a:extLst>
            </p:cNvPr>
            <p:cNvGraphicFramePr>
              <a:graphicFrameLocks/>
            </p:cNvGraphicFramePr>
            <p:nvPr/>
          </p:nvGraphicFramePr>
          <p:xfrm>
            <a:off x="3057" y="2885"/>
            <a:ext cx="181" cy="283"/>
          </p:xfrm>
          <a:graphic>
            <a:graphicData uri="http://schemas.openxmlformats.org/presentationml/2006/ole">
              <mc:AlternateContent xmlns:mc="http://schemas.openxmlformats.org/markup-compatibility/2006">
                <mc:Choice xmlns:v="urn:schemas-microsoft-com:vml" Requires="v">
                  <p:oleObj r:id="rId19" imgW="203024" imgH="241091" progId="Equation.3">
                    <p:embed/>
                  </p:oleObj>
                </mc:Choice>
                <mc:Fallback>
                  <p:oleObj r:id="rId19" imgW="203024" imgH="241091" progId="Equation.3">
                    <p:embed/>
                    <p:pic>
                      <p:nvPicPr>
                        <p:cNvPr id="0" name="Object 129"/>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3057" y="2885"/>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3551" name="Object 130">
              <a:extLst>
                <a:ext uri="{FF2B5EF4-FFF2-40B4-BE49-F238E27FC236}">
                  <a16:creationId xmlns:a16="http://schemas.microsoft.com/office/drawing/2014/main" id="{24B8A498-A304-29BE-8A3F-D75B4F8D3217}"/>
                </a:ext>
              </a:extLst>
            </p:cNvPr>
            <p:cNvGraphicFramePr>
              <a:graphicFrameLocks/>
            </p:cNvGraphicFramePr>
            <p:nvPr/>
          </p:nvGraphicFramePr>
          <p:xfrm>
            <a:off x="1903" y="2329"/>
            <a:ext cx="186" cy="313"/>
          </p:xfrm>
          <a:graphic>
            <a:graphicData uri="http://schemas.openxmlformats.org/presentationml/2006/ole">
              <mc:AlternateContent xmlns:mc="http://schemas.openxmlformats.org/markup-compatibility/2006">
                <mc:Choice xmlns:v="urn:schemas-microsoft-com:vml" Requires="v">
                  <p:oleObj r:id="rId21" imgW="241195" imgH="241195" progId="Equation.3">
                    <p:embed/>
                  </p:oleObj>
                </mc:Choice>
                <mc:Fallback>
                  <p:oleObj r:id="rId21" imgW="241195" imgH="241195" progId="Equation.3">
                    <p:embed/>
                    <p:pic>
                      <p:nvPicPr>
                        <p:cNvPr id="0" name="Object 130"/>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903" y="2329"/>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3552" name="Line 131">
              <a:extLst>
                <a:ext uri="{FF2B5EF4-FFF2-40B4-BE49-F238E27FC236}">
                  <a16:creationId xmlns:a16="http://schemas.microsoft.com/office/drawing/2014/main" id="{2779E9B1-B290-714C-F687-C86CBC4A849A}"/>
                </a:ext>
              </a:extLst>
            </p:cNvPr>
            <p:cNvSpPr>
              <a:spLocks noChangeShapeType="1"/>
            </p:cNvSpPr>
            <p:nvPr/>
          </p:nvSpPr>
          <p:spPr bwMode="auto">
            <a:xfrm flipV="1">
              <a:off x="727" y="2280"/>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3553" name="Object 132">
              <a:extLst>
                <a:ext uri="{FF2B5EF4-FFF2-40B4-BE49-F238E27FC236}">
                  <a16:creationId xmlns:a16="http://schemas.microsoft.com/office/drawing/2014/main" id="{BFB45DD5-8EAA-1501-7FFE-6ED8A812D4CA}"/>
                </a:ext>
              </a:extLst>
            </p:cNvPr>
            <p:cNvGraphicFramePr>
              <a:graphicFrameLocks/>
            </p:cNvGraphicFramePr>
            <p:nvPr/>
          </p:nvGraphicFramePr>
          <p:xfrm>
            <a:off x="416" y="3165"/>
            <a:ext cx="205" cy="295"/>
          </p:xfrm>
          <a:graphic>
            <a:graphicData uri="http://schemas.openxmlformats.org/presentationml/2006/ole">
              <mc:AlternateContent xmlns:mc="http://schemas.openxmlformats.org/markup-compatibility/2006">
                <mc:Choice xmlns:v="urn:schemas-microsoft-com:vml" Requires="v">
                  <p:oleObj r:id="rId23" imgW="215619" imgH="240986" progId="Equation.3">
                    <p:embed/>
                  </p:oleObj>
                </mc:Choice>
                <mc:Fallback>
                  <p:oleObj r:id="rId23" imgW="215619" imgH="240986" progId="Equation.3">
                    <p:embed/>
                    <p:pic>
                      <p:nvPicPr>
                        <p:cNvPr id="0" name="Object 132"/>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16" y="3165"/>
                          <a:ext cx="20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3554" name="Line 133">
              <a:extLst>
                <a:ext uri="{FF2B5EF4-FFF2-40B4-BE49-F238E27FC236}">
                  <a16:creationId xmlns:a16="http://schemas.microsoft.com/office/drawing/2014/main" id="{A79F4E13-CFC1-5CFC-2B44-8B7945D557A8}"/>
                </a:ext>
              </a:extLst>
            </p:cNvPr>
            <p:cNvSpPr>
              <a:spLocks noChangeShapeType="1"/>
            </p:cNvSpPr>
            <p:nvPr/>
          </p:nvSpPr>
          <p:spPr bwMode="auto">
            <a:xfrm>
              <a:off x="1621" y="3068"/>
              <a:ext cx="54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55" name="Rectangle 134">
              <a:extLst>
                <a:ext uri="{FF2B5EF4-FFF2-40B4-BE49-F238E27FC236}">
                  <a16:creationId xmlns:a16="http://schemas.microsoft.com/office/drawing/2014/main" id="{F8562233-F8B0-04FF-4B95-982BA72A7F33}"/>
                </a:ext>
              </a:extLst>
            </p:cNvPr>
            <p:cNvSpPr>
              <a:spLocks noChangeArrowheads="1"/>
            </p:cNvSpPr>
            <p:nvPr/>
          </p:nvSpPr>
          <p:spPr bwMode="auto">
            <a:xfrm>
              <a:off x="1845" y="329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3556" name="Line 135">
              <a:extLst>
                <a:ext uri="{FF2B5EF4-FFF2-40B4-BE49-F238E27FC236}">
                  <a16:creationId xmlns:a16="http://schemas.microsoft.com/office/drawing/2014/main" id="{64BDC3B6-35AB-34B2-5A9A-F1576995AC4D}"/>
                </a:ext>
              </a:extLst>
            </p:cNvPr>
            <p:cNvSpPr>
              <a:spLocks noChangeShapeType="1"/>
            </p:cNvSpPr>
            <p:nvPr/>
          </p:nvSpPr>
          <p:spPr bwMode="auto">
            <a:xfrm>
              <a:off x="1891" y="3057"/>
              <a:ext cx="0" cy="2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57" name="Line 136">
              <a:extLst>
                <a:ext uri="{FF2B5EF4-FFF2-40B4-BE49-F238E27FC236}">
                  <a16:creationId xmlns:a16="http://schemas.microsoft.com/office/drawing/2014/main" id="{B32FF204-F7C2-B77C-98EE-60CCD8E0FD22}"/>
                </a:ext>
              </a:extLst>
            </p:cNvPr>
            <p:cNvSpPr>
              <a:spLocks noChangeShapeType="1"/>
            </p:cNvSpPr>
            <p:nvPr/>
          </p:nvSpPr>
          <p:spPr bwMode="auto">
            <a:xfrm>
              <a:off x="1886" y="3549"/>
              <a:ext cx="0" cy="2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3558" name="Line 137">
              <a:extLst>
                <a:ext uri="{FF2B5EF4-FFF2-40B4-BE49-F238E27FC236}">
                  <a16:creationId xmlns:a16="http://schemas.microsoft.com/office/drawing/2014/main" id="{635DFAAD-68C9-AFB0-681F-7628E3EFEBC7}"/>
                </a:ext>
              </a:extLst>
            </p:cNvPr>
            <p:cNvSpPr>
              <a:spLocks noChangeShapeType="1"/>
            </p:cNvSpPr>
            <p:nvPr/>
          </p:nvSpPr>
          <p:spPr bwMode="auto">
            <a:xfrm>
              <a:off x="2010" y="3289"/>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3559" name="Object 138">
              <a:extLst>
                <a:ext uri="{FF2B5EF4-FFF2-40B4-BE49-F238E27FC236}">
                  <a16:creationId xmlns:a16="http://schemas.microsoft.com/office/drawing/2014/main" id="{B339DA64-08F7-413B-45E0-5094E0B87839}"/>
                </a:ext>
              </a:extLst>
            </p:cNvPr>
            <p:cNvGraphicFramePr>
              <a:graphicFrameLocks/>
            </p:cNvGraphicFramePr>
            <p:nvPr/>
          </p:nvGraphicFramePr>
          <p:xfrm>
            <a:off x="2031" y="3272"/>
            <a:ext cx="164" cy="313"/>
          </p:xfrm>
          <a:graphic>
            <a:graphicData uri="http://schemas.openxmlformats.org/presentationml/2006/ole">
              <mc:AlternateContent xmlns:mc="http://schemas.openxmlformats.org/markup-compatibility/2006">
                <mc:Choice xmlns:v="urn:schemas-microsoft-com:vml" Requires="v">
                  <p:oleObj r:id="rId25" imgW="164885" imgH="240986" progId="Equation.3">
                    <p:embed/>
                  </p:oleObj>
                </mc:Choice>
                <mc:Fallback>
                  <p:oleObj r:id="rId25" imgW="164885" imgH="240986" progId="Equation.3">
                    <p:embed/>
                    <p:pic>
                      <p:nvPicPr>
                        <p:cNvPr id="0" name="Object 138"/>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031" y="3272"/>
                          <a:ext cx="164"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07019" name="Text Box 139">
              <a:extLst>
                <a:ext uri="{FF2B5EF4-FFF2-40B4-BE49-F238E27FC236}">
                  <a16:creationId xmlns:a16="http://schemas.microsoft.com/office/drawing/2014/main" id="{8DBEB2ED-CBBF-5BFD-0560-3F8617BF4D88}"/>
                </a:ext>
              </a:extLst>
            </p:cNvPr>
            <p:cNvSpPr txBox="1">
              <a:spLocks noChangeArrowheads="1"/>
            </p:cNvSpPr>
            <p:nvPr/>
          </p:nvSpPr>
          <p:spPr bwMode="auto">
            <a:xfrm>
              <a:off x="1488" y="3264"/>
              <a:ext cx="466"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07020" name="Text Box 140">
              <a:extLst>
                <a:ext uri="{FF2B5EF4-FFF2-40B4-BE49-F238E27FC236}">
                  <a16:creationId xmlns:a16="http://schemas.microsoft.com/office/drawing/2014/main" id="{AFE8E29D-BFD2-AC06-975A-95B9951EB780}"/>
                </a:ext>
              </a:extLst>
            </p:cNvPr>
            <p:cNvSpPr txBox="1">
              <a:spLocks noChangeArrowheads="1"/>
            </p:cNvSpPr>
            <p:nvPr/>
          </p:nvSpPr>
          <p:spPr bwMode="auto">
            <a:xfrm>
              <a:off x="192" y="2020"/>
              <a:ext cx="621" cy="327"/>
            </a:xfrm>
            <a:prstGeom prst="rect">
              <a:avLst/>
            </a:prstGeom>
            <a:noFill/>
            <a:ln w="9525">
              <a:noFill/>
              <a:miter lim="800000"/>
            </a:ln>
            <a:effectLst/>
          </p:spPr>
          <p:txBody>
            <a:bodyPr>
              <a:spAutoFit/>
            </a:bodyPr>
            <a:lstStyle/>
            <a:p>
              <a:pPr>
                <a:spcBef>
                  <a:spcPct val="50000"/>
                </a:spcBef>
                <a:defRPr/>
              </a:pPr>
              <a:r>
                <a:rPr kumimoji="1" lang="zh-CN" altLang="en-US" b="1" i="0">
                  <a:solidFill>
                    <a:srgbClr val="0000FF"/>
                  </a:solidFill>
                  <a:effectLst>
                    <a:outerShdw blurRad="38100" dist="38100" dir="2700000" algn="tl">
                      <a:srgbClr val="C0C0C0"/>
                    </a:outerShdw>
                  </a:effectLst>
                  <a:ea typeface="楷体_GB2312" pitchFamily="49" charset="-122"/>
                  <a:cs typeface="+mn-cs"/>
                </a:rPr>
                <a:t>例</a:t>
              </a:r>
              <a:r>
                <a:rPr kumimoji="1" lang="en-US" altLang="zh-CN" b="1" i="0">
                  <a:solidFill>
                    <a:srgbClr val="0000FF"/>
                  </a:solidFill>
                  <a:effectLst>
                    <a:outerShdw blurRad="38100" dist="38100" dir="2700000" algn="tl">
                      <a:srgbClr val="C0C0C0"/>
                    </a:outerShdw>
                  </a:effectLst>
                  <a:ea typeface="楷体_GB2312" pitchFamily="49" charset="-122"/>
                  <a:cs typeface="+mn-cs"/>
                </a:rPr>
                <a:t>2</a:t>
              </a:r>
            </a:p>
          </p:txBody>
        </p:sp>
        <p:sp>
          <p:nvSpPr>
            <p:cNvPr id="63562" name="Line 141">
              <a:extLst>
                <a:ext uri="{FF2B5EF4-FFF2-40B4-BE49-F238E27FC236}">
                  <a16:creationId xmlns:a16="http://schemas.microsoft.com/office/drawing/2014/main" id="{1C1F74EC-BB01-E429-DC8F-454A55B86485}"/>
                </a:ext>
              </a:extLst>
            </p:cNvPr>
            <p:cNvSpPr>
              <a:spLocks noChangeShapeType="1"/>
            </p:cNvSpPr>
            <p:nvPr/>
          </p:nvSpPr>
          <p:spPr bwMode="auto">
            <a:xfrm>
              <a:off x="1254" y="2487"/>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3563" name="Object 142">
              <a:extLst>
                <a:ext uri="{FF2B5EF4-FFF2-40B4-BE49-F238E27FC236}">
                  <a16:creationId xmlns:a16="http://schemas.microsoft.com/office/drawing/2014/main" id="{F996D776-8460-4C22-260B-AC457EEF1F76}"/>
                </a:ext>
              </a:extLst>
            </p:cNvPr>
            <p:cNvGraphicFramePr>
              <a:graphicFrameLocks/>
            </p:cNvGraphicFramePr>
            <p:nvPr/>
          </p:nvGraphicFramePr>
          <p:xfrm>
            <a:off x="1264" y="2463"/>
            <a:ext cx="270" cy="353"/>
          </p:xfrm>
          <a:graphic>
            <a:graphicData uri="http://schemas.openxmlformats.org/presentationml/2006/ole">
              <mc:AlternateContent xmlns:mc="http://schemas.openxmlformats.org/markup-compatibility/2006">
                <mc:Choice xmlns:v="urn:schemas-microsoft-com:vml" Requires="v">
                  <p:oleObj r:id="rId27" imgW="253780" imgH="253780" progId="Equation.3">
                    <p:embed/>
                  </p:oleObj>
                </mc:Choice>
                <mc:Fallback>
                  <p:oleObj r:id="rId27" imgW="253780" imgH="253780" progId="Equation.3">
                    <p:embed/>
                    <p:pic>
                      <p:nvPicPr>
                        <p:cNvPr id="0" name="Object 142"/>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264" y="2463"/>
                          <a:ext cx="270"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63564" name="Group 143">
              <a:extLst>
                <a:ext uri="{FF2B5EF4-FFF2-40B4-BE49-F238E27FC236}">
                  <a16:creationId xmlns:a16="http://schemas.microsoft.com/office/drawing/2014/main" id="{C8FFFE1E-B4D0-96F5-2222-AFA232393EC8}"/>
                </a:ext>
              </a:extLst>
            </p:cNvPr>
            <p:cNvGrpSpPr>
              <a:grpSpLocks/>
            </p:cNvGrpSpPr>
            <p:nvPr/>
          </p:nvGrpSpPr>
          <p:grpSpPr bwMode="auto">
            <a:xfrm>
              <a:off x="904" y="3501"/>
              <a:ext cx="260" cy="572"/>
              <a:chOff x="960" y="2016"/>
              <a:chExt cx="349" cy="775"/>
            </a:xfrm>
          </p:grpSpPr>
          <p:sp>
            <p:nvSpPr>
              <p:cNvPr id="63565" name="AutoShape 144">
                <a:extLst>
                  <a:ext uri="{FF2B5EF4-FFF2-40B4-BE49-F238E27FC236}">
                    <a16:creationId xmlns:a16="http://schemas.microsoft.com/office/drawing/2014/main" id="{5915EA84-4B11-24EB-2314-3BE65678B9F2}"/>
                  </a:ext>
                </a:extLst>
              </p:cNvPr>
              <p:cNvSpPr>
                <a:spLocks noChangeArrowheads="1"/>
              </p:cNvSpPr>
              <p:nvPr/>
            </p:nvSpPr>
            <p:spPr bwMode="auto">
              <a:xfrm>
                <a:off x="960" y="2016"/>
                <a:ext cx="240" cy="528"/>
              </a:xfrm>
              <a:custGeom>
                <a:avLst/>
                <a:gdLst>
                  <a:gd name="T0" fmla="*/ 21600 w 21600"/>
                  <a:gd name="T1" fmla="*/ 6079 h 21600"/>
                  <a:gd name="T2" fmla="*/ 15126 w 21600"/>
                  <a:gd name="T3" fmla="*/ 0 h 21600"/>
                  <a:gd name="T4" fmla="*/ 15126 w 21600"/>
                  <a:gd name="T5" fmla="*/ 2912 h 21600"/>
                  <a:gd name="T6" fmla="*/ 12427 w 21600"/>
                  <a:gd name="T7" fmla="*/ 2912 h 21600"/>
                  <a:gd name="T8" fmla="*/ 0 w 21600"/>
                  <a:gd name="T9" fmla="*/ 12158 h 21600"/>
                  <a:gd name="T10" fmla="*/ 0 w 21600"/>
                  <a:gd name="T11" fmla="*/ 21600 h 21600"/>
                  <a:gd name="T12" fmla="*/ 6474 w 21600"/>
                  <a:gd name="T13" fmla="*/ 21600 h 21600"/>
                  <a:gd name="T14" fmla="*/ 6474 w 21600"/>
                  <a:gd name="T15" fmla="*/ 12158 h 21600"/>
                  <a:gd name="T16" fmla="*/ 12427 w 21600"/>
                  <a:gd name="T17" fmla="*/ 9246 h 21600"/>
                  <a:gd name="T18" fmla="*/ 15126 w 21600"/>
                  <a:gd name="T19" fmla="*/ 9246 h 21600"/>
                  <a:gd name="T20" fmla="*/ 15126 w 21600"/>
                  <a:gd name="T21" fmla="*/ 1215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99CCFF"/>
                  </a:gs>
                  <a:gs pos="50000">
                    <a:srgbClr val="9900CC"/>
                  </a:gs>
                  <a:gs pos="100000">
                    <a:srgbClr val="99CCFF"/>
                  </a:gs>
                </a:gsLst>
                <a:lin ang="5400000" scaled="1"/>
              </a:gradFill>
              <a:ln w="38100">
                <a:solidFill>
                  <a:srgbClr val="0000FF"/>
                </a:solidFill>
                <a:miter lim="800000"/>
                <a:headEnd/>
                <a:tailEnd/>
              </a:ln>
            </p:spPr>
            <p:txBody>
              <a:bodyPr/>
              <a:lstStyle/>
              <a:p>
                <a:endParaRPr lang="zh-CN" altLang="en-US"/>
              </a:p>
            </p:txBody>
          </p:sp>
          <p:graphicFrame>
            <p:nvGraphicFramePr>
              <p:cNvPr id="63566" name="Object 145">
                <a:extLst>
                  <a:ext uri="{FF2B5EF4-FFF2-40B4-BE49-F238E27FC236}">
                    <a16:creationId xmlns:a16="http://schemas.microsoft.com/office/drawing/2014/main" id="{96DF0EDF-5B12-81BA-D44E-2FCBDE867E62}"/>
                  </a:ext>
                </a:extLst>
              </p:cNvPr>
              <p:cNvGraphicFramePr>
                <a:graphicFrameLocks/>
              </p:cNvGraphicFramePr>
              <p:nvPr/>
            </p:nvGraphicFramePr>
            <p:xfrm>
              <a:off x="1076" y="2400"/>
              <a:ext cx="233" cy="391"/>
            </p:xfrm>
            <a:graphic>
              <a:graphicData uri="http://schemas.openxmlformats.org/presentationml/2006/ole">
                <mc:AlternateContent xmlns:mc="http://schemas.openxmlformats.org/markup-compatibility/2006">
                  <mc:Choice xmlns:v="urn:schemas-microsoft-com:vml" Requires="v">
                    <p:oleObj r:id="rId29" imgW="152268" imgH="253780" progId="Equation.3">
                      <p:embed/>
                    </p:oleObj>
                  </mc:Choice>
                  <mc:Fallback>
                    <p:oleObj r:id="rId29" imgW="152268" imgH="253780" progId="Equation.3">
                      <p:embed/>
                      <p:pic>
                        <p:nvPicPr>
                          <p:cNvPr id="0" name="Object 145"/>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076" y="2400"/>
                            <a:ext cx="233" cy="3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graphicFrame>
        <p:nvGraphicFramePr>
          <p:cNvPr id="507026" name="Object 146">
            <a:extLst>
              <a:ext uri="{FF2B5EF4-FFF2-40B4-BE49-F238E27FC236}">
                <a16:creationId xmlns:a16="http://schemas.microsoft.com/office/drawing/2014/main" id="{2C712A10-DE89-F9CC-93C4-83E1F9D6D7D2}"/>
              </a:ext>
            </a:extLst>
          </p:cNvPr>
          <p:cNvGraphicFramePr>
            <a:graphicFrameLocks/>
          </p:cNvGraphicFramePr>
          <p:nvPr/>
        </p:nvGraphicFramePr>
        <p:xfrm>
          <a:off x="6327775" y="336550"/>
          <a:ext cx="1800225" cy="2506663"/>
        </p:xfrm>
        <a:graphic>
          <a:graphicData uri="http://schemas.openxmlformats.org/presentationml/2006/ole">
            <mc:AlternateContent xmlns:mc="http://schemas.openxmlformats.org/markup-compatibility/2006">
              <mc:Choice xmlns:v="urn:schemas-microsoft-com:vml" Requires="v">
                <p:oleObj r:id="rId31" imgW="799753" imgH="939392" progId="Equation.3">
                  <p:embed/>
                </p:oleObj>
              </mc:Choice>
              <mc:Fallback>
                <p:oleObj r:id="rId31" imgW="799753" imgH="939392" progId="Equation.3">
                  <p:embed/>
                  <p:pic>
                    <p:nvPicPr>
                      <p:cNvPr id="0" name="Object 146"/>
                      <p:cNvPicPr>
                        <a:picLocks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6327775" y="336550"/>
                        <a:ext cx="1800225" cy="2506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07027" name="Object 147">
            <a:extLst>
              <a:ext uri="{FF2B5EF4-FFF2-40B4-BE49-F238E27FC236}">
                <a16:creationId xmlns:a16="http://schemas.microsoft.com/office/drawing/2014/main" id="{2F8CB126-D846-7272-461A-01B299C25FA0}"/>
              </a:ext>
            </a:extLst>
          </p:cNvPr>
          <p:cNvGraphicFramePr>
            <a:graphicFrameLocks/>
          </p:cNvGraphicFramePr>
          <p:nvPr/>
        </p:nvGraphicFramePr>
        <p:xfrm>
          <a:off x="6281738" y="3024188"/>
          <a:ext cx="1524000" cy="1096962"/>
        </p:xfrm>
        <a:graphic>
          <a:graphicData uri="http://schemas.openxmlformats.org/presentationml/2006/ole">
            <mc:AlternateContent xmlns:mc="http://schemas.openxmlformats.org/markup-compatibility/2006">
              <mc:Choice xmlns:v="urn:schemas-microsoft-com:vml" Requires="v">
                <p:oleObj r:id="rId33" imgW="634725" imgH="457002" progId="Equation.3">
                  <p:embed/>
                </p:oleObj>
              </mc:Choice>
              <mc:Fallback>
                <p:oleObj r:id="rId33" imgW="634725" imgH="457002" progId="Equation.3">
                  <p:embed/>
                  <p:pic>
                    <p:nvPicPr>
                      <p:cNvPr id="0" name="Object 147"/>
                      <p:cNvPicPr>
                        <a:picLocks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281738" y="3024188"/>
                        <a:ext cx="1524000" cy="1096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288" fill="hold" grpId="0" nodeType="clickEffect">
                                  <p:stCondLst>
                                    <p:cond delay="0"/>
                                  </p:stCondLst>
                                  <p:childTnLst>
                                    <p:set>
                                      <p:cBhvr>
                                        <p:cTn id="11" dur="1" fill="hold">
                                          <p:stCondLst>
                                            <p:cond delay="0"/>
                                          </p:stCondLst>
                                        </p:cTn>
                                        <p:tgtEl>
                                          <p:spTgt spid="506948"/>
                                        </p:tgtEl>
                                        <p:attrNameLst>
                                          <p:attrName>style.visibility</p:attrName>
                                        </p:attrNameLst>
                                      </p:cBhvr>
                                      <p:to>
                                        <p:strVal val="visible"/>
                                      </p:to>
                                    </p:set>
                                    <p:anim calcmode="lin" valueType="num">
                                      <p:cBhvr>
                                        <p:cTn id="12" dur="500" fill="hold"/>
                                        <p:tgtEl>
                                          <p:spTgt spid="506948"/>
                                        </p:tgtEl>
                                        <p:attrNameLst>
                                          <p:attrName>ppt_w</p:attrName>
                                        </p:attrNameLst>
                                      </p:cBhvr>
                                      <p:tavLst>
                                        <p:tav tm="0">
                                          <p:val>
                                            <p:strVal val="4/3*#ppt_w"/>
                                          </p:val>
                                        </p:tav>
                                        <p:tav tm="100000">
                                          <p:val>
                                            <p:strVal val="#ppt_w"/>
                                          </p:val>
                                        </p:tav>
                                      </p:tavLst>
                                    </p:anim>
                                    <p:anim calcmode="lin" valueType="num">
                                      <p:cBhvr>
                                        <p:cTn id="13" dur="500" fill="hold"/>
                                        <p:tgtEl>
                                          <p:spTgt spid="506948"/>
                                        </p:tgtEl>
                                        <p:attrNameLst>
                                          <p:attrName>ppt_h</p:attrName>
                                        </p:attrNameLst>
                                      </p:cBhvr>
                                      <p:tavLst>
                                        <p:tav tm="0">
                                          <p:val>
                                            <p:strVal val="4/3*#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nodeType="clickEffect">
                                  <p:stCondLst>
                                    <p:cond delay="0"/>
                                  </p:stCondLst>
                                  <p:childTnLst>
                                    <p:set>
                                      <p:cBhvr>
                                        <p:cTn id="17" dur="1" fill="hold">
                                          <p:stCondLst>
                                            <p:cond delay="0"/>
                                          </p:stCondLst>
                                        </p:cTn>
                                        <p:tgtEl>
                                          <p:spTgt spid="507026"/>
                                        </p:tgtEl>
                                        <p:attrNameLst>
                                          <p:attrName>style.visibility</p:attrName>
                                        </p:attrNameLst>
                                      </p:cBhvr>
                                      <p:to>
                                        <p:strVal val="visible"/>
                                      </p:to>
                                    </p:set>
                                    <p:animEffect transition="in" filter="blinds(horizontal)">
                                      <p:cBhvr>
                                        <p:cTn id="18" dur="500"/>
                                        <p:tgtEl>
                                          <p:spTgt spid="507026"/>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3" presetClass="entr" presetSubtype="10" fill="hold" nodeType="clickEffect">
                                  <p:stCondLst>
                                    <p:cond delay="0"/>
                                  </p:stCondLst>
                                  <p:childTnLst>
                                    <p:set>
                                      <p:cBhvr>
                                        <p:cTn id="22" dur="1" fill="hold">
                                          <p:stCondLst>
                                            <p:cond delay="0"/>
                                          </p:stCondLst>
                                        </p:cTn>
                                        <p:tgtEl>
                                          <p:spTgt spid="507027"/>
                                        </p:tgtEl>
                                        <p:attrNameLst>
                                          <p:attrName>style.visibility</p:attrName>
                                        </p:attrNameLst>
                                      </p:cBhvr>
                                      <p:to>
                                        <p:strVal val="visible"/>
                                      </p:to>
                                    </p:set>
                                    <p:animEffect transition="in" filter="blinds(horizontal)">
                                      <p:cBhvr>
                                        <p:cTn id="23" dur="500"/>
                                        <p:tgtEl>
                                          <p:spTgt spid="507027"/>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506949"/>
                                        </p:tgtEl>
                                        <p:attrNameLst>
                                          <p:attrName>style.visibility</p:attrName>
                                        </p:attrNameLst>
                                      </p:cBhvr>
                                      <p:to>
                                        <p:strVal val="visible"/>
                                      </p:to>
                                    </p:set>
                                    <p:animEffect transition="in" filter="wipe(left)">
                                      <p:cBhvr>
                                        <p:cTn id="28" dur="500"/>
                                        <p:tgtEl>
                                          <p:spTgt spid="50694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nodeType="clickEffect">
                                  <p:stCondLst>
                                    <p:cond delay="0"/>
                                  </p:stCondLst>
                                  <p:childTnLst>
                                    <p:set>
                                      <p:cBhvr>
                                        <p:cTn id="32" dur="1" fill="hold">
                                          <p:stCondLst>
                                            <p:cond delay="0"/>
                                          </p:stCondLst>
                                        </p:cTn>
                                        <p:tgtEl>
                                          <p:spTgt spid="506950"/>
                                        </p:tgtEl>
                                        <p:attrNameLst>
                                          <p:attrName>style.visibility</p:attrName>
                                        </p:attrNameLst>
                                      </p:cBhvr>
                                      <p:to>
                                        <p:strVal val="visible"/>
                                      </p:to>
                                    </p:set>
                                    <p:animEffect transition="in" filter="wipe(left)">
                                      <p:cBhvr>
                                        <p:cTn id="33" dur="500"/>
                                        <p:tgtEl>
                                          <p:spTgt spid="506950"/>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nodeType="clickEffect">
                                  <p:stCondLst>
                                    <p:cond delay="0"/>
                                  </p:stCondLst>
                                  <p:childTnLst>
                                    <p:set>
                                      <p:cBhvr>
                                        <p:cTn id="37" dur="1" fill="hold">
                                          <p:stCondLst>
                                            <p:cond delay="0"/>
                                          </p:stCondLst>
                                        </p:cTn>
                                        <p:tgtEl>
                                          <p:spTgt spid="506951"/>
                                        </p:tgtEl>
                                        <p:attrNameLst>
                                          <p:attrName>style.visibility</p:attrName>
                                        </p:attrNameLst>
                                      </p:cBhvr>
                                      <p:to>
                                        <p:strVal val="visible"/>
                                      </p:to>
                                    </p:set>
                                    <p:animEffect transition="in" filter="wipe(left)">
                                      <p:cBhvr>
                                        <p:cTn id="38" dur="500"/>
                                        <p:tgtEl>
                                          <p:spTgt spid="506951"/>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nodeType="clickEffect">
                                  <p:stCondLst>
                                    <p:cond delay="0"/>
                                  </p:stCondLst>
                                  <p:childTnLst>
                                    <p:set>
                                      <p:cBhvr>
                                        <p:cTn id="42" dur="1" fill="hold">
                                          <p:stCondLst>
                                            <p:cond delay="0"/>
                                          </p:stCondLst>
                                        </p:cTn>
                                        <p:tgtEl>
                                          <p:spTgt spid="506952"/>
                                        </p:tgtEl>
                                        <p:attrNameLst>
                                          <p:attrName>style.visibility</p:attrName>
                                        </p:attrNameLst>
                                      </p:cBhvr>
                                      <p:to>
                                        <p:strVal val="visible"/>
                                      </p:to>
                                    </p:set>
                                    <p:animEffect transition="in" filter="wipe(left)">
                                      <p:cBhvr>
                                        <p:cTn id="43" dur="500"/>
                                        <p:tgtEl>
                                          <p:spTgt spid="5069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6948"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1058" name="Text Box 2">
            <a:extLst>
              <a:ext uri="{FF2B5EF4-FFF2-40B4-BE49-F238E27FC236}">
                <a16:creationId xmlns:a16="http://schemas.microsoft.com/office/drawing/2014/main" id="{08F4A559-8A7C-6680-A11F-461EB4670A19}"/>
              </a:ext>
            </a:extLst>
          </p:cNvPr>
          <p:cNvSpPr txBox="1">
            <a:spLocks noChangeArrowheads="1"/>
          </p:cNvSpPr>
          <p:nvPr/>
        </p:nvSpPr>
        <p:spPr bwMode="auto">
          <a:xfrm>
            <a:off x="371475" y="258763"/>
            <a:ext cx="6067425" cy="611187"/>
          </a:xfrm>
          <a:prstGeom prst="rect">
            <a:avLst/>
          </a:prstGeom>
          <a:noFill/>
          <a:ln w="38100">
            <a:noFill/>
            <a:miter lim="800000"/>
          </a:ln>
          <a:effectLst/>
        </p:spPr>
        <p:txBody>
          <a:bodyPr lIns="90000" tIns="46800" rIns="90000" bIns="46800" anchor="ctr">
            <a:spAutoFit/>
          </a:bodyPr>
          <a:lstStyle/>
          <a:p>
            <a:pPr>
              <a:lnSpc>
                <a:spcPct val="120000"/>
              </a:lnSpc>
              <a:defRPr/>
            </a:pPr>
            <a:r>
              <a:rPr kumimoji="1" lang="en-US" altLang="zh-CN" b="1" i="0" dirty="0">
                <a:solidFill>
                  <a:schemeClr val="tx1"/>
                </a:solidFill>
                <a:effectLst>
                  <a:outerShdw blurRad="38100" dist="38100" dir="2700000" algn="tl">
                    <a:srgbClr val="C0C0C0"/>
                  </a:outerShdw>
                </a:effectLst>
                <a:latin typeface="+mn-lt"/>
                <a:ea typeface="华文中宋" panose="02010600040101010101" pitchFamily="2" charset="-122"/>
                <a:cs typeface="+mn-cs"/>
              </a:rPr>
              <a:t> 5. </a:t>
            </a:r>
            <a:r>
              <a:rPr kumimoji="1" lang="zh-CN" altLang="en-US" b="1" i="0" dirty="0">
                <a:solidFill>
                  <a:schemeClr val="tx1"/>
                </a:solidFill>
                <a:effectLst>
                  <a:outerShdw blurRad="38100" dist="38100" dir="2700000" algn="tl">
                    <a:srgbClr val="C0C0C0"/>
                  </a:outerShdw>
                </a:effectLst>
                <a:latin typeface="+mn-lt"/>
                <a:ea typeface="华文中宋" panose="02010600040101010101" pitchFamily="2" charset="-122"/>
                <a:cs typeface="+mn-cs"/>
              </a:rPr>
              <a:t>放大电路输出电阻的计算</a:t>
            </a:r>
          </a:p>
        </p:txBody>
      </p:sp>
      <p:sp>
        <p:nvSpPr>
          <p:cNvPr id="301059" name="Text Box 3">
            <a:extLst>
              <a:ext uri="{FF2B5EF4-FFF2-40B4-BE49-F238E27FC236}">
                <a16:creationId xmlns:a16="http://schemas.microsoft.com/office/drawing/2014/main" id="{C985BDD1-BE78-0B9B-8C7A-EA7436E295B9}"/>
              </a:ext>
            </a:extLst>
          </p:cNvPr>
          <p:cNvSpPr txBox="1">
            <a:spLocks noChangeArrowheads="1"/>
          </p:cNvSpPr>
          <p:nvPr/>
        </p:nvSpPr>
        <p:spPr bwMode="auto">
          <a:xfrm>
            <a:off x="361950" y="854075"/>
            <a:ext cx="7924800" cy="1630363"/>
          </a:xfrm>
          <a:prstGeom prst="rect">
            <a:avLst/>
          </a:prstGeom>
          <a:noFill/>
          <a:ln w="38100">
            <a:noFill/>
            <a:miter lim="800000"/>
          </a:ln>
          <a:effectLst/>
        </p:spPr>
        <p:txBody>
          <a:bodyPr lIns="90000" tIns="46800" rIns="90000" bIns="46800" anchor="ctr">
            <a:spAutoFit/>
          </a:bodyPr>
          <a:lstStyle/>
          <a:p>
            <a:pPr indent="476250">
              <a:lnSpc>
                <a:spcPct val="120000"/>
              </a:lnSpc>
              <a:defRPr/>
            </a:pPr>
            <a:r>
              <a:rPr kumimoji="1" lang="zh-CN" altLang="en-US"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放大电路对负载</a:t>
            </a:r>
            <a:r>
              <a:rPr kumimoji="1" lang="en-US" altLang="zh-CN"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a:t>
            </a:r>
            <a:r>
              <a:rPr kumimoji="1" lang="zh-CN" altLang="en-US"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或对后级放大电路</a:t>
            </a:r>
            <a:r>
              <a:rPr kumimoji="1" lang="en-US" altLang="zh-CN"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a:t>
            </a:r>
            <a:r>
              <a:rPr kumimoji="1" lang="zh-CN" altLang="en-US" b="1" i="0">
                <a:solidFill>
                  <a:srgbClr val="0000FF"/>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来说，是一个信号源，可以将它进行戴维宁等效，等效电源的内阻即为放大电路的输出电阻。</a:t>
            </a:r>
          </a:p>
        </p:txBody>
      </p:sp>
      <p:grpSp>
        <p:nvGrpSpPr>
          <p:cNvPr id="2" name="Group 74">
            <a:extLst>
              <a:ext uri="{FF2B5EF4-FFF2-40B4-BE49-F238E27FC236}">
                <a16:creationId xmlns:a16="http://schemas.microsoft.com/office/drawing/2014/main" id="{ED22E538-3B5C-5DEF-8799-256E5D9442AF}"/>
              </a:ext>
            </a:extLst>
          </p:cNvPr>
          <p:cNvGrpSpPr>
            <a:grpSpLocks/>
          </p:cNvGrpSpPr>
          <p:nvPr/>
        </p:nvGrpSpPr>
        <p:grpSpPr bwMode="auto">
          <a:xfrm>
            <a:off x="5391150" y="4027488"/>
            <a:ext cx="3276600" cy="1741487"/>
            <a:chOff x="3224" y="2112"/>
            <a:chExt cx="2064" cy="1097"/>
          </a:xfrm>
        </p:grpSpPr>
        <p:sp>
          <p:nvSpPr>
            <p:cNvPr id="64517" name="Rectangle 5" descr="棚架">
              <a:extLst>
                <a:ext uri="{FF2B5EF4-FFF2-40B4-BE49-F238E27FC236}">
                  <a16:creationId xmlns:a16="http://schemas.microsoft.com/office/drawing/2014/main" id="{25231467-C4C3-8726-C1C1-9D32D061EBCD}"/>
                </a:ext>
              </a:extLst>
            </p:cNvPr>
            <p:cNvSpPr>
              <a:spLocks noChangeArrowheads="1"/>
            </p:cNvSpPr>
            <p:nvPr/>
          </p:nvSpPr>
          <p:spPr bwMode="auto">
            <a:xfrm>
              <a:off x="3224" y="2140"/>
              <a:ext cx="1263" cy="1069"/>
            </a:xfrm>
            <a:prstGeom prst="rect">
              <a:avLst/>
            </a:prstGeom>
            <a:noFill/>
            <a:ln w="38100">
              <a:solidFill>
                <a:srgbClr val="006600"/>
              </a:solidFill>
              <a:prstDash val="dash"/>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4518" name="Line 6" descr="小网格">
              <a:extLst>
                <a:ext uri="{FF2B5EF4-FFF2-40B4-BE49-F238E27FC236}">
                  <a16:creationId xmlns:a16="http://schemas.microsoft.com/office/drawing/2014/main" id="{52F687CC-9F5F-769C-DEC1-0641BA6703D6}"/>
                </a:ext>
              </a:extLst>
            </p:cNvPr>
            <p:cNvSpPr>
              <a:spLocks noChangeShapeType="1"/>
            </p:cNvSpPr>
            <p:nvPr/>
          </p:nvSpPr>
          <p:spPr bwMode="auto">
            <a:xfrm flipH="1">
              <a:off x="4184" y="2496"/>
              <a:ext cx="42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19" name="Line 7" descr="小网格">
              <a:extLst>
                <a:ext uri="{FF2B5EF4-FFF2-40B4-BE49-F238E27FC236}">
                  <a16:creationId xmlns:a16="http://schemas.microsoft.com/office/drawing/2014/main" id="{DEB480EC-9066-6C8E-642B-46F40D3EF1A9}"/>
                </a:ext>
              </a:extLst>
            </p:cNvPr>
            <p:cNvSpPr>
              <a:spLocks noChangeShapeType="1"/>
            </p:cNvSpPr>
            <p:nvPr/>
          </p:nvSpPr>
          <p:spPr bwMode="auto">
            <a:xfrm flipH="1">
              <a:off x="4184" y="3074"/>
              <a:ext cx="42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20" name="Line 8" descr="小网格">
              <a:extLst>
                <a:ext uri="{FF2B5EF4-FFF2-40B4-BE49-F238E27FC236}">
                  <a16:creationId xmlns:a16="http://schemas.microsoft.com/office/drawing/2014/main" id="{7476AED1-352E-F48B-E9F2-9BD5EB2BDE08}"/>
                </a:ext>
              </a:extLst>
            </p:cNvPr>
            <p:cNvSpPr>
              <a:spLocks noChangeShapeType="1"/>
            </p:cNvSpPr>
            <p:nvPr/>
          </p:nvSpPr>
          <p:spPr bwMode="auto">
            <a:xfrm>
              <a:off x="3747" y="3075"/>
              <a:ext cx="43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21" name="Line 9" descr="小网格">
              <a:extLst>
                <a:ext uri="{FF2B5EF4-FFF2-40B4-BE49-F238E27FC236}">
                  <a16:creationId xmlns:a16="http://schemas.microsoft.com/office/drawing/2014/main" id="{D2884826-80F7-309B-F259-169F61F08FC4}"/>
                </a:ext>
              </a:extLst>
            </p:cNvPr>
            <p:cNvSpPr>
              <a:spLocks noChangeShapeType="1"/>
            </p:cNvSpPr>
            <p:nvPr/>
          </p:nvSpPr>
          <p:spPr bwMode="auto">
            <a:xfrm>
              <a:off x="3747" y="2494"/>
              <a:ext cx="18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1066" name="Text Box 10" descr="小网格">
              <a:extLst>
                <a:ext uri="{FF2B5EF4-FFF2-40B4-BE49-F238E27FC236}">
                  <a16:creationId xmlns:a16="http://schemas.microsoft.com/office/drawing/2014/main" id="{6E36ECED-0E06-5543-8513-F15E91F3040D}"/>
                </a:ext>
              </a:extLst>
            </p:cNvPr>
            <p:cNvSpPr txBox="1">
              <a:spLocks noChangeArrowheads="1"/>
            </p:cNvSpPr>
            <p:nvPr/>
          </p:nvSpPr>
          <p:spPr bwMode="auto">
            <a:xfrm>
              <a:off x="3551" y="2410"/>
              <a:ext cx="200" cy="240"/>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i="0" baseline="-25000" noProof="1">
                  <a:solidFill>
                    <a:srgbClr val="FF0000"/>
                  </a:solidFill>
                  <a:effectLst>
                    <a:outerShdw blurRad="38100" dist="38100" dir="2700000">
                      <a:srgbClr val="000000"/>
                    </a:outerShdw>
                  </a:effectLst>
                  <a:ea typeface="楷体_GB2312" pitchFamily="49" charset="-122"/>
                  <a:cs typeface="+mn-cs"/>
                </a:rPr>
                <a:t>+</a:t>
              </a:r>
              <a:endParaRPr lang="en-US" altLang="zh-CN" i="0" baseline="-25000" noProof="1">
                <a:solidFill>
                  <a:srgbClr val="FF0000"/>
                </a:solidFill>
                <a:effectLst>
                  <a:outerShdw blurRad="38100" dist="38100" dir="2700000">
                    <a:srgbClr val="000000"/>
                  </a:outerShdw>
                </a:effectLst>
                <a:ea typeface="楷体_GB2312" pitchFamily="49" charset="-122"/>
              </a:endParaRPr>
            </a:p>
          </p:txBody>
        </p:sp>
        <p:sp>
          <p:nvSpPr>
            <p:cNvPr id="301067" name="Text Box 11" descr="小网格">
              <a:extLst>
                <a:ext uri="{FF2B5EF4-FFF2-40B4-BE49-F238E27FC236}">
                  <a16:creationId xmlns:a16="http://schemas.microsoft.com/office/drawing/2014/main" id="{98A3DCF7-6CDD-10EA-9F67-95290D6D9042}"/>
                </a:ext>
              </a:extLst>
            </p:cNvPr>
            <p:cNvSpPr txBox="1">
              <a:spLocks noChangeArrowheads="1"/>
            </p:cNvSpPr>
            <p:nvPr/>
          </p:nvSpPr>
          <p:spPr bwMode="auto">
            <a:xfrm>
              <a:off x="3539" y="2668"/>
              <a:ext cx="226"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rgbClr val="FF0000"/>
                  </a:solidFill>
                  <a:effectLst>
                    <a:outerShdw blurRad="38100" dist="38100" dir="2700000">
                      <a:srgbClr val="000000"/>
                    </a:outerShdw>
                  </a:effectLst>
                  <a:ea typeface="楷体_GB2312" pitchFamily="49" charset="-122"/>
                  <a:cs typeface="+mn-cs"/>
                </a:rPr>
                <a:t>_</a:t>
              </a:r>
              <a:endParaRPr lang="en-US" altLang="zh-CN" b="1" i="0" noProof="1">
                <a:solidFill>
                  <a:srgbClr val="FF0000"/>
                </a:solidFill>
                <a:effectLst>
                  <a:outerShdw blurRad="38100" dist="38100" dir="2700000">
                    <a:srgbClr val="000000"/>
                  </a:outerShdw>
                </a:effectLst>
                <a:ea typeface="楷体_GB2312" pitchFamily="49" charset="-122"/>
              </a:endParaRPr>
            </a:p>
          </p:txBody>
        </p:sp>
        <p:sp>
          <p:nvSpPr>
            <p:cNvPr id="301068" name="Text Box 12" descr="小网格">
              <a:extLst>
                <a:ext uri="{FF2B5EF4-FFF2-40B4-BE49-F238E27FC236}">
                  <a16:creationId xmlns:a16="http://schemas.microsoft.com/office/drawing/2014/main" id="{F3C26484-6914-5B75-15BA-0B8EFA1DED3D}"/>
                </a:ext>
              </a:extLst>
            </p:cNvPr>
            <p:cNvSpPr txBox="1">
              <a:spLocks noChangeArrowheads="1"/>
            </p:cNvSpPr>
            <p:nvPr/>
          </p:nvSpPr>
          <p:spPr bwMode="auto">
            <a:xfrm>
              <a:off x="4530" y="2612"/>
              <a:ext cx="507" cy="327"/>
            </a:xfrm>
            <a:prstGeom prst="rect">
              <a:avLst/>
            </a:prstGeom>
            <a:noFill/>
            <a:ln w="28575">
              <a:noFill/>
              <a:miter lim="800000"/>
            </a:ln>
            <a:effectLst/>
          </p:spPr>
          <p:txBody>
            <a:bodyPr lIns="90000" tIns="46800" rIns="90000" bIns="46800" anchor="ctr">
              <a:spAutoFit/>
            </a:bodyPr>
            <a:lstStyle/>
            <a:p>
              <a:pPr algn="ctr">
                <a:spcBef>
                  <a:spcPct val="50000"/>
                </a:spcBef>
                <a:defRPr/>
              </a:pPr>
              <a:r>
                <a:rPr kumimoji="1" lang="en-US" altLang="zh-CN" b="1">
                  <a:solidFill>
                    <a:schemeClr val="tx2"/>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tx2"/>
                  </a:solidFill>
                  <a:effectLst>
                    <a:outerShdw blurRad="38100" dist="38100" dir="2700000" algn="tl">
                      <a:srgbClr val="C0C0C0"/>
                    </a:outerShdw>
                  </a:effectLst>
                  <a:ea typeface="楷体_GB2312" pitchFamily="49" charset="-122"/>
                  <a:cs typeface="+mn-cs"/>
                </a:rPr>
                <a:t>L</a:t>
              </a:r>
              <a:endParaRPr kumimoji="1" lang="en-US" altLang="zh-CN" b="1" i="0">
                <a:solidFill>
                  <a:schemeClr val="tx2"/>
                </a:solidFill>
                <a:effectLst>
                  <a:outerShdw blurRad="38100" dist="38100" dir="2700000" algn="tl">
                    <a:srgbClr val="C0C0C0"/>
                  </a:outerShdw>
                </a:effectLst>
                <a:ea typeface="楷体_GB2312" pitchFamily="49" charset="-122"/>
                <a:cs typeface="+mn-cs"/>
              </a:endParaRPr>
            </a:p>
          </p:txBody>
        </p:sp>
        <p:sp>
          <p:nvSpPr>
            <p:cNvPr id="64525" name="Line 13" descr="小网格">
              <a:extLst>
                <a:ext uri="{FF2B5EF4-FFF2-40B4-BE49-F238E27FC236}">
                  <a16:creationId xmlns:a16="http://schemas.microsoft.com/office/drawing/2014/main" id="{D35A2A48-2414-87C1-00D7-82E0E6CC21CD}"/>
                </a:ext>
              </a:extLst>
            </p:cNvPr>
            <p:cNvSpPr>
              <a:spLocks noChangeShapeType="1"/>
            </p:cNvSpPr>
            <p:nvPr/>
          </p:nvSpPr>
          <p:spPr bwMode="auto">
            <a:xfrm>
              <a:off x="4636" y="2494"/>
              <a:ext cx="373" cy="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26" name="Rectangle 14">
              <a:extLst>
                <a:ext uri="{FF2B5EF4-FFF2-40B4-BE49-F238E27FC236}">
                  <a16:creationId xmlns:a16="http://schemas.microsoft.com/office/drawing/2014/main" id="{3AABB023-2922-690C-29AE-BAFDAA4A4C23}"/>
                </a:ext>
              </a:extLst>
            </p:cNvPr>
            <p:cNvSpPr>
              <a:spLocks noChangeArrowheads="1"/>
            </p:cNvSpPr>
            <p:nvPr/>
          </p:nvSpPr>
          <p:spPr bwMode="auto">
            <a:xfrm>
              <a:off x="4954" y="2649"/>
              <a:ext cx="98" cy="256"/>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4527" name="Line 15" descr="小网格">
              <a:extLst>
                <a:ext uri="{FF2B5EF4-FFF2-40B4-BE49-F238E27FC236}">
                  <a16:creationId xmlns:a16="http://schemas.microsoft.com/office/drawing/2014/main" id="{8B8C1C0B-4CF0-E621-D214-2547AA4E56EC}"/>
                </a:ext>
              </a:extLst>
            </p:cNvPr>
            <p:cNvSpPr>
              <a:spLocks noChangeShapeType="1"/>
            </p:cNvSpPr>
            <p:nvPr/>
          </p:nvSpPr>
          <p:spPr bwMode="auto">
            <a:xfrm>
              <a:off x="5009" y="2897"/>
              <a:ext cx="4" cy="19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28" name="Line 16" descr="小网格">
              <a:extLst>
                <a:ext uri="{FF2B5EF4-FFF2-40B4-BE49-F238E27FC236}">
                  <a16:creationId xmlns:a16="http://schemas.microsoft.com/office/drawing/2014/main" id="{063620F7-0CBA-4A27-E52F-690C8415695A}"/>
                </a:ext>
              </a:extLst>
            </p:cNvPr>
            <p:cNvSpPr>
              <a:spLocks noChangeShapeType="1"/>
            </p:cNvSpPr>
            <p:nvPr/>
          </p:nvSpPr>
          <p:spPr bwMode="auto">
            <a:xfrm>
              <a:off x="5009" y="2494"/>
              <a:ext cx="0" cy="156"/>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4529" name="Object 17">
              <a:extLst>
                <a:ext uri="{FF2B5EF4-FFF2-40B4-BE49-F238E27FC236}">
                  <a16:creationId xmlns:a16="http://schemas.microsoft.com/office/drawing/2014/main" id="{1C8EDD0B-5A40-11E4-8E91-E04F1E44D2F6}"/>
                </a:ext>
              </a:extLst>
            </p:cNvPr>
            <p:cNvGraphicFramePr>
              <a:graphicFrameLocks/>
            </p:cNvGraphicFramePr>
            <p:nvPr/>
          </p:nvGraphicFramePr>
          <p:xfrm>
            <a:off x="5061" y="2649"/>
            <a:ext cx="227" cy="255"/>
          </p:xfrm>
          <a:graphic>
            <a:graphicData uri="http://schemas.openxmlformats.org/presentationml/2006/ole">
              <mc:AlternateContent xmlns:mc="http://schemas.openxmlformats.org/markup-compatibility/2006">
                <mc:Choice xmlns:v="urn:schemas-microsoft-com:vml" Requires="v">
                  <p:oleObj r:id="rId3" imgW="240986" imgH="266353" progId="Equation.3">
                    <p:embed/>
                  </p:oleObj>
                </mc:Choice>
                <mc:Fallback>
                  <p:oleObj r:id="rId3" imgW="240986" imgH="266353" progId="Equation.3">
                    <p:embed/>
                    <p:pic>
                      <p:nvPicPr>
                        <p:cNvPr id="0" name="Object 17"/>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61" y="2649"/>
                          <a:ext cx="227"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4530" name="Rectangle 18">
              <a:extLst>
                <a:ext uri="{FF2B5EF4-FFF2-40B4-BE49-F238E27FC236}">
                  <a16:creationId xmlns:a16="http://schemas.microsoft.com/office/drawing/2014/main" id="{365B540E-363B-8B5A-1F74-70145FD5857F}"/>
                </a:ext>
              </a:extLst>
            </p:cNvPr>
            <p:cNvSpPr>
              <a:spLocks noChangeArrowheads="1"/>
            </p:cNvSpPr>
            <p:nvPr/>
          </p:nvSpPr>
          <p:spPr bwMode="auto">
            <a:xfrm rot="5400000">
              <a:off x="3993" y="2356"/>
              <a:ext cx="100" cy="251"/>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4531" name="Line 19" descr="小网格">
              <a:extLst>
                <a:ext uri="{FF2B5EF4-FFF2-40B4-BE49-F238E27FC236}">
                  <a16:creationId xmlns:a16="http://schemas.microsoft.com/office/drawing/2014/main" id="{F3CE1019-C0C4-9C77-95B1-DEE6DF1AE59F}"/>
                </a:ext>
              </a:extLst>
            </p:cNvPr>
            <p:cNvSpPr>
              <a:spLocks noChangeShapeType="1"/>
            </p:cNvSpPr>
            <p:nvPr/>
          </p:nvSpPr>
          <p:spPr bwMode="auto">
            <a:xfrm>
              <a:off x="4659" y="3073"/>
              <a:ext cx="35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32" name="Oval 20" descr="小网格">
              <a:extLst>
                <a:ext uri="{FF2B5EF4-FFF2-40B4-BE49-F238E27FC236}">
                  <a16:creationId xmlns:a16="http://schemas.microsoft.com/office/drawing/2014/main" id="{AC95B4A2-5F6C-D875-11FE-2190A29DD9A2}"/>
                </a:ext>
              </a:extLst>
            </p:cNvPr>
            <p:cNvSpPr>
              <a:spLocks noChangeArrowheads="1"/>
            </p:cNvSpPr>
            <p:nvPr/>
          </p:nvSpPr>
          <p:spPr bwMode="auto">
            <a:xfrm>
              <a:off x="4614" y="2471"/>
              <a:ext cx="45" cy="45"/>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64533" name="Oval 21" descr="小网格">
              <a:extLst>
                <a:ext uri="{FF2B5EF4-FFF2-40B4-BE49-F238E27FC236}">
                  <a16:creationId xmlns:a16="http://schemas.microsoft.com/office/drawing/2014/main" id="{625F6455-FC8A-BFD3-286A-8112E9F78165}"/>
                </a:ext>
              </a:extLst>
            </p:cNvPr>
            <p:cNvSpPr>
              <a:spLocks noChangeArrowheads="1"/>
            </p:cNvSpPr>
            <p:nvPr/>
          </p:nvSpPr>
          <p:spPr bwMode="auto">
            <a:xfrm>
              <a:off x="4616" y="3049"/>
              <a:ext cx="45" cy="45"/>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64534" name="Oval 22" descr="小网格">
              <a:extLst>
                <a:ext uri="{FF2B5EF4-FFF2-40B4-BE49-F238E27FC236}">
                  <a16:creationId xmlns:a16="http://schemas.microsoft.com/office/drawing/2014/main" id="{D562AEED-34ED-02AE-B313-77E9ABDA52B1}"/>
                </a:ext>
              </a:extLst>
            </p:cNvPr>
            <p:cNvSpPr>
              <a:spLocks noChangeArrowheads="1"/>
            </p:cNvSpPr>
            <p:nvPr/>
          </p:nvSpPr>
          <p:spPr bwMode="auto">
            <a:xfrm>
              <a:off x="3635" y="2649"/>
              <a:ext cx="243" cy="247"/>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4535" name="Line 23" descr="小网格">
              <a:extLst>
                <a:ext uri="{FF2B5EF4-FFF2-40B4-BE49-F238E27FC236}">
                  <a16:creationId xmlns:a16="http://schemas.microsoft.com/office/drawing/2014/main" id="{56EC47D6-C827-EBF1-0DCC-D766A453739F}"/>
                </a:ext>
              </a:extLst>
            </p:cNvPr>
            <p:cNvSpPr>
              <a:spLocks noChangeShapeType="1"/>
            </p:cNvSpPr>
            <p:nvPr/>
          </p:nvSpPr>
          <p:spPr bwMode="auto">
            <a:xfrm flipH="1">
              <a:off x="3747" y="2492"/>
              <a:ext cx="0" cy="57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4536" name="Object 24">
              <a:extLst>
                <a:ext uri="{FF2B5EF4-FFF2-40B4-BE49-F238E27FC236}">
                  <a16:creationId xmlns:a16="http://schemas.microsoft.com/office/drawing/2014/main" id="{7A81E817-907D-C29C-89F7-B3BB6CE3B144}"/>
                </a:ext>
              </a:extLst>
            </p:cNvPr>
            <p:cNvGraphicFramePr>
              <a:graphicFrameLocks/>
            </p:cNvGraphicFramePr>
            <p:nvPr/>
          </p:nvGraphicFramePr>
          <p:xfrm>
            <a:off x="3340" y="2664"/>
            <a:ext cx="248" cy="281"/>
          </p:xfrm>
          <a:graphic>
            <a:graphicData uri="http://schemas.openxmlformats.org/presentationml/2006/ole">
              <mc:AlternateContent xmlns:mc="http://schemas.openxmlformats.org/markup-compatibility/2006">
                <mc:Choice xmlns:v="urn:schemas-microsoft-com:vml" Requires="v">
                  <p:oleObj r:id="rId5" imgW="215619" imgH="240986" progId="Equation.3">
                    <p:embed/>
                  </p:oleObj>
                </mc:Choice>
                <mc:Fallback>
                  <p:oleObj r:id="rId5" imgW="215619" imgH="240986" progId="Equation.3">
                    <p:embed/>
                    <p:pic>
                      <p:nvPicPr>
                        <p:cNvPr id="0" name="Object 2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340" y="2664"/>
                          <a:ext cx="248"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01081" name="Rectangle 25">
              <a:extLst>
                <a:ext uri="{FF2B5EF4-FFF2-40B4-BE49-F238E27FC236}">
                  <a16:creationId xmlns:a16="http://schemas.microsoft.com/office/drawing/2014/main" id="{09FF53F5-E875-B998-932C-248EE0923DFD}"/>
                </a:ext>
              </a:extLst>
            </p:cNvPr>
            <p:cNvSpPr>
              <a:spLocks noChangeArrowheads="1"/>
            </p:cNvSpPr>
            <p:nvPr/>
          </p:nvSpPr>
          <p:spPr bwMode="auto">
            <a:xfrm>
              <a:off x="3882" y="2112"/>
              <a:ext cx="277" cy="327"/>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a:solidFill>
                    <a:schemeClr val="tx2"/>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tx2"/>
                  </a:solidFill>
                  <a:effectLst>
                    <a:outerShdw blurRad="38100" dist="38100" dir="2700000" algn="tl">
                      <a:srgbClr val="C0C0C0"/>
                    </a:outerShdw>
                  </a:effectLst>
                  <a:ea typeface="楷体_GB2312" pitchFamily="49" charset="-122"/>
                  <a:cs typeface="+mn-cs"/>
                </a:rPr>
                <a:t>o</a:t>
              </a:r>
            </a:p>
          </p:txBody>
        </p:sp>
        <p:sp>
          <p:nvSpPr>
            <p:cNvPr id="301082" name="Text Box 26" descr="小网格">
              <a:extLst>
                <a:ext uri="{FF2B5EF4-FFF2-40B4-BE49-F238E27FC236}">
                  <a16:creationId xmlns:a16="http://schemas.microsoft.com/office/drawing/2014/main" id="{AA739D3C-FE2A-0F05-5FAE-2C771DF6445F}"/>
                </a:ext>
              </a:extLst>
            </p:cNvPr>
            <p:cNvSpPr txBox="1">
              <a:spLocks noChangeArrowheads="1"/>
            </p:cNvSpPr>
            <p:nvPr/>
          </p:nvSpPr>
          <p:spPr bwMode="auto">
            <a:xfrm>
              <a:off x="5065" y="2376"/>
              <a:ext cx="200" cy="240"/>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i="0" baseline="-25000" noProof="1">
                  <a:solidFill>
                    <a:srgbClr val="FF0000"/>
                  </a:solidFill>
                  <a:effectLst>
                    <a:outerShdw blurRad="38100" dist="38100" dir="2700000">
                      <a:srgbClr val="000000"/>
                    </a:outerShdw>
                  </a:effectLst>
                  <a:ea typeface="楷体_GB2312" pitchFamily="49" charset="-122"/>
                  <a:cs typeface="+mn-cs"/>
                </a:rPr>
                <a:t>+</a:t>
              </a:r>
              <a:endParaRPr lang="en-US" altLang="zh-CN" i="0" baseline="-25000" noProof="1">
                <a:solidFill>
                  <a:srgbClr val="FF0000"/>
                </a:solidFill>
                <a:effectLst>
                  <a:outerShdw blurRad="38100" dist="38100" dir="2700000">
                    <a:srgbClr val="000000"/>
                  </a:outerShdw>
                </a:effectLst>
                <a:ea typeface="楷体_GB2312" pitchFamily="49" charset="-122"/>
              </a:endParaRPr>
            </a:p>
          </p:txBody>
        </p:sp>
        <p:sp>
          <p:nvSpPr>
            <p:cNvPr id="301083" name="Text Box 27" descr="小网格">
              <a:extLst>
                <a:ext uri="{FF2B5EF4-FFF2-40B4-BE49-F238E27FC236}">
                  <a16:creationId xmlns:a16="http://schemas.microsoft.com/office/drawing/2014/main" id="{72B61E9C-BC37-344A-3573-B29CA2FA6DEB}"/>
                </a:ext>
              </a:extLst>
            </p:cNvPr>
            <p:cNvSpPr txBox="1">
              <a:spLocks noChangeArrowheads="1"/>
            </p:cNvSpPr>
            <p:nvPr/>
          </p:nvSpPr>
          <p:spPr bwMode="auto">
            <a:xfrm>
              <a:off x="5035" y="2751"/>
              <a:ext cx="226"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rgbClr val="FF0000"/>
                  </a:solidFill>
                  <a:effectLst>
                    <a:outerShdw blurRad="38100" dist="38100" dir="2700000">
                      <a:srgbClr val="000000"/>
                    </a:outerShdw>
                  </a:effectLst>
                  <a:ea typeface="楷体_GB2312" pitchFamily="49" charset="-122"/>
                  <a:cs typeface="+mn-cs"/>
                </a:rPr>
                <a:t>_</a:t>
              </a:r>
              <a:endParaRPr lang="en-US" altLang="zh-CN" b="1" i="0" noProof="1">
                <a:solidFill>
                  <a:srgbClr val="FF0000"/>
                </a:solidFill>
                <a:effectLst>
                  <a:outerShdw blurRad="38100" dist="38100" dir="2700000">
                    <a:srgbClr val="000000"/>
                  </a:outerShdw>
                </a:effectLst>
                <a:ea typeface="楷体_GB2312" pitchFamily="49" charset="-122"/>
              </a:endParaRPr>
            </a:p>
          </p:txBody>
        </p:sp>
      </p:grpSp>
      <p:sp>
        <p:nvSpPr>
          <p:cNvPr id="64540" name="Rectangle 28" descr="30%">
            <a:extLst>
              <a:ext uri="{FF2B5EF4-FFF2-40B4-BE49-F238E27FC236}">
                <a16:creationId xmlns:a16="http://schemas.microsoft.com/office/drawing/2014/main" id="{15A5C987-78FA-F972-2C0A-7EFFB9FF2ACD}"/>
              </a:ext>
            </a:extLst>
          </p:cNvPr>
          <p:cNvSpPr>
            <a:spLocks noChangeArrowheads="1"/>
          </p:cNvSpPr>
          <p:nvPr/>
        </p:nvSpPr>
        <p:spPr bwMode="auto">
          <a:xfrm>
            <a:off x="304800" y="4191000"/>
            <a:ext cx="58674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endParaRPr lang="zh-CN" altLang="en-US"/>
          </a:p>
        </p:txBody>
      </p:sp>
      <p:sp>
        <p:nvSpPr>
          <p:cNvPr id="301085" name="Rectangle 29" descr="30%">
            <a:extLst>
              <a:ext uri="{FF2B5EF4-FFF2-40B4-BE49-F238E27FC236}">
                <a16:creationId xmlns:a16="http://schemas.microsoft.com/office/drawing/2014/main" id="{068D348E-A1EE-6F90-C36E-59DAC15EECA6}"/>
              </a:ext>
            </a:extLst>
          </p:cNvPr>
          <p:cNvSpPr>
            <a:spLocks noChangeArrowheads="1"/>
          </p:cNvSpPr>
          <p:nvPr/>
        </p:nvSpPr>
        <p:spPr bwMode="auto">
          <a:xfrm>
            <a:off x="611188" y="2749550"/>
            <a:ext cx="3535362" cy="1849438"/>
          </a:xfrm>
          <a:prstGeom prst="rect">
            <a:avLst/>
          </a:prstGeom>
          <a:noFill/>
          <a:ln w="38100">
            <a:solidFill>
              <a:srgbClr val="006600"/>
            </a:solidFill>
            <a:prstDash val="dash"/>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01113" name="AutoShape 57" descr="水滴">
            <a:extLst>
              <a:ext uri="{FF2B5EF4-FFF2-40B4-BE49-F238E27FC236}">
                <a16:creationId xmlns:a16="http://schemas.microsoft.com/office/drawing/2014/main" id="{D88D24E2-ACCE-1099-4E52-FFF4736B6368}"/>
              </a:ext>
            </a:extLst>
          </p:cNvPr>
          <p:cNvSpPr>
            <a:spLocks noChangeArrowheads="1"/>
          </p:cNvSpPr>
          <p:nvPr/>
        </p:nvSpPr>
        <p:spPr bwMode="auto">
          <a:xfrm rot="-2692639">
            <a:off x="5292725" y="2619375"/>
            <a:ext cx="646113" cy="1420813"/>
          </a:xfrm>
          <a:prstGeom prst="curvedLeftArrow">
            <a:avLst>
              <a:gd name="adj1" fmla="val 43980"/>
              <a:gd name="adj2" fmla="val 87961"/>
              <a:gd name="adj3" fmla="val 33310"/>
            </a:avLst>
          </a:prstGeom>
          <a:blipFill dpi="0" rotWithShape="0">
            <a:blip r:embed="rId7"/>
            <a:srcRect/>
            <a:tile tx="0" ty="0" sx="100000" sy="100000" flip="none" algn="tl"/>
          </a:blipFill>
          <a:ln w="38100">
            <a:solidFill>
              <a:srgbClr val="006600"/>
            </a:solidFill>
            <a:miter lim="800000"/>
            <a:headEnd/>
            <a:tailEnd/>
          </a:ln>
        </p:spPr>
        <p:txBody>
          <a:bodyPr lIns="90000" tIns="46800" rIns="90000" bIns="46800" anchor="ctr">
            <a:spAutoFit/>
          </a:bodyPr>
          <a:lstStyle/>
          <a:p>
            <a:pPr>
              <a:spcBef>
                <a:spcPct val="50000"/>
              </a:spcBef>
            </a:pPr>
            <a:endParaRPr lang="zh-CN" altLang="en-US"/>
          </a:p>
        </p:txBody>
      </p:sp>
      <p:sp>
        <p:nvSpPr>
          <p:cNvPr id="301116" name="Text Box 60">
            <a:extLst>
              <a:ext uri="{FF2B5EF4-FFF2-40B4-BE49-F238E27FC236}">
                <a16:creationId xmlns:a16="http://schemas.microsoft.com/office/drawing/2014/main" id="{9886D1DA-DCCF-8328-6EC2-C129E89C084C}"/>
              </a:ext>
            </a:extLst>
          </p:cNvPr>
          <p:cNvSpPr txBox="1">
            <a:spLocks noChangeArrowheads="1"/>
          </p:cNvSpPr>
          <p:nvPr/>
        </p:nvSpPr>
        <p:spPr bwMode="auto">
          <a:xfrm>
            <a:off x="476250" y="4868863"/>
            <a:ext cx="4635500" cy="1128712"/>
          </a:xfrm>
          <a:prstGeom prst="rect">
            <a:avLst/>
          </a:prstGeom>
          <a:noFill/>
          <a:ln w="38100">
            <a:noFill/>
            <a:miter lim="800000"/>
          </a:ln>
          <a:effectLst/>
        </p:spPr>
        <p:txBody>
          <a:bodyPr lIns="90000" tIns="46800" rIns="90000" bIns="46800" anchor="ctr">
            <a:spAutoFit/>
          </a:bodyPr>
          <a:lstStyle/>
          <a:p>
            <a:pPr>
              <a:lnSpc>
                <a:spcPct val="120000"/>
              </a:lnSpc>
              <a:defRPr/>
            </a:pPr>
            <a:r>
              <a:rPr kumimoji="1" lang="en-US" altLang="zh-CN"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输出电阻是动态电阻，与负载无关。</a:t>
            </a:r>
          </a:p>
        </p:txBody>
      </p:sp>
      <p:sp>
        <p:nvSpPr>
          <p:cNvPr id="64544" name="AutoShape 62">
            <a:hlinkClick r:id="" action="ppaction://hlinkshowjump?jump=previousslide" highlightClick="1"/>
            <a:extLst>
              <a:ext uri="{FF2B5EF4-FFF2-40B4-BE49-F238E27FC236}">
                <a16:creationId xmlns:a16="http://schemas.microsoft.com/office/drawing/2014/main" id="{EB3548ED-4925-5C52-5CA4-71CEAC14F6D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4545" name="AutoShape 63">
            <a:hlinkClick r:id="" action="ppaction://hlinkshowjump?jump=nextslide" highlightClick="1"/>
            <a:extLst>
              <a:ext uri="{FF2B5EF4-FFF2-40B4-BE49-F238E27FC236}">
                <a16:creationId xmlns:a16="http://schemas.microsoft.com/office/drawing/2014/main" id="{22710A53-2427-D661-1360-9ABB425EB66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4546" name="AutoShape 64">
            <a:hlinkClick r:id="" action="ppaction://hlinkshowjump?jump=firstslide" highlightClick="1"/>
            <a:extLst>
              <a:ext uri="{FF2B5EF4-FFF2-40B4-BE49-F238E27FC236}">
                <a16:creationId xmlns:a16="http://schemas.microsoft.com/office/drawing/2014/main" id="{6B0AD146-FCF5-C757-D96F-ECAC0516BA6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4547" name="AutoShape 65">
            <a:hlinkClick r:id="" action="ppaction://hlinkshowjump?jump=lastslideviewed" highlightClick="1"/>
            <a:extLst>
              <a:ext uri="{FF2B5EF4-FFF2-40B4-BE49-F238E27FC236}">
                <a16:creationId xmlns:a16="http://schemas.microsoft.com/office/drawing/2014/main" id="{72B8E53F-CD96-14E0-AAF1-09F3907A7CA4}"/>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3" name="Group 73">
            <a:extLst>
              <a:ext uri="{FF2B5EF4-FFF2-40B4-BE49-F238E27FC236}">
                <a16:creationId xmlns:a16="http://schemas.microsoft.com/office/drawing/2014/main" id="{7E2A1F22-7F4B-9B76-E6EE-05A6DA83D7DC}"/>
              </a:ext>
            </a:extLst>
          </p:cNvPr>
          <p:cNvGrpSpPr>
            <a:grpSpLocks/>
          </p:cNvGrpSpPr>
          <p:nvPr/>
        </p:nvGrpSpPr>
        <p:grpSpPr bwMode="auto">
          <a:xfrm>
            <a:off x="698500" y="2681288"/>
            <a:ext cx="4749800" cy="1757362"/>
            <a:chOff x="383" y="1122"/>
            <a:chExt cx="2992" cy="1107"/>
          </a:xfrm>
        </p:grpSpPr>
        <p:sp>
          <p:nvSpPr>
            <p:cNvPr id="301109" name="Rectangle 53" descr="30%">
              <a:extLst>
                <a:ext uri="{FF2B5EF4-FFF2-40B4-BE49-F238E27FC236}">
                  <a16:creationId xmlns:a16="http://schemas.microsoft.com/office/drawing/2014/main" id="{F770922D-D5C3-2768-8189-E9BEFFAA33C2}"/>
                </a:ext>
              </a:extLst>
            </p:cNvPr>
            <p:cNvSpPr>
              <a:spLocks noChangeArrowheads="1"/>
            </p:cNvSpPr>
            <p:nvPr/>
          </p:nvSpPr>
          <p:spPr bwMode="auto">
            <a:xfrm>
              <a:off x="938" y="1122"/>
              <a:ext cx="348" cy="327"/>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a:solidFill>
                    <a:schemeClr val="tx2"/>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tx2"/>
                  </a:solidFill>
                  <a:effectLst>
                    <a:outerShdw blurRad="38100" dist="38100" dir="2700000" algn="tl">
                      <a:srgbClr val="C0C0C0"/>
                    </a:outerShdw>
                  </a:effectLst>
                  <a:ea typeface="楷体_GB2312" pitchFamily="49" charset="-122"/>
                  <a:cs typeface="+mn-cs"/>
                </a:rPr>
                <a:t>S</a:t>
              </a:r>
            </a:p>
          </p:txBody>
        </p:sp>
        <p:grpSp>
          <p:nvGrpSpPr>
            <p:cNvPr id="64550" name="Group 72">
              <a:extLst>
                <a:ext uri="{FF2B5EF4-FFF2-40B4-BE49-F238E27FC236}">
                  <a16:creationId xmlns:a16="http://schemas.microsoft.com/office/drawing/2014/main" id="{60B97D0C-3840-EB01-3299-7C83373AFDD8}"/>
                </a:ext>
              </a:extLst>
            </p:cNvPr>
            <p:cNvGrpSpPr>
              <a:grpSpLocks/>
            </p:cNvGrpSpPr>
            <p:nvPr/>
          </p:nvGrpSpPr>
          <p:grpSpPr bwMode="auto">
            <a:xfrm>
              <a:off x="383" y="1394"/>
              <a:ext cx="2992" cy="835"/>
              <a:chOff x="383" y="1394"/>
              <a:chExt cx="2992" cy="835"/>
            </a:xfrm>
          </p:grpSpPr>
          <p:sp>
            <p:nvSpPr>
              <p:cNvPr id="64551" name="Oval 32" descr="30%">
                <a:extLst>
                  <a:ext uri="{FF2B5EF4-FFF2-40B4-BE49-F238E27FC236}">
                    <a16:creationId xmlns:a16="http://schemas.microsoft.com/office/drawing/2014/main" id="{0946B890-23F6-A9FC-3F3C-9AC28F272408}"/>
                  </a:ext>
                </a:extLst>
              </p:cNvPr>
              <p:cNvSpPr>
                <a:spLocks noChangeArrowheads="1"/>
              </p:cNvSpPr>
              <p:nvPr/>
            </p:nvSpPr>
            <p:spPr bwMode="auto">
              <a:xfrm>
                <a:off x="1347" y="1477"/>
                <a:ext cx="50" cy="45"/>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64552" name="Line 33" descr="30%">
                <a:extLst>
                  <a:ext uri="{FF2B5EF4-FFF2-40B4-BE49-F238E27FC236}">
                    <a16:creationId xmlns:a16="http://schemas.microsoft.com/office/drawing/2014/main" id="{DB271EEC-B9A6-5F0A-0169-557A5864FD4B}"/>
                  </a:ext>
                </a:extLst>
              </p:cNvPr>
              <p:cNvSpPr>
                <a:spLocks noChangeShapeType="1"/>
              </p:cNvSpPr>
              <p:nvPr/>
            </p:nvSpPr>
            <p:spPr bwMode="auto">
              <a:xfrm flipH="1">
                <a:off x="2256" y="1514"/>
                <a:ext cx="792"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53" name="Line 34" descr="30%">
                <a:extLst>
                  <a:ext uri="{FF2B5EF4-FFF2-40B4-BE49-F238E27FC236}">
                    <a16:creationId xmlns:a16="http://schemas.microsoft.com/office/drawing/2014/main" id="{1A999B5E-6D98-A648-E8A5-BDB5AC7676DA}"/>
                  </a:ext>
                </a:extLst>
              </p:cNvPr>
              <p:cNvSpPr>
                <a:spLocks noChangeShapeType="1"/>
              </p:cNvSpPr>
              <p:nvPr/>
            </p:nvSpPr>
            <p:spPr bwMode="auto">
              <a:xfrm flipH="1">
                <a:off x="2255" y="2119"/>
                <a:ext cx="792"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1095" name="Text Box 39" descr="30%">
                <a:extLst>
                  <a:ext uri="{FF2B5EF4-FFF2-40B4-BE49-F238E27FC236}">
                    <a16:creationId xmlns:a16="http://schemas.microsoft.com/office/drawing/2014/main" id="{46B588B9-DF78-0332-4A36-5CED8481BFA6}"/>
                  </a:ext>
                </a:extLst>
              </p:cNvPr>
              <p:cNvSpPr txBox="1">
                <a:spLocks noChangeArrowheads="1"/>
              </p:cNvSpPr>
              <p:nvPr/>
            </p:nvSpPr>
            <p:spPr bwMode="auto">
              <a:xfrm>
                <a:off x="2518" y="1628"/>
                <a:ext cx="552" cy="327"/>
              </a:xfrm>
              <a:prstGeom prst="rect">
                <a:avLst/>
              </a:prstGeom>
              <a:noFill/>
              <a:ln w="28575">
                <a:noFill/>
                <a:miter lim="800000"/>
              </a:ln>
              <a:effectLst/>
            </p:spPr>
            <p:txBody>
              <a:bodyPr lIns="90000" tIns="46800" rIns="90000" bIns="46800" anchor="ctr">
                <a:spAutoFit/>
              </a:bodyPr>
              <a:lstStyle/>
              <a:p>
                <a:pPr algn="ctr">
                  <a:spcBef>
                    <a:spcPct val="50000"/>
                  </a:spcBef>
                  <a:defRPr/>
                </a:pPr>
                <a:r>
                  <a:rPr kumimoji="1" lang="en-US" altLang="zh-CN" b="1">
                    <a:solidFill>
                      <a:schemeClr val="tx2"/>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tx2"/>
                    </a:solidFill>
                    <a:effectLst>
                      <a:outerShdw blurRad="38100" dist="38100" dir="2700000" algn="tl">
                        <a:srgbClr val="C0C0C0"/>
                      </a:outerShdw>
                    </a:effectLst>
                    <a:ea typeface="楷体_GB2312" pitchFamily="49" charset="-122"/>
                    <a:cs typeface="+mn-cs"/>
                  </a:rPr>
                  <a:t>L</a:t>
                </a:r>
                <a:endParaRPr kumimoji="1" lang="en-US" altLang="zh-CN" b="1" i="0">
                  <a:solidFill>
                    <a:schemeClr val="tx2"/>
                  </a:solidFill>
                  <a:effectLst>
                    <a:outerShdw blurRad="38100" dist="38100" dir="2700000" algn="tl">
                      <a:srgbClr val="C0C0C0"/>
                    </a:outerShdw>
                  </a:effectLst>
                  <a:ea typeface="楷体_GB2312" pitchFamily="49" charset="-122"/>
                  <a:cs typeface="+mn-cs"/>
                </a:endParaRPr>
              </a:p>
            </p:txBody>
          </p:sp>
          <p:sp>
            <p:nvSpPr>
              <p:cNvPr id="64555" name="Rectangle 41">
                <a:extLst>
                  <a:ext uri="{FF2B5EF4-FFF2-40B4-BE49-F238E27FC236}">
                    <a16:creationId xmlns:a16="http://schemas.microsoft.com/office/drawing/2014/main" id="{AE8AC91C-2CAF-84D6-08C0-2E89967AC602}"/>
                  </a:ext>
                </a:extLst>
              </p:cNvPr>
              <p:cNvSpPr>
                <a:spLocks noChangeArrowheads="1"/>
              </p:cNvSpPr>
              <p:nvPr/>
            </p:nvSpPr>
            <p:spPr bwMode="auto">
              <a:xfrm>
                <a:off x="2980" y="1667"/>
                <a:ext cx="107" cy="258"/>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4556" name="Line 42" descr="30%">
                <a:extLst>
                  <a:ext uri="{FF2B5EF4-FFF2-40B4-BE49-F238E27FC236}">
                    <a16:creationId xmlns:a16="http://schemas.microsoft.com/office/drawing/2014/main" id="{74947972-64EB-099D-B4E4-33B65AEB75ED}"/>
                  </a:ext>
                </a:extLst>
              </p:cNvPr>
              <p:cNvSpPr>
                <a:spLocks noChangeShapeType="1"/>
              </p:cNvSpPr>
              <p:nvPr/>
            </p:nvSpPr>
            <p:spPr bwMode="auto">
              <a:xfrm>
                <a:off x="3044" y="1914"/>
                <a:ext cx="0" cy="201"/>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57" name="Line 43" descr="30%">
                <a:extLst>
                  <a:ext uri="{FF2B5EF4-FFF2-40B4-BE49-F238E27FC236}">
                    <a16:creationId xmlns:a16="http://schemas.microsoft.com/office/drawing/2014/main" id="{BD880B55-39DA-42BF-A76C-1F2262DC0CD6}"/>
                  </a:ext>
                </a:extLst>
              </p:cNvPr>
              <p:cNvSpPr>
                <a:spLocks noChangeShapeType="1"/>
              </p:cNvSpPr>
              <p:nvPr/>
            </p:nvSpPr>
            <p:spPr bwMode="auto">
              <a:xfrm>
                <a:off x="3039" y="1511"/>
                <a:ext cx="0" cy="15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4558" name="Object 44">
                <a:extLst>
                  <a:ext uri="{FF2B5EF4-FFF2-40B4-BE49-F238E27FC236}">
                    <a16:creationId xmlns:a16="http://schemas.microsoft.com/office/drawing/2014/main" id="{B0206A9A-AA66-8C01-FF1E-8F783BD9734F}"/>
                  </a:ext>
                </a:extLst>
              </p:cNvPr>
              <p:cNvGraphicFramePr>
                <a:graphicFrameLocks/>
              </p:cNvGraphicFramePr>
              <p:nvPr/>
            </p:nvGraphicFramePr>
            <p:xfrm>
              <a:off x="3147" y="1680"/>
              <a:ext cx="228" cy="256"/>
            </p:xfrm>
            <a:graphic>
              <a:graphicData uri="http://schemas.openxmlformats.org/presentationml/2006/ole">
                <mc:AlternateContent xmlns:mc="http://schemas.openxmlformats.org/markup-compatibility/2006">
                  <mc:Choice xmlns:v="urn:schemas-microsoft-com:vml" Requires="v">
                    <p:oleObj r:id="rId8" imgW="203024" imgH="241091" progId="Equation.3">
                      <p:embed/>
                    </p:oleObj>
                  </mc:Choice>
                  <mc:Fallback>
                    <p:oleObj r:id="rId8" imgW="203024" imgH="241091" progId="Equation.3">
                      <p:embed/>
                      <p:pic>
                        <p:nvPicPr>
                          <p:cNvPr id="0" name="Object 4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47" y="1680"/>
                            <a:ext cx="228"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4559" name="Rectangle 45">
                <a:extLst>
                  <a:ext uri="{FF2B5EF4-FFF2-40B4-BE49-F238E27FC236}">
                    <a16:creationId xmlns:a16="http://schemas.microsoft.com/office/drawing/2014/main" id="{30445C9B-06B2-C6E1-D02A-8F4D036DE33E}"/>
                  </a:ext>
                </a:extLst>
              </p:cNvPr>
              <p:cNvSpPr>
                <a:spLocks noChangeArrowheads="1"/>
              </p:cNvSpPr>
              <p:nvPr/>
            </p:nvSpPr>
            <p:spPr bwMode="auto">
              <a:xfrm rot="5400000">
                <a:off x="1056" y="1364"/>
                <a:ext cx="101" cy="272"/>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4560" name="Oval 47" descr="30%">
                <a:extLst>
                  <a:ext uri="{FF2B5EF4-FFF2-40B4-BE49-F238E27FC236}">
                    <a16:creationId xmlns:a16="http://schemas.microsoft.com/office/drawing/2014/main" id="{5A27D929-2456-8EF3-08CB-7F7B0454643A}"/>
                  </a:ext>
                </a:extLst>
              </p:cNvPr>
              <p:cNvSpPr>
                <a:spLocks noChangeArrowheads="1"/>
              </p:cNvSpPr>
              <p:nvPr/>
            </p:nvSpPr>
            <p:spPr bwMode="auto">
              <a:xfrm>
                <a:off x="1347" y="2034"/>
                <a:ext cx="50" cy="45"/>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64561" name="Oval 48" descr="30%">
                <a:extLst>
                  <a:ext uri="{FF2B5EF4-FFF2-40B4-BE49-F238E27FC236}">
                    <a16:creationId xmlns:a16="http://schemas.microsoft.com/office/drawing/2014/main" id="{C12583C2-BDC1-3670-8C03-94BD50974E20}"/>
                  </a:ext>
                </a:extLst>
              </p:cNvPr>
              <p:cNvSpPr>
                <a:spLocks noChangeArrowheads="1"/>
              </p:cNvSpPr>
              <p:nvPr/>
            </p:nvSpPr>
            <p:spPr bwMode="auto">
              <a:xfrm>
                <a:off x="2611" y="1488"/>
                <a:ext cx="49" cy="45"/>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64562" name="Oval 49" descr="30%">
                <a:extLst>
                  <a:ext uri="{FF2B5EF4-FFF2-40B4-BE49-F238E27FC236}">
                    <a16:creationId xmlns:a16="http://schemas.microsoft.com/office/drawing/2014/main" id="{73ACBCB0-20F0-00BB-F735-6387B99D1FEB}"/>
                  </a:ext>
                </a:extLst>
              </p:cNvPr>
              <p:cNvSpPr>
                <a:spLocks noChangeArrowheads="1"/>
              </p:cNvSpPr>
              <p:nvPr/>
            </p:nvSpPr>
            <p:spPr bwMode="auto">
              <a:xfrm>
                <a:off x="2613" y="2070"/>
                <a:ext cx="49" cy="45"/>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301110" name="Rectangle 54" descr="30%">
                <a:extLst>
                  <a:ext uri="{FF2B5EF4-FFF2-40B4-BE49-F238E27FC236}">
                    <a16:creationId xmlns:a16="http://schemas.microsoft.com/office/drawing/2014/main" id="{5863F4A6-9CC3-12BB-18F7-01B1013B1334}"/>
                  </a:ext>
                </a:extLst>
              </p:cNvPr>
              <p:cNvSpPr>
                <a:spLocks noChangeArrowheads="1"/>
              </p:cNvSpPr>
              <p:nvPr/>
            </p:nvSpPr>
            <p:spPr bwMode="auto">
              <a:xfrm>
                <a:off x="3132" y="1431"/>
                <a:ext cx="200" cy="240"/>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i="0" baseline="-25000" noProof="1">
                    <a:solidFill>
                      <a:srgbClr val="FF0000"/>
                    </a:solidFill>
                    <a:effectLst>
                      <a:outerShdw blurRad="38100" dist="38100" dir="2700000">
                        <a:srgbClr val="000000"/>
                      </a:outerShdw>
                    </a:effectLst>
                    <a:ea typeface="楷体_GB2312" pitchFamily="49" charset="-122"/>
                    <a:cs typeface="+mn-cs"/>
                  </a:rPr>
                  <a:t>+</a:t>
                </a:r>
                <a:endParaRPr lang="en-US" altLang="zh-CN" i="0" baseline="-25000" noProof="1">
                  <a:solidFill>
                    <a:srgbClr val="FF0000"/>
                  </a:solidFill>
                  <a:effectLst>
                    <a:outerShdw blurRad="38100" dist="38100" dir="2700000">
                      <a:srgbClr val="000000"/>
                    </a:outerShdw>
                  </a:effectLst>
                  <a:ea typeface="楷体_GB2312" pitchFamily="49" charset="-122"/>
                </a:endParaRPr>
              </a:p>
            </p:txBody>
          </p:sp>
          <p:sp>
            <p:nvSpPr>
              <p:cNvPr id="301111" name="Rectangle 55" descr="30%">
                <a:extLst>
                  <a:ext uri="{FF2B5EF4-FFF2-40B4-BE49-F238E27FC236}">
                    <a16:creationId xmlns:a16="http://schemas.microsoft.com/office/drawing/2014/main" id="{B7B89243-1ECF-5A8C-337E-5A2BBF107923}"/>
                  </a:ext>
                </a:extLst>
              </p:cNvPr>
              <p:cNvSpPr>
                <a:spLocks noChangeArrowheads="1"/>
              </p:cNvSpPr>
              <p:nvPr/>
            </p:nvSpPr>
            <p:spPr bwMode="auto">
              <a:xfrm>
                <a:off x="3102" y="1738"/>
                <a:ext cx="226"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rgbClr val="FF0000"/>
                    </a:solidFill>
                    <a:effectLst>
                      <a:outerShdw blurRad="38100" dist="38100" dir="2700000">
                        <a:srgbClr val="000000"/>
                      </a:outerShdw>
                    </a:effectLst>
                    <a:ea typeface="楷体_GB2312" pitchFamily="49" charset="-122"/>
                    <a:cs typeface="+mn-cs"/>
                  </a:rPr>
                  <a:t>_</a:t>
                </a:r>
                <a:endParaRPr lang="en-US" altLang="zh-CN" b="1" i="0" noProof="1">
                  <a:solidFill>
                    <a:srgbClr val="FF0000"/>
                  </a:solidFill>
                  <a:effectLst>
                    <a:outerShdw blurRad="38100" dist="38100" dir="2700000">
                      <a:srgbClr val="000000"/>
                    </a:outerShdw>
                  </a:effectLst>
                  <a:ea typeface="楷体_GB2312" pitchFamily="49" charset="-122"/>
                </a:endParaRPr>
              </a:p>
            </p:txBody>
          </p:sp>
          <p:sp>
            <p:nvSpPr>
              <p:cNvPr id="301112" name="Text Box 56" descr="小网格">
                <a:extLst>
                  <a:ext uri="{FF2B5EF4-FFF2-40B4-BE49-F238E27FC236}">
                    <a16:creationId xmlns:a16="http://schemas.microsoft.com/office/drawing/2014/main" id="{BEFAA4F8-8C04-4A91-4D30-5A9C7ADDA111}"/>
                  </a:ext>
                </a:extLst>
              </p:cNvPr>
              <p:cNvSpPr txBox="1">
                <a:spLocks noChangeArrowheads="1"/>
              </p:cNvSpPr>
              <p:nvPr/>
            </p:nvSpPr>
            <p:spPr bwMode="auto">
              <a:xfrm>
                <a:off x="1620" y="1394"/>
                <a:ext cx="631" cy="835"/>
              </a:xfrm>
              <a:prstGeom prst="rect">
                <a:avLst/>
              </a:prstGeom>
              <a:noFill/>
              <a:ln w="38100">
                <a:solidFill>
                  <a:schemeClr val="tx1"/>
                </a:solidFill>
                <a:miter lim="800000"/>
              </a:ln>
              <a:effectLst/>
            </p:spPr>
            <p:txBody>
              <a:bodyPr lIns="90000" tIns="46800" rIns="90000" bIns="46800" anchor="ctr">
                <a:spAutoFit/>
              </a:bodyPr>
              <a:lstStyle/>
              <a:p>
                <a:pPr algn="ctr">
                  <a:defRPr/>
                </a:pPr>
                <a:r>
                  <a:rPr kumimoji="1" lang="en-US" altLang="zh-CN" b="1" i="0">
                    <a:solidFill>
                      <a:srgbClr val="FF0000"/>
                    </a:solidFill>
                    <a:effectLst>
                      <a:outerShdw blurRad="38100" dist="38100" dir="2700000" algn="tl">
                        <a:srgbClr val="C0C0C0"/>
                      </a:outerShdw>
                    </a:effectLst>
                    <a:ea typeface="楷体_GB2312" pitchFamily="49" charset="-122"/>
                    <a:cs typeface="+mn-cs"/>
                  </a:rPr>
                  <a:t>A</a:t>
                </a:r>
                <a:r>
                  <a:rPr kumimoji="1" lang="en-US" altLang="zh-CN" b="1" baseline="-25000">
                    <a:solidFill>
                      <a:srgbClr val="FF0000"/>
                    </a:solidFill>
                    <a:effectLst>
                      <a:outerShdw blurRad="38100" dist="38100" dir="2700000" algn="tl">
                        <a:srgbClr val="C0C0C0"/>
                      </a:outerShdw>
                    </a:effectLst>
                    <a:ea typeface="楷体_GB2312" pitchFamily="49" charset="-122"/>
                    <a:cs typeface="+mn-cs"/>
                  </a:rPr>
                  <a:t>u</a:t>
                </a:r>
                <a:endParaRPr kumimoji="1" lang="en-US" altLang="zh-CN" b="1">
                  <a:solidFill>
                    <a:srgbClr val="FF0000"/>
                  </a:solidFill>
                  <a:effectLst>
                    <a:outerShdw blurRad="38100" dist="38100" dir="2700000" algn="tl">
                      <a:srgbClr val="C0C0C0"/>
                    </a:outerShdw>
                  </a:effectLst>
                  <a:ea typeface="楷体_GB2312" pitchFamily="49" charset="-122"/>
                  <a:cs typeface="+mn-cs"/>
                </a:endParaRPr>
              </a:p>
              <a:p>
                <a:pPr algn="ctr">
                  <a:lnSpc>
                    <a:spcPct val="90000"/>
                  </a:lnSpc>
                  <a:defRPr/>
                </a:pPr>
                <a:r>
                  <a:rPr kumimoji="1" lang="zh-CN" altLang="en-US" b="1" i="0">
                    <a:solidFill>
                      <a:srgbClr val="CC0000"/>
                    </a:solidFill>
                    <a:effectLst>
                      <a:outerShdw blurRad="38100" dist="38100" dir="2700000" algn="tl">
                        <a:srgbClr val="C0C0C0"/>
                      </a:outerShdw>
                    </a:effectLst>
                    <a:ea typeface="宋体" panose="02010600030101010101" pitchFamily="2" charset="-122"/>
                    <a:cs typeface="+mn-cs"/>
                  </a:rPr>
                  <a:t>放大</a:t>
                </a:r>
              </a:p>
              <a:p>
                <a:pPr algn="ctr">
                  <a:lnSpc>
                    <a:spcPct val="90000"/>
                  </a:lnSpc>
                  <a:defRPr/>
                </a:pPr>
                <a:r>
                  <a:rPr kumimoji="1" lang="zh-CN" altLang="en-US" b="1" i="0">
                    <a:solidFill>
                      <a:srgbClr val="CC0000"/>
                    </a:solidFill>
                    <a:effectLst>
                      <a:outerShdw blurRad="38100" dist="38100" dir="2700000" algn="tl">
                        <a:srgbClr val="C0C0C0"/>
                      </a:outerShdw>
                    </a:effectLst>
                    <a:ea typeface="宋体" panose="02010600030101010101" pitchFamily="2" charset="-122"/>
                    <a:cs typeface="+mn-cs"/>
                  </a:rPr>
                  <a:t>电路</a:t>
                </a:r>
              </a:p>
            </p:txBody>
          </p:sp>
          <p:sp>
            <p:nvSpPr>
              <p:cNvPr id="301093" name="Text Box 37" descr="30%">
                <a:extLst>
                  <a:ext uri="{FF2B5EF4-FFF2-40B4-BE49-F238E27FC236}">
                    <a16:creationId xmlns:a16="http://schemas.microsoft.com/office/drawing/2014/main" id="{388A4390-3B71-2712-2EE1-F02847C545AF}"/>
                  </a:ext>
                </a:extLst>
              </p:cNvPr>
              <p:cNvSpPr txBox="1">
                <a:spLocks noChangeArrowheads="1"/>
              </p:cNvSpPr>
              <p:nvPr/>
            </p:nvSpPr>
            <p:spPr bwMode="auto">
              <a:xfrm>
                <a:off x="561" y="1416"/>
                <a:ext cx="200" cy="240"/>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i="0" baseline="-25000" noProof="1">
                    <a:solidFill>
                      <a:srgbClr val="FF0000"/>
                    </a:solidFill>
                    <a:effectLst>
                      <a:outerShdw blurRad="38100" dist="38100" dir="2700000">
                        <a:srgbClr val="000000"/>
                      </a:outerShdw>
                    </a:effectLst>
                    <a:ea typeface="楷体_GB2312" pitchFamily="49" charset="-122"/>
                    <a:cs typeface="+mn-cs"/>
                  </a:rPr>
                  <a:t>+</a:t>
                </a:r>
                <a:endParaRPr lang="en-US" altLang="zh-CN" i="0" baseline="-25000" noProof="1">
                  <a:solidFill>
                    <a:srgbClr val="FF0000"/>
                  </a:solidFill>
                  <a:effectLst>
                    <a:outerShdw blurRad="38100" dist="38100" dir="2700000">
                      <a:srgbClr val="000000"/>
                    </a:outerShdw>
                  </a:effectLst>
                  <a:ea typeface="楷体_GB2312" pitchFamily="49" charset="-122"/>
                </a:endParaRPr>
              </a:p>
            </p:txBody>
          </p:sp>
          <p:sp>
            <p:nvSpPr>
              <p:cNvPr id="301094" name="Text Box 38" descr="30%">
                <a:extLst>
                  <a:ext uri="{FF2B5EF4-FFF2-40B4-BE49-F238E27FC236}">
                    <a16:creationId xmlns:a16="http://schemas.microsoft.com/office/drawing/2014/main" id="{194AEB97-ACEE-0174-9F22-3DB009DE1157}"/>
                  </a:ext>
                </a:extLst>
              </p:cNvPr>
              <p:cNvSpPr txBox="1">
                <a:spLocks noChangeArrowheads="1"/>
              </p:cNvSpPr>
              <p:nvPr/>
            </p:nvSpPr>
            <p:spPr bwMode="auto">
              <a:xfrm>
                <a:off x="578" y="1737"/>
                <a:ext cx="186" cy="231"/>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1800" b="1" i="0" noProof="1">
                    <a:solidFill>
                      <a:srgbClr val="FF0000"/>
                    </a:solidFill>
                    <a:effectLst>
                      <a:outerShdw blurRad="38100" dist="38100" dir="2700000">
                        <a:srgbClr val="000000"/>
                      </a:outerShdw>
                    </a:effectLst>
                    <a:ea typeface="楷体_GB2312" pitchFamily="49" charset="-122"/>
                    <a:cs typeface="+mn-cs"/>
                  </a:rPr>
                  <a:t>_</a:t>
                </a:r>
                <a:endParaRPr lang="en-US" altLang="zh-CN" sz="1800" b="1" i="0" noProof="1">
                  <a:solidFill>
                    <a:srgbClr val="FF0000"/>
                  </a:solidFill>
                  <a:effectLst>
                    <a:outerShdw blurRad="38100" dist="38100" dir="2700000">
                      <a:srgbClr val="000000"/>
                    </a:outerShdw>
                  </a:effectLst>
                  <a:ea typeface="楷体_GB2312" pitchFamily="49" charset="-122"/>
                </a:endParaRPr>
              </a:p>
            </p:txBody>
          </p:sp>
          <p:sp>
            <p:nvSpPr>
              <p:cNvPr id="64568" name="Oval 50" descr="30%">
                <a:extLst>
                  <a:ext uri="{FF2B5EF4-FFF2-40B4-BE49-F238E27FC236}">
                    <a16:creationId xmlns:a16="http://schemas.microsoft.com/office/drawing/2014/main" id="{E46CBE05-E22B-72D5-4B98-26851717F715}"/>
                  </a:ext>
                </a:extLst>
              </p:cNvPr>
              <p:cNvSpPr>
                <a:spLocks noChangeArrowheads="1"/>
              </p:cNvSpPr>
              <p:nvPr/>
            </p:nvSpPr>
            <p:spPr bwMode="auto">
              <a:xfrm>
                <a:off x="642" y="1656"/>
                <a:ext cx="265" cy="249"/>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4569" name="Line 51" descr="30%">
                <a:extLst>
                  <a:ext uri="{FF2B5EF4-FFF2-40B4-BE49-F238E27FC236}">
                    <a16:creationId xmlns:a16="http://schemas.microsoft.com/office/drawing/2014/main" id="{368DB782-CC86-95E8-746B-D26DFC2B85B5}"/>
                  </a:ext>
                </a:extLst>
              </p:cNvPr>
              <p:cNvSpPr>
                <a:spLocks noChangeShapeType="1"/>
              </p:cNvSpPr>
              <p:nvPr/>
            </p:nvSpPr>
            <p:spPr bwMode="auto">
              <a:xfrm flipH="1">
                <a:off x="764" y="1498"/>
                <a:ext cx="0" cy="583"/>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4570" name="Object 52">
                <a:extLst>
                  <a:ext uri="{FF2B5EF4-FFF2-40B4-BE49-F238E27FC236}">
                    <a16:creationId xmlns:a16="http://schemas.microsoft.com/office/drawing/2014/main" id="{75380164-D957-F4F3-866F-9305B01AAA6C}"/>
                  </a:ext>
                </a:extLst>
              </p:cNvPr>
              <p:cNvGraphicFramePr>
                <a:graphicFrameLocks/>
              </p:cNvGraphicFramePr>
              <p:nvPr/>
            </p:nvGraphicFramePr>
            <p:xfrm>
              <a:off x="383" y="1614"/>
              <a:ext cx="289" cy="306"/>
            </p:xfrm>
            <a:graphic>
              <a:graphicData uri="http://schemas.openxmlformats.org/presentationml/2006/ole">
                <mc:AlternateContent xmlns:mc="http://schemas.openxmlformats.org/markup-compatibility/2006">
                  <mc:Choice xmlns:v="urn:schemas-microsoft-com:vml" Requires="v">
                    <p:oleObj r:id="rId10" imgW="215619" imgH="240986" progId="Equation.3">
                      <p:embed/>
                    </p:oleObj>
                  </mc:Choice>
                  <mc:Fallback>
                    <p:oleObj r:id="rId10" imgW="215619" imgH="240986" progId="Equation.3">
                      <p:embed/>
                      <p:pic>
                        <p:nvPicPr>
                          <p:cNvPr id="0" name="Object 52"/>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3" y="1614"/>
                            <a:ext cx="28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4571" name="Line 67">
                <a:extLst>
                  <a:ext uri="{FF2B5EF4-FFF2-40B4-BE49-F238E27FC236}">
                    <a16:creationId xmlns:a16="http://schemas.microsoft.com/office/drawing/2014/main" id="{0F23E6C4-ED90-91C8-0ECB-456ED0049350}"/>
                  </a:ext>
                </a:extLst>
              </p:cNvPr>
              <p:cNvSpPr>
                <a:spLocks noChangeShapeType="1"/>
              </p:cNvSpPr>
              <p:nvPr/>
            </p:nvSpPr>
            <p:spPr bwMode="auto">
              <a:xfrm>
                <a:off x="769" y="1509"/>
                <a:ext cx="20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72" name="Line 68">
                <a:extLst>
                  <a:ext uri="{FF2B5EF4-FFF2-40B4-BE49-F238E27FC236}">
                    <a16:creationId xmlns:a16="http://schemas.microsoft.com/office/drawing/2014/main" id="{58B4C6C2-6ADB-21BD-EB9D-27D2AF610309}"/>
                  </a:ext>
                </a:extLst>
              </p:cNvPr>
              <p:cNvSpPr>
                <a:spLocks noChangeShapeType="1"/>
              </p:cNvSpPr>
              <p:nvPr/>
            </p:nvSpPr>
            <p:spPr bwMode="auto">
              <a:xfrm>
                <a:off x="1248" y="1509"/>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4573" name="Line 69">
                <a:extLst>
                  <a:ext uri="{FF2B5EF4-FFF2-40B4-BE49-F238E27FC236}">
                    <a16:creationId xmlns:a16="http://schemas.microsoft.com/office/drawing/2014/main" id="{B7191B06-7093-6F71-EE28-23A63434227C}"/>
                  </a:ext>
                </a:extLst>
              </p:cNvPr>
              <p:cNvSpPr>
                <a:spLocks noChangeShapeType="1"/>
              </p:cNvSpPr>
              <p:nvPr/>
            </p:nvSpPr>
            <p:spPr bwMode="auto">
              <a:xfrm>
                <a:off x="768" y="2064"/>
                <a:ext cx="86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272" fill="hold" grpId="0" nodeType="clickEffect">
                                  <p:stCondLst>
                                    <p:cond delay="0"/>
                                  </p:stCondLst>
                                  <p:childTnLst>
                                    <p:set>
                                      <p:cBhvr>
                                        <p:cTn id="11" dur="1" fill="hold">
                                          <p:stCondLst>
                                            <p:cond delay="0"/>
                                          </p:stCondLst>
                                        </p:cTn>
                                        <p:tgtEl>
                                          <p:spTgt spid="301085"/>
                                        </p:tgtEl>
                                        <p:attrNameLst>
                                          <p:attrName>style.visibility</p:attrName>
                                        </p:attrNameLst>
                                      </p:cBhvr>
                                      <p:to>
                                        <p:strVal val="visible"/>
                                      </p:to>
                                    </p:set>
                                    <p:anim calcmode="lin" valueType="num">
                                      <p:cBhvr>
                                        <p:cTn id="12" dur="500" fill="hold"/>
                                        <p:tgtEl>
                                          <p:spTgt spid="301085"/>
                                        </p:tgtEl>
                                        <p:attrNameLst>
                                          <p:attrName>ppt_w</p:attrName>
                                        </p:attrNameLst>
                                      </p:cBhvr>
                                      <p:tavLst>
                                        <p:tav tm="0">
                                          <p:val>
                                            <p:strVal val="2/3*#ppt_w"/>
                                          </p:val>
                                        </p:tav>
                                        <p:tav tm="100000">
                                          <p:val>
                                            <p:strVal val="#ppt_w"/>
                                          </p:val>
                                        </p:tav>
                                      </p:tavLst>
                                    </p:anim>
                                    <p:anim calcmode="lin" valueType="num">
                                      <p:cBhvr>
                                        <p:cTn id="13" dur="500" fill="hold"/>
                                        <p:tgtEl>
                                          <p:spTgt spid="301085"/>
                                        </p:tgtEl>
                                        <p:attrNameLst>
                                          <p:attrName>ppt_h</p:attrName>
                                        </p:attrNameLst>
                                      </p:cBhvr>
                                      <p:tavLst>
                                        <p:tav tm="0">
                                          <p:val>
                                            <p:strVal val="2/3*#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01059">
                                            <p:txEl>
                                              <p:pRg st="0" end="0"/>
                                            </p:txEl>
                                          </p:spTgt>
                                        </p:tgtEl>
                                        <p:attrNameLst>
                                          <p:attrName>style.visibility</p:attrName>
                                        </p:attrNameLst>
                                      </p:cBhvr>
                                      <p:to>
                                        <p:strVal val="visible"/>
                                      </p:to>
                                    </p:set>
                                    <p:animEffect transition="in" filter="wipe(left)">
                                      <p:cBhvr>
                                        <p:cTn id="18" dur="500"/>
                                        <p:tgtEl>
                                          <p:spTgt spid="301059">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1" fill="hold" grpId="0" nodeType="clickEffect">
                                  <p:stCondLst>
                                    <p:cond delay="0"/>
                                  </p:stCondLst>
                                  <p:childTnLst>
                                    <p:set>
                                      <p:cBhvr>
                                        <p:cTn id="22" dur="1" fill="hold">
                                          <p:stCondLst>
                                            <p:cond delay="0"/>
                                          </p:stCondLst>
                                        </p:cTn>
                                        <p:tgtEl>
                                          <p:spTgt spid="301113"/>
                                        </p:tgtEl>
                                        <p:attrNameLst>
                                          <p:attrName>style.visibility</p:attrName>
                                        </p:attrNameLst>
                                      </p:cBhvr>
                                      <p:to>
                                        <p:strVal val="visible"/>
                                      </p:to>
                                    </p:set>
                                    <p:animEffect transition="in" filter="wipe(up)">
                                      <p:cBhvr>
                                        <p:cTn id="23" dur="500"/>
                                        <p:tgtEl>
                                          <p:spTgt spid="301113"/>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wipe(left)">
                                      <p:cBhvr>
                                        <p:cTn id="28" dur="500"/>
                                        <p:tgtEl>
                                          <p:spTgt spid="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01116">
                                            <p:txEl>
                                              <p:pRg st="0" end="0"/>
                                            </p:txEl>
                                          </p:spTgt>
                                        </p:tgtEl>
                                        <p:attrNameLst>
                                          <p:attrName>style.visibility</p:attrName>
                                        </p:attrNameLst>
                                      </p:cBhvr>
                                      <p:to>
                                        <p:strVal val="visible"/>
                                      </p:to>
                                    </p:set>
                                    <p:animEffect transition="in" filter="wipe(left)">
                                      <p:cBhvr>
                                        <p:cTn id="33" dur="500"/>
                                        <p:tgtEl>
                                          <p:spTgt spid="30111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059" grpId="0" build="p"/>
      <p:bldP spid="301085" grpId="0" animBg="1"/>
      <p:bldP spid="301113" grpId="0" animBg="1"/>
      <p:bldP spid="301116" grpId="0" build="p"/>
    </p:bldLst>
  </p:timing>
</p:sld>
</file>

<file path=ppt/slides/slide5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96642" name="Text Box 2">
            <a:extLst>
              <a:ext uri="{FF2B5EF4-FFF2-40B4-BE49-F238E27FC236}">
                <a16:creationId xmlns:a16="http://schemas.microsoft.com/office/drawing/2014/main" id="{157C07FC-5B80-045D-FB8E-86A539393788}"/>
              </a:ext>
            </a:extLst>
          </p:cNvPr>
          <p:cNvSpPr txBox="1">
            <a:spLocks noChangeArrowheads="1"/>
          </p:cNvSpPr>
          <p:nvPr/>
        </p:nvSpPr>
        <p:spPr bwMode="auto">
          <a:xfrm>
            <a:off x="304800" y="279400"/>
            <a:ext cx="6032500" cy="611188"/>
          </a:xfrm>
          <a:prstGeom prst="rect">
            <a:avLst/>
          </a:prstGeom>
          <a:noFill/>
          <a:ln w="38100">
            <a:noFill/>
            <a:miter lim="800000"/>
          </a:ln>
          <a:effectLst/>
        </p:spPr>
        <p:txBody>
          <a:bodyPr lIns="90000" tIns="46800" rIns="90000" bIns="46800" anchor="ctr">
            <a:spAutoFit/>
          </a:bodyPr>
          <a:lstStyle/>
          <a:p>
            <a:pPr>
              <a:lnSpc>
                <a:spcPct val="120000"/>
              </a:lnSpc>
              <a:defRPr/>
            </a:pPr>
            <a:r>
              <a:rPr kumimoji="1" lang="en-US" altLang="zh-CN" b="1" i="0" dirty="0">
                <a:solidFill>
                  <a:schemeClr val="tx1"/>
                </a:solidFill>
                <a:effectLst>
                  <a:outerShdw blurRad="38100" dist="38100" dir="2700000" algn="tl">
                    <a:srgbClr val="C0C0C0"/>
                  </a:outerShdw>
                </a:effectLst>
                <a:latin typeface="+mn-lt"/>
                <a:ea typeface="华文中宋" panose="02010600040101010101" pitchFamily="2" charset="-122"/>
                <a:cs typeface="+mn-cs"/>
              </a:rPr>
              <a:t> 5. </a:t>
            </a:r>
            <a:r>
              <a:rPr kumimoji="1" lang="zh-CN" altLang="en-US" b="1" i="0" dirty="0">
                <a:solidFill>
                  <a:schemeClr val="tx1"/>
                </a:solidFill>
                <a:effectLst>
                  <a:outerShdw blurRad="38100" dist="38100" dir="2700000" algn="tl">
                    <a:srgbClr val="C0C0C0"/>
                  </a:outerShdw>
                </a:effectLst>
                <a:latin typeface="+mn-lt"/>
                <a:ea typeface="华文中宋" panose="02010600040101010101" pitchFamily="2" charset="-122"/>
                <a:cs typeface="+mn-cs"/>
              </a:rPr>
              <a:t>放大电路输出电阻的计算</a:t>
            </a:r>
          </a:p>
        </p:txBody>
      </p:sp>
      <p:sp>
        <p:nvSpPr>
          <p:cNvPr id="65539" name="Rectangle 28" descr="30%">
            <a:extLst>
              <a:ext uri="{FF2B5EF4-FFF2-40B4-BE49-F238E27FC236}">
                <a16:creationId xmlns:a16="http://schemas.microsoft.com/office/drawing/2014/main" id="{12B47F30-FD9F-8EC8-838E-9DDC40767934}"/>
              </a:ext>
            </a:extLst>
          </p:cNvPr>
          <p:cNvSpPr>
            <a:spLocks noChangeArrowheads="1"/>
          </p:cNvSpPr>
          <p:nvPr/>
        </p:nvSpPr>
        <p:spPr bwMode="auto">
          <a:xfrm>
            <a:off x="304800" y="4191000"/>
            <a:ext cx="5867400" cy="2133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endParaRPr lang="zh-CN" altLang="en-US"/>
          </a:p>
        </p:txBody>
      </p:sp>
      <p:sp>
        <p:nvSpPr>
          <p:cNvPr id="65540" name="Rectangle 29" descr="30%">
            <a:extLst>
              <a:ext uri="{FF2B5EF4-FFF2-40B4-BE49-F238E27FC236}">
                <a16:creationId xmlns:a16="http://schemas.microsoft.com/office/drawing/2014/main" id="{91C09C87-5FAE-B236-328C-66A9AD15A5EC}"/>
              </a:ext>
            </a:extLst>
          </p:cNvPr>
          <p:cNvSpPr>
            <a:spLocks noChangeArrowheads="1"/>
          </p:cNvSpPr>
          <p:nvPr/>
        </p:nvSpPr>
        <p:spPr bwMode="auto">
          <a:xfrm>
            <a:off x="725488" y="1223963"/>
            <a:ext cx="3535362" cy="1849437"/>
          </a:xfrm>
          <a:prstGeom prst="rect">
            <a:avLst/>
          </a:prstGeom>
          <a:noFill/>
          <a:ln w="38100">
            <a:solidFill>
              <a:srgbClr val="006600"/>
            </a:solidFill>
            <a:prstDash val="dash"/>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96670" name="AutoShape 30" descr="水滴">
            <a:extLst>
              <a:ext uri="{FF2B5EF4-FFF2-40B4-BE49-F238E27FC236}">
                <a16:creationId xmlns:a16="http://schemas.microsoft.com/office/drawing/2014/main" id="{621B0E40-18E0-846C-0E61-F0D5CFB44590}"/>
              </a:ext>
            </a:extLst>
          </p:cNvPr>
          <p:cNvSpPr>
            <a:spLocks noChangeArrowheads="1"/>
          </p:cNvSpPr>
          <p:nvPr/>
        </p:nvSpPr>
        <p:spPr bwMode="auto">
          <a:xfrm rot="-2692639">
            <a:off x="5951538" y="1584325"/>
            <a:ext cx="646112" cy="1420813"/>
          </a:xfrm>
          <a:prstGeom prst="curvedLeftArrow">
            <a:avLst>
              <a:gd name="adj1" fmla="val 43980"/>
              <a:gd name="adj2" fmla="val 87961"/>
              <a:gd name="adj3" fmla="val 33310"/>
            </a:avLst>
          </a:prstGeom>
          <a:blipFill dpi="0" rotWithShape="0">
            <a:blip r:embed="rId3"/>
            <a:srcRect/>
            <a:tile tx="0" ty="0" sx="100000" sy="100000" flip="none" algn="tl"/>
          </a:blipFill>
          <a:ln w="38100">
            <a:solidFill>
              <a:srgbClr val="006600"/>
            </a:solidFill>
            <a:miter lim="800000"/>
            <a:headEnd/>
            <a:tailEnd/>
          </a:ln>
        </p:spPr>
        <p:txBody>
          <a:bodyPr lIns="90000" tIns="46800" rIns="90000" bIns="46800" anchor="ctr">
            <a:spAutoFit/>
          </a:bodyPr>
          <a:lstStyle/>
          <a:p>
            <a:pPr>
              <a:spcBef>
                <a:spcPct val="50000"/>
              </a:spcBef>
            </a:pPr>
            <a:endParaRPr lang="zh-CN" altLang="en-US"/>
          </a:p>
        </p:txBody>
      </p:sp>
      <p:sp>
        <p:nvSpPr>
          <p:cNvPr id="496671" name="Text Box 31">
            <a:extLst>
              <a:ext uri="{FF2B5EF4-FFF2-40B4-BE49-F238E27FC236}">
                <a16:creationId xmlns:a16="http://schemas.microsoft.com/office/drawing/2014/main" id="{96837226-B46D-A29D-0211-C791286B4445}"/>
              </a:ext>
            </a:extLst>
          </p:cNvPr>
          <p:cNvSpPr txBox="1">
            <a:spLocks noChangeArrowheads="1"/>
          </p:cNvSpPr>
          <p:nvPr/>
        </p:nvSpPr>
        <p:spPr bwMode="auto">
          <a:xfrm>
            <a:off x="523875" y="3384550"/>
            <a:ext cx="1617663" cy="604838"/>
          </a:xfrm>
          <a:prstGeom prst="rect">
            <a:avLst/>
          </a:prstGeom>
          <a:noFill/>
          <a:ln w="38100">
            <a:noFill/>
            <a:miter lim="800000"/>
          </a:ln>
          <a:effectLst/>
        </p:spPr>
        <p:txBody>
          <a:bodyPr lIns="90000" tIns="46800" rIns="90000" bIns="46800" anchor="ctr">
            <a:spAutoFit/>
          </a:bodyPr>
          <a:lstStyle/>
          <a:p>
            <a:pPr>
              <a:lnSpc>
                <a:spcPct val="120000"/>
              </a:lnSpc>
              <a:defRPr/>
            </a:pPr>
            <a:r>
              <a:rPr kumimoji="1" lang="zh-CN" altLang="en-US" b="1" i="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定义：</a:t>
            </a:r>
          </a:p>
        </p:txBody>
      </p:sp>
      <p:graphicFrame>
        <p:nvGraphicFramePr>
          <p:cNvPr id="496672" name="Object 32">
            <a:extLst>
              <a:ext uri="{FF2B5EF4-FFF2-40B4-BE49-F238E27FC236}">
                <a16:creationId xmlns:a16="http://schemas.microsoft.com/office/drawing/2014/main" id="{77104021-8626-B7B2-31A5-FF8822A451C1}"/>
              </a:ext>
            </a:extLst>
          </p:cNvPr>
          <p:cNvGraphicFramePr>
            <a:graphicFrameLocks/>
          </p:cNvGraphicFramePr>
          <p:nvPr/>
        </p:nvGraphicFramePr>
        <p:xfrm>
          <a:off x="1090613" y="3784600"/>
          <a:ext cx="3121025" cy="1114425"/>
        </p:xfrm>
        <a:graphic>
          <a:graphicData uri="http://schemas.openxmlformats.org/presentationml/2006/ole">
            <mc:AlternateContent xmlns:mc="http://schemas.openxmlformats.org/markup-compatibility/2006">
              <mc:Choice xmlns:v="urn:schemas-microsoft-com:vml" Requires="v">
                <p:oleObj r:id="rId4" imgW="1282700" imgH="457200" progId="Equation.3">
                  <p:embed/>
                </p:oleObj>
              </mc:Choice>
              <mc:Fallback>
                <p:oleObj r:id="rId4" imgW="1282700" imgH="457200" progId="Equation.3">
                  <p:embed/>
                  <p:pic>
                    <p:nvPicPr>
                      <p:cNvPr id="0" name="Object 32"/>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90613" y="3784600"/>
                        <a:ext cx="3121025" cy="1114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5544" name="AutoShape 34">
            <a:hlinkClick r:id="" action="ppaction://hlinkshowjump?jump=previousslide" highlightClick="1"/>
            <a:extLst>
              <a:ext uri="{FF2B5EF4-FFF2-40B4-BE49-F238E27FC236}">
                <a16:creationId xmlns:a16="http://schemas.microsoft.com/office/drawing/2014/main" id="{381E64CE-BD4B-0F36-61AF-AA22D82FF91F}"/>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5545" name="AutoShape 35">
            <a:hlinkClick r:id="" action="ppaction://hlinkshowjump?jump=nextslide" highlightClick="1"/>
            <a:extLst>
              <a:ext uri="{FF2B5EF4-FFF2-40B4-BE49-F238E27FC236}">
                <a16:creationId xmlns:a16="http://schemas.microsoft.com/office/drawing/2014/main" id="{856BBF1F-106B-7435-9F86-565ADAD9CE21}"/>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5546" name="AutoShape 36">
            <a:hlinkClick r:id="" action="ppaction://hlinkshowjump?jump=firstslide" highlightClick="1"/>
            <a:extLst>
              <a:ext uri="{FF2B5EF4-FFF2-40B4-BE49-F238E27FC236}">
                <a16:creationId xmlns:a16="http://schemas.microsoft.com/office/drawing/2014/main" id="{4CBFB6F1-6021-E589-64D0-44E9727F4EC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5547" name="AutoShape 37">
            <a:hlinkClick r:id="" action="ppaction://hlinkshowjump?jump=lastslideviewed" highlightClick="1"/>
            <a:extLst>
              <a:ext uri="{FF2B5EF4-FFF2-40B4-BE49-F238E27FC236}">
                <a16:creationId xmlns:a16="http://schemas.microsoft.com/office/drawing/2014/main" id="{967EB6C2-0009-59D7-309F-F9ADF6E7BF06}"/>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496678" name="Rectangle 38">
            <a:extLst>
              <a:ext uri="{FF2B5EF4-FFF2-40B4-BE49-F238E27FC236}">
                <a16:creationId xmlns:a16="http://schemas.microsoft.com/office/drawing/2014/main" id="{C8FC663B-CE7C-FB99-E1D9-7A1E42D1C1F2}"/>
              </a:ext>
            </a:extLst>
          </p:cNvPr>
          <p:cNvSpPr>
            <a:spLocks noChangeArrowheads="1"/>
          </p:cNvSpPr>
          <p:nvPr/>
        </p:nvSpPr>
        <p:spPr bwMode="auto">
          <a:xfrm>
            <a:off x="300038" y="4778375"/>
            <a:ext cx="8458200" cy="1630363"/>
          </a:xfrm>
          <a:prstGeom prst="rect">
            <a:avLst/>
          </a:prstGeom>
          <a:noFill/>
          <a:ln w="9525">
            <a:noFill/>
            <a:miter lim="800000"/>
          </a:ln>
          <a:effectLst/>
        </p:spPr>
        <p:txBody>
          <a:bodyPr>
            <a:spAutoFit/>
          </a:bodyPr>
          <a:lstStyle/>
          <a:p>
            <a:pPr algn="just">
              <a:lnSpc>
                <a:spcPct val="120000"/>
              </a:lnSpc>
              <a:defRPr/>
            </a:pP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输出电阻是表明放大电路带负载能力的参数。</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电路的输出电阻愈小，负载变化时输出电压的变化愈小，因此一般总是希望得到较小的输出电阻。</a:t>
            </a:r>
          </a:p>
        </p:txBody>
      </p:sp>
      <p:grpSp>
        <p:nvGrpSpPr>
          <p:cNvPr id="65549" name="Group 39">
            <a:extLst>
              <a:ext uri="{FF2B5EF4-FFF2-40B4-BE49-F238E27FC236}">
                <a16:creationId xmlns:a16="http://schemas.microsoft.com/office/drawing/2014/main" id="{9EED2734-E6D7-C375-F43E-0A24F4116786}"/>
              </a:ext>
            </a:extLst>
          </p:cNvPr>
          <p:cNvGrpSpPr>
            <a:grpSpLocks/>
          </p:cNvGrpSpPr>
          <p:nvPr/>
        </p:nvGrpSpPr>
        <p:grpSpPr bwMode="auto">
          <a:xfrm>
            <a:off x="812800" y="1042988"/>
            <a:ext cx="4749800" cy="1757362"/>
            <a:chOff x="383" y="1122"/>
            <a:chExt cx="2992" cy="1107"/>
          </a:xfrm>
        </p:grpSpPr>
        <p:sp>
          <p:nvSpPr>
            <p:cNvPr id="496680" name="Rectangle 40" descr="30%">
              <a:extLst>
                <a:ext uri="{FF2B5EF4-FFF2-40B4-BE49-F238E27FC236}">
                  <a16:creationId xmlns:a16="http://schemas.microsoft.com/office/drawing/2014/main" id="{18A4DC9B-6ABB-43D1-FD43-928385DB8F77}"/>
                </a:ext>
              </a:extLst>
            </p:cNvPr>
            <p:cNvSpPr>
              <a:spLocks noChangeArrowheads="1"/>
            </p:cNvSpPr>
            <p:nvPr/>
          </p:nvSpPr>
          <p:spPr bwMode="auto">
            <a:xfrm>
              <a:off x="938" y="1122"/>
              <a:ext cx="348" cy="327"/>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a:solidFill>
                    <a:schemeClr val="tx2"/>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tx2"/>
                  </a:solidFill>
                  <a:effectLst>
                    <a:outerShdw blurRad="38100" dist="38100" dir="2700000" algn="tl">
                      <a:srgbClr val="C0C0C0"/>
                    </a:outerShdw>
                  </a:effectLst>
                  <a:ea typeface="楷体_GB2312" pitchFamily="49" charset="-122"/>
                  <a:cs typeface="+mn-cs"/>
                </a:rPr>
                <a:t>S</a:t>
              </a:r>
            </a:p>
          </p:txBody>
        </p:sp>
        <p:grpSp>
          <p:nvGrpSpPr>
            <p:cNvPr id="65551" name="Group 41">
              <a:extLst>
                <a:ext uri="{FF2B5EF4-FFF2-40B4-BE49-F238E27FC236}">
                  <a16:creationId xmlns:a16="http://schemas.microsoft.com/office/drawing/2014/main" id="{86E20E3F-6355-8F9D-2177-F30FBBB72DC3}"/>
                </a:ext>
              </a:extLst>
            </p:cNvPr>
            <p:cNvGrpSpPr>
              <a:grpSpLocks/>
            </p:cNvGrpSpPr>
            <p:nvPr/>
          </p:nvGrpSpPr>
          <p:grpSpPr bwMode="auto">
            <a:xfrm>
              <a:off x="383" y="1394"/>
              <a:ext cx="2992" cy="835"/>
              <a:chOff x="383" y="1394"/>
              <a:chExt cx="2992" cy="835"/>
            </a:xfrm>
          </p:grpSpPr>
          <p:sp>
            <p:nvSpPr>
              <p:cNvPr id="65552" name="Oval 42" descr="30%">
                <a:extLst>
                  <a:ext uri="{FF2B5EF4-FFF2-40B4-BE49-F238E27FC236}">
                    <a16:creationId xmlns:a16="http://schemas.microsoft.com/office/drawing/2014/main" id="{06186DDE-01F7-1029-E62D-017665F262C4}"/>
                  </a:ext>
                </a:extLst>
              </p:cNvPr>
              <p:cNvSpPr>
                <a:spLocks noChangeArrowheads="1"/>
              </p:cNvSpPr>
              <p:nvPr/>
            </p:nvSpPr>
            <p:spPr bwMode="auto">
              <a:xfrm>
                <a:off x="1347" y="1477"/>
                <a:ext cx="50" cy="70"/>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65553" name="Line 43" descr="30%">
                <a:extLst>
                  <a:ext uri="{FF2B5EF4-FFF2-40B4-BE49-F238E27FC236}">
                    <a16:creationId xmlns:a16="http://schemas.microsoft.com/office/drawing/2014/main" id="{84B841DA-8C6A-3620-7179-5A58CF1EBC51}"/>
                  </a:ext>
                </a:extLst>
              </p:cNvPr>
              <p:cNvSpPr>
                <a:spLocks noChangeShapeType="1"/>
              </p:cNvSpPr>
              <p:nvPr/>
            </p:nvSpPr>
            <p:spPr bwMode="auto">
              <a:xfrm flipH="1">
                <a:off x="2256" y="1514"/>
                <a:ext cx="792"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54" name="Line 44" descr="30%">
                <a:extLst>
                  <a:ext uri="{FF2B5EF4-FFF2-40B4-BE49-F238E27FC236}">
                    <a16:creationId xmlns:a16="http://schemas.microsoft.com/office/drawing/2014/main" id="{9A15CB41-F543-B4AD-34F1-E6E083002C23}"/>
                  </a:ext>
                </a:extLst>
              </p:cNvPr>
              <p:cNvSpPr>
                <a:spLocks noChangeShapeType="1"/>
              </p:cNvSpPr>
              <p:nvPr/>
            </p:nvSpPr>
            <p:spPr bwMode="auto">
              <a:xfrm flipH="1">
                <a:off x="2255" y="2119"/>
                <a:ext cx="792"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6685" name="Text Box 45" descr="30%">
                <a:extLst>
                  <a:ext uri="{FF2B5EF4-FFF2-40B4-BE49-F238E27FC236}">
                    <a16:creationId xmlns:a16="http://schemas.microsoft.com/office/drawing/2014/main" id="{463E8142-5234-47CE-D109-CB563F42C285}"/>
                  </a:ext>
                </a:extLst>
              </p:cNvPr>
              <p:cNvSpPr txBox="1">
                <a:spLocks noChangeArrowheads="1"/>
              </p:cNvSpPr>
              <p:nvPr/>
            </p:nvSpPr>
            <p:spPr bwMode="auto">
              <a:xfrm>
                <a:off x="2518" y="1628"/>
                <a:ext cx="552" cy="327"/>
              </a:xfrm>
              <a:prstGeom prst="rect">
                <a:avLst/>
              </a:prstGeom>
              <a:noFill/>
              <a:ln w="28575">
                <a:noFill/>
                <a:miter lim="800000"/>
              </a:ln>
              <a:effectLst/>
            </p:spPr>
            <p:txBody>
              <a:bodyPr lIns="90000" tIns="46800" rIns="90000" bIns="46800" anchor="ctr">
                <a:spAutoFit/>
              </a:bodyPr>
              <a:lstStyle/>
              <a:p>
                <a:pPr algn="ctr">
                  <a:spcBef>
                    <a:spcPct val="50000"/>
                  </a:spcBef>
                  <a:defRPr/>
                </a:pPr>
                <a:r>
                  <a:rPr kumimoji="1" lang="en-US" altLang="zh-CN" b="1">
                    <a:solidFill>
                      <a:schemeClr val="tx2"/>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tx2"/>
                    </a:solidFill>
                    <a:effectLst>
                      <a:outerShdw blurRad="38100" dist="38100" dir="2700000" algn="tl">
                        <a:srgbClr val="C0C0C0"/>
                      </a:outerShdw>
                    </a:effectLst>
                    <a:ea typeface="楷体_GB2312" pitchFamily="49" charset="-122"/>
                    <a:cs typeface="+mn-cs"/>
                  </a:rPr>
                  <a:t>L</a:t>
                </a:r>
                <a:endParaRPr kumimoji="1" lang="en-US" altLang="zh-CN" b="1" i="0">
                  <a:solidFill>
                    <a:schemeClr val="tx2"/>
                  </a:solidFill>
                  <a:effectLst>
                    <a:outerShdw blurRad="38100" dist="38100" dir="2700000" algn="tl">
                      <a:srgbClr val="C0C0C0"/>
                    </a:outerShdw>
                  </a:effectLst>
                  <a:ea typeface="楷体_GB2312" pitchFamily="49" charset="-122"/>
                  <a:cs typeface="+mn-cs"/>
                </a:endParaRPr>
              </a:p>
            </p:txBody>
          </p:sp>
          <p:sp>
            <p:nvSpPr>
              <p:cNvPr id="65556" name="Rectangle 46">
                <a:extLst>
                  <a:ext uri="{FF2B5EF4-FFF2-40B4-BE49-F238E27FC236}">
                    <a16:creationId xmlns:a16="http://schemas.microsoft.com/office/drawing/2014/main" id="{7DAC8D59-3D9C-22FF-ACD4-6F18C986C337}"/>
                  </a:ext>
                </a:extLst>
              </p:cNvPr>
              <p:cNvSpPr>
                <a:spLocks noChangeArrowheads="1"/>
              </p:cNvSpPr>
              <p:nvPr/>
            </p:nvSpPr>
            <p:spPr bwMode="auto">
              <a:xfrm>
                <a:off x="2980" y="1667"/>
                <a:ext cx="107" cy="258"/>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5557" name="Line 47" descr="30%">
                <a:extLst>
                  <a:ext uri="{FF2B5EF4-FFF2-40B4-BE49-F238E27FC236}">
                    <a16:creationId xmlns:a16="http://schemas.microsoft.com/office/drawing/2014/main" id="{4E418756-A7AF-E1BC-F662-4693973BAD22}"/>
                  </a:ext>
                </a:extLst>
              </p:cNvPr>
              <p:cNvSpPr>
                <a:spLocks noChangeShapeType="1"/>
              </p:cNvSpPr>
              <p:nvPr/>
            </p:nvSpPr>
            <p:spPr bwMode="auto">
              <a:xfrm>
                <a:off x="3044" y="1914"/>
                <a:ext cx="0" cy="201"/>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58" name="Line 48" descr="30%">
                <a:extLst>
                  <a:ext uri="{FF2B5EF4-FFF2-40B4-BE49-F238E27FC236}">
                    <a16:creationId xmlns:a16="http://schemas.microsoft.com/office/drawing/2014/main" id="{B28CD3B5-0512-28E4-AA94-118E43A819AE}"/>
                  </a:ext>
                </a:extLst>
              </p:cNvPr>
              <p:cNvSpPr>
                <a:spLocks noChangeShapeType="1"/>
              </p:cNvSpPr>
              <p:nvPr/>
            </p:nvSpPr>
            <p:spPr bwMode="auto">
              <a:xfrm>
                <a:off x="3039" y="1511"/>
                <a:ext cx="0" cy="157"/>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5559" name="Object 49">
                <a:extLst>
                  <a:ext uri="{FF2B5EF4-FFF2-40B4-BE49-F238E27FC236}">
                    <a16:creationId xmlns:a16="http://schemas.microsoft.com/office/drawing/2014/main" id="{493AC89E-8134-9948-3577-E1D1639ECF80}"/>
                  </a:ext>
                </a:extLst>
              </p:cNvPr>
              <p:cNvGraphicFramePr>
                <a:graphicFrameLocks/>
              </p:cNvGraphicFramePr>
              <p:nvPr/>
            </p:nvGraphicFramePr>
            <p:xfrm>
              <a:off x="3147" y="1680"/>
              <a:ext cx="228" cy="256"/>
            </p:xfrm>
            <a:graphic>
              <a:graphicData uri="http://schemas.openxmlformats.org/presentationml/2006/ole">
                <mc:AlternateContent xmlns:mc="http://schemas.openxmlformats.org/markup-compatibility/2006">
                  <mc:Choice xmlns:v="urn:schemas-microsoft-com:vml" Requires="v">
                    <p:oleObj r:id="rId6" imgW="203024" imgH="241091" progId="Equation.3">
                      <p:embed/>
                    </p:oleObj>
                  </mc:Choice>
                  <mc:Fallback>
                    <p:oleObj r:id="rId6" imgW="203024" imgH="241091" progId="Equation.3">
                      <p:embed/>
                      <p:pic>
                        <p:nvPicPr>
                          <p:cNvPr id="0" name="Object 49"/>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47" y="1680"/>
                            <a:ext cx="228"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5560" name="Rectangle 50">
                <a:extLst>
                  <a:ext uri="{FF2B5EF4-FFF2-40B4-BE49-F238E27FC236}">
                    <a16:creationId xmlns:a16="http://schemas.microsoft.com/office/drawing/2014/main" id="{557ABFC2-CECD-56C1-6A0C-2297E834AFB3}"/>
                  </a:ext>
                </a:extLst>
              </p:cNvPr>
              <p:cNvSpPr>
                <a:spLocks noChangeArrowheads="1"/>
              </p:cNvSpPr>
              <p:nvPr/>
            </p:nvSpPr>
            <p:spPr bwMode="auto">
              <a:xfrm rot="5400000">
                <a:off x="1056" y="1364"/>
                <a:ext cx="101" cy="272"/>
              </a:xfrm>
              <a:prstGeom prst="rect">
                <a:avLst/>
              </a:prstGeom>
              <a:noFill/>
              <a:ln w="28575">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5561" name="Oval 51" descr="30%">
                <a:extLst>
                  <a:ext uri="{FF2B5EF4-FFF2-40B4-BE49-F238E27FC236}">
                    <a16:creationId xmlns:a16="http://schemas.microsoft.com/office/drawing/2014/main" id="{93C4A65F-D2B8-9305-05AC-4A304F1AFA57}"/>
                  </a:ext>
                </a:extLst>
              </p:cNvPr>
              <p:cNvSpPr>
                <a:spLocks noChangeArrowheads="1"/>
              </p:cNvSpPr>
              <p:nvPr/>
            </p:nvSpPr>
            <p:spPr bwMode="auto">
              <a:xfrm>
                <a:off x="1347" y="2034"/>
                <a:ext cx="50" cy="70"/>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65562" name="Oval 52" descr="30%">
                <a:extLst>
                  <a:ext uri="{FF2B5EF4-FFF2-40B4-BE49-F238E27FC236}">
                    <a16:creationId xmlns:a16="http://schemas.microsoft.com/office/drawing/2014/main" id="{643794A0-43F0-2035-8A75-E73E0070C47E}"/>
                  </a:ext>
                </a:extLst>
              </p:cNvPr>
              <p:cNvSpPr>
                <a:spLocks noChangeArrowheads="1"/>
              </p:cNvSpPr>
              <p:nvPr/>
            </p:nvSpPr>
            <p:spPr bwMode="auto">
              <a:xfrm>
                <a:off x="2611" y="1488"/>
                <a:ext cx="49" cy="7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65563" name="Oval 53" descr="30%">
                <a:extLst>
                  <a:ext uri="{FF2B5EF4-FFF2-40B4-BE49-F238E27FC236}">
                    <a16:creationId xmlns:a16="http://schemas.microsoft.com/office/drawing/2014/main" id="{DDD4F2AF-7EDE-F51D-F56F-47EC9D25CD31}"/>
                  </a:ext>
                </a:extLst>
              </p:cNvPr>
              <p:cNvSpPr>
                <a:spLocks noChangeArrowheads="1"/>
              </p:cNvSpPr>
              <p:nvPr/>
            </p:nvSpPr>
            <p:spPr bwMode="auto">
              <a:xfrm>
                <a:off x="2613" y="2070"/>
                <a:ext cx="49" cy="71"/>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496694" name="Rectangle 54" descr="30%">
                <a:extLst>
                  <a:ext uri="{FF2B5EF4-FFF2-40B4-BE49-F238E27FC236}">
                    <a16:creationId xmlns:a16="http://schemas.microsoft.com/office/drawing/2014/main" id="{4C0CFDC8-E186-3F32-8D21-E99024E7A697}"/>
                  </a:ext>
                </a:extLst>
              </p:cNvPr>
              <p:cNvSpPr>
                <a:spLocks noChangeArrowheads="1"/>
              </p:cNvSpPr>
              <p:nvPr/>
            </p:nvSpPr>
            <p:spPr bwMode="auto">
              <a:xfrm>
                <a:off x="3132" y="1431"/>
                <a:ext cx="200" cy="240"/>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i="0" baseline="-25000" noProof="1">
                    <a:solidFill>
                      <a:srgbClr val="FF0000"/>
                    </a:solidFill>
                    <a:effectLst>
                      <a:outerShdw blurRad="38100" dist="38100" dir="2700000">
                        <a:srgbClr val="000000"/>
                      </a:outerShdw>
                    </a:effectLst>
                    <a:ea typeface="楷体_GB2312" pitchFamily="49" charset="-122"/>
                    <a:cs typeface="+mn-cs"/>
                  </a:rPr>
                  <a:t>+</a:t>
                </a:r>
                <a:endParaRPr lang="en-US" altLang="zh-CN" i="0" baseline="-25000" noProof="1">
                  <a:solidFill>
                    <a:srgbClr val="FF0000"/>
                  </a:solidFill>
                  <a:effectLst>
                    <a:outerShdw blurRad="38100" dist="38100" dir="2700000">
                      <a:srgbClr val="000000"/>
                    </a:outerShdw>
                  </a:effectLst>
                  <a:ea typeface="楷体_GB2312" pitchFamily="49" charset="-122"/>
                </a:endParaRPr>
              </a:p>
            </p:txBody>
          </p:sp>
          <p:sp>
            <p:nvSpPr>
              <p:cNvPr id="496695" name="Rectangle 55" descr="30%">
                <a:extLst>
                  <a:ext uri="{FF2B5EF4-FFF2-40B4-BE49-F238E27FC236}">
                    <a16:creationId xmlns:a16="http://schemas.microsoft.com/office/drawing/2014/main" id="{47424675-E3D4-647F-B55F-FE9452818A7F}"/>
                  </a:ext>
                </a:extLst>
              </p:cNvPr>
              <p:cNvSpPr>
                <a:spLocks noChangeArrowheads="1"/>
              </p:cNvSpPr>
              <p:nvPr/>
            </p:nvSpPr>
            <p:spPr bwMode="auto">
              <a:xfrm>
                <a:off x="3102" y="1738"/>
                <a:ext cx="226"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rgbClr val="FF0000"/>
                    </a:solidFill>
                    <a:effectLst>
                      <a:outerShdw blurRad="38100" dist="38100" dir="2700000">
                        <a:srgbClr val="000000"/>
                      </a:outerShdw>
                    </a:effectLst>
                    <a:ea typeface="楷体_GB2312" pitchFamily="49" charset="-122"/>
                    <a:cs typeface="+mn-cs"/>
                  </a:rPr>
                  <a:t>_</a:t>
                </a:r>
                <a:endParaRPr lang="en-US" altLang="zh-CN" b="1" i="0" noProof="1">
                  <a:solidFill>
                    <a:srgbClr val="FF0000"/>
                  </a:solidFill>
                  <a:effectLst>
                    <a:outerShdw blurRad="38100" dist="38100" dir="2700000">
                      <a:srgbClr val="000000"/>
                    </a:outerShdw>
                  </a:effectLst>
                  <a:ea typeface="楷体_GB2312" pitchFamily="49" charset="-122"/>
                </a:endParaRPr>
              </a:p>
            </p:txBody>
          </p:sp>
          <p:sp>
            <p:nvSpPr>
              <p:cNvPr id="496696" name="Text Box 56" descr="小网格">
                <a:extLst>
                  <a:ext uri="{FF2B5EF4-FFF2-40B4-BE49-F238E27FC236}">
                    <a16:creationId xmlns:a16="http://schemas.microsoft.com/office/drawing/2014/main" id="{B75559B7-4B3F-4004-8363-64BC88D602F2}"/>
                  </a:ext>
                </a:extLst>
              </p:cNvPr>
              <p:cNvSpPr txBox="1">
                <a:spLocks noChangeArrowheads="1"/>
              </p:cNvSpPr>
              <p:nvPr/>
            </p:nvSpPr>
            <p:spPr bwMode="auto">
              <a:xfrm>
                <a:off x="1620" y="1394"/>
                <a:ext cx="631" cy="835"/>
              </a:xfrm>
              <a:prstGeom prst="rect">
                <a:avLst/>
              </a:prstGeom>
              <a:noFill/>
              <a:ln w="38100">
                <a:solidFill>
                  <a:schemeClr val="tx1"/>
                </a:solidFill>
                <a:miter lim="800000"/>
              </a:ln>
              <a:effectLst/>
            </p:spPr>
            <p:txBody>
              <a:bodyPr lIns="90000" tIns="46800" rIns="90000" bIns="46800" anchor="ctr">
                <a:spAutoFit/>
              </a:bodyPr>
              <a:lstStyle/>
              <a:p>
                <a:pPr algn="ctr">
                  <a:defRPr/>
                </a:pPr>
                <a:r>
                  <a:rPr kumimoji="1" lang="en-US" altLang="zh-CN" b="1" i="0">
                    <a:solidFill>
                      <a:srgbClr val="FF0000"/>
                    </a:solidFill>
                    <a:effectLst>
                      <a:outerShdw blurRad="38100" dist="38100" dir="2700000" algn="tl">
                        <a:srgbClr val="C0C0C0"/>
                      </a:outerShdw>
                    </a:effectLst>
                    <a:ea typeface="楷体_GB2312" pitchFamily="49" charset="-122"/>
                    <a:cs typeface="+mn-cs"/>
                  </a:rPr>
                  <a:t>A</a:t>
                </a:r>
                <a:r>
                  <a:rPr kumimoji="1" lang="en-US" altLang="zh-CN" b="1" baseline="-25000">
                    <a:solidFill>
                      <a:srgbClr val="FF0000"/>
                    </a:solidFill>
                    <a:effectLst>
                      <a:outerShdw blurRad="38100" dist="38100" dir="2700000" algn="tl">
                        <a:srgbClr val="C0C0C0"/>
                      </a:outerShdw>
                    </a:effectLst>
                    <a:ea typeface="楷体_GB2312" pitchFamily="49" charset="-122"/>
                    <a:cs typeface="+mn-cs"/>
                  </a:rPr>
                  <a:t>u</a:t>
                </a:r>
                <a:endParaRPr kumimoji="1" lang="en-US" altLang="zh-CN" b="1">
                  <a:solidFill>
                    <a:srgbClr val="FF0000"/>
                  </a:solidFill>
                  <a:effectLst>
                    <a:outerShdw blurRad="38100" dist="38100" dir="2700000" algn="tl">
                      <a:srgbClr val="C0C0C0"/>
                    </a:outerShdw>
                  </a:effectLst>
                  <a:ea typeface="楷体_GB2312" pitchFamily="49" charset="-122"/>
                  <a:cs typeface="+mn-cs"/>
                </a:endParaRPr>
              </a:p>
              <a:p>
                <a:pPr algn="ctr">
                  <a:lnSpc>
                    <a:spcPct val="90000"/>
                  </a:lnSpc>
                  <a:defRPr/>
                </a:pPr>
                <a:r>
                  <a:rPr kumimoji="1" lang="zh-CN" altLang="en-US" b="1" i="0">
                    <a:solidFill>
                      <a:srgbClr val="CC0000"/>
                    </a:solidFill>
                    <a:effectLst>
                      <a:outerShdw blurRad="38100" dist="38100" dir="2700000" algn="tl">
                        <a:srgbClr val="C0C0C0"/>
                      </a:outerShdw>
                    </a:effectLst>
                    <a:ea typeface="宋体" panose="02010600030101010101" pitchFamily="2" charset="-122"/>
                    <a:cs typeface="+mn-cs"/>
                  </a:rPr>
                  <a:t>放大</a:t>
                </a:r>
              </a:p>
              <a:p>
                <a:pPr algn="ctr">
                  <a:lnSpc>
                    <a:spcPct val="90000"/>
                  </a:lnSpc>
                  <a:defRPr/>
                </a:pPr>
                <a:r>
                  <a:rPr kumimoji="1" lang="zh-CN" altLang="en-US" b="1" i="0">
                    <a:solidFill>
                      <a:srgbClr val="CC0000"/>
                    </a:solidFill>
                    <a:effectLst>
                      <a:outerShdw blurRad="38100" dist="38100" dir="2700000" algn="tl">
                        <a:srgbClr val="C0C0C0"/>
                      </a:outerShdw>
                    </a:effectLst>
                    <a:ea typeface="宋体" panose="02010600030101010101" pitchFamily="2" charset="-122"/>
                    <a:cs typeface="+mn-cs"/>
                  </a:rPr>
                  <a:t>电路</a:t>
                </a:r>
              </a:p>
            </p:txBody>
          </p:sp>
          <p:sp>
            <p:nvSpPr>
              <p:cNvPr id="496697" name="Text Box 57" descr="30%">
                <a:extLst>
                  <a:ext uri="{FF2B5EF4-FFF2-40B4-BE49-F238E27FC236}">
                    <a16:creationId xmlns:a16="http://schemas.microsoft.com/office/drawing/2014/main" id="{B92C97A3-B162-86E2-C0A7-9CBDBE822C22}"/>
                  </a:ext>
                </a:extLst>
              </p:cNvPr>
              <p:cNvSpPr txBox="1">
                <a:spLocks noChangeArrowheads="1"/>
              </p:cNvSpPr>
              <p:nvPr/>
            </p:nvSpPr>
            <p:spPr bwMode="auto">
              <a:xfrm>
                <a:off x="561" y="1416"/>
                <a:ext cx="200" cy="240"/>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i="0" baseline="-25000" noProof="1">
                    <a:solidFill>
                      <a:srgbClr val="FF0000"/>
                    </a:solidFill>
                    <a:effectLst>
                      <a:outerShdw blurRad="38100" dist="38100" dir="2700000">
                        <a:srgbClr val="000000"/>
                      </a:outerShdw>
                    </a:effectLst>
                    <a:ea typeface="楷体_GB2312" pitchFamily="49" charset="-122"/>
                    <a:cs typeface="+mn-cs"/>
                  </a:rPr>
                  <a:t>+</a:t>
                </a:r>
                <a:endParaRPr lang="en-US" altLang="zh-CN" i="0" baseline="-25000" noProof="1">
                  <a:solidFill>
                    <a:srgbClr val="FF0000"/>
                  </a:solidFill>
                  <a:effectLst>
                    <a:outerShdw blurRad="38100" dist="38100" dir="2700000">
                      <a:srgbClr val="000000"/>
                    </a:outerShdw>
                  </a:effectLst>
                  <a:ea typeface="楷体_GB2312" pitchFamily="49" charset="-122"/>
                </a:endParaRPr>
              </a:p>
            </p:txBody>
          </p:sp>
          <p:sp>
            <p:nvSpPr>
              <p:cNvPr id="496698" name="Text Box 58" descr="30%">
                <a:extLst>
                  <a:ext uri="{FF2B5EF4-FFF2-40B4-BE49-F238E27FC236}">
                    <a16:creationId xmlns:a16="http://schemas.microsoft.com/office/drawing/2014/main" id="{4C0C98F9-A833-30A8-2BCB-A37B28903E20}"/>
                  </a:ext>
                </a:extLst>
              </p:cNvPr>
              <p:cNvSpPr txBox="1">
                <a:spLocks noChangeArrowheads="1"/>
              </p:cNvSpPr>
              <p:nvPr/>
            </p:nvSpPr>
            <p:spPr bwMode="auto">
              <a:xfrm>
                <a:off x="578" y="1737"/>
                <a:ext cx="186" cy="231"/>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1800" b="1" i="0" noProof="1">
                    <a:solidFill>
                      <a:srgbClr val="FF0000"/>
                    </a:solidFill>
                    <a:effectLst>
                      <a:outerShdw blurRad="38100" dist="38100" dir="2700000">
                        <a:srgbClr val="000000"/>
                      </a:outerShdw>
                    </a:effectLst>
                    <a:ea typeface="楷体_GB2312" pitchFamily="49" charset="-122"/>
                    <a:cs typeface="+mn-cs"/>
                  </a:rPr>
                  <a:t>_</a:t>
                </a:r>
                <a:endParaRPr lang="en-US" altLang="zh-CN" sz="1800" b="1" i="0" noProof="1">
                  <a:solidFill>
                    <a:srgbClr val="FF0000"/>
                  </a:solidFill>
                  <a:effectLst>
                    <a:outerShdw blurRad="38100" dist="38100" dir="2700000">
                      <a:srgbClr val="000000"/>
                    </a:outerShdw>
                  </a:effectLst>
                  <a:ea typeface="楷体_GB2312" pitchFamily="49" charset="-122"/>
                </a:endParaRPr>
              </a:p>
            </p:txBody>
          </p:sp>
          <p:sp>
            <p:nvSpPr>
              <p:cNvPr id="65569" name="Oval 59" descr="30%">
                <a:extLst>
                  <a:ext uri="{FF2B5EF4-FFF2-40B4-BE49-F238E27FC236}">
                    <a16:creationId xmlns:a16="http://schemas.microsoft.com/office/drawing/2014/main" id="{FF654F7E-FC81-F380-547C-881C08DDE2C5}"/>
                  </a:ext>
                </a:extLst>
              </p:cNvPr>
              <p:cNvSpPr>
                <a:spLocks noChangeArrowheads="1"/>
              </p:cNvSpPr>
              <p:nvPr/>
            </p:nvSpPr>
            <p:spPr bwMode="auto">
              <a:xfrm>
                <a:off x="642" y="1656"/>
                <a:ext cx="265" cy="249"/>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5570" name="Line 60" descr="30%">
                <a:extLst>
                  <a:ext uri="{FF2B5EF4-FFF2-40B4-BE49-F238E27FC236}">
                    <a16:creationId xmlns:a16="http://schemas.microsoft.com/office/drawing/2014/main" id="{4480FE27-C9CA-513F-A31B-465FFCE3ACD2}"/>
                  </a:ext>
                </a:extLst>
              </p:cNvPr>
              <p:cNvSpPr>
                <a:spLocks noChangeShapeType="1"/>
              </p:cNvSpPr>
              <p:nvPr/>
            </p:nvSpPr>
            <p:spPr bwMode="auto">
              <a:xfrm flipH="1">
                <a:off x="764" y="1498"/>
                <a:ext cx="0" cy="583"/>
              </a:xfrm>
              <a:prstGeom prst="line">
                <a:avLst/>
              </a:prstGeom>
              <a:noFill/>
              <a:ln w="28575">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5571" name="Object 61">
                <a:extLst>
                  <a:ext uri="{FF2B5EF4-FFF2-40B4-BE49-F238E27FC236}">
                    <a16:creationId xmlns:a16="http://schemas.microsoft.com/office/drawing/2014/main" id="{5DF87F71-DAF5-0835-FD0E-C324BE6806A6}"/>
                  </a:ext>
                </a:extLst>
              </p:cNvPr>
              <p:cNvGraphicFramePr>
                <a:graphicFrameLocks/>
              </p:cNvGraphicFramePr>
              <p:nvPr/>
            </p:nvGraphicFramePr>
            <p:xfrm>
              <a:off x="383" y="1614"/>
              <a:ext cx="289" cy="306"/>
            </p:xfrm>
            <a:graphic>
              <a:graphicData uri="http://schemas.openxmlformats.org/presentationml/2006/ole">
                <mc:AlternateContent xmlns:mc="http://schemas.openxmlformats.org/markup-compatibility/2006">
                  <mc:Choice xmlns:v="urn:schemas-microsoft-com:vml" Requires="v">
                    <p:oleObj r:id="rId8" imgW="215619" imgH="240986" progId="Equation.3">
                      <p:embed/>
                    </p:oleObj>
                  </mc:Choice>
                  <mc:Fallback>
                    <p:oleObj r:id="rId8" imgW="215619" imgH="240986" progId="Equation.3">
                      <p:embed/>
                      <p:pic>
                        <p:nvPicPr>
                          <p:cNvPr id="0" name="Object 61"/>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3" y="1614"/>
                            <a:ext cx="28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5572" name="Line 62">
                <a:extLst>
                  <a:ext uri="{FF2B5EF4-FFF2-40B4-BE49-F238E27FC236}">
                    <a16:creationId xmlns:a16="http://schemas.microsoft.com/office/drawing/2014/main" id="{3A762272-604F-610E-41E3-6A8EA3EBD9A0}"/>
                  </a:ext>
                </a:extLst>
              </p:cNvPr>
              <p:cNvSpPr>
                <a:spLocks noChangeShapeType="1"/>
              </p:cNvSpPr>
              <p:nvPr/>
            </p:nvSpPr>
            <p:spPr bwMode="auto">
              <a:xfrm>
                <a:off x="769" y="1509"/>
                <a:ext cx="20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73" name="Line 63">
                <a:extLst>
                  <a:ext uri="{FF2B5EF4-FFF2-40B4-BE49-F238E27FC236}">
                    <a16:creationId xmlns:a16="http://schemas.microsoft.com/office/drawing/2014/main" id="{2A446282-E00D-8E2F-15D5-BDAACEB00183}"/>
                  </a:ext>
                </a:extLst>
              </p:cNvPr>
              <p:cNvSpPr>
                <a:spLocks noChangeShapeType="1"/>
              </p:cNvSpPr>
              <p:nvPr/>
            </p:nvSpPr>
            <p:spPr bwMode="auto">
              <a:xfrm>
                <a:off x="1248" y="1509"/>
                <a:ext cx="38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74" name="Line 64">
                <a:extLst>
                  <a:ext uri="{FF2B5EF4-FFF2-40B4-BE49-F238E27FC236}">
                    <a16:creationId xmlns:a16="http://schemas.microsoft.com/office/drawing/2014/main" id="{2E5537FC-3640-7469-38FC-E47F321E9D65}"/>
                  </a:ext>
                </a:extLst>
              </p:cNvPr>
              <p:cNvSpPr>
                <a:spLocks noChangeShapeType="1"/>
              </p:cNvSpPr>
              <p:nvPr/>
            </p:nvSpPr>
            <p:spPr bwMode="auto">
              <a:xfrm>
                <a:off x="768" y="2064"/>
                <a:ext cx="86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4" name="组合 64">
            <a:extLst>
              <a:ext uri="{FF2B5EF4-FFF2-40B4-BE49-F238E27FC236}">
                <a16:creationId xmlns:a16="http://schemas.microsoft.com/office/drawing/2014/main" id="{70D5FA6B-A9B6-C438-E5C4-7993094C7C55}"/>
              </a:ext>
            </a:extLst>
          </p:cNvPr>
          <p:cNvGrpSpPr>
            <a:grpSpLocks/>
          </p:cNvGrpSpPr>
          <p:nvPr/>
        </p:nvGrpSpPr>
        <p:grpSpPr bwMode="auto">
          <a:xfrm>
            <a:off x="5435600" y="2933700"/>
            <a:ext cx="3276600" cy="1741488"/>
            <a:chOff x="5435600" y="2933700"/>
            <a:chExt cx="3276600" cy="1741488"/>
          </a:xfrm>
        </p:grpSpPr>
        <p:grpSp>
          <p:nvGrpSpPr>
            <p:cNvPr id="65576" name="Group 4">
              <a:extLst>
                <a:ext uri="{FF2B5EF4-FFF2-40B4-BE49-F238E27FC236}">
                  <a16:creationId xmlns:a16="http://schemas.microsoft.com/office/drawing/2014/main" id="{01F00858-FAAF-10F2-CE79-3DA853BC9388}"/>
                </a:ext>
              </a:extLst>
            </p:cNvPr>
            <p:cNvGrpSpPr>
              <a:grpSpLocks/>
            </p:cNvGrpSpPr>
            <p:nvPr/>
          </p:nvGrpSpPr>
          <p:grpSpPr bwMode="auto">
            <a:xfrm>
              <a:off x="5435600" y="2933700"/>
              <a:ext cx="3276600" cy="1741488"/>
              <a:chOff x="3224" y="2112"/>
              <a:chExt cx="2064" cy="1097"/>
            </a:xfrm>
          </p:grpSpPr>
          <p:sp>
            <p:nvSpPr>
              <p:cNvPr id="65577" name="Rectangle 5" descr="棚架">
                <a:extLst>
                  <a:ext uri="{FF2B5EF4-FFF2-40B4-BE49-F238E27FC236}">
                    <a16:creationId xmlns:a16="http://schemas.microsoft.com/office/drawing/2014/main" id="{4F6731DF-7439-C0AE-594A-E07F03D77434}"/>
                  </a:ext>
                </a:extLst>
              </p:cNvPr>
              <p:cNvSpPr>
                <a:spLocks noChangeArrowheads="1"/>
              </p:cNvSpPr>
              <p:nvPr/>
            </p:nvSpPr>
            <p:spPr bwMode="auto">
              <a:xfrm>
                <a:off x="3224" y="2140"/>
                <a:ext cx="1263" cy="1069"/>
              </a:xfrm>
              <a:prstGeom prst="rect">
                <a:avLst/>
              </a:prstGeom>
              <a:noFill/>
              <a:ln w="38100">
                <a:solidFill>
                  <a:srgbClr val="006600"/>
                </a:solidFill>
                <a:prstDash val="dash"/>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5578" name="Line 6" descr="小网格">
                <a:extLst>
                  <a:ext uri="{FF2B5EF4-FFF2-40B4-BE49-F238E27FC236}">
                    <a16:creationId xmlns:a16="http://schemas.microsoft.com/office/drawing/2014/main" id="{BD9F867F-93F5-DFF5-ECA5-FB086BFAF16F}"/>
                  </a:ext>
                </a:extLst>
              </p:cNvPr>
              <p:cNvSpPr>
                <a:spLocks noChangeShapeType="1"/>
              </p:cNvSpPr>
              <p:nvPr/>
            </p:nvSpPr>
            <p:spPr bwMode="auto">
              <a:xfrm flipH="1">
                <a:off x="4184" y="2496"/>
                <a:ext cx="42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79" name="Line 7" descr="小网格">
                <a:extLst>
                  <a:ext uri="{FF2B5EF4-FFF2-40B4-BE49-F238E27FC236}">
                    <a16:creationId xmlns:a16="http://schemas.microsoft.com/office/drawing/2014/main" id="{D79E5845-57E6-F203-9D12-1B974025CEA6}"/>
                  </a:ext>
                </a:extLst>
              </p:cNvPr>
              <p:cNvSpPr>
                <a:spLocks noChangeShapeType="1"/>
              </p:cNvSpPr>
              <p:nvPr/>
            </p:nvSpPr>
            <p:spPr bwMode="auto">
              <a:xfrm flipH="1">
                <a:off x="4184" y="3074"/>
                <a:ext cx="42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80" name="Line 8" descr="小网格">
                <a:extLst>
                  <a:ext uri="{FF2B5EF4-FFF2-40B4-BE49-F238E27FC236}">
                    <a16:creationId xmlns:a16="http://schemas.microsoft.com/office/drawing/2014/main" id="{964EEBC8-11C2-688B-9A36-E40C03F2F28E}"/>
                  </a:ext>
                </a:extLst>
              </p:cNvPr>
              <p:cNvSpPr>
                <a:spLocks noChangeShapeType="1"/>
              </p:cNvSpPr>
              <p:nvPr/>
            </p:nvSpPr>
            <p:spPr bwMode="auto">
              <a:xfrm>
                <a:off x="3747" y="3075"/>
                <a:ext cx="437"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81" name="Line 9" descr="小网格">
                <a:extLst>
                  <a:ext uri="{FF2B5EF4-FFF2-40B4-BE49-F238E27FC236}">
                    <a16:creationId xmlns:a16="http://schemas.microsoft.com/office/drawing/2014/main" id="{14D26A3C-934F-D38E-110D-65828C2830D5}"/>
                  </a:ext>
                </a:extLst>
              </p:cNvPr>
              <p:cNvSpPr>
                <a:spLocks noChangeShapeType="1"/>
              </p:cNvSpPr>
              <p:nvPr/>
            </p:nvSpPr>
            <p:spPr bwMode="auto">
              <a:xfrm>
                <a:off x="3747" y="2494"/>
                <a:ext cx="18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96650" name="Text Box 10" descr="小网格">
                <a:extLst>
                  <a:ext uri="{FF2B5EF4-FFF2-40B4-BE49-F238E27FC236}">
                    <a16:creationId xmlns:a16="http://schemas.microsoft.com/office/drawing/2014/main" id="{5BD06162-4251-C938-4B17-AA3D85416435}"/>
                  </a:ext>
                </a:extLst>
              </p:cNvPr>
              <p:cNvSpPr txBox="1">
                <a:spLocks noChangeArrowheads="1"/>
              </p:cNvSpPr>
              <p:nvPr/>
            </p:nvSpPr>
            <p:spPr bwMode="auto">
              <a:xfrm>
                <a:off x="3551" y="2410"/>
                <a:ext cx="200" cy="240"/>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i="0" baseline="-25000" noProof="1">
                    <a:solidFill>
                      <a:srgbClr val="FF0000"/>
                    </a:solidFill>
                    <a:effectLst>
                      <a:outerShdw blurRad="38100" dist="38100" dir="2700000">
                        <a:srgbClr val="000000"/>
                      </a:outerShdw>
                    </a:effectLst>
                    <a:ea typeface="楷体_GB2312" pitchFamily="49" charset="-122"/>
                    <a:cs typeface="+mn-cs"/>
                  </a:rPr>
                  <a:t>+</a:t>
                </a:r>
                <a:endParaRPr lang="en-US" altLang="zh-CN" i="0" baseline="-25000" noProof="1">
                  <a:solidFill>
                    <a:srgbClr val="FF0000"/>
                  </a:solidFill>
                  <a:effectLst>
                    <a:outerShdw blurRad="38100" dist="38100" dir="2700000">
                      <a:srgbClr val="000000"/>
                    </a:outerShdw>
                  </a:effectLst>
                  <a:ea typeface="楷体_GB2312" pitchFamily="49" charset="-122"/>
                </a:endParaRPr>
              </a:p>
            </p:txBody>
          </p:sp>
          <p:sp>
            <p:nvSpPr>
              <p:cNvPr id="496651" name="Text Box 11" descr="小网格">
                <a:extLst>
                  <a:ext uri="{FF2B5EF4-FFF2-40B4-BE49-F238E27FC236}">
                    <a16:creationId xmlns:a16="http://schemas.microsoft.com/office/drawing/2014/main" id="{C4610BB7-8394-390A-B1B3-0A2A8F6A23E3}"/>
                  </a:ext>
                </a:extLst>
              </p:cNvPr>
              <p:cNvSpPr txBox="1">
                <a:spLocks noChangeArrowheads="1"/>
              </p:cNvSpPr>
              <p:nvPr/>
            </p:nvSpPr>
            <p:spPr bwMode="auto">
              <a:xfrm>
                <a:off x="3539" y="2668"/>
                <a:ext cx="226"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rgbClr val="FF0000"/>
                    </a:solidFill>
                    <a:effectLst>
                      <a:outerShdw blurRad="38100" dist="38100" dir="2700000">
                        <a:srgbClr val="000000"/>
                      </a:outerShdw>
                    </a:effectLst>
                    <a:ea typeface="楷体_GB2312" pitchFamily="49" charset="-122"/>
                    <a:cs typeface="+mn-cs"/>
                  </a:rPr>
                  <a:t>_</a:t>
                </a:r>
                <a:endParaRPr lang="en-US" altLang="zh-CN" b="1" i="0" noProof="1">
                  <a:solidFill>
                    <a:srgbClr val="FF0000"/>
                  </a:solidFill>
                  <a:effectLst>
                    <a:outerShdw blurRad="38100" dist="38100" dir="2700000">
                      <a:srgbClr val="000000"/>
                    </a:outerShdw>
                  </a:effectLst>
                  <a:ea typeface="楷体_GB2312" pitchFamily="49" charset="-122"/>
                </a:endParaRPr>
              </a:p>
            </p:txBody>
          </p:sp>
          <p:sp>
            <p:nvSpPr>
              <p:cNvPr id="496652" name="Text Box 12" descr="小网格">
                <a:extLst>
                  <a:ext uri="{FF2B5EF4-FFF2-40B4-BE49-F238E27FC236}">
                    <a16:creationId xmlns:a16="http://schemas.microsoft.com/office/drawing/2014/main" id="{EE25D0E6-A8DD-A885-1780-6EA6D75C1AB0}"/>
                  </a:ext>
                </a:extLst>
              </p:cNvPr>
              <p:cNvSpPr txBox="1">
                <a:spLocks noChangeArrowheads="1"/>
              </p:cNvSpPr>
              <p:nvPr/>
            </p:nvSpPr>
            <p:spPr bwMode="auto">
              <a:xfrm>
                <a:off x="4530" y="2612"/>
                <a:ext cx="507" cy="327"/>
              </a:xfrm>
              <a:prstGeom prst="rect">
                <a:avLst/>
              </a:prstGeom>
              <a:noFill/>
              <a:ln w="28575">
                <a:noFill/>
                <a:miter lim="800000"/>
              </a:ln>
              <a:effectLst/>
            </p:spPr>
            <p:txBody>
              <a:bodyPr lIns="90000" tIns="46800" rIns="90000" bIns="46800" anchor="ctr">
                <a:spAutoFit/>
              </a:bodyPr>
              <a:lstStyle/>
              <a:p>
                <a:pPr algn="ctr">
                  <a:spcBef>
                    <a:spcPct val="50000"/>
                  </a:spcBef>
                  <a:defRPr/>
                </a:pPr>
                <a:r>
                  <a:rPr kumimoji="1" lang="en-US" altLang="zh-CN" b="1">
                    <a:solidFill>
                      <a:schemeClr val="tx2"/>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tx2"/>
                    </a:solidFill>
                    <a:effectLst>
                      <a:outerShdw blurRad="38100" dist="38100" dir="2700000" algn="tl">
                        <a:srgbClr val="C0C0C0"/>
                      </a:outerShdw>
                    </a:effectLst>
                    <a:ea typeface="楷体_GB2312" pitchFamily="49" charset="-122"/>
                    <a:cs typeface="+mn-cs"/>
                  </a:rPr>
                  <a:t>L</a:t>
                </a:r>
                <a:endParaRPr kumimoji="1" lang="en-US" altLang="zh-CN" b="1" i="0">
                  <a:solidFill>
                    <a:schemeClr val="tx2"/>
                  </a:solidFill>
                  <a:effectLst>
                    <a:outerShdw blurRad="38100" dist="38100" dir="2700000" algn="tl">
                      <a:srgbClr val="C0C0C0"/>
                    </a:outerShdw>
                  </a:effectLst>
                  <a:ea typeface="楷体_GB2312" pitchFamily="49" charset="-122"/>
                  <a:cs typeface="+mn-cs"/>
                </a:endParaRPr>
              </a:p>
            </p:txBody>
          </p:sp>
          <p:sp>
            <p:nvSpPr>
              <p:cNvPr id="65585" name="Line 13" descr="小网格">
                <a:extLst>
                  <a:ext uri="{FF2B5EF4-FFF2-40B4-BE49-F238E27FC236}">
                    <a16:creationId xmlns:a16="http://schemas.microsoft.com/office/drawing/2014/main" id="{50D9FAEB-4B5D-FCA8-E129-DCE310195DB4}"/>
                  </a:ext>
                </a:extLst>
              </p:cNvPr>
              <p:cNvSpPr>
                <a:spLocks noChangeShapeType="1"/>
              </p:cNvSpPr>
              <p:nvPr/>
            </p:nvSpPr>
            <p:spPr bwMode="auto">
              <a:xfrm>
                <a:off x="4636" y="2494"/>
                <a:ext cx="373" cy="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86" name="Rectangle 14">
                <a:extLst>
                  <a:ext uri="{FF2B5EF4-FFF2-40B4-BE49-F238E27FC236}">
                    <a16:creationId xmlns:a16="http://schemas.microsoft.com/office/drawing/2014/main" id="{6D674918-CD07-5D68-C1C9-BA12BFBDDD9F}"/>
                  </a:ext>
                </a:extLst>
              </p:cNvPr>
              <p:cNvSpPr>
                <a:spLocks noChangeArrowheads="1"/>
              </p:cNvSpPr>
              <p:nvPr/>
            </p:nvSpPr>
            <p:spPr bwMode="auto">
              <a:xfrm>
                <a:off x="4954" y="2649"/>
                <a:ext cx="98" cy="256"/>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5587" name="Line 15" descr="小网格">
                <a:extLst>
                  <a:ext uri="{FF2B5EF4-FFF2-40B4-BE49-F238E27FC236}">
                    <a16:creationId xmlns:a16="http://schemas.microsoft.com/office/drawing/2014/main" id="{B2FDC383-0636-ECD6-8620-AB7FF23977B0}"/>
                  </a:ext>
                </a:extLst>
              </p:cNvPr>
              <p:cNvSpPr>
                <a:spLocks noChangeShapeType="1"/>
              </p:cNvSpPr>
              <p:nvPr/>
            </p:nvSpPr>
            <p:spPr bwMode="auto">
              <a:xfrm>
                <a:off x="5009" y="2897"/>
                <a:ext cx="0" cy="181"/>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88" name="Line 16" descr="小网格">
                <a:extLst>
                  <a:ext uri="{FF2B5EF4-FFF2-40B4-BE49-F238E27FC236}">
                    <a16:creationId xmlns:a16="http://schemas.microsoft.com/office/drawing/2014/main" id="{2D88F541-EACB-DC34-D33F-3A27454F28C8}"/>
                  </a:ext>
                </a:extLst>
              </p:cNvPr>
              <p:cNvSpPr>
                <a:spLocks noChangeShapeType="1"/>
              </p:cNvSpPr>
              <p:nvPr/>
            </p:nvSpPr>
            <p:spPr bwMode="auto">
              <a:xfrm>
                <a:off x="5009" y="2494"/>
                <a:ext cx="0" cy="156"/>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5589" name="Object 17">
                <a:extLst>
                  <a:ext uri="{FF2B5EF4-FFF2-40B4-BE49-F238E27FC236}">
                    <a16:creationId xmlns:a16="http://schemas.microsoft.com/office/drawing/2014/main" id="{66468574-A873-7611-B743-A2A5B0ED923B}"/>
                  </a:ext>
                </a:extLst>
              </p:cNvPr>
              <p:cNvGraphicFramePr>
                <a:graphicFrameLocks/>
              </p:cNvGraphicFramePr>
              <p:nvPr/>
            </p:nvGraphicFramePr>
            <p:xfrm>
              <a:off x="5061" y="2649"/>
              <a:ext cx="227" cy="255"/>
            </p:xfrm>
            <a:graphic>
              <a:graphicData uri="http://schemas.openxmlformats.org/presentationml/2006/ole">
                <mc:AlternateContent xmlns:mc="http://schemas.openxmlformats.org/markup-compatibility/2006">
                  <mc:Choice xmlns:v="urn:schemas-microsoft-com:vml" Requires="v">
                    <p:oleObj r:id="rId10" imgW="240986" imgH="266353" progId="Equation.3">
                      <p:embed/>
                    </p:oleObj>
                  </mc:Choice>
                  <mc:Fallback>
                    <p:oleObj r:id="rId10" imgW="240986" imgH="266353" progId="Equation.3">
                      <p:embed/>
                      <p:pic>
                        <p:nvPicPr>
                          <p:cNvPr id="0" name="Object 17"/>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061" y="2649"/>
                            <a:ext cx="227"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5590" name="Rectangle 18">
                <a:extLst>
                  <a:ext uri="{FF2B5EF4-FFF2-40B4-BE49-F238E27FC236}">
                    <a16:creationId xmlns:a16="http://schemas.microsoft.com/office/drawing/2014/main" id="{B935C2B2-4513-300D-84CB-98DDCA1E83A8}"/>
                  </a:ext>
                </a:extLst>
              </p:cNvPr>
              <p:cNvSpPr>
                <a:spLocks noChangeArrowheads="1"/>
              </p:cNvSpPr>
              <p:nvPr/>
            </p:nvSpPr>
            <p:spPr bwMode="auto">
              <a:xfrm rot="5400000">
                <a:off x="3993" y="2356"/>
                <a:ext cx="100" cy="251"/>
              </a:xfrm>
              <a:prstGeom prst="rect">
                <a:avLst/>
              </a:prstGeom>
              <a:noFill/>
              <a:ln w="28575">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5591" name="Line 19" descr="小网格">
                <a:extLst>
                  <a:ext uri="{FF2B5EF4-FFF2-40B4-BE49-F238E27FC236}">
                    <a16:creationId xmlns:a16="http://schemas.microsoft.com/office/drawing/2014/main" id="{A120B0C4-2EB1-B1A1-1BAA-EDDC13DBBF02}"/>
                  </a:ext>
                </a:extLst>
              </p:cNvPr>
              <p:cNvSpPr>
                <a:spLocks noChangeShapeType="1"/>
              </p:cNvSpPr>
              <p:nvPr/>
            </p:nvSpPr>
            <p:spPr bwMode="auto">
              <a:xfrm>
                <a:off x="4659" y="3073"/>
                <a:ext cx="350"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5592" name="Oval 20" descr="小网格">
                <a:extLst>
                  <a:ext uri="{FF2B5EF4-FFF2-40B4-BE49-F238E27FC236}">
                    <a16:creationId xmlns:a16="http://schemas.microsoft.com/office/drawing/2014/main" id="{518547F8-94EC-C9E5-16AC-6AF0899A59A2}"/>
                  </a:ext>
                </a:extLst>
              </p:cNvPr>
              <p:cNvSpPr>
                <a:spLocks noChangeArrowheads="1"/>
              </p:cNvSpPr>
              <p:nvPr/>
            </p:nvSpPr>
            <p:spPr bwMode="auto">
              <a:xfrm>
                <a:off x="4614" y="2471"/>
                <a:ext cx="45" cy="69"/>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65593" name="Oval 21" descr="小网格">
                <a:extLst>
                  <a:ext uri="{FF2B5EF4-FFF2-40B4-BE49-F238E27FC236}">
                    <a16:creationId xmlns:a16="http://schemas.microsoft.com/office/drawing/2014/main" id="{989C8D8E-B448-500E-2FF9-06F2E4DA1250}"/>
                  </a:ext>
                </a:extLst>
              </p:cNvPr>
              <p:cNvSpPr>
                <a:spLocks noChangeArrowheads="1"/>
              </p:cNvSpPr>
              <p:nvPr/>
            </p:nvSpPr>
            <p:spPr bwMode="auto">
              <a:xfrm>
                <a:off x="4616" y="3049"/>
                <a:ext cx="45" cy="70"/>
              </a:xfrm>
              <a:prstGeom prst="ellipse">
                <a:avLst/>
              </a:prstGeom>
              <a:noFill/>
              <a:ln w="28575">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65594" name="Oval 22" descr="小网格">
                <a:extLst>
                  <a:ext uri="{FF2B5EF4-FFF2-40B4-BE49-F238E27FC236}">
                    <a16:creationId xmlns:a16="http://schemas.microsoft.com/office/drawing/2014/main" id="{E9B83983-E3DB-536D-B9B6-192B17AF0330}"/>
                  </a:ext>
                </a:extLst>
              </p:cNvPr>
              <p:cNvSpPr>
                <a:spLocks noChangeArrowheads="1"/>
              </p:cNvSpPr>
              <p:nvPr/>
            </p:nvSpPr>
            <p:spPr bwMode="auto">
              <a:xfrm>
                <a:off x="3635" y="2649"/>
                <a:ext cx="243" cy="247"/>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5595" name="Line 23" descr="小网格">
                <a:extLst>
                  <a:ext uri="{FF2B5EF4-FFF2-40B4-BE49-F238E27FC236}">
                    <a16:creationId xmlns:a16="http://schemas.microsoft.com/office/drawing/2014/main" id="{480F0349-5CAD-ADEF-212F-AE9169C2B7B3}"/>
                  </a:ext>
                </a:extLst>
              </p:cNvPr>
              <p:cNvSpPr>
                <a:spLocks noChangeShapeType="1"/>
              </p:cNvSpPr>
              <p:nvPr/>
            </p:nvSpPr>
            <p:spPr bwMode="auto">
              <a:xfrm flipH="1">
                <a:off x="3747" y="2492"/>
                <a:ext cx="0" cy="57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5596" name="Object 24">
                <a:extLst>
                  <a:ext uri="{FF2B5EF4-FFF2-40B4-BE49-F238E27FC236}">
                    <a16:creationId xmlns:a16="http://schemas.microsoft.com/office/drawing/2014/main" id="{7CD2D6EC-69CE-1682-304A-72258D1674B0}"/>
                  </a:ext>
                </a:extLst>
              </p:cNvPr>
              <p:cNvGraphicFramePr>
                <a:graphicFrameLocks/>
              </p:cNvGraphicFramePr>
              <p:nvPr/>
            </p:nvGraphicFramePr>
            <p:xfrm>
              <a:off x="3340" y="2664"/>
              <a:ext cx="248" cy="281"/>
            </p:xfrm>
            <a:graphic>
              <a:graphicData uri="http://schemas.openxmlformats.org/presentationml/2006/ole">
                <mc:AlternateContent xmlns:mc="http://schemas.openxmlformats.org/markup-compatibility/2006">
                  <mc:Choice xmlns:v="urn:schemas-microsoft-com:vml" Requires="v">
                    <p:oleObj r:id="rId12" imgW="215619" imgH="240986" progId="Equation.3">
                      <p:embed/>
                    </p:oleObj>
                  </mc:Choice>
                  <mc:Fallback>
                    <p:oleObj r:id="rId12" imgW="215619" imgH="240986" progId="Equation.3">
                      <p:embed/>
                      <p:pic>
                        <p:nvPicPr>
                          <p:cNvPr id="0" name="Object 24"/>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3340" y="2664"/>
                            <a:ext cx="248" cy="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96665" name="Rectangle 25">
                <a:extLst>
                  <a:ext uri="{FF2B5EF4-FFF2-40B4-BE49-F238E27FC236}">
                    <a16:creationId xmlns:a16="http://schemas.microsoft.com/office/drawing/2014/main" id="{2741F091-406D-A2FD-5A08-E32C6E32C933}"/>
                  </a:ext>
                </a:extLst>
              </p:cNvPr>
              <p:cNvSpPr>
                <a:spLocks noChangeArrowheads="1"/>
              </p:cNvSpPr>
              <p:nvPr/>
            </p:nvSpPr>
            <p:spPr bwMode="auto">
              <a:xfrm>
                <a:off x="3882" y="2112"/>
                <a:ext cx="277" cy="327"/>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a:solidFill>
                      <a:schemeClr val="tx2"/>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tx2"/>
                    </a:solidFill>
                    <a:effectLst>
                      <a:outerShdw blurRad="38100" dist="38100" dir="2700000" algn="tl">
                        <a:srgbClr val="C0C0C0"/>
                      </a:outerShdw>
                    </a:effectLst>
                    <a:ea typeface="楷体_GB2312" pitchFamily="49" charset="-122"/>
                    <a:cs typeface="+mn-cs"/>
                  </a:rPr>
                  <a:t>o</a:t>
                </a:r>
              </a:p>
            </p:txBody>
          </p:sp>
          <p:sp>
            <p:nvSpPr>
              <p:cNvPr id="496666" name="Text Box 26" descr="小网格">
                <a:extLst>
                  <a:ext uri="{FF2B5EF4-FFF2-40B4-BE49-F238E27FC236}">
                    <a16:creationId xmlns:a16="http://schemas.microsoft.com/office/drawing/2014/main" id="{9E7D19F8-043C-E542-A258-6B00FF71DF50}"/>
                  </a:ext>
                </a:extLst>
              </p:cNvPr>
              <p:cNvSpPr txBox="1">
                <a:spLocks noChangeArrowheads="1"/>
              </p:cNvSpPr>
              <p:nvPr/>
            </p:nvSpPr>
            <p:spPr bwMode="auto">
              <a:xfrm>
                <a:off x="5065" y="2376"/>
                <a:ext cx="200" cy="240"/>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i="0" baseline="-25000" noProof="1">
                    <a:solidFill>
                      <a:srgbClr val="FF0000"/>
                    </a:solidFill>
                    <a:effectLst>
                      <a:outerShdw blurRad="38100" dist="38100" dir="2700000">
                        <a:srgbClr val="000000"/>
                      </a:outerShdw>
                    </a:effectLst>
                    <a:ea typeface="楷体_GB2312" pitchFamily="49" charset="-122"/>
                    <a:cs typeface="+mn-cs"/>
                  </a:rPr>
                  <a:t>+</a:t>
                </a:r>
                <a:endParaRPr lang="en-US" altLang="zh-CN" i="0" baseline="-25000" noProof="1">
                  <a:solidFill>
                    <a:srgbClr val="FF0000"/>
                  </a:solidFill>
                  <a:effectLst>
                    <a:outerShdw blurRad="38100" dist="38100" dir="2700000">
                      <a:srgbClr val="000000"/>
                    </a:outerShdw>
                  </a:effectLst>
                  <a:ea typeface="楷体_GB2312" pitchFamily="49" charset="-122"/>
                </a:endParaRPr>
              </a:p>
            </p:txBody>
          </p:sp>
          <p:sp>
            <p:nvSpPr>
              <p:cNvPr id="496667" name="Text Box 27" descr="小网格">
                <a:extLst>
                  <a:ext uri="{FF2B5EF4-FFF2-40B4-BE49-F238E27FC236}">
                    <a16:creationId xmlns:a16="http://schemas.microsoft.com/office/drawing/2014/main" id="{ADA8F3FA-404D-9545-0B70-31D71B770A17}"/>
                  </a:ext>
                </a:extLst>
              </p:cNvPr>
              <p:cNvSpPr txBox="1">
                <a:spLocks noChangeArrowheads="1"/>
              </p:cNvSpPr>
              <p:nvPr/>
            </p:nvSpPr>
            <p:spPr bwMode="auto">
              <a:xfrm>
                <a:off x="5035" y="2751"/>
                <a:ext cx="226"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rgbClr val="FF0000"/>
                    </a:solidFill>
                    <a:effectLst>
                      <a:outerShdw blurRad="38100" dist="38100" dir="2700000">
                        <a:srgbClr val="000000"/>
                      </a:outerShdw>
                    </a:effectLst>
                    <a:ea typeface="楷体_GB2312" pitchFamily="49" charset="-122"/>
                    <a:cs typeface="+mn-cs"/>
                  </a:rPr>
                  <a:t>_</a:t>
                </a:r>
                <a:endParaRPr lang="en-US" altLang="zh-CN" b="1" i="0" noProof="1">
                  <a:solidFill>
                    <a:srgbClr val="FF0000"/>
                  </a:solidFill>
                  <a:effectLst>
                    <a:outerShdw blurRad="38100" dist="38100" dir="2700000">
                      <a:srgbClr val="000000"/>
                    </a:outerShdw>
                  </a:effectLst>
                  <a:ea typeface="楷体_GB2312" pitchFamily="49" charset="-122"/>
                </a:endParaRPr>
              </a:p>
            </p:txBody>
          </p:sp>
        </p:grpSp>
        <p:graphicFrame>
          <p:nvGraphicFramePr>
            <p:cNvPr id="65600" name="Object 26">
              <a:extLst>
                <a:ext uri="{FF2B5EF4-FFF2-40B4-BE49-F238E27FC236}">
                  <a16:creationId xmlns:a16="http://schemas.microsoft.com/office/drawing/2014/main" id="{B1FD068B-BE3A-C432-5AB0-0101EEF34A71}"/>
                </a:ext>
              </a:extLst>
            </p:cNvPr>
            <p:cNvGraphicFramePr>
              <a:graphicFrameLocks/>
            </p:cNvGraphicFramePr>
            <p:nvPr/>
          </p:nvGraphicFramePr>
          <p:xfrm>
            <a:off x="7839075" y="3062288"/>
            <a:ext cx="306388" cy="422275"/>
          </p:xfrm>
          <a:graphic>
            <a:graphicData uri="http://schemas.openxmlformats.org/presentationml/2006/ole">
              <mc:AlternateContent xmlns:mc="http://schemas.openxmlformats.org/markup-compatibility/2006">
                <mc:Choice xmlns:v="urn:schemas-microsoft-com:vml" Requires="v">
                  <p:oleObj r:id="rId14" imgW="177492" imgH="240882" progId="Equation.3">
                    <p:embed/>
                  </p:oleObj>
                </mc:Choice>
                <mc:Fallback>
                  <p:oleObj r:id="rId14" imgW="177492" imgH="240882" progId="Equation.3">
                    <p:embed/>
                    <p:pic>
                      <p:nvPicPr>
                        <p:cNvPr id="0" name="Object 26"/>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7839075" y="3062288"/>
                          <a:ext cx="306388"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5601" name="Line 105">
              <a:extLst>
                <a:ext uri="{FF2B5EF4-FFF2-40B4-BE49-F238E27FC236}">
                  <a16:creationId xmlns:a16="http://schemas.microsoft.com/office/drawing/2014/main" id="{F65E81AE-25C8-D59D-518F-353C4F0DA183}"/>
                </a:ext>
              </a:extLst>
            </p:cNvPr>
            <p:cNvSpPr>
              <a:spLocks noChangeShapeType="1"/>
            </p:cNvSpPr>
            <p:nvPr/>
          </p:nvSpPr>
          <p:spPr bwMode="auto">
            <a:xfrm flipV="1">
              <a:off x="7775575" y="3462161"/>
              <a:ext cx="441325"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96670"/>
                                        </p:tgtEl>
                                        <p:attrNameLst>
                                          <p:attrName>style.visibility</p:attrName>
                                        </p:attrNameLst>
                                      </p:cBhvr>
                                      <p:to>
                                        <p:strVal val="visible"/>
                                      </p:to>
                                    </p:set>
                                    <p:animEffect transition="in" filter="wipe(up)">
                                      <p:cBhvr>
                                        <p:cTn id="7" dur="500"/>
                                        <p:tgtEl>
                                          <p:spTgt spid="4966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96671">
                                            <p:txEl>
                                              <p:pRg st="0" end="0"/>
                                            </p:txEl>
                                          </p:spTgt>
                                        </p:tgtEl>
                                        <p:attrNameLst>
                                          <p:attrName>style.visibility</p:attrName>
                                        </p:attrNameLst>
                                      </p:cBhvr>
                                      <p:to>
                                        <p:strVal val="visible"/>
                                      </p:to>
                                    </p:set>
                                    <p:animEffect transition="in" filter="wipe(left)">
                                      <p:cBhvr>
                                        <p:cTn id="17" dur="500"/>
                                        <p:tgtEl>
                                          <p:spTgt spid="496671">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96672"/>
                                        </p:tgtEl>
                                        <p:attrNameLst>
                                          <p:attrName>style.visibility</p:attrName>
                                        </p:attrNameLst>
                                      </p:cBhvr>
                                      <p:to>
                                        <p:strVal val="visible"/>
                                      </p:to>
                                    </p:set>
                                    <p:animEffect transition="in" filter="wipe(left)">
                                      <p:cBhvr>
                                        <p:cTn id="22" dur="500"/>
                                        <p:tgtEl>
                                          <p:spTgt spid="49667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496678"/>
                                        </p:tgtEl>
                                        <p:attrNameLst>
                                          <p:attrName>style.visibility</p:attrName>
                                        </p:attrNameLst>
                                      </p:cBhvr>
                                      <p:to>
                                        <p:strVal val="visible"/>
                                      </p:to>
                                    </p:set>
                                    <p:animEffect transition="in" filter="wipe(left)">
                                      <p:cBhvr>
                                        <p:cTn id="27" dur="500"/>
                                        <p:tgtEl>
                                          <p:spTgt spid="496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6670" grpId="0" animBg="1"/>
      <p:bldP spid="496671" grpId="0" build="p"/>
      <p:bldP spid="496678" grpId="0"/>
    </p:bldLst>
  </p:timing>
</p:sld>
</file>

<file path=ppt/slides/slide5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66562" name="Group 90">
            <a:extLst>
              <a:ext uri="{FF2B5EF4-FFF2-40B4-BE49-F238E27FC236}">
                <a16:creationId xmlns:a16="http://schemas.microsoft.com/office/drawing/2014/main" id="{B40E6C49-DAC0-3968-0957-B05EBB3CE8F7}"/>
              </a:ext>
            </a:extLst>
          </p:cNvPr>
          <p:cNvGrpSpPr>
            <a:grpSpLocks/>
          </p:cNvGrpSpPr>
          <p:nvPr/>
        </p:nvGrpSpPr>
        <p:grpSpPr bwMode="auto">
          <a:xfrm>
            <a:off x="2039938" y="458788"/>
            <a:ext cx="4792662" cy="2460625"/>
            <a:chOff x="243" y="224"/>
            <a:chExt cx="3019" cy="1550"/>
          </a:xfrm>
        </p:grpSpPr>
        <p:sp>
          <p:nvSpPr>
            <p:cNvPr id="302171" name="Text Box 91">
              <a:extLst>
                <a:ext uri="{FF2B5EF4-FFF2-40B4-BE49-F238E27FC236}">
                  <a16:creationId xmlns:a16="http://schemas.microsoft.com/office/drawing/2014/main" id="{1A259DF8-D0BC-DD2D-121D-7D4DE9571DC4}"/>
                </a:ext>
              </a:extLst>
            </p:cNvPr>
            <p:cNvSpPr txBox="1">
              <a:spLocks noChangeArrowheads="1"/>
            </p:cNvSpPr>
            <p:nvPr/>
          </p:nvSpPr>
          <p:spPr bwMode="auto">
            <a:xfrm>
              <a:off x="243" y="224"/>
              <a:ext cx="621" cy="327"/>
            </a:xfrm>
            <a:prstGeom prst="rect">
              <a:avLst/>
            </a:prstGeom>
            <a:noFill/>
            <a:ln w="9525">
              <a:noFill/>
              <a:miter lim="800000"/>
            </a:ln>
            <a:effectLst/>
          </p:spPr>
          <p:txBody>
            <a:bodyPr>
              <a:spAutoFit/>
            </a:bodyPr>
            <a:lstStyle/>
            <a:p>
              <a:pPr algn="ctr">
                <a:spcBef>
                  <a:spcPct val="50000"/>
                </a:spcBef>
                <a:defRPr/>
              </a:pPr>
              <a:endParaRPr kumimoji="1" lang="zh-CN" altLang="zh-CN" b="1" i="0">
                <a:solidFill>
                  <a:srgbClr val="CC0000"/>
                </a:solidFill>
                <a:effectLst>
                  <a:outerShdw blurRad="38100" dist="38100" dir="2700000" algn="tl">
                    <a:srgbClr val="C0C0C0"/>
                  </a:outerShdw>
                </a:effectLst>
                <a:ea typeface="楷体_GB2312" pitchFamily="49" charset="-122"/>
                <a:cs typeface="+mn-cs"/>
              </a:endParaRPr>
            </a:p>
          </p:txBody>
        </p:sp>
        <p:sp>
          <p:nvSpPr>
            <p:cNvPr id="66564" name="Line 92">
              <a:extLst>
                <a:ext uri="{FF2B5EF4-FFF2-40B4-BE49-F238E27FC236}">
                  <a16:creationId xmlns:a16="http://schemas.microsoft.com/office/drawing/2014/main" id="{F10F6733-7B59-8D9F-1E53-4B6754CB8B57}"/>
                </a:ext>
              </a:extLst>
            </p:cNvPr>
            <p:cNvSpPr>
              <a:spLocks noChangeShapeType="1"/>
            </p:cNvSpPr>
            <p:nvPr/>
          </p:nvSpPr>
          <p:spPr bwMode="auto">
            <a:xfrm flipV="1">
              <a:off x="729" y="1670"/>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565" name="Line 93">
              <a:extLst>
                <a:ext uri="{FF2B5EF4-FFF2-40B4-BE49-F238E27FC236}">
                  <a16:creationId xmlns:a16="http://schemas.microsoft.com/office/drawing/2014/main" id="{75815136-C921-E7C5-B5CA-2AB7C4A9F952}"/>
                </a:ext>
              </a:extLst>
            </p:cNvPr>
            <p:cNvSpPr>
              <a:spLocks noChangeShapeType="1"/>
            </p:cNvSpPr>
            <p:nvPr/>
          </p:nvSpPr>
          <p:spPr bwMode="auto">
            <a:xfrm flipH="1" flipV="1">
              <a:off x="2159" y="594"/>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566" name="Line 94">
              <a:extLst>
                <a:ext uri="{FF2B5EF4-FFF2-40B4-BE49-F238E27FC236}">
                  <a16:creationId xmlns:a16="http://schemas.microsoft.com/office/drawing/2014/main" id="{A6F45C47-3887-D426-568B-D34791717694}"/>
                </a:ext>
              </a:extLst>
            </p:cNvPr>
            <p:cNvSpPr>
              <a:spLocks noChangeShapeType="1"/>
            </p:cNvSpPr>
            <p:nvPr/>
          </p:nvSpPr>
          <p:spPr bwMode="auto">
            <a:xfrm flipV="1">
              <a:off x="729" y="611"/>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6567" name="Group 95">
              <a:extLst>
                <a:ext uri="{FF2B5EF4-FFF2-40B4-BE49-F238E27FC236}">
                  <a16:creationId xmlns:a16="http://schemas.microsoft.com/office/drawing/2014/main" id="{3E7B9D79-77E5-0738-B31A-B48C54C1381C}"/>
                </a:ext>
              </a:extLst>
            </p:cNvPr>
            <p:cNvGrpSpPr>
              <a:grpSpLocks/>
            </p:cNvGrpSpPr>
            <p:nvPr/>
          </p:nvGrpSpPr>
          <p:grpSpPr bwMode="auto">
            <a:xfrm>
              <a:off x="2056" y="975"/>
              <a:ext cx="206" cy="290"/>
              <a:chOff x="4164" y="1968"/>
              <a:chExt cx="264" cy="420"/>
            </a:xfrm>
          </p:grpSpPr>
          <p:sp>
            <p:nvSpPr>
              <p:cNvPr id="66568" name="AutoShape 96">
                <a:extLst>
                  <a:ext uri="{FF2B5EF4-FFF2-40B4-BE49-F238E27FC236}">
                    <a16:creationId xmlns:a16="http://schemas.microsoft.com/office/drawing/2014/main" id="{3582945A-73E3-FCF3-27A4-A66D45938A11}"/>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6569" name="Line 97">
                <a:extLst>
                  <a:ext uri="{FF2B5EF4-FFF2-40B4-BE49-F238E27FC236}">
                    <a16:creationId xmlns:a16="http://schemas.microsoft.com/office/drawing/2014/main" id="{8B4A5C11-7831-D267-7330-E8012F8B4C0F}"/>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6570" name="Line 98">
              <a:extLst>
                <a:ext uri="{FF2B5EF4-FFF2-40B4-BE49-F238E27FC236}">
                  <a16:creationId xmlns:a16="http://schemas.microsoft.com/office/drawing/2014/main" id="{293FEC3B-C1B4-539C-EF4D-7CFBE2C770EF}"/>
                </a:ext>
              </a:extLst>
            </p:cNvPr>
            <p:cNvSpPr>
              <a:spLocks noChangeShapeType="1"/>
            </p:cNvSpPr>
            <p:nvPr/>
          </p:nvSpPr>
          <p:spPr bwMode="auto">
            <a:xfrm flipV="1">
              <a:off x="1616" y="594"/>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571" name="Rectangle 99">
              <a:extLst>
                <a:ext uri="{FF2B5EF4-FFF2-40B4-BE49-F238E27FC236}">
                  <a16:creationId xmlns:a16="http://schemas.microsoft.com/office/drawing/2014/main" id="{CE1D396C-3789-56D8-6821-418FB4B73C3F}"/>
                </a:ext>
              </a:extLst>
            </p:cNvPr>
            <p:cNvSpPr>
              <a:spLocks noChangeArrowheads="1"/>
            </p:cNvSpPr>
            <p:nvPr/>
          </p:nvSpPr>
          <p:spPr bwMode="auto">
            <a:xfrm>
              <a:off x="1568" y="1008"/>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6572" name="Line 100">
              <a:extLst>
                <a:ext uri="{FF2B5EF4-FFF2-40B4-BE49-F238E27FC236}">
                  <a16:creationId xmlns:a16="http://schemas.microsoft.com/office/drawing/2014/main" id="{53E2D6B8-9422-282F-F848-F9E7D52E7670}"/>
                </a:ext>
              </a:extLst>
            </p:cNvPr>
            <p:cNvSpPr>
              <a:spLocks noChangeShapeType="1"/>
            </p:cNvSpPr>
            <p:nvPr/>
          </p:nvSpPr>
          <p:spPr bwMode="auto">
            <a:xfrm>
              <a:off x="2144" y="582"/>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573" name="Line 101">
              <a:extLst>
                <a:ext uri="{FF2B5EF4-FFF2-40B4-BE49-F238E27FC236}">
                  <a16:creationId xmlns:a16="http://schemas.microsoft.com/office/drawing/2014/main" id="{3C984EA5-5F64-BFF8-3DBF-DEBF2C72989E}"/>
                </a:ext>
              </a:extLst>
            </p:cNvPr>
            <p:cNvSpPr>
              <a:spLocks noChangeShapeType="1"/>
            </p:cNvSpPr>
            <p:nvPr/>
          </p:nvSpPr>
          <p:spPr bwMode="auto">
            <a:xfrm flipV="1">
              <a:off x="2605" y="594"/>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574" name="Rectangle 102">
              <a:extLst>
                <a:ext uri="{FF2B5EF4-FFF2-40B4-BE49-F238E27FC236}">
                  <a16:creationId xmlns:a16="http://schemas.microsoft.com/office/drawing/2014/main" id="{A637AFD3-EA2F-B30C-02A8-CFBC71E1FB5B}"/>
                </a:ext>
              </a:extLst>
            </p:cNvPr>
            <p:cNvSpPr>
              <a:spLocks noChangeArrowheads="1"/>
            </p:cNvSpPr>
            <p:nvPr/>
          </p:nvSpPr>
          <p:spPr bwMode="auto">
            <a:xfrm>
              <a:off x="2557" y="1008"/>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302183" name="Text Box 103">
              <a:extLst>
                <a:ext uri="{FF2B5EF4-FFF2-40B4-BE49-F238E27FC236}">
                  <a16:creationId xmlns:a16="http://schemas.microsoft.com/office/drawing/2014/main" id="{A798C051-D596-17B9-D647-44ADD10F2917}"/>
                </a:ext>
              </a:extLst>
            </p:cNvPr>
            <p:cNvSpPr txBox="1">
              <a:spLocks noChangeArrowheads="1"/>
            </p:cNvSpPr>
            <p:nvPr/>
          </p:nvSpPr>
          <p:spPr bwMode="auto">
            <a:xfrm>
              <a:off x="1577" y="969"/>
              <a:ext cx="439"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6576" name="Line 104">
              <a:extLst>
                <a:ext uri="{FF2B5EF4-FFF2-40B4-BE49-F238E27FC236}">
                  <a16:creationId xmlns:a16="http://schemas.microsoft.com/office/drawing/2014/main" id="{FBB8DA27-6789-0BE9-5470-6DD17321D6F9}"/>
                </a:ext>
              </a:extLst>
            </p:cNvPr>
            <p:cNvSpPr>
              <a:spLocks noChangeShapeType="1"/>
            </p:cNvSpPr>
            <p:nvPr/>
          </p:nvSpPr>
          <p:spPr bwMode="auto">
            <a:xfrm>
              <a:off x="2005" y="1008"/>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66577" name="Line 105">
              <a:extLst>
                <a:ext uri="{FF2B5EF4-FFF2-40B4-BE49-F238E27FC236}">
                  <a16:creationId xmlns:a16="http://schemas.microsoft.com/office/drawing/2014/main" id="{49337846-9609-27AB-FC22-725002E9FC1E}"/>
                </a:ext>
              </a:extLst>
            </p:cNvPr>
            <p:cNvSpPr>
              <a:spLocks noChangeShapeType="1"/>
            </p:cNvSpPr>
            <p:nvPr/>
          </p:nvSpPr>
          <p:spPr bwMode="auto">
            <a:xfrm flipV="1">
              <a:off x="1331" y="544"/>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302186" name="Text Box 106">
              <a:extLst>
                <a:ext uri="{FF2B5EF4-FFF2-40B4-BE49-F238E27FC236}">
                  <a16:creationId xmlns:a16="http://schemas.microsoft.com/office/drawing/2014/main" id="{23512FA6-A9E1-9843-8EBB-FA648444FEC0}"/>
                </a:ext>
              </a:extLst>
            </p:cNvPr>
            <p:cNvSpPr txBox="1">
              <a:spLocks noChangeArrowheads="1"/>
            </p:cNvSpPr>
            <p:nvPr/>
          </p:nvSpPr>
          <p:spPr bwMode="auto">
            <a:xfrm>
              <a:off x="2221" y="1000"/>
              <a:ext cx="634" cy="288"/>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6579" name="Line 107">
              <a:extLst>
                <a:ext uri="{FF2B5EF4-FFF2-40B4-BE49-F238E27FC236}">
                  <a16:creationId xmlns:a16="http://schemas.microsoft.com/office/drawing/2014/main" id="{BD2D0522-C00A-CE95-BD14-DBEB1EFD91C5}"/>
                </a:ext>
              </a:extLst>
            </p:cNvPr>
            <p:cNvSpPr>
              <a:spLocks noChangeShapeType="1"/>
            </p:cNvSpPr>
            <p:nvPr/>
          </p:nvSpPr>
          <p:spPr bwMode="auto">
            <a:xfrm flipH="1">
              <a:off x="2116" y="532"/>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302188" name="Text Box 108">
              <a:extLst>
                <a:ext uri="{FF2B5EF4-FFF2-40B4-BE49-F238E27FC236}">
                  <a16:creationId xmlns:a16="http://schemas.microsoft.com/office/drawing/2014/main" id="{A5A6E44A-3565-B458-04C5-1CAD3CCE729D}"/>
                </a:ext>
              </a:extLst>
            </p:cNvPr>
            <p:cNvSpPr txBox="1">
              <a:spLocks noChangeArrowheads="1"/>
            </p:cNvSpPr>
            <p:nvPr/>
          </p:nvSpPr>
          <p:spPr bwMode="auto">
            <a:xfrm>
              <a:off x="1160" y="963"/>
              <a:ext cx="466"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6581" name="Line 109">
              <a:extLst>
                <a:ext uri="{FF2B5EF4-FFF2-40B4-BE49-F238E27FC236}">
                  <a16:creationId xmlns:a16="http://schemas.microsoft.com/office/drawing/2014/main" id="{40327A85-2714-A509-604F-EFAA71564A8A}"/>
                </a:ext>
              </a:extLst>
            </p:cNvPr>
            <p:cNvSpPr>
              <a:spLocks noChangeShapeType="1"/>
            </p:cNvSpPr>
            <p:nvPr/>
          </p:nvSpPr>
          <p:spPr bwMode="auto">
            <a:xfrm flipV="1">
              <a:off x="3000" y="602"/>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582" name="Rectangle 110">
              <a:extLst>
                <a:ext uri="{FF2B5EF4-FFF2-40B4-BE49-F238E27FC236}">
                  <a16:creationId xmlns:a16="http://schemas.microsoft.com/office/drawing/2014/main" id="{496F4840-5B77-63CA-DD0A-5DA918AC864B}"/>
                </a:ext>
              </a:extLst>
            </p:cNvPr>
            <p:cNvSpPr>
              <a:spLocks noChangeArrowheads="1"/>
            </p:cNvSpPr>
            <p:nvPr/>
          </p:nvSpPr>
          <p:spPr bwMode="auto">
            <a:xfrm>
              <a:off x="2955" y="987"/>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302191" name="Text Box 111">
              <a:extLst>
                <a:ext uri="{FF2B5EF4-FFF2-40B4-BE49-F238E27FC236}">
                  <a16:creationId xmlns:a16="http://schemas.microsoft.com/office/drawing/2014/main" id="{8310ACBE-7136-DC10-3B2D-80C4E6197BC1}"/>
                </a:ext>
              </a:extLst>
            </p:cNvPr>
            <p:cNvSpPr txBox="1">
              <a:spLocks noChangeArrowheads="1"/>
            </p:cNvSpPr>
            <p:nvPr/>
          </p:nvSpPr>
          <p:spPr bwMode="auto">
            <a:xfrm>
              <a:off x="2198" y="977"/>
              <a:ext cx="453"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302192" name="Text Box 112">
              <a:extLst>
                <a:ext uri="{FF2B5EF4-FFF2-40B4-BE49-F238E27FC236}">
                  <a16:creationId xmlns:a16="http://schemas.microsoft.com/office/drawing/2014/main" id="{6130A649-2994-5BA4-D83F-66FD37AA3919}"/>
                </a:ext>
              </a:extLst>
            </p:cNvPr>
            <p:cNvSpPr txBox="1">
              <a:spLocks noChangeArrowheads="1"/>
            </p:cNvSpPr>
            <p:nvPr/>
          </p:nvSpPr>
          <p:spPr bwMode="auto">
            <a:xfrm>
              <a:off x="2577" y="963"/>
              <a:ext cx="508"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302193" name="Text Box 113">
              <a:extLst>
                <a:ext uri="{FF2B5EF4-FFF2-40B4-BE49-F238E27FC236}">
                  <a16:creationId xmlns:a16="http://schemas.microsoft.com/office/drawing/2014/main" id="{4B23D043-BB32-890D-F68E-4DA7A1A9154F}"/>
                </a:ext>
              </a:extLst>
            </p:cNvPr>
            <p:cNvSpPr txBox="1">
              <a:spLocks noChangeArrowheads="1"/>
            </p:cNvSpPr>
            <p:nvPr/>
          </p:nvSpPr>
          <p:spPr bwMode="auto">
            <a:xfrm>
              <a:off x="1956" y="1413"/>
              <a:ext cx="224"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302194" name="Text Box 114">
              <a:extLst>
                <a:ext uri="{FF2B5EF4-FFF2-40B4-BE49-F238E27FC236}">
                  <a16:creationId xmlns:a16="http://schemas.microsoft.com/office/drawing/2014/main" id="{6781621D-3337-A756-70D5-08487CB533B6}"/>
                </a:ext>
              </a:extLst>
            </p:cNvPr>
            <p:cNvSpPr txBox="1">
              <a:spLocks noChangeArrowheads="1"/>
            </p:cNvSpPr>
            <p:nvPr/>
          </p:nvSpPr>
          <p:spPr bwMode="auto">
            <a:xfrm>
              <a:off x="1113" y="360"/>
              <a:ext cx="224"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302195" name="Text Box 115">
              <a:extLst>
                <a:ext uri="{FF2B5EF4-FFF2-40B4-BE49-F238E27FC236}">
                  <a16:creationId xmlns:a16="http://schemas.microsoft.com/office/drawing/2014/main" id="{AA4113BE-EDC9-4EF3-0D78-B1F7B9D60590}"/>
                </a:ext>
              </a:extLst>
            </p:cNvPr>
            <p:cNvSpPr txBox="1">
              <a:spLocks noChangeArrowheads="1"/>
            </p:cNvSpPr>
            <p:nvPr/>
          </p:nvSpPr>
          <p:spPr bwMode="auto">
            <a:xfrm>
              <a:off x="2351" y="336"/>
              <a:ext cx="223"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66588" name="Line 116">
              <a:extLst>
                <a:ext uri="{FF2B5EF4-FFF2-40B4-BE49-F238E27FC236}">
                  <a16:creationId xmlns:a16="http://schemas.microsoft.com/office/drawing/2014/main" id="{3BE82B55-7DC2-2A84-914A-A3F740B6740E}"/>
                </a:ext>
              </a:extLst>
            </p:cNvPr>
            <p:cNvSpPr>
              <a:spLocks noChangeShapeType="1"/>
            </p:cNvSpPr>
            <p:nvPr/>
          </p:nvSpPr>
          <p:spPr bwMode="auto">
            <a:xfrm flipV="1">
              <a:off x="1212" y="602"/>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2197" name="Text Box 117" descr="新闻纸">
              <a:extLst>
                <a:ext uri="{FF2B5EF4-FFF2-40B4-BE49-F238E27FC236}">
                  <a16:creationId xmlns:a16="http://schemas.microsoft.com/office/drawing/2014/main" id="{89D3A027-606F-D33C-B1D8-DB213C3B526E}"/>
                </a:ext>
              </a:extLst>
            </p:cNvPr>
            <p:cNvSpPr txBox="1">
              <a:spLocks noChangeArrowheads="1"/>
            </p:cNvSpPr>
            <p:nvPr/>
          </p:nvSpPr>
          <p:spPr bwMode="auto">
            <a:xfrm>
              <a:off x="847" y="577"/>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302198" name="Text Box 118" descr="新闻纸">
              <a:extLst>
                <a:ext uri="{FF2B5EF4-FFF2-40B4-BE49-F238E27FC236}">
                  <a16:creationId xmlns:a16="http://schemas.microsoft.com/office/drawing/2014/main" id="{A83BAC34-74E8-5FDE-9B11-A9C4095FE0C2}"/>
                </a:ext>
              </a:extLst>
            </p:cNvPr>
            <p:cNvSpPr txBox="1">
              <a:spLocks noChangeArrowheads="1"/>
            </p:cNvSpPr>
            <p:nvPr/>
          </p:nvSpPr>
          <p:spPr bwMode="auto">
            <a:xfrm>
              <a:off x="837" y="1434"/>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66591" name="Rectangle 119">
              <a:extLst>
                <a:ext uri="{FF2B5EF4-FFF2-40B4-BE49-F238E27FC236}">
                  <a16:creationId xmlns:a16="http://schemas.microsoft.com/office/drawing/2014/main" id="{D5A07562-088A-C7F9-D5A9-B58233626233}"/>
                </a:ext>
              </a:extLst>
            </p:cNvPr>
            <p:cNvSpPr>
              <a:spLocks noChangeArrowheads="1"/>
            </p:cNvSpPr>
            <p:nvPr/>
          </p:nvSpPr>
          <p:spPr bwMode="auto">
            <a:xfrm>
              <a:off x="1176" y="98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302200" name="Rectangle 120" descr="新闻纸">
              <a:extLst>
                <a:ext uri="{FF2B5EF4-FFF2-40B4-BE49-F238E27FC236}">
                  <a16:creationId xmlns:a16="http://schemas.microsoft.com/office/drawing/2014/main" id="{BCDDA69F-B86A-D66E-9D89-527DF8F42407}"/>
                </a:ext>
              </a:extLst>
            </p:cNvPr>
            <p:cNvSpPr>
              <a:spLocks noChangeArrowheads="1"/>
            </p:cNvSpPr>
            <p:nvPr/>
          </p:nvSpPr>
          <p:spPr bwMode="auto">
            <a:xfrm>
              <a:off x="3050" y="625"/>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302201" name="Rectangle 121" descr="新闻纸">
              <a:extLst>
                <a:ext uri="{FF2B5EF4-FFF2-40B4-BE49-F238E27FC236}">
                  <a16:creationId xmlns:a16="http://schemas.microsoft.com/office/drawing/2014/main" id="{46CBE972-CDDD-652A-9819-9F3AF918457E}"/>
                </a:ext>
              </a:extLst>
            </p:cNvPr>
            <p:cNvSpPr>
              <a:spLocks noChangeArrowheads="1"/>
            </p:cNvSpPr>
            <p:nvPr/>
          </p:nvSpPr>
          <p:spPr bwMode="auto">
            <a:xfrm>
              <a:off x="3050" y="1268"/>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grpSp>
          <p:nvGrpSpPr>
            <p:cNvPr id="66594" name="Group 122">
              <a:extLst>
                <a:ext uri="{FF2B5EF4-FFF2-40B4-BE49-F238E27FC236}">
                  <a16:creationId xmlns:a16="http://schemas.microsoft.com/office/drawing/2014/main" id="{216A1C46-F9DB-00B9-4F6E-3965F1C1CA26}"/>
                </a:ext>
              </a:extLst>
            </p:cNvPr>
            <p:cNvGrpSpPr>
              <a:grpSpLocks/>
            </p:cNvGrpSpPr>
            <p:nvPr/>
          </p:nvGrpSpPr>
          <p:grpSpPr bwMode="auto">
            <a:xfrm>
              <a:off x="2094" y="1655"/>
              <a:ext cx="160" cy="119"/>
              <a:chOff x="4403" y="3875"/>
              <a:chExt cx="160" cy="119"/>
            </a:xfrm>
          </p:grpSpPr>
          <p:sp>
            <p:nvSpPr>
              <p:cNvPr id="66595" name="Line 123">
                <a:extLst>
                  <a:ext uri="{FF2B5EF4-FFF2-40B4-BE49-F238E27FC236}">
                    <a16:creationId xmlns:a16="http://schemas.microsoft.com/office/drawing/2014/main" id="{3730FE0B-DFA3-5F77-B087-C22CCA834D21}"/>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596" name="Line 124">
                <a:extLst>
                  <a:ext uri="{FF2B5EF4-FFF2-40B4-BE49-F238E27FC236}">
                    <a16:creationId xmlns:a16="http://schemas.microsoft.com/office/drawing/2014/main" id="{278D057B-E385-432C-2F22-5E3B7FA6B960}"/>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6597" name="Line 125">
              <a:extLst>
                <a:ext uri="{FF2B5EF4-FFF2-40B4-BE49-F238E27FC236}">
                  <a16:creationId xmlns:a16="http://schemas.microsoft.com/office/drawing/2014/main" id="{BFB9674A-3A34-78D9-AC12-6884FA60407A}"/>
                </a:ext>
              </a:extLst>
            </p:cNvPr>
            <p:cNvSpPr>
              <a:spLocks noChangeShapeType="1"/>
            </p:cNvSpPr>
            <p:nvPr/>
          </p:nvSpPr>
          <p:spPr bwMode="auto">
            <a:xfrm flipH="1" flipV="1">
              <a:off x="3005" y="1217"/>
              <a:ext cx="0" cy="4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598" name="Line 126">
              <a:extLst>
                <a:ext uri="{FF2B5EF4-FFF2-40B4-BE49-F238E27FC236}">
                  <a16:creationId xmlns:a16="http://schemas.microsoft.com/office/drawing/2014/main" id="{B9CCEABA-86F3-D594-30A7-B835AF13DC06}"/>
                </a:ext>
              </a:extLst>
            </p:cNvPr>
            <p:cNvSpPr>
              <a:spLocks noChangeShapeType="1"/>
            </p:cNvSpPr>
            <p:nvPr/>
          </p:nvSpPr>
          <p:spPr bwMode="auto">
            <a:xfrm flipV="1">
              <a:off x="2603" y="1268"/>
              <a:ext cx="0" cy="3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599" name="Line 127">
              <a:extLst>
                <a:ext uri="{FF2B5EF4-FFF2-40B4-BE49-F238E27FC236}">
                  <a16:creationId xmlns:a16="http://schemas.microsoft.com/office/drawing/2014/main" id="{4256A81F-8854-87F1-64AB-B087173B7BFE}"/>
                </a:ext>
              </a:extLst>
            </p:cNvPr>
            <p:cNvSpPr>
              <a:spLocks noChangeShapeType="1"/>
            </p:cNvSpPr>
            <p:nvPr/>
          </p:nvSpPr>
          <p:spPr bwMode="auto">
            <a:xfrm flipH="1" flipV="1">
              <a:off x="1610" y="1268"/>
              <a:ext cx="1" cy="3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00" name="Line 128">
              <a:extLst>
                <a:ext uri="{FF2B5EF4-FFF2-40B4-BE49-F238E27FC236}">
                  <a16:creationId xmlns:a16="http://schemas.microsoft.com/office/drawing/2014/main" id="{C05D32B2-247E-9CAB-F05F-69168590E345}"/>
                </a:ext>
              </a:extLst>
            </p:cNvPr>
            <p:cNvSpPr>
              <a:spLocks noChangeShapeType="1"/>
            </p:cNvSpPr>
            <p:nvPr/>
          </p:nvSpPr>
          <p:spPr bwMode="auto">
            <a:xfrm flipV="1">
              <a:off x="1213" y="1256"/>
              <a:ext cx="0" cy="4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01" name="Line 129">
              <a:extLst>
                <a:ext uri="{FF2B5EF4-FFF2-40B4-BE49-F238E27FC236}">
                  <a16:creationId xmlns:a16="http://schemas.microsoft.com/office/drawing/2014/main" id="{8E76FB35-428A-557F-351E-0489585E3B16}"/>
                </a:ext>
              </a:extLst>
            </p:cNvPr>
            <p:cNvSpPr>
              <a:spLocks noChangeShapeType="1"/>
            </p:cNvSpPr>
            <p:nvPr/>
          </p:nvSpPr>
          <p:spPr bwMode="auto">
            <a:xfrm flipH="1" flipV="1">
              <a:off x="2170" y="1280"/>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02" name="Line 130">
              <a:extLst>
                <a:ext uri="{FF2B5EF4-FFF2-40B4-BE49-F238E27FC236}">
                  <a16:creationId xmlns:a16="http://schemas.microsoft.com/office/drawing/2014/main" id="{5ECB6FA6-CB72-CAE6-DDBB-1AD5A2CCC7CC}"/>
                </a:ext>
              </a:extLst>
            </p:cNvPr>
            <p:cNvSpPr>
              <a:spLocks noChangeShapeType="1"/>
            </p:cNvSpPr>
            <p:nvPr/>
          </p:nvSpPr>
          <p:spPr bwMode="auto">
            <a:xfrm flipH="1">
              <a:off x="732" y="1034"/>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03" name="Rectangle 131">
              <a:extLst>
                <a:ext uri="{FF2B5EF4-FFF2-40B4-BE49-F238E27FC236}">
                  <a16:creationId xmlns:a16="http://schemas.microsoft.com/office/drawing/2014/main" id="{BE032D3F-AE3D-DA67-F406-4B1DB3D8FAB8}"/>
                </a:ext>
              </a:extLst>
            </p:cNvPr>
            <p:cNvSpPr>
              <a:spLocks noChangeArrowheads="1"/>
            </p:cNvSpPr>
            <p:nvPr/>
          </p:nvSpPr>
          <p:spPr bwMode="auto">
            <a:xfrm>
              <a:off x="695" y="806"/>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6604" name="Line 132">
              <a:extLst>
                <a:ext uri="{FF2B5EF4-FFF2-40B4-BE49-F238E27FC236}">
                  <a16:creationId xmlns:a16="http://schemas.microsoft.com/office/drawing/2014/main" id="{02F42BB5-14AC-58E5-BADB-0A3D0C99A984}"/>
                </a:ext>
              </a:extLst>
            </p:cNvPr>
            <p:cNvSpPr>
              <a:spLocks noChangeShapeType="1"/>
            </p:cNvSpPr>
            <p:nvPr/>
          </p:nvSpPr>
          <p:spPr bwMode="auto">
            <a:xfrm flipH="1">
              <a:off x="732" y="626"/>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6605" name="Oval 133">
              <a:extLst>
                <a:ext uri="{FF2B5EF4-FFF2-40B4-BE49-F238E27FC236}">
                  <a16:creationId xmlns:a16="http://schemas.microsoft.com/office/drawing/2014/main" id="{43EC304C-48E6-EB8A-B385-B433D2B24ED5}"/>
                </a:ext>
              </a:extLst>
            </p:cNvPr>
            <p:cNvSpPr>
              <a:spLocks noChangeArrowheads="1"/>
            </p:cNvSpPr>
            <p:nvPr/>
          </p:nvSpPr>
          <p:spPr bwMode="auto">
            <a:xfrm>
              <a:off x="631" y="1303"/>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302214" name="Rectangle 134" descr="新闻纸">
              <a:extLst>
                <a:ext uri="{FF2B5EF4-FFF2-40B4-BE49-F238E27FC236}">
                  <a16:creationId xmlns:a16="http://schemas.microsoft.com/office/drawing/2014/main" id="{1C28A397-4EFA-07D9-5CBF-9A1548B74A2A}"/>
                </a:ext>
              </a:extLst>
            </p:cNvPr>
            <p:cNvSpPr>
              <a:spLocks noChangeArrowheads="1"/>
            </p:cNvSpPr>
            <p:nvPr/>
          </p:nvSpPr>
          <p:spPr bwMode="auto">
            <a:xfrm>
              <a:off x="517" y="1070"/>
              <a:ext cx="228"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302215" name="Rectangle 135">
              <a:extLst>
                <a:ext uri="{FF2B5EF4-FFF2-40B4-BE49-F238E27FC236}">
                  <a16:creationId xmlns:a16="http://schemas.microsoft.com/office/drawing/2014/main" id="{076CCD3D-5A47-BFF6-F63E-557EFA19976A}"/>
                </a:ext>
              </a:extLst>
            </p:cNvPr>
            <p:cNvSpPr>
              <a:spLocks noChangeArrowheads="1"/>
            </p:cNvSpPr>
            <p:nvPr/>
          </p:nvSpPr>
          <p:spPr bwMode="auto">
            <a:xfrm>
              <a:off x="506" y="1376"/>
              <a:ext cx="230" cy="327"/>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302216" name="Text Box 136">
              <a:extLst>
                <a:ext uri="{FF2B5EF4-FFF2-40B4-BE49-F238E27FC236}">
                  <a16:creationId xmlns:a16="http://schemas.microsoft.com/office/drawing/2014/main" id="{66C8545A-B01F-3399-9258-17944C3F78C6}"/>
                </a:ext>
              </a:extLst>
            </p:cNvPr>
            <p:cNvSpPr txBox="1">
              <a:spLocks noChangeArrowheads="1"/>
            </p:cNvSpPr>
            <p:nvPr/>
          </p:nvSpPr>
          <p:spPr bwMode="auto">
            <a:xfrm>
              <a:off x="354" y="755"/>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6609" name="Oval 137">
              <a:extLst>
                <a:ext uri="{FF2B5EF4-FFF2-40B4-BE49-F238E27FC236}">
                  <a16:creationId xmlns:a16="http://schemas.microsoft.com/office/drawing/2014/main" id="{6F583C08-3469-7A7C-197C-E7DE68D72EB1}"/>
                </a:ext>
              </a:extLst>
            </p:cNvPr>
            <p:cNvSpPr>
              <a:spLocks noChangeArrowheads="1"/>
            </p:cNvSpPr>
            <p:nvPr/>
          </p:nvSpPr>
          <p:spPr bwMode="auto">
            <a:xfrm>
              <a:off x="2151" y="1637"/>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66610" name="Object 138">
              <a:extLst>
                <a:ext uri="{FF2B5EF4-FFF2-40B4-BE49-F238E27FC236}">
                  <a16:creationId xmlns:a16="http://schemas.microsoft.com/office/drawing/2014/main" id="{693B7C65-713D-4F81-E9C0-8145505E7972}"/>
                </a:ext>
              </a:extLst>
            </p:cNvPr>
            <p:cNvGraphicFramePr>
              <a:graphicFrameLocks/>
            </p:cNvGraphicFramePr>
            <p:nvPr/>
          </p:nvGraphicFramePr>
          <p:xfrm>
            <a:off x="875" y="988"/>
            <a:ext cx="181" cy="295"/>
          </p:xfrm>
          <a:graphic>
            <a:graphicData uri="http://schemas.openxmlformats.org/presentationml/2006/ole">
              <mc:AlternateContent xmlns:mc="http://schemas.openxmlformats.org/markup-compatibility/2006">
                <mc:Choice xmlns:v="urn:schemas-microsoft-com:vml" Requires="v">
                  <p:oleObj r:id="rId3" imgW="190417" imgH="241195" progId="Equation.3">
                    <p:embed/>
                  </p:oleObj>
                </mc:Choice>
                <mc:Fallback>
                  <p:oleObj r:id="rId3" imgW="190417" imgH="241195" progId="Equation.3">
                    <p:embed/>
                    <p:pic>
                      <p:nvPicPr>
                        <p:cNvPr id="0" name="Object 13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75" y="988"/>
                          <a:ext cx="18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6611" name="Object 139">
              <a:extLst>
                <a:ext uri="{FF2B5EF4-FFF2-40B4-BE49-F238E27FC236}">
                  <a16:creationId xmlns:a16="http://schemas.microsoft.com/office/drawing/2014/main" id="{4C4E7AC8-527E-0917-9346-B07CA57FA330}"/>
                </a:ext>
              </a:extLst>
            </p:cNvPr>
            <p:cNvGraphicFramePr>
              <a:graphicFrameLocks/>
            </p:cNvGraphicFramePr>
            <p:nvPr/>
          </p:nvGraphicFramePr>
          <p:xfrm>
            <a:off x="750" y="273"/>
            <a:ext cx="150" cy="293"/>
          </p:xfrm>
          <a:graphic>
            <a:graphicData uri="http://schemas.openxmlformats.org/presentationml/2006/ole">
              <mc:AlternateContent xmlns:mc="http://schemas.openxmlformats.org/markup-compatibility/2006">
                <mc:Choice xmlns:v="urn:schemas-microsoft-com:vml" Requires="v">
                  <p:oleObj r:id="rId5" imgW="152268" imgH="228402" progId="Equation.3">
                    <p:embed/>
                  </p:oleObj>
                </mc:Choice>
                <mc:Fallback>
                  <p:oleObj r:id="rId5" imgW="152268" imgH="228402" progId="Equation.3">
                    <p:embed/>
                    <p:pic>
                      <p:nvPicPr>
                        <p:cNvPr id="0" name="Object 13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50" y="273"/>
                          <a:ext cx="15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6612" name="Object 140">
              <a:extLst>
                <a:ext uri="{FF2B5EF4-FFF2-40B4-BE49-F238E27FC236}">
                  <a16:creationId xmlns:a16="http://schemas.microsoft.com/office/drawing/2014/main" id="{061DFC5D-EAAE-3369-C321-A3F31A4E6FA7}"/>
                </a:ext>
              </a:extLst>
            </p:cNvPr>
            <p:cNvGraphicFramePr>
              <a:graphicFrameLocks/>
            </p:cNvGraphicFramePr>
            <p:nvPr/>
          </p:nvGraphicFramePr>
          <p:xfrm>
            <a:off x="1352" y="260"/>
            <a:ext cx="177" cy="313"/>
          </p:xfrm>
          <a:graphic>
            <a:graphicData uri="http://schemas.openxmlformats.org/presentationml/2006/ole">
              <mc:AlternateContent xmlns:mc="http://schemas.openxmlformats.org/markup-compatibility/2006">
                <mc:Choice xmlns:v="urn:schemas-microsoft-com:vml" Requires="v">
                  <p:oleObj r:id="rId7" imgW="177492" imgH="240882" progId="Equation.3">
                    <p:embed/>
                  </p:oleObj>
                </mc:Choice>
                <mc:Fallback>
                  <p:oleObj r:id="rId7" imgW="177492" imgH="240882" progId="Equation.3">
                    <p:embed/>
                    <p:pic>
                      <p:nvPicPr>
                        <p:cNvPr id="0" name="Object 14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52" y="260"/>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6613" name="Object 141">
              <a:extLst>
                <a:ext uri="{FF2B5EF4-FFF2-40B4-BE49-F238E27FC236}">
                  <a16:creationId xmlns:a16="http://schemas.microsoft.com/office/drawing/2014/main" id="{FE25BCC7-7E78-AECA-B7FC-E88C5E52331C}"/>
                </a:ext>
              </a:extLst>
            </p:cNvPr>
            <p:cNvGraphicFramePr>
              <a:graphicFrameLocks/>
            </p:cNvGraphicFramePr>
            <p:nvPr/>
          </p:nvGraphicFramePr>
          <p:xfrm>
            <a:off x="2163" y="239"/>
            <a:ext cx="223" cy="308"/>
          </p:xfrm>
          <a:graphic>
            <a:graphicData uri="http://schemas.openxmlformats.org/presentationml/2006/ole">
              <mc:AlternateContent xmlns:mc="http://schemas.openxmlformats.org/markup-compatibility/2006">
                <mc:Choice xmlns:v="urn:schemas-microsoft-com:vml" Requires="v">
                  <p:oleObj r:id="rId9" imgW="228501" imgH="241195" progId="Equation.3">
                    <p:embed/>
                  </p:oleObj>
                </mc:Choice>
                <mc:Fallback>
                  <p:oleObj r:id="rId9" imgW="228501" imgH="241195" progId="Equation.3">
                    <p:embed/>
                    <p:pic>
                      <p:nvPicPr>
                        <p:cNvPr id="0" name="Object 14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63" y="239"/>
                          <a:ext cx="223"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6614" name="Object 142">
              <a:extLst>
                <a:ext uri="{FF2B5EF4-FFF2-40B4-BE49-F238E27FC236}">
                  <a16:creationId xmlns:a16="http://schemas.microsoft.com/office/drawing/2014/main" id="{43238136-361D-5D8F-41F1-052D37CC5F8A}"/>
                </a:ext>
              </a:extLst>
            </p:cNvPr>
            <p:cNvGraphicFramePr>
              <a:graphicFrameLocks/>
            </p:cNvGraphicFramePr>
            <p:nvPr/>
          </p:nvGraphicFramePr>
          <p:xfrm>
            <a:off x="3068" y="985"/>
            <a:ext cx="181" cy="283"/>
          </p:xfrm>
          <a:graphic>
            <a:graphicData uri="http://schemas.openxmlformats.org/presentationml/2006/ole">
              <mc:AlternateContent xmlns:mc="http://schemas.openxmlformats.org/markup-compatibility/2006">
                <mc:Choice xmlns:v="urn:schemas-microsoft-com:vml" Requires="v">
                  <p:oleObj r:id="rId11" imgW="203024" imgH="241091" progId="Equation.3">
                    <p:embed/>
                  </p:oleObj>
                </mc:Choice>
                <mc:Fallback>
                  <p:oleObj r:id="rId11" imgW="203024" imgH="241091" progId="Equation.3">
                    <p:embed/>
                    <p:pic>
                      <p:nvPicPr>
                        <p:cNvPr id="0" name="Object 142"/>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68" y="985"/>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6615" name="Object 143">
              <a:extLst>
                <a:ext uri="{FF2B5EF4-FFF2-40B4-BE49-F238E27FC236}">
                  <a16:creationId xmlns:a16="http://schemas.microsoft.com/office/drawing/2014/main" id="{CBEB1FF8-FFD0-7969-FB75-0744591CCB4A}"/>
                </a:ext>
              </a:extLst>
            </p:cNvPr>
            <p:cNvGraphicFramePr>
              <a:graphicFrameLocks/>
            </p:cNvGraphicFramePr>
            <p:nvPr/>
          </p:nvGraphicFramePr>
          <p:xfrm>
            <a:off x="1903" y="731"/>
            <a:ext cx="186" cy="313"/>
          </p:xfrm>
          <a:graphic>
            <a:graphicData uri="http://schemas.openxmlformats.org/presentationml/2006/ole">
              <mc:AlternateContent xmlns:mc="http://schemas.openxmlformats.org/markup-compatibility/2006">
                <mc:Choice xmlns:v="urn:schemas-microsoft-com:vml" Requires="v">
                  <p:oleObj r:id="rId13" imgW="241195" imgH="241195" progId="Equation.3">
                    <p:embed/>
                  </p:oleObj>
                </mc:Choice>
                <mc:Fallback>
                  <p:oleObj r:id="rId13" imgW="241195" imgH="241195" progId="Equation.3">
                    <p:embed/>
                    <p:pic>
                      <p:nvPicPr>
                        <p:cNvPr id="0" name="Object 143"/>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03" y="731"/>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6616" name="Line 144">
              <a:extLst>
                <a:ext uri="{FF2B5EF4-FFF2-40B4-BE49-F238E27FC236}">
                  <a16:creationId xmlns:a16="http://schemas.microsoft.com/office/drawing/2014/main" id="{06408493-2567-37B7-9536-826AAC487A2D}"/>
                </a:ext>
              </a:extLst>
            </p:cNvPr>
            <p:cNvSpPr>
              <a:spLocks noChangeShapeType="1"/>
            </p:cNvSpPr>
            <p:nvPr/>
          </p:nvSpPr>
          <p:spPr bwMode="auto">
            <a:xfrm flipV="1">
              <a:off x="727" y="561"/>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6617" name="Object 145">
              <a:extLst>
                <a:ext uri="{FF2B5EF4-FFF2-40B4-BE49-F238E27FC236}">
                  <a16:creationId xmlns:a16="http://schemas.microsoft.com/office/drawing/2014/main" id="{9085F446-D55D-95C2-AFC6-50E21B20EB3C}"/>
                </a:ext>
              </a:extLst>
            </p:cNvPr>
            <p:cNvGraphicFramePr>
              <a:graphicFrameLocks/>
            </p:cNvGraphicFramePr>
            <p:nvPr/>
          </p:nvGraphicFramePr>
          <p:xfrm>
            <a:off x="405" y="1243"/>
            <a:ext cx="205" cy="295"/>
          </p:xfrm>
          <a:graphic>
            <a:graphicData uri="http://schemas.openxmlformats.org/presentationml/2006/ole">
              <mc:AlternateContent xmlns:mc="http://schemas.openxmlformats.org/markup-compatibility/2006">
                <mc:Choice xmlns:v="urn:schemas-microsoft-com:vml" Requires="v">
                  <p:oleObj r:id="rId15" imgW="215619" imgH="240986" progId="Equation.3">
                    <p:embed/>
                  </p:oleObj>
                </mc:Choice>
                <mc:Fallback>
                  <p:oleObj r:id="rId15" imgW="215619" imgH="240986" progId="Equation.3">
                    <p:embed/>
                    <p:pic>
                      <p:nvPicPr>
                        <p:cNvPr id="0" name="Object 145"/>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05" y="1243"/>
                          <a:ext cx="20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6618" name="Line 146">
              <a:extLst>
                <a:ext uri="{FF2B5EF4-FFF2-40B4-BE49-F238E27FC236}">
                  <a16:creationId xmlns:a16="http://schemas.microsoft.com/office/drawing/2014/main" id="{27C3A6DA-1579-716E-1B1C-8AA81815A1FD}"/>
                </a:ext>
              </a:extLst>
            </p:cNvPr>
            <p:cNvSpPr>
              <a:spLocks noChangeShapeType="1"/>
            </p:cNvSpPr>
            <p:nvPr/>
          </p:nvSpPr>
          <p:spPr bwMode="auto">
            <a:xfrm>
              <a:off x="1254" y="653"/>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6619" name="Object 147">
              <a:extLst>
                <a:ext uri="{FF2B5EF4-FFF2-40B4-BE49-F238E27FC236}">
                  <a16:creationId xmlns:a16="http://schemas.microsoft.com/office/drawing/2014/main" id="{FB422662-AC8C-D8F7-99CE-B79A3F4AA4D2}"/>
                </a:ext>
              </a:extLst>
            </p:cNvPr>
            <p:cNvGraphicFramePr>
              <a:graphicFrameLocks/>
            </p:cNvGraphicFramePr>
            <p:nvPr/>
          </p:nvGraphicFramePr>
          <p:xfrm>
            <a:off x="1263" y="641"/>
            <a:ext cx="261" cy="340"/>
          </p:xfrm>
          <a:graphic>
            <a:graphicData uri="http://schemas.openxmlformats.org/presentationml/2006/ole">
              <mc:AlternateContent xmlns:mc="http://schemas.openxmlformats.org/markup-compatibility/2006">
                <mc:Choice xmlns:v="urn:schemas-microsoft-com:vml" Requires="v">
                  <p:oleObj r:id="rId17" imgW="253780" imgH="253780" progId="Equation.3">
                    <p:embed/>
                  </p:oleObj>
                </mc:Choice>
                <mc:Fallback>
                  <p:oleObj r:id="rId17" imgW="253780" imgH="253780" progId="Equation.3">
                    <p:embed/>
                    <p:pic>
                      <p:nvPicPr>
                        <p:cNvPr id="0" name="Object 147"/>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63" y="641"/>
                          <a:ext cx="261"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aphicFrame>
        <p:nvGraphicFramePr>
          <p:cNvPr id="302082" name="Object 2">
            <a:extLst>
              <a:ext uri="{FF2B5EF4-FFF2-40B4-BE49-F238E27FC236}">
                <a16:creationId xmlns:a16="http://schemas.microsoft.com/office/drawing/2014/main" id="{680E2918-CFF9-69FE-5E47-9D6969D00C09}"/>
              </a:ext>
            </a:extLst>
          </p:cNvPr>
          <p:cNvGraphicFramePr>
            <a:graphicFrameLocks/>
          </p:cNvGraphicFramePr>
          <p:nvPr/>
        </p:nvGraphicFramePr>
        <p:xfrm>
          <a:off x="4319588" y="5564188"/>
          <a:ext cx="2119312" cy="1154112"/>
        </p:xfrm>
        <a:graphic>
          <a:graphicData uri="http://schemas.openxmlformats.org/presentationml/2006/ole">
            <mc:AlternateContent xmlns:mc="http://schemas.openxmlformats.org/markup-compatibility/2006">
              <mc:Choice xmlns:v="urn:schemas-microsoft-com:vml" Requires="v">
                <p:oleObj r:id="rId19" imgW="838200" imgH="457200" progId="Equation.3">
                  <p:embed/>
                </p:oleObj>
              </mc:Choice>
              <mc:Fallback>
                <p:oleObj r:id="rId19" imgW="838200" imgH="457200" progId="Equation.3">
                  <p:embed/>
                  <p:pic>
                    <p:nvPicPr>
                      <p:cNvPr id="0" name="Object 2"/>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319588" y="5564188"/>
                        <a:ext cx="2119312"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02083" name="Rectangle 3" descr="新闻纸">
            <a:extLst>
              <a:ext uri="{FF2B5EF4-FFF2-40B4-BE49-F238E27FC236}">
                <a16:creationId xmlns:a16="http://schemas.microsoft.com/office/drawing/2014/main" id="{32F322FC-234F-BD4C-2F0A-98D99399A47A}"/>
              </a:ext>
            </a:extLst>
          </p:cNvPr>
          <p:cNvSpPr>
            <a:spLocks noChangeArrowheads="1"/>
          </p:cNvSpPr>
          <p:nvPr/>
        </p:nvSpPr>
        <p:spPr bwMode="auto">
          <a:xfrm>
            <a:off x="2311400" y="668338"/>
            <a:ext cx="3636963" cy="2338387"/>
          </a:xfrm>
          <a:prstGeom prst="rect">
            <a:avLst/>
          </a:prstGeom>
          <a:noFill/>
          <a:ln w="38100">
            <a:solidFill>
              <a:srgbClr val="006600"/>
            </a:solidFill>
            <a:prstDash val="dash"/>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6622" name="Text Box 4">
            <a:extLst>
              <a:ext uri="{FF2B5EF4-FFF2-40B4-BE49-F238E27FC236}">
                <a16:creationId xmlns:a16="http://schemas.microsoft.com/office/drawing/2014/main" id="{5B39A7A1-DBEE-DEA1-6304-EC7DF778A951}"/>
              </a:ext>
            </a:extLst>
          </p:cNvPr>
          <p:cNvSpPr txBox="1">
            <a:spLocks noChangeArrowheads="1"/>
          </p:cNvSpPr>
          <p:nvPr/>
        </p:nvSpPr>
        <p:spPr bwMode="auto">
          <a:xfrm>
            <a:off x="323850" y="593725"/>
            <a:ext cx="19986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spcBef>
                <a:spcPct val="50000"/>
              </a:spcBef>
            </a:pPr>
            <a:r>
              <a:rPr lang="zh-CN" altLang="en-US" sz="3200" b="1" i="0">
                <a:solidFill>
                  <a:srgbClr val="9900FF"/>
                </a:solidFill>
                <a:ea typeface="楷体_GB2312" pitchFamily="49" charset="-122"/>
              </a:rPr>
              <a:t>例</a:t>
            </a:r>
            <a:r>
              <a:rPr lang="en-US" altLang="zh-CN" sz="3200" b="1" i="0">
                <a:solidFill>
                  <a:srgbClr val="9900FF"/>
                </a:solidFill>
                <a:ea typeface="楷体_GB2312" pitchFamily="49" charset="-122"/>
              </a:rPr>
              <a:t>1</a:t>
            </a:r>
            <a:r>
              <a:rPr lang="zh-CN" altLang="en-US" sz="3200" b="1" i="0">
                <a:solidFill>
                  <a:srgbClr val="9900FF"/>
                </a:solidFill>
                <a:ea typeface="楷体_GB2312" pitchFamily="49" charset="-122"/>
              </a:rPr>
              <a:t>：</a:t>
            </a:r>
            <a:endParaRPr lang="zh-CN" altLang="en-US" b="1" i="0">
              <a:solidFill>
                <a:srgbClr val="9900FF"/>
              </a:solidFill>
              <a:ea typeface="楷体_GB2312" pitchFamily="49" charset="-122"/>
            </a:endParaRPr>
          </a:p>
        </p:txBody>
      </p:sp>
      <p:sp>
        <p:nvSpPr>
          <p:cNvPr id="302143" name="Text Box 63">
            <a:extLst>
              <a:ext uri="{FF2B5EF4-FFF2-40B4-BE49-F238E27FC236}">
                <a16:creationId xmlns:a16="http://schemas.microsoft.com/office/drawing/2014/main" id="{3DB37C74-0887-8256-1467-62D4BC509664}"/>
              </a:ext>
            </a:extLst>
          </p:cNvPr>
          <p:cNvSpPr txBox="1">
            <a:spLocks noChangeArrowheads="1"/>
          </p:cNvSpPr>
          <p:nvPr/>
        </p:nvSpPr>
        <p:spPr bwMode="auto">
          <a:xfrm>
            <a:off x="703263" y="3249613"/>
            <a:ext cx="3429000" cy="1150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nSpc>
                <a:spcPct val="125000"/>
              </a:lnSpc>
            </a:pPr>
            <a:r>
              <a:rPr lang="zh-CN" altLang="en-US" b="1" i="0">
                <a:solidFill>
                  <a:srgbClr val="C00000"/>
                </a:solidFill>
                <a:latin typeface="宋体" panose="02010600030101010101" pitchFamily="2" charset="-122"/>
                <a:ea typeface="宋体" panose="02010600030101010101" pitchFamily="2" charset="-122"/>
              </a:rPr>
              <a:t>求</a:t>
            </a:r>
            <a:r>
              <a:rPr lang="en-US" altLang="zh-CN" b="1">
                <a:solidFill>
                  <a:srgbClr val="C00000"/>
                </a:solidFill>
                <a:ea typeface="宋体" panose="02010600030101010101" pitchFamily="2" charset="-122"/>
              </a:rPr>
              <a:t>r</a:t>
            </a:r>
            <a:r>
              <a:rPr lang="en-US" altLang="zh-CN" b="1" i="0" baseline="-25000">
                <a:solidFill>
                  <a:srgbClr val="C00000"/>
                </a:solidFill>
                <a:ea typeface="宋体" panose="02010600030101010101" pitchFamily="2" charset="-122"/>
              </a:rPr>
              <a:t>o</a:t>
            </a:r>
            <a:r>
              <a:rPr lang="zh-CN" altLang="en-US" b="1" i="0">
                <a:solidFill>
                  <a:srgbClr val="C00000"/>
                </a:solidFill>
                <a:latin typeface="宋体" panose="02010600030101010101" pitchFamily="2" charset="-122"/>
                <a:ea typeface="宋体" panose="02010600030101010101" pitchFamily="2" charset="-122"/>
              </a:rPr>
              <a:t>的步骤：</a:t>
            </a:r>
          </a:p>
          <a:p>
            <a:pPr>
              <a:lnSpc>
                <a:spcPct val="120000"/>
              </a:lnSpc>
            </a:pPr>
            <a:r>
              <a:rPr lang="zh-CN" altLang="en-US" b="1" i="0">
                <a:solidFill>
                  <a:schemeClr val="tx1"/>
                </a:solidFill>
                <a:ea typeface="宋体" panose="02010600030101010101" pitchFamily="2" charset="-122"/>
              </a:rPr>
              <a:t>   </a:t>
            </a:r>
            <a:r>
              <a:rPr lang="en-US" altLang="zh-CN" b="1" i="0">
                <a:solidFill>
                  <a:schemeClr val="tx1"/>
                </a:solidFill>
                <a:ea typeface="宋体" panose="02010600030101010101" pitchFamily="2" charset="-122"/>
              </a:rPr>
              <a:t>1)</a:t>
            </a:r>
            <a:r>
              <a:rPr lang="en-US" altLang="zh-CN" b="1" i="0">
                <a:solidFill>
                  <a:schemeClr val="tx1"/>
                </a:solidFill>
                <a:latin typeface="宋体" panose="02010600030101010101" pitchFamily="2" charset="-122"/>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断开负载</a:t>
            </a:r>
            <a:r>
              <a:rPr lang="en-US" altLang="zh-CN" b="1">
                <a:solidFill>
                  <a:schemeClr val="tx1"/>
                </a:solidFill>
                <a:ea typeface="宋体" panose="02010600030101010101" pitchFamily="2" charset="-122"/>
              </a:rPr>
              <a:t>R</a:t>
            </a:r>
            <a:r>
              <a:rPr lang="en-US" altLang="zh-CN" b="1" i="0" baseline="-25000">
                <a:solidFill>
                  <a:schemeClr val="tx1"/>
                </a:solidFill>
                <a:ea typeface="宋体" panose="02010600030101010101" pitchFamily="2" charset="-122"/>
              </a:rPr>
              <a:t>L</a:t>
            </a:r>
          </a:p>
        </p:txBody>
      </p:sp>
      <p:sp>
        <p:nvSpPr>
          <p:cNvPr id="302144" name="Rectangle 64">
            <a:extLst>
              <a:ext uri="{FF2B5EF4-FFF2-40B4-BE49-F238E27FC236}">
                <a16:creationId xmlns:a16="http://schemas.microsoft.com/office/drawing/2014/main" id="{4574FB0A-ECE0-5811-061F-B3B55BA255DE}"/>
              </a:ext>
            </a:extLst>
          </p:cNvPr>
          <p:cNvSpPr>
            <a:spLocks noChangeArrowheads="1"/>
          </p:cNvSpPr>
          <p:nvPr/>
        </p:nvSpPr>
        <p:spPr bwMode="auto">
          <a:xfrm>
            <a:off x="893763" y="4464050"/>
            <a:ext cx="2957512"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20000"/>
              </a:spcBef>
            </a:pPr>
            <a:r>
              <a:rPr lang="en-US" altLang="zh-CN" b="1" i="0">
                <a:solidFill>
                  <a:schemeClr val="tx1"/>
                </a:solidFill>
                <a:ea typeface="宋体" panose="02010600030101010101" pitchFamily="2" charset="-122"/>
              </a:rPr>
              <a:t>2) </a:t>
            </a:r>
            <a:r>
              <a:rPr lang="zh-CN" altLang="en-US" b="1" i="0">
                <a:solidFill>
                  <a:schemeClr val="tx1"/>
                </a:solidFill>
                <a:latin typeface="宋体" panose="02010600030101010101" pitchFamily="2" charset="-122"/>
                <a:ea typeface="宋体" panose="02010600030101010101" pitchFamily="2" charset="-122"/>
              </a:rPr>
              <a:t>令</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i</a:t>
            </a:r>
            <a:r>
              <a:rPr lang="en-US" altLang="zh-CN" b="1" i="0">
                <a:solidFill>
                  <a:schemeClr val="tx1"/>
                </a:solidFill>
                <a:latin typeface="宋体" panose="02010600030101010101" pitchFamily="2" charset="-122"/>
                <a:ea typeface="宋体" panose="02010600030101010101" pitchFamily="2" charset="-122"/>
              </a:rPr>
              <a:t>=0</a:t>
            </a:r>
            <a:r>
              <a:rPr lang="zh-CN" altLang="en-US" b="1" i="0">
                <a:solidFill>
                  <a:schemeClr val="tx1"/>
                </a:solidFill>
                <a:latin typeface="宋体" panose="02010600030101010101" pitchFamily="2" charset="-122"/>
                <a:ea typeface="宋体" panose="02010600030101010101" pitchFamily="2" charset="-122"/>
              </a:rPr>
              <a:t>或 </a:t>
            </a:r>
            <a:r>
              <a:rPr lang="en-US" altLang="zh-CN" b="1">
                <a:solidFill>
                  <a:schemeClr val="tx1"/>
                </a:solidFill>
                <a:ea typeface="宋体" panose="02010600030101010101" pitchFamily="2" charset="-122"/>
              </a:rPr>
              <a:t>E</a:t>
            </a:r>
            <a:r>
              <a:rPr lang="en-US" altLang="zh-CN" b="1" i="0" baseline="-25000">
                <a:solidFill>
                  <a:schemeClr val="tx1"/>
                </a:solidFill>
                <a:ea typeface="宋体" panose="02010600030101010101" pitchFamily="2" charset="-122"/>
              </a:rPr>
              <a:t>S</a:t>
            </a:r>
            <a:r>
              <a:rPr lang="en-US" altLang="zh-CN" b="1" i="0">
                <a:solidFill>
                  <a:schemeClr val="tx1"/>
                </a:solidFill>
                <a:latin typeface="宋体" panose="02010600030101010101" pitchFamily="2" charset="-122"/>
                <a:ea typeface="宋体" panose="02010600030101010101" pitchFamily="2" charset="-122"/>
              </a:rPr>
              <a:t>=0</a:t>
            </a:r>
          </a:p>
        </p:txBody>
      </p:sp>
      <p:grpSp>
        <p:nvGrpSpPr>
          <p:cNvPr id="6" name="Group 148">
            <a:extLst>
              <a:ext uri="{FF2B5EF4-FFF2-40B4-BE49-F238E27FC236}">
                <a16:creationId xmlns:a16="http://schemas.microsoft.com/office/drawing/2014/main" id="{C6186126-3B45-B69D-448A-628ABAF3A9EF}"/>
              </a:ext>
            </a:extLst>
          </p:cNvPr>
          <p:cNvGrpSpPr>
            <a:grpSpLocks/>
          </p:cNvGrpSpPr>
          <p:nvPr/>
        </p:nvGrpSpPr>
        <p:grpSpPr bwMode="auto">
          <a:xfrm>
            <a:off x="939800" y="5083175"/>
            <a:ext cx="2506663" cy="595313"/>
            <a:chOff x="471" y="3081"/>
            <a:chExt cx="1579" cy="375"/>
          </a:xfrm>
        </p:grpSpPr>
        <p:graphicFrame>
          <p:nvGraphicFramePr>
            <p:cNvPr id="66626" name="Object 66">
              <a:extLst>
                <a:ext uri="{FF2B5EF4-FFF2-40B4-BE49-F238E27FC236}">
                  <a16:creationId xmlns:a16="http://schemas.microsoft.com/office/drawing/2014/main" id="{0F4DA88C-1A42-DAF5-B42E-6550C63A773F}"/>
                </a:ext>
              </a:extLst>
            </p:cNvPr>
            <p:cNvGraphicFramePr>
              <a:graphicFrameLocks/>
            </p:cNvGraphicFramePr>
            <p:nvPr/>
          </p:nvGraphicFramePr>
          <p:xfrm>
            <a:off x="1728" y="3120"/>
            <a:ext cx="322" cy="336"/>
          </p:xfrm>
          <a:graphic>
            <a:graphicData uri="http://schemas.openxmlformats.org/presentationml/2006/ole">
              <mc:AlternateContent xmlns:mc="http://schemas.openxmlformats.org/markup-compatibility/2006">
                <mc:Choice xmlns:v="urn:schemas-microsoft-com:vml" Requires="v">
                  <p:oleObj r:id="rId21" imgW="203024" imgH="241091" progId="Equation.3">
                    <p:embed/>
                  </p:oleObj>
                </mc:Choice>
                <mc:Fallback>
                  <p:oleObj r:id="rId21" imgW="203024" imgH="241091" progId="Equation.3">
                    <p:embed/>
                    <p:pic>
                      <p:nvPicPr>
                        <p:cNvPr id="0" name="Object 66"/>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728" y="3120"/>
                          <a:ext cx="322"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6627" name="Rectangle 67">
              <a:extLst>
                <a:ext uri="{FF2B5EF4-FFF2-40B4-BE49-F238E27FC236}">
                  <a16:creationId xmlns:a16="http://schemas.microsoft.com/office/drawing/2014/main" id="{CAE0596E-7868-099D-0D9F-F60AA9A358C5}"/>
                </a:ext>
              </a:extLst>
            </p:cNvPr>
            <p:cNvSpPr>
              <a:spLocks noChangeArrowheads="1"/>
            </p:cNvSpPr>
            <p:nvPr/>
          </p:nvSpPr>
          <p:spPr bwMode="auto">
            <a:xfrm>
              <a:off x="471" y="3081"/>
              <a:ext cx="1269" cy="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20000"/>
                </a:spcBef>
              </a:pPr>
              <a:r>
                <a:rPr lang="en-US" altLang="zh-CN" b="1" i="0">
                  <a:solidFill>
                    <a:schemeClr val="tx1"/>
                  </a:solidFill>
                  <a:ea typeface="宋体" panose="02010600030101010101" pitchFamily="2" charset="-122"/>
                </a:rPr>
                <a:t>3) </a:t>
              </a:r>
              <a:r>
                <a:rPr lang="zh-CN" altLang="en-US" b="1" i="0">
                  <a:solidFill>
                    <a:schemeClr val="tx1"/>
                  </a:solidFill>
                  <a:latin typeface="宋体" panose="02010600030101010101" pitchFamily="2" charset="-122"/>
                  <a:ea typeface="宋体" panose="02010600030101010101" pitchFamily="2" charset="-122"/>
                </a:rPr>
                <a:t>外加电压</a:t>
              </a:r>
              <a:endParaRPr lang="zh-CN" altLang="en-US" b="1" baseline="-25000">
                <a:solidFill>
                  <a:schemeClr val="tx1"/>
                </a:solidFill>
                <a:latin typeface="宋体" panose="02010600030101010101" pitchFamily="2" charset="-122"/>
                <a:ea typeface="宋体" panose="02010600030101010101" pitchFamily="2" charset="-122"/>
              </a:endParaRPr>
            </a:p>
          </p:txBody>
        </p:sp>
      </p:grpSp>
      <p:grpSp>
        <p:nvGrpSpPr>
          <p:cNvPr id="7" name="Group 149">
            <a:extLst>
              <a:ext uri="{FF2B5EF4-FFF2-40B4-BE49-F238E27FC236}">
                <a16:creationId xmlns:a16="http://schemas.microsoft.com/office/drawing/2014/main" id="{E0E34989-C824-1BD7-A0AD-D45D900A49D3}"/>
              </a:ext>
            </a:extLst>
          </p:cNvPr>
          <p:cNvGrpSpPr>
            <a:grpSpLocks/>
          </p:cNvGrpSpPr>
          <p:nvPr/>
        </p:nvGrpSpPr>
        <p:grpSpPr bwMode="auto">
          <a:xfrm>
            <a:off x="927100" y="5678488"/>
            <a:ext cx="1252538" cy="579437"/>
            <a:chOff x="432" y="3379"/>
            <a:chExt cx="789" cy="365"/>
          </a:xfrm>
        </p:grpSpPr>
        <p:graphicFrame>
          <p:nvGraphicFramePr>
            <p:cNvPr id="66629" name="Object 69">
              <a:extLst>
                <a:ext uri="{FF2B5EF4-FFF2-40B4-BE49-F238E27FC236}">
                  <a16:creationId xmlns:a16="http://schemas.microsoft.com/office/drawing/2014/main" id="{0D264DDD-CC5F-CEBC-EF4E-9C4CEB476016}"/>
                </a:ext>
              </a:extLst>
            </p:cNvPr>
            <p:cNvGraphicFramePr>
              <a:graphicFrameLocks/>
            </p:cNvGraphicFramePr>
            <p:nvPr/>
          </p:nvGraphicFramePr>
          <p:xfrm>
            <a:off x="960" y="3408"/>
            <a:ext cx="261" cy="336"/>
          </p:xfrm>
          <a:graphic>
            <a:graphicData uri="http://schemas.openxmlformats.org/presentationml/2006/ole">
              <mc:AlternateContent xmlns:mc="http://schemas.openxmlformats.org/markup-compatibility/2006">
                <mc:Choice xmlns:v="urn:schemas-microsoft-com:vml" Requires="v">
                  <p:oleObj r:id="rId23" imgW="164885" imgH="240986" progId="Equation.3">
                    <p:embed/>
                  </p:oleObj>
                </mc:Choice>
                <mc:Fallback>
                  <p:oleObj r:id="rId23" imgW="164885" imgH="240986" progId="Equation.3">
                    <p:embed/>
                    <p:pic>
                      <p:nvPicPr>
                        <p:cNvPr id="0" name="Object 69"/>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960" y="3408"/>
                          <a:ext cx="261"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6630" name="Rectangle 70">
              <a:extLst>
                <a:ext uri="{FF2B5EF4-FFF2-40B4-BE49-F238E27FC236}">
                  <a16:creationId xmlns:a16="http://schemas.microsoft.com/office/drawing/2014/main" id="{330DDA37-17F1-54C6-0F04-0C6B4F6315C5}"/>
                </a:ext>
              </a:extLst>
            </p:cNvPr>
            <p:cNvSpPr>
              <a:spLocks noChangeArrowheads="1"/>
            </p:cNvSpPr>
            <p:nvPr/>
          </p:nvSpPr>
          <p:spPr bwMode="auto">
            <a:xfrm>
              <a:off x="432" y="3379"/>
              <a:ext cx="58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20000"/>
                </a:spcBef>
              </a:pPr>
              <a:r>
                <a:rPr lang="en-US" altLang="zh-CN" b="1" i="0">
                  <a:solidFill>
                    <a:schemeClr val="tx1"/>
                  </a:solidFill>
                  <a:ea typeface="宋体" panose="02010600030101010101" pitchFamily="2" charset="-122"/>
                </a:rPr>
                <a:t>4) </a:t>
              </a:r>
              <a:r>
                <a:rPr lang="zh-CN" altLang="en-US" b="1" i="0">
                  <a:solidFill>
                    <a:schemeClr val="tx1"/>
                  </a:solidFill>
                  <a:latin typeface="宋体" panose="02010600030101010101" pitchFamily="2" charset="-122"/>
                  <a:ea typeface="宋体" panose="02010600030101010101" pitchFamily="2" charset="-122"/>
                </a:rPr>
                <a:t>求</a:t>
              </a:r>
            </a:p>
          </p:txBody>
        </p:sp>
      </p:grpSp>
      <p:sp>
        <p:nvSpPr>
          <p:cNvPr id="302151" name="Rectangle 71">
            <a:extLst>
              <a:ext uri="{FF2B5EF4-FFF2-40B4-BE49-F238E27FC236}">
                <a16:creationId xmlns:a16="http://schemas.microsoft.com/office/drawing/2014/main" id="{3AB92CA5-973D-8EBD-E36B-BDA3A49001C2}"/>
              </a:ext>
            </a:extLst>
          </p:cNvPr>
          <p:cNvSpPr>
            <a:spLocks noChangeArrowheads="1"/>
          </p:cNvSpPr>
          <p:nvPr/>
        </p:nvSpPr>
        <p:spPr bwMode="auto">
          <a:xfrm>
            <a:off x="6002338" y="1336675"/>
            <a:ext cx="519112" cy="1162050"/>
          </a:xfrm>
          <a:prstGeom prst="rect">
            <a:avLst/>
          </a:prstGeom>
          <a:solidFill>
            <a:srgbClr val="F6FAE6"/>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grpSp>
        <p:nvGrpSpPr>
          <p:cNvPr id="8" name="Group 72">
            <a:extLst>
              <a:ext uri="{FF2B5EF4-FFF2-40B4-BE49-F238E27FC236}">
                <a16:creationId xmlns:a16="http://schemas.microsoft.com/office/drawing/2014/main" id="{D0F50D7E-D778-BF3F-F821-AE4ECAE62FA7}"/>
              </a:ext>
            </a:extLst>
          </p:cNvPr>
          <p:cNvGrpSpPr>
            <a:grpSpLocks/>
          </p:cNvGrpSpPr>
          <p:nvPr/>
        </p:nvGrpSpPr>
        <p:grpSpPr bwMode="auto">
          <a:xfrm>
            <a:off x="5965825" y="2432050"/>
            <a:ext cx="354013" cy="882650"/>
            <a:chOff x="2717" y="1440"/>
            <a:chExt cx="223" cy="556"/>
          </a:xfrm>
        </p:grpSpPr>
        <p:sp>
          <p:nvSpPr>
            <p:cNvPr id="66633" name="AutoShape 73">
              <a:extLst>
                <a:ext uri="{FF2B5EF4-FFF2-40B4-BE49-F238E27FC236}">
                  <a16:creationId xmlns:a16="http://schemas.microsoft.com/office/drawing/2014/main" id="{6D201C83-F35B-EB18-5FFE-082478353976}"/>
                </a:ext>
              </a:extLst>
            </p:cNvPr>
            <p:cNvSpPr>
              <a:spLocks noChangeArrowheads="1"/>
            </p:cNvSpPr>
            <p:nvPr/>
          </p:nvSpPr>
          <p:spPr bwMode="auto">
            <a:xfrm flipH="1">
              <a:off x="2761" y="1440"/>
              <a:ext cx="179" cy="390"/>
            </a:xfrm>
            <a:custGeom>
              <a:avLst/>
              <a:gdLst>
                <a:gd name="T0" fmla="*/ 21600 w 21600"/>
                <a:gd name="T1" fmla="*/ 6079 h 21600"/>
                <a:gd name="T2" fmla="*/ 15126 w 21600"/>
                <a:gd name="T3" fmla="*/ 0 h 21600"/>
                <a:gd name="T4" fmla="*/ 15126 w 21600"/>
                <a:gd name="T5" fmla="*/ 2912 h 21600"/>
                <a:gd name="T6" fmla="*/ 12427 w 21600"/>
                <a:gd name="T7" fmla="*/ 2912 h 21600"/>
                <a:gd name="T8" fmla="*/ 0 w 21600"/>
                <a:gd name="T9" fmla="*/ 12158 h 21600"/>
                <a:gd name="T10" fmla="*/ 0 w 21600"/>
                <a:gd name="T11" fmla="*/ 21600 h 21600"/>
                <a:gd name="T12" fmla="*/ 6474 w 21600"/>
                <a:gd name="T13" fmla="*/ 21600 h 21600"/>
                <a:gd name="T14" fmla="*/ 6474 w 21600"/>
                <a:gd name="T15" fmla="*/ 12158 h 21600"/>
                <a:gd name="T16" fmla="*/ 12427 w 21600"/>
                <a:gd name="T17" fmla="*/ 9246 h 21600"/>
                <a:gd name="T18" fmla="*/ 15126 w 21600"/>
                <a:gd name="T19" fmla="*/ 9246 h 21600"/>
                <a:gd name="T20" fmla="*/ 15126 w 21600"/>
                <a:gd name="T21" fmla="*/ 1215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0">
              <a:gsLst>
                <a:gs pos="0">
                  <a:srgbClr val="FFFF00"/>
                </a:gs>
                <a:gs pos="100000">
                  <a:srgbClr val="FF0000"/>
                </a:gs>
              </a:gsLst>
              <a:lin ang="18900000" scaled="1"/>
            </a:gradFill>
            <a:ln w="38100">
              <a:solidFill>
                <a:srgbClr val="FF0000"/>
              </a:solidFill>
              <a:miter lim="800000"/>
              <a:headEnd/>
              <a:tailEnd/>
            </a:ln>
          </p:spPr>
          <p:txBody>
            <a:bodyPr/>
            <a:lstStyle/>
            <a:p>
              <a:endParaRPr lang="zh-CN" altLang="en-US"/>
            </a:p>
          </p:txBody>
        </p:sp>
        <p:graphicFrame>
          <p:nvGraphicFramePr>
            <p:cNvPr id="66634" name="Object 74">
              <a:extLst>
                <a:ext uri="{FF2B5EF4-FFF2-40B4-BE49-F238E27FC236}">
                  <a16:creationId xmlns:a16="http://schemas.microsoft.com/office/drawing/2014/main" id="{009381D3-82CB-D24A-C231-50D7B588E004}"/>
                </a:ext>
              </a:extLst>
            </p:cNvPr>
            <p:cNvGraphicFramePr>
              <a:graphicFrameLocks/>
            </p:cNvGraphicFramePr>
            <p:nvPr/>
          </p:nvGraphicFramePr>
          <p:xfrm>
            <a:off x="2717" y="1657"/>
            <a:ext cx="209" cy="339"/>
          </p:xfrm>
          <a:graphic>
            <a:graphicData uri="http://schemas.openxmlformats.org/presentationml/2006/ole">
              <mc:AlternateContent xmlns:mc="http://schemas.openxmlformats.org/markup-compatibility/2006">
                <mc:Choice xmlns:v="urn:schemas-microsoft-com:vml" Requires="v">
                  <p:oleObj r:id="rId25" imgW="139700" imgH="228600" progId="Equation.3">
                    <p:embed/>
                  </p:oleObj>
                </mc:Choice>
                <mc:Fallback>
                  <p:oleObj r:id="rId25" imgW="139700" imgH="228600" progId="Equation.3">
                    <p:embed/>
                    <p:pic>
                      <p:nvPicPr>
                        <p:cNvPr id="0" name="Object 74"/>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717" y="1657"/>
                          <a:ext cx="209" cy="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
        <p:nvSpPr>
          <p:cNvPr id="302155" name="Rectangle 75">
            <a:extLst>
              <a:ext uri="{FF2B5EF4-FFF2-40B4-BE49-F238E27FC236}">
                <a16:creationId xmlns:a16="http://schemas.microsoft.com/office/drawing/2014/main" id="{17525F35-F6C0-FDB4-E8B0-DDA7464BD6A2}"/>
              </a:ext>
            </a:extLst>
          </p:cNvPr>
          <p:cNvSpPr>
            <a:spLocks noChangeArrowheads="1"/>
          </p:cNvSpPr>
          <p:nvPr/>
        </p:nvSpPr>
        <p:spPr bwMode="auto">
          <a:xfrm>
            <a:off x="2335213" y="1901825"/>
            <a:ext cx="679450" cy="784225"/>
          </a:xfrm>
          <a:prstGeom prst="rect">
            <a:avLst/>
          </a:prstGeom>
          <a:solidFill>
            <a:srgbClr val="F6FAE6"/>
          </a:solidFill>
          <a:ln>
            <a:noFill/>
          </a:ln>
          <a:extLs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en-US"/>
          </a:p>
        </p:txBody>
      </p:sp>
      <p:sp>
        <p:nvSpPr>
          <p:cNvPr id="302156" name="Line 76">
            <a:extLst>
              <a:ext uri="{FF2B5EF4-FFF2-40B4-BE49-F238E27FC236}">
                <a16:creationId xmlns:a16="http://schemas.microsoft.com/office/drawing/2014/main" id="{D9C2C020-85F1-3D8B-59D8-D84547F5402A}"/>
              </a:ext>
            </a:extLst>
          </p:cNvPr>
          <p:cNvSpPr>
            <a:spLocks noChangeShapeType="1"/>
          </p:cNvSpPr>
          <p:nvPr/>
        </p:nvSpPr>
        <p:spPr bwMode="auto">
          <a:xfrm>
            <a:off x="2814638" y="1844675"/>
            <a:ext cx="1587" cy="903288"/>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2157" name="AutoShape 77">
            <a:extLst>
              <a:ext uri="{FF2B5EF4-FFF2-40B4-BE49-F238E27FC236}">
                <a16:creationId xmlns:a16="http://schemas.microsoft.com/office/drawing/2014/main" id="{FAAD606C-8748-EB10-E512-FDB5B9F2ED13}"/>
              </a:ext>
            </a:extLst>
          </p:cNvPr>
          <p:cNvSpPr>
            <a:spLocks noChangeArrowheads="1"/>
          </p:cNvSpPr>
          <p:nvPr/>
        </p:nvSpPr>
        <p:spPr bwMode="auto">
          <a:xfrm>
            <a:off x="6916738" y="785813"/>
            <a:ext cx="1076325" cy="592137"/>
          </a:xfrm>
          <a:prstGeom prst="wedgeRoundRectCallout">
            <a:avLst>
              <a:gd name="adj1" fmla="val -61060"/>
              <a:gd name="adj2" fmla="val 110588"/>
              <a:gd name="adj3" fmla="val 16667"/>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lgn="ctr"/>
            <a:r>
              <a:rPr lang="zh-CN" altLang="en-US" b="1" i="0">
                <a:solidFill>
                  <a:srgbClr val="FF0000"/>
                </a:solidFill>
                <a:ea typeface="楷体_GB2312" pitchFamily="49" charset="-122"/>
              </a:rPr>
              <a:t>外加</a:t>
            </a:r>
          </a:p>
        </p:txBody>
      </p:sp>
      <p:grpSp>
        <p:nvGrpSpPr>
          <p:cNvPr id="9" name="Group 78">
            <a:extLst>
              <a:ext uri="{FF2B5EF4-FFF2-40B4-BE49-F238E27FC236}">
                <a16:creationId xmlns:a16="http://schemas.microsoft.com/office/drawing/2014/main" id="{E1DB6D95-A390-3598-C696-355E0D84706B}"/>
              </a:ext>
            </a:extLst>
          </p:cNvPr>
          <p:cNvGrpSpPr>
            <a:grpSpLocks/>
          </p:cNvGrpSpPr>
          <p:nvPr/>
        </p:nvGrpSpPr>
        <p:grpSpPr bwMode="auto">
          <a:xfrm>
            <a:off x="5972175" y="519113"/>
            <a:ext cx="444500" cy="488950"/>
            <a:chOff x="2721" y="235"/>
            <a:chExt cx="280" cy="308"/>
          </a:xfrm>
        </p:grpSpPr>
        <p:sp>
          <p:nvSpPr>
            <p:cNvPr id="66639" name="Line 79">
              <a:extLst>
                <a:ext uri="{FF2B5EF4-FFF2-40B4-BE49-F238E27FC236}">
                  <a16:creationId xmlns:a16="http://schemas.microsoft.com/office/drawing/2014/main" id="{2BAF3460-4D19-D9B4-A50D-5260C16C4FD8}"/>
                </a:ext>
              </a:extLst>
            </p:cNvPr>
            <p:cNvSpPr>
              <a:spLocks noChangeShapeType="1"/>
            </p:cNvSpPr>
            <p:nvPr/>
          </p:nvSpPr>
          <p:spPr bwMode="auto">
            <a:xfrm flipH="1">
              <a:off x="2721" y="528"/>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6640" name="Object 80">
              <a:extLst>
                <a:ext uri="{FF2B5EF4-FFF2-40B4-BE49-F238E27FC236}">
                  <a16:creationId xmlns:a16="http://schemas.microsoft.com/office/drawing/2014/main" id="{B9D3602E-CA1C-435F-05E2-6E8EC2404766}"/>
                </a:ext>
              </a:extLst>
            </p:cNvPr>
            <p:cNvGraphicFramePr>
              <a:graphicFrameLocks/>
            </p:cNvGraphicFramePr>
            <p:nvPr/>
          </p:nvGraphicFramePr>
          <p:xfrm>
            <a:off x="2794" y="235"/>
            <a:ext cx="174" cy="308"/>
          </p:xfrm>
          <a:graphic>
            <a:graphicData uri="http://schemas.openxmlformats.org/presentationml/2006/ole">
              <mc:AlternateContent xmlns:mc="http://schemas.openxmlformats.org/markup-compatibility/2006">
                <mc:Choice xmlns:v="urn:schemas-microsoft-com:vml" Requires="v">
                  <p:oleObj r:id="rId27" imgW="177492" imgH="240882" progId="Equation.3">
                    <p:embed/>
                  </p:oleObj>
                </mc:Choice>
                <mc:Fallback>
                  <p:oleObj r:id="rId27" imgW="177492" imgH="240882" progId="Equation.3">
                    <p:embed/>
                    <p:pic>
                      <p:nvPicPr>
                        <p:cNvPr id="0" name="Object 80"/>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794" y="235"/>
                          <a:ext cx="174"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aphicFrame>
        <p:nvGraphicFramePr>
          <p:cNvPr id="302161" name="Object 81">
            <a:extLst>
              <a:ext uri="{FF2B5EF4-FFF2-40B4-BE49-F238E27FC236}">
                <a16:creationId xmlns:a16="http://schemas.microsoft.com/office/drawing/2014/main" id="{0BD12E9E-66C5-EDD7-1096-580027B1B678}"/>
              </a:ext>
            </a:extLst>
          </p:cNvPr>
          <p:cNvGraphicFramePr>
            <a:graphicFrameLocks/>
          </p:cNvGraphicFramePr>
          <p:nvPr/>
        </p:nvGraphicFramePr>
        <p:xfrm>
          <a:off x="4422775" y="3340100"/>
          <a:ext cx="1949450" cy="665163"/>
        </p:xfrm>
        <a:graphic>
          <a:graphicData uri="http://schemas.openxmlformats.org/presentationml/2006/ole">
            <mc:AlternateContent xmlns:mc="http://schemas.openxmlformats.org/markup-compatibility/2006">
              <mc:Choice xmlns:v="urn:schemas-microsoft-com:vml" Requires="v">
                <p:oleObj r:id="rId29" imgW="812095" imgH="253780" progId="Equation.3">
                  <p:embed/>
                </p:oleObj>
              </mc:Choice>
              <mc:Fallback>
                <p:oleObj r:id="rId29" imgW="812095" imgH="253780" progId="Equation.3">
                  <p:embed/>
                  <p:pic>
                    <p:nvPicPr>
                      <p:cNvPr id="0" name="Object 81"/>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4422775" y="3340100"/>
                        <a:ext cx="1949450" cy="665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02162" name="Object 82">
            <a:extLst>
              <a:ext uri="{FF2B5EF4-FFF2-40B4-BE49-F238E27FC236}">
                <a16:creationId xmlns:a16="http://schemas.microsoft.com/office/drawing/2014/main" id="{1AEDD13D-B994-B1C6-1D27-9CA80DA8B670}"/>
              </a:ext>
            </a:extLst>
          </p:cNvPr>
          <p:cNvGraphicFramePr>
            <a:graphicFrameLocks/>
          </p:cNvGraphicFramePr>
          <p:nvPr/>
        </p:nvGraphicFramePr>
        <p:xfrm>
          <a:off x="4386263" y="4095750"/>
          <a:ext cx="3876675" cy="571500"/>
        </p:xfrm>
        <a:graphic>
          <a:graphicData uri="http://schemas.openxmlformats.org/presentationml/2006/ole">
            <mc:AlternateContent xmlns:mc="http://schemas.openxmlformats.org/markup-compatibility/2006">
              <mc:Choice xmlns:v="urn:schemas-microsoft-com:vml" Requires="v">
                <p:oleObj r:id="rId31" imgW="1789923" imgH="241195" progId="Equation.3">
                  <p:embed/>
                </p:oleObj>
              </mc:Choice>
              <mc:Fallback>
                <p:oleObj r:id="rId31" imgW="1789923" imgH="241195" progId="Equation.3">
                  <p:embed/>
                  <p:pic>
                    <p:nvPicPr>
                      <p:cNvPr id="0" name="Object 82"/>
                      <p:cNvPicPr>
                        <a:picLocks noChangeArrowheads="1"/>
                      </p:cNvPicPr>
                      <p:nvPr/>
                    </p:nvPicPr>
                    <p:blipFill>
                      <a:blip r:embed="rId32">
                        <a:extLst>
                          <a:ext uri="{28A0092B-C50C-407E-A947-70E740481C1C}">
                            <a14:useLocalDpi xmlns:a14="http://schemas.microsoft.com/office/drawing/2010/main" val="0"/>
                          </a:ext>
                        </a:extLst>
                      </a:blip>
                      <a:srcRect/>
                      <a:stretch>
                        <a:fillRect/>
                      </a:stretch>
                    </p:blipFill>
                    <p:spPr bwMode="auto">
                      <a:xfrm>
                        <a:off x="4386263" y="4095750"/>
                        <a:ext cx="3876675"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02163" name="Object 83">
            <a:extLst>
              <a:ext uri="{FF2B5EF4-FFF2-40B4-BE49-F238E27FC236}">
                <a16:creationId xmlns:a16="http://schemas.microsoft.com/office/drawing/2014/main" id="{460AFCA9-44E2-0641-1959-F22A7CC783FF}"/>
              </a:ext>
            </a:extLst>
          </p:cNvPr>
          <p:cNvGraphicFramePr>
            <a:graphicFrameLocks/>
          </p:cNvGraphicFramePr>
          <p:nvPr/>
        </p:nvGraphicFramePr>
        <p:xfrm>
          <a:off x="6054725" y="4556125"/>
          <a:ext cx="1450975" cy="1139825"/>
        </p:xfrm>
        <a:graphic>
          <a:graphicData uri="http://schemas.openxmlformats.org/presentationml/2006/ole">
            <mc:AlternateContent xmlns:mc="http://schemas.openxmlformats.org/markup-compatibility/2006">
              <mc:Choice xmlns:v="urn:schemas-microsoft-com:vml" Requires="v">
                <p:oleObj r:id="rId33" imgW="634725" imgH="457002" progId="Equation.3">
                  <p:embed/>
                </p:oleObj>
              </mc:Choice>
              <mc:Fallback>
                <p:oleObj r:id="rId33" imgW="634725" imgH="457002" progId="Equation.3">
                  <p:embed/>
                  <p:pic>
                    <p:nvPicPr>
                      <p:cNvPr id="0" name="Object 83"/>
                      <p:cNvPicPr>
                        <a:picLocks noChangeArrowheads="1"/>
                      </p:cNvPicPr>
                      <p:nvPr/>
                    </p:nvPicPr>
                    <p:blipFill>
                      <a:blip r:embed="rId34">
                        <a:extLst>
                          <a:ext uri="{28A0092B-C50C-407E-A947-70E740481C1C}">
                            <a14:useLocalDpi xmlns:a14="http://schemas.microsoft.com/office/drawing/2010/main" val="0"/>
                          </a:ext>
                        </a:extLst>
                      </a:blip>
                      <a:srcRect/>
                      <a:stretch>
                        <a:fillRect/>
                      </a:stretch>
                    </p:blipFill>
                    <p:spPr bwMode="auto">
                      <a:xfrm>
                        <a:off x="6054725" y="4556125"/>
                        <a:ext cx="1450975" cy="1139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6644" name="AutoShape 84">
            <a:hlinkClick r:id="" action="ppaction://hlinkshowjump?jump=previousslide" highlightClick="1"/>
            <a:extLst>
              <a:ext uri="{FF2B5EF4-FFF2-40B4-BE49-F238E27FC236}">
                <a16:creationId xmlns:a16="http://schemas.microsoft.com/office/drawing/2014/main" id="{96FED62A-E3D2-83A9-6E0E-755480AEFA8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6645" name="AutoShape 85">
            <a:hlinkClick r:id="" action="ppaction://hlinkshowjump?jump=nextslide" highlightClick="1"/>
            <a:extLst>
              <a:ext uri="{FF2B5EF4-FFF2-40B4-BE49-F238E27FC236}">
                <a16:creationId xmlns:a16="http://schemas.microsoft.com/office/drawing/2014/main" id="{1A218C2F-919E-9AA4-1B80-C1ED97CB53A3}"/>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6646" name="AutoShape 86">
            <a:hlinkClick r:id="" action="ppaction://hlinkshowjump?jump=firstslide" highlightClick="1"/>
            <a:extLst>
              <a:ext uri="{FF2B5EF4-FFF2-40B4-BE49-F238E27FC236}">
                <a16:creationId xmlns:a16="http://schemas.microsoft.com/office/drawing/2014/main" id="{347FBE19-A578-C38D-EBC4-7C1B085914D0}"/>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6647" name="AutoShape 87">
            <a:hlinkClick r:id="" action="ppaction://hlinkshowjump?jump=lastslideviewed" highlightClick="1"/>
            <a:extLst>
              <a:ext uri="{FF2B5EF4-FFF2-40B4-BE49-F238E27FC236}">
                <a16:creationId xmlns:a16="http://schemas.microsoft.com/office/drawing/2014/main" id="{9ACC4E41-92C4-73A7-F35C-81EC7ECFCEB2}"/>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2" name="Object 83">
            <a:extLst>
              <a:ext uri="{FF2B5EF4-FFF2-40B4-BE49-F238E27FC236}">
                <a16:creationId xmlns:a16="http://schemas.microsoft.com/office/drawing/2014/main" id="{7F44B7F7-D5BA-5CED-AB7C-AA1EB05E37F4}"/>
              </a:ext>
            </a:extLst>
          </p:cNvPr>
          <p:cNvGraphicFramePr>
            <a:graphicFrameLocks/>
          </p:cNvGraphicFramePr>
          <p:nvPr/>
        </p:nvGraphicFramePr>
        <p:xfrm>
          <a:off x="4346575" y="4851400"/>
          <a:ext cx="1247775" cy="633413"/>
        </p:xfrm>
        <a:graphic>
          <a:graphicData uri="http://schemas.openxmlformats.org/presentationml/2006/ole">
            <mc:AlternateContent xmlns:mc="http://schemas.openxmlformats.org/markup-compatibility/2006">
              <mc:Choice xmlns:v="urn:schemas-microsoft-com:vml" Requires="v">
                <p:oleObj r:id="rId35" imgW="545626" imgH="253780" progId="Equation.3">
                  <p:embed/>
                </p:oleObj>
              </mc:Choice>
              <mc:Fallback>
                <p:oleObj r:id="rId35" imgW="545626" imgH="253780" progId="Equation.3">
                  <p:embed/>
                  <p:pic>
                    <p:nvPicPr>
                      <p:cNvPr id="0" name="Object 83"/>
                      <p:cNvPicPr>
                        <a:picLocks noChangeArrowheads="1"/>
                      </p:cNvPicPr>
                      <p:nvPr/>
                    </p:nvPicPr>
                    <p:blipFill>
                      <a:blip r:embed="rId36">
                        <a:extLst>
                          <a:ext uri="{28A0092B-C50C-407E-A947-70E740481C1C}">
                            <a14:useLocalDpi xmlns:a14="http://schemas.microsoft.com/office/drawing/2010/main" val="0"/>
                          </a:ext>
                        </a:extLst>
                      </a:blip>
                      <a:srcRect/>
                      <a:stretch>
                        <a:fillRect/>
                      </a:stretch>
                    </p:blipFill>
                    <p:spPr bwMode="auto">
                      <a:xfrm>
                        <a:off x="4346575" y="4851400"/>
                        <a:ext cx="1247775" cy="633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3" presetClass="entr" presetSubtype="288" fill="hold" grpId="0" nodeType="clickEffect">
                                  <p:stCondLst>
                                    <p:cond delay="0"/>
                                  </p:stCondLst>
                                  <p:childTnLst>
                                    <p:set>
                                      <p:cBhvr>
                                        <p:cTn id="6" dur="1" fill="hold">
                                          <p:stCondLst>
                                            <p:cond delay="0"/>
                                          </p:stCondLst>
                                        </p:cTn>
                                        <p:tgtEl>
                                          <p:spTgt spid="302083"/>
                                        </p:tgtEl>
                                        <p:attrNameLst>
                                          <p:attrName>style.visibility</p:attrName>
                                        </p:attrNameLst>
                                      </p:cBhvr>
                                      <p:to>
                                        <p:strVal val="visible"/>
                                      </p:to>
                                    </p:set>
                                    <p:anim calcmode="lin" valueType="num">
                                      <p:cBhvr>
                                        <p:cTn id="7" dur="500" fill="hold"/>
                                        <p:tgtEl>
                                          <p:spTgt spid="302083"/>
                                        </p:tgtEl>
                                        <p:attrNameLst>
                                          <p:attrName>ppt_w</p:attrName>
                                        </p:attrNameLst>
                                      </p:cBhvr>
                                      <p:tavLst>
                                        <p:tav tm="0">
                                          <p:val>
                                            <p:strVal val="4/3*#ppt_w"/>
                                          </p:val>
                                        </p:tav>
                                        <p:tav tm="100000">
                                          <p:val>
                                            <p:strVal val="#ppt_w"/>
                                          </p:val>
                                        </p:tav>
                                      </p:tavLst>
                                    </p:anim>
                                    <p:anim calcmode="lin" valueType="num">
                                      <p:cBhvr>
                                        <p:cTn id="8" dur="500" fill="hold"/>
                                        <p:tgtEl>
                                          <p:spTgt spid="302083"/>
                                        </p:tgtEl>
                                        <p:attrNameLst>
                                          <p:attrName>ppt_h</p:attrName>
                                        </p:attrNameLst>
                                      </p:cBhvr>
                                      <p:tavLst>
                                        <p:tav tm="0">
                                          <p:val>
                                            <p:strVal val="4/3*#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8" presetClass="entr" presetSubtype="9"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Effect transition="in" filter="strips(upLeft)">
                                      <p:cBhvr>
                                        <p:cTn id="13" dur="500"/>
                                        <p:tgtEl>
                                          <p:spTgt spid="8"/>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302143">
                                            <p:txEl>
                                              <p:pRg st="0" end="0"/>
                                            </p:txEl>
                                          </p:spTgt>
                                        </p:tgtEl>
                                        <p:attrNameLst>
                                          <p:attrName>style.visibility</p:attrName>
                                        </p:attrNameLst>
                                      </p:cBhvr>
                                      <p:to>
                                        <p:strVal val="visible"/>
                                      </p:to>
                                    </p:set>
                                    <p:animEffect transition="in" filter="wipe(left)">
                                      <p:cBhvr>
                                        <p:cTn id="18" dur="500"/>
                                        <p:tgtEl>
                                          <p:spTgt spid="302143">
                                            <p:txEl>
                                              <p:pRg st="0" end="0"/>
                                            </p:txEl>
                                          </p:spTgt>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22" presetClass="entr" presetSubtype="8" fill="hold" grpId="0" nodeType="clickEffect">
                                  <p:stCondLst>
                                    <p:cond delay="0"/>
                                  </p:stCondLst>
                                  <p:childTnLst>
                                    <p:set>
                                      <p:cBhvr>
                                        <p:cTn id="22" dur="1" fill="hold">
                                          <p:stCondLst>
                                            <p:cond delay="0"/>
                                          </p:stCondLst>
                                        </p:cTn>
                                        <p:tgtEl>
                                          <p:spTgt spid="302143">
                                            <p:txEl>
                                              <p:pRg st="1" end="1"/>
                                            </p:txEl>
                                          </p:spTgt>
                                        </p:tgtEl>
                                        <p:attrNameLst>
                                          <p:attrName>style.visibility</p:attrName>
                                        </p:attrNameLst>
                                      </p:cBhvr>
                                      <p:to>
                                        <p:strVal val="visible"/>
                                      </p:to>
                                    </p:set>
                                    <p:animEffect transition="in" filter="wipe(left)">
                                      <p:cBhvr>
                                        <p:cTn id="23" dur="500"/>
                                        <p:tgtEl>
                                          <p:spTgt spid="302143">
                                            <p:txEl>
                                              <p:pRg st="1" end="1"/>
                                            </p:txEl>
                                          </p:spTgt>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16" presetClass="entr" presetSubtype="42" fill="hold" grpId="0" nodeType="clickEffect">
                                  <p:stCondLst>
                                    <p:cond delay="0"/>
                                  </p:stCondLst>
                                  <p:childTnLst>
                                    <p:set>
                                      <p:cBhvr>
                                        <p:cTn id="27" dur="1" fill="hold">
                                          <p:stCondLst>
                                            <p:cond delay="0"/>
                                          </p:stCondLst>
                                        </p:cTn>
                                        <p:tgtEl>
                                          <p:spTgt spid="302151"/>
                                        </p:tgtEl>
                                        <p:attrNameLst>
                                          <p:attrName>style.visibility</p:attrName>
                                        </p:attrNameLst>
                                      </p:cBhvr>
                                      <p:to>
                                        <p:strVal val="visible"/>
                                      </p:to>
                                    </p:set>
                                    <p:animEffect transition="in" filter="barn(outHorizontal)">
                                      <p:cBhvr>
                                        <p:cTn id="28" dur="500"/>
                                        <p:tgtEl>
                                          <p:spTgt spid="302151"/>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02144"/>
                                        </p:tgtEl>
                                        <p:attrNameLst>
                                          <p:attrName>style.visibility</p:attrName>
                                        </p:attrNameLst>
                                      </p:cBhvr>
                                      <p:to>
                                        <p:strVal val="visible"/>
                                      </p:to>
                                    </p:set>
                                    <p:animEffect transition="in" filter="wipe(left)">
                                      <p:cBhvr>
                                        <p:cTn id="33" dur="500"/>
                                        <p:tgtEl>
                                          <p:spTgt spid="30214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6" presetClass="entr" presetSubtype="42" fill="hold" grpId="0" nodeType="clickEffect">
                                  <p:stCondLst>
                                    <p:cond delay="0"/>
                                  </p:stCondLst>
                                  <p:childTnLst>
                                    <p:set>
                                      <p:cBhvr>
                                        <p:cTn id="37" dur="1" fill="hold">
                                          <p:stCondLst>
                                            <p:cond delay="0"/>
                                          </p:stCondLst>
                                        </p:cTn>
                                        <p:tgtEl>
                                          <p:spTgt spid="302155"/>
                                        </p:tgtEl>
                                        <p:attrNameLst>
                                          <p:attrName>style.visibility</p:attrName>
                                        </p:attrNameLst>
                                      </p:cBhvr>
                                      <p:to>
                                        <p:strVal val="visible"/>
                                      </p:to>
                                    </p:set>
                                    <p:animEffect transition="in" filter="barn(outHorizontal)">
                                      <p:cBhvr>
                                        <p:cTn id="38" dur="500"/>
                                        <p:tgtEl>
                                          <p:spTgt spid="302155"/>
                                        </p:tgtEl>
                                      </p:cBhvr>
                                    </p:animEffect>
                                  </p:childTnLst>
                                </p:cTn>
                              </p:par>
                            </p:childTnLst>
                          </p:cTn>
                        </p:par>
                        <p:par>
                          <p:cTn id="39" fill="hold" nodeType="afterGroup">
                            <p:stCondLst>
                              <p:cond delay="500"/>
                            </p:stCondLst>
                            <p:childTnLst>
                              <p:par>
                                <p:cTn id="40" presetID="16" presetClass="entr" presetSubtype="42" fill="hold" nodeType="afterEffect">
                                  <p:stCondLst>
                                    <p:cond delay="0"/>
                                  </p:stCondLst>
                                  <p:childTnLst>
                                    <p:set>
                                      <p:cBhvr>
                                        <p:cTn id="41" dur="1" fill="hold">
                                          <p:stCondLst>
                                            <p:cond delay="0"/>
                                          </p:stCondLst>
                                        </p:cTn>
                                        <p:tgtEl>
                                          <p:spTgt spid="302156"/>
                                        </p:tgtEl>
                                        <p:attrNameLst>
                                          <p:attrName>style.visibility</p:attrName>
                                        </p:attrNameLst>
                                      </p:cBhvr>
                                      <p:to>
                                        <p:strVal val="visible"/>
                                      </p:to>
                                    </p:set>
                                    <p:animEffect transition="in" filter="barn(outHorizontal)">
                                      <p:cBhvr>
                                        <p:cTn id="42" dur="500"/>
                                        <p:tgtEl>
                                          <p:spTgt spid="302156"/>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nodeType="clickEffect">
                                  <p:stCondLst>
                                    <p:cond delay="0"/>
                                  </p:stCondLst>
                                  <p:childTnLst>
                                    <p:set>
                                      <p:cBhvr>
                                        <p:cTn id="46" dur="1" fill="hold">
                                          <p:stCondLst>
                                            <p:cond delay="0"/>
                                          </p:stCondLst>
                                        </p:cTn>
                                        <p:tgtEl>
                                          <p:spTgt spid="6"/>
                                        </p:tgtEl>
                                        <p:attrNameLst>
                                          <p:attrName>style.visibility</p:attrName>
                                        </p:attrNameLst>
                                      </p:cBhvr>
                                      <p:to>
                                        <p:strVal val="visible"/>
                                      </p:to>
                                    </p:set>
                                    <p:animEffect transition="in" filter="wipe(left)">
                                      <p:cBhvr>
                                        <p:cTn id="47" dur="500"/>
                                        <p:tgtEl>
                                          <p:spTgt spid="6"/>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302157"/>
                                        </p:tgtEl>
                                        <p:attrNameLst>
                                          <p:attrName>style.visibility</p:attrName>
                                        </p:attrNameLst>
                                      </p:cBhvr>
                                      <p:to>
                                        <p:strVal val="visible"/>
                                      </p:to>
                                    </p:set>
                                    <p:animEffect transition="in" filter="wipe(up)">
                                      <p:cBhvr>
                                        <p:cTn id="52" dur="500"/>
                                        <p:tgtEl>
                                          <p:spTgt spid="302157"/>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2" fill="hold" nodeType="clickEffect">
                                  <p:stCondLst>
                                    <p:cond delay="0"/>
                                  </p:stCondLst>
                                  <p:childTnLst>
                                    <p:set>
                                      <p:cBhvr>
                                        <p:cTn id="56" dur="1" fill="hold">
                                          <p:stCondLst>
                                            <p:cond delay="0"/>
                                          </p:stCondLst>
                                        </p:cTn>
                                        <p:tgtEl>
                                          <p:spTgt spid="9"/>
                                        </p:tgtEl>
                                        <p:attrNameLst>
                                          <p:attrName>style.visibility</p:attrName>
                                        </p:attrNameLst>
                                      </p:cBhvr>
                                      <p:to>
                                        <p:strVal val="visible"/>
                                      </p:to>
                                    </p:set>
                                    <p:animEffect transition="in" filter="wipe(right)">
                                      <p:cBhvr>
                                        <p:cTn id="57" dur="500"/>
                                        <p:tgtEl>
                                          <p:spTgt spid="9"/>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22" presetClass="entr" presetSubtype="8" fill="hold" nodeType="clickEffect">
                                  <p:stCondLst>
                                    <p:cond delay="0"/>
                                  </p:stCondLst>
                                  <p:childTnLst>
                                    <p:set>
                                      <p:cBhvr>
                                        <p:cTn id="61" dur="1" fill="hold">
                                          <p:stCondLst>
                                            <p:cond delay="0"/>
                                          </p:stCondLst>
                                        </p:cTn>
                                        <p:tgtEl>
                                          <p:spTgt spid="7"/>
                                        </p:tgtEl>
                                        <p:attrNameLst>
                                          <p:attrName>style.visibility</p:attrName>
                                        </p:attrNameLst>
                                      </p:cBhvr>
                                      <p:to>
                                        <p:strVal val="visible"/>
                                      </p:to>
                                    </p:set>
                                    <p:animEffect transition="in" filter="wipe(left)">
                                      <p:cBhvr>
                                        <p:cTn id="62" dur="500"/>
                                        <p:tgtEl>
                                          <p:spTgt spid="7"/>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nodeType="clickEffect">
                                  <p:stCondLst>
                                    <p:cond delay="0"/>
                                  </p:stCondLst>
                                  <p:childTnLst>
                                    <p:set>
                                      <p:cBhvr>
                                        <p:cTn id="66" dur="1" fill="hold">
                                          <p:stCondLst>
                                            <p:cond delay="0"/>
                                          </p:stCondLst>
                                        </p:cTn>
                                        <p:tgtEl>
                                          <p:spTgt spid="302161"/>
                                        </p:tgtEl>
                                        <p:attrNameLst>
                                          <p:attrName>style.visibility</p:attrName>
                                        </p:attrNameLst>
                                      </p:cBhvr>
                                      <p:to>
                                        <p:strVal val="visible"/>
                                      </p:to>
                                    </p:set>
                                    <p:animEffect transition="in" filter="wipe(left)">
                                      <p:cBhvr>
                                        <p:cTn id="67" dur="500"/>
                                        <p:tgtEl>
                                          <p:spTgt spid="302161"/>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302162"/>
                                        </p:tgtEl>
                                        <p:attrNameLst>
                                          <p:attrName>style.visibility</p:attrName>
                                        </p:attrNameLst>
                                      </p:cBhvr>
                                      <p:to>
                                        <p:strVal val="visible"/>
                                      </p:to>
                                    </p:set>
                                    <p:animEffect transition="in" filter="wipe(left)">
                                      <p:cBhvr>
                                        <p:cTn id="72" dur="500"/>
                                        <p:tgtEl>
                                          <p:spTgt spid="302162"/>
                                        </p:tgtEl>
                                      </p:cBhvr>
                                    </p:animEffect>
                                  </p:childTnLst>
                                </p:cTn>
                              </p:par>
                            </p:childTnLst>
                          </p:cTn>
                        </p:par>
                      </p:childTnLst>
                    </p:cTn>
                  </p:par>
                  <p:par>
                    <p:cTn id="73" fill="hold" nodeType="clickPar">
                      <p:stCondLst>
                        <p:cond delay="indefinite"/>
                      </p:stCondLst>
                      <p:childTnLst>
                        <p:par>
                          <p:cTn id="74" fill="hold" nodeType="withGroup">
                            <p:stCondLst>
                              <p:cond delay="0"/>
                            </p:stCondLst>
                            <p:childTnLst>
                              <p:par>
                                <p:cTn id="75" presetID="22" presetClass="entr" presetSubtype="8" fill="hold" nodeType="click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left)">
                                      <p:cBhvr>
                                        <p:cTn id="77" dur="500"/>
                                        <p:tgtEl>
                                          <p:spTgt spid="2"/>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nodeType="clickEffect">
                                  <p:stCondLst>
                                    <p:cond delay="0"/>
                                  </p:stCondLst>
                                  <p:childTnLst>
                                    <p:set>
                                      <p:cBhvr>
                                        <p:cTn id="81" dur="1" fill="hold">
                                          <p:stCondLst>
                                            <p:cond delay="0"/>
                                          </p:stCondLst>
                                        </p:cTn>
                                        <p:tgtEl>
                                          <p:spTgt spid="302163"/>
                                        </p:tgtEl>
                                        <p:attrNameLst>
                                          <p:attrName>style.visibility</p:attrName>
                                        </p:attrNameLst>
                                      </p:cBhvr>
                                      <p:to>
                                        <p:strVal val="visible"/>
                                      </p:to>
                                    </p:set>
                                    <p:animEffect transition="in" filter="wipe(left)">
                                      <p:cBhvr>
                                        <p:cTn id="82" dur="500"/>
                                        <p:tgtEl>
                                          <p:spTgt spid="302163"/>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4" presetClass="entr" presetSubtype="32" fill="hold" nodeType="clickEffect">
                                  <p:stCondLst>
                                    <p:cond delay="0"/>
                                  </p:stCondLst>
                                  <p:childTnLst>
                                    <p:set>
                                      <p:cBhvr>
                                        <p:cTn id="86" dur="1" fill="hold">
                                          <p:stCondLst>
                                            <p:cond delay="0"/>
                                          </p:stCondLst>
                                        </p:cTn>
                                        <p:tgtEl>
                                          <p:spTgt spid="302082"/>
                                        </p:tgtEl>
                                        <p:attrNameLst>
                                          <p:attrName>style.visibility</p:attrName>
                                        </p:attrNameLst>
                                      </p:cBhvr>
                                      <p:to>
                                        <p:strVal val="visible"/>
                                      </p:to>
                                    </p:set>
                                    <p:animEffect transition="in" filter="box(out)">
                                      <p:cBhvr>
                                        <p:cTn id="87" dur="500"/>
                                        <p:tgtEl>
                                          <p:spTgt spid="302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2083" grpId="0" animBg="1"/>
      <p:bldP spid="302143" grpId="0" build="p"/>
      <p:bldP spid="302144" grpId="0"/>
      <p:bldP spid="302151" grpId="0" animBg="1"/>
      <p:bldP spid="302155" grpId="0" animBg="1"/>
      <p:bldP spid="302157"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41756" name="Text Box 60">
            <a:extLst>
              <a:ext uri="{FF2B5EF4-FFF2-40B4-BE49-F238E27FC236}">
                <a16:creationId xmlns:a16="http://schemas.microsoft.com/office/drawing/2014/main" id="{1456EA09-E4A8-870D-89EF-36C381C9C001}"/>
              </a:ext>
            </a:extLst>
          </p:cNvPr>
          <p:cNvSpPr txBox="1">
            <a:spLocks noChangeArrowheads="1"/>
          </p:cNvSpPr>
          <p:nvPr/>
        </p:nvSpPr>
        <p:spPr bwMode="auto">
          <a:xfrm>
            <a:off x="1122363" y="2979738"/>
            <a:ext cx="3810000" cy="582612"/>
          </a:xfrm>
          <a:prstGeom prst="rect">
            <a:avLst/>
          </a:prstGeom>
          <a:noFill/>
          <a:ln w="38100">
            <a:noFill/>
            <a:miter lim="800000"/>
          </a:ln>
          <a:effectLst/>
        </p:spPr>
        <p:txBody>
          <a:bodyPr lIns="90000" tIns="46800" rIns="90000" bIns="46800" anchor="ctr">
            <a:spAutoFit/>
          </a:bodyPr>
          <a:lstStyle/>
          <a:p>
            <a:pPr>
              <a:lnSpc>
                <a:spcPct val="115000"/>
              </a:lnSpc>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共射极放大电路特点：</a:t>
            </a:r>
            <a:r>
              <a:rPr kumimoji="1" lang="zh-CN" altLang="en-US" b="1" i="0">
                <a:solidFill>
                  <a:schemeClr val="hlink"/>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p>
        </p:txBody>
      </p:sp>
      <p:graphicFrame>
        <p:nvGraphicFramePr>
          <p:cNvPr id="541757" name="Object 61">
            <a:extLst>
              <a:ext uri="{FF2B5EF4-FFF2-40B4-BE49-F238E27FC236}">
                <a16:creationId xmlns:a16="http://schemas.microsoft.com/office/drawing/2014/main" id="{0A274D0F-E8AD-534C-71E3-362720A5464D}"/>
              </a:ext>
            </a:extLst>
          </p:cNvPr>
          <p:cNvGraphicFramePr>
            <a:graphicFrameLocks/>
          </p:cNvGraphicFramePr>
          <p:nvPr/>
        </p:nvGraphicFramePr>
        <p:xfrm>
          <a:off x="4926013" y="5353050"/>
          <a:ext cx="1220787" cy="641350"/>
        </p:xfrm>
        <a:graphic>
          <a:graphicData uri="http://schemas.openxmlformats.org/presentationml/2006/ole">
            <mc:AlternateContent xmlns:mc="http://schemas.openxmlformats.org/markup-compatibility/2006">
              <mc:Choice xmlns:v="urn:schemas-microsoft-com:vml" Requires="v">
                <p:oleObj r:id="rId3" imgW="482391" imgH="228501" progId="Equation.3">
                  <p:embed/>
                </p:oleObj>
              </mc:Choice>
              <mc:Fallback>
                <p:oleObj r:id="rId3" imgW="482391" imgH="228501" progId="Equation.3">
                  <p:embed/>
                  <p:pic>
                    <p:nvPicPr>
                      <p:cNvPr id="0" name="Object 6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26013" y="5353050"/>
                        <a:ext cx="1220787" cy="641350"/>
                      </a:xfrm>
                      <a:prstGeom prst="rect">
                        <a:avLst/>
                      </a:prstGeom>
                      <a:gradFill rotWithShape="1">
                        <a:gsLst>
                          <a:gs pos="0">
                            <a:srgbClr val="FFFFFF"/>
                          </a:gs>
                          <a:gs pos="50000">
                            <a:srgbClr val="99CCFF"/>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7588" name="AutoShape 85">
            <a:hlinkClick r:id="" action="ppaction://hlinkshowjump?jump=previousslide" highlightClick="1"/>
            <a:extLst>
              <a:ext uri="{FF2B5EF4-FFF2-40B4-BE49-F238E27FC236}">
                <a16:creationId xmlns:a16="http://schemas.microsoft.com/office/drawing/2014/main" id="{DDFE8A3F-9616-BEEE-C4FA-C77E4C6B5D5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7589" name="AutoShape 86">
            <a:hlinkClick r:id="" action="ppaction://hlinkshowjump?jump=nextslide" highlightClick="1"/>
            <a:extLst>
              <a:ext uri="{FF2B5EF4-FFF2-40B4-BE49-F238E27FC236}">
                <a16:creationId xmlns:a16="http://schemas.microsoft.com/office/drawing/2014/main" id="{092A5FEB-7BDB-516F-3425-783638BA7FE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7590" name="AutoShape 87">
            <a:hlinkClick r:id="" action="ppaction://hlinkshowjump?jump=firstslide" highlightClick="1"/>
            <a:extLst>
              <a:ext uri="{FF2B5EF4-FFF2-40B4-BE49-F238E27FC236}">
                <a16:creationId xmlns:a16="http://schemas.microsoft.com/office/drawing/2014/main" id="{A6C4A99F-D083-0087-E9CF-F6FEE588B37D}"/>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7591" name="AutoShape 88">
            <a:hlinkClick r:id="" action="ppaction://hlinkshowjump?jump=lastslideviewed" highlightClick="1"/>
            <a:extLst>
              <a:ext uri="{FF2B5EF4-FFF2-40B4-BE49-F238E27FC236}">
                <a16:creationId xmlns:a16="http://schemas.microsoft.com/office/drawing/2014/main" id="{2C16221F-D67F-EB22-453B-5AAC3B9FE5D5}"/>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67592" name="Group 89">
            <a:extLst>
              <a:ext uri="{FF2B5EF4-FFF2-40B4-BE49-F238E27FC236}">
                <a16:creationId xmlns:a16="http://schemas.microsoft.com/office/drawing/2014/main" id="{4F033D3A-AA18-1A6E-778C-08D480208E28}"/>
              </a:ext>
            </a:extLst>
          </p:cNvPr>
          <p:cNvGrpSpPr>
            <a:grpSpLocks/>
          </p:cNvGrpSpPr>
          <p:nvPr/>
        </p:nvGrpSpPr>
        <p:grpSpPr bwMode="auto">
          <a:xfrm>
            <a:off x="971550" y="347663"/>
            <a:ext cx="5535613" cy="2436812"/>
            <a:chOff x="-225" y="239"/>
            <a:chExt cx="3487" cy="1535"/>
          </a:xfrm>
        </p:grpSpPr>
        <p:sp>
          <p:nvSpPr>
            <p:cNvPr id="541786" name="Text Box 90">
              <a:extLst>
                <a:ext uri="{FF2B5EF4-FFF2-40B4-BE49-F238E27FC236}">
                  <a16:creationId xmlns:a16="http://schemas.microsoft.com/office/drawing/2014/main" id="{3B026A17-F506-87C4-3C28-02AA014091FF}"/>
                </a:ext>
              </a:extLst>
            </p:cNvPr>
            <p:cNvSpPr txBox="1">
              <a:spLocks noChangeArrowheads="1"/>
            </p:cNvSpPr>
            <p:nvPr/>
          </p:nvSpPr>
          <p:spPr bwMode="auto">
            <a:xfrm>
              <a:off x="-225" y="304"/>
              <a:ext cx="621" cy="327"/>
            </a:xfrm>
            <a:prstGeom prst="rect">
              <a:avLst/>
            </a:prstGeom>
            <a:noFill/>
            <a:ln w="9525">
              <a:noFill/>
              <a:miter lim="800000"/>
            </a:ln>
            <a:effectLst/>
          </p:spPr>
          <p:txBody>
            <a:bodyPr>
              <a:spAutoFit/>
            </a:bodyPr>
            <a:lstStyle/>
            <a:p>
              <a:pPr>
                <a:spcBef>
                  <a:spcPct val="50000"/>
                </a:spcBef>
                <a:defRPr/>
              </a:pPr>
              <a:r>
                <a:rPr kumimoji="1" lang="zh-CN" altLang="en-US" b="1" i="0" dirty="0">
                  <a:solidFill>
                    <a:srgbClr val="0000FF"/>
                  </a:solidFill>
                  <a:effectLst>
                    <a:outerShdw blurRad="38100" dist="38100" dir="2700000" algn="tl">
                      <a:srgbClr val="C0C0C0"/>
                    </a:outerShdw>
                  </a:effectLst>
                  <a:ea typeface="楷体_GB2312" pitchFamily="49" charset="-122"/>
                  <a:cs typeface="+mn-cs"/>
                </a:rPr>
                <a:t>例</a:t>
              </a:r>
              <a:r>
                <a:rPr kumimoji="1" lang="en-US" altLang="zh-CN" b="1" i="0" dirty="0">
                  <a:solidFill>
                    <a:srgbClr val="0000FF"/>
                  </a:solidFill>
                  <a:effectLst>
                    <a:outerShdw blurRad="38100" dist="38100" dir="2700000" algn="tl">
                      <a:srgbClr val="C0C0C0"/>
                    </a:outerShdw>
                  </a:effectLst>
                  <a:ea typeface="楷体_GB2312" pitchFamily="49" charset="-122"/>
                  <a:cs typeface="+mn-cs"/>
                </a:rPr>
                <a:t>1</a:t>
              </a:r>
            </a:p>
          </p:txBody>
        </p:sp>
        <p:sp>
          <p:nvSpPr>
            <p:cNvPr id="67594" name="Line 91">
              <a:extLst>
                <a:ext uri="{FF2B5EF4-FFF2-40B4-BE49-F238E27FC236}">
                  <a16:creationId xmlns:a16="http://schemas.microsoft.com/office/drawing/2014/main" id="{5615D242-5D79-C210-53E9-0F9A7B1A606E}"/>
                </a:ext>
              </a:extLst>
            </p:cNvPr>
            <p:cNvSpPr>
              <a:spLocks noChangeShapeType="1"/>
            </p:cNvSpPr>
            <p:nvPr/>
          </p:nvSpPr>
          <p:spPr bwMode="auto">
            <a:xfrm flipV="1">
              <a:off x="729" y="1670"/>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595" name="Line 92">
              <a:extLst>
                <a:ext uri="{FF2B5EF4-FFF2-40B4-BE49-F238E27FC236}">
                  <a16:creationId xmlns:a16="http://schemas.microsoft.com/office/drawing/2014/main" id="{158486EC-322E-B27B-5983-3D41F0EA9D15}"/>
                </a:ext>
              </a:extLst>
            </p:cNvPr>
            <p:cNvSpPr>
              <a:spLocks noChangeShapeType="1"/>
            </p:cNvSpPr>
            <p:nvPr/>
          </p:nvSpPr>
          <p:spPr bwMode="auto">
            <a:xfrm flipH="1" flipV="1">
              <a:off x="2159" y="580"/>
              <a:ext cx="0" cy="4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596" name="Line 93">
              <a:extLst>
                <a:ext uri="{FF2B5EF4-FFF2-40B4-BE49-F238E27FC236}">
                  <a16:creationId xmlns:a16="http://schemas.microsoft.com/office/drawing/2014/main" id="{254A8F27-811F-BED4-C00C-62B09C6E0AB9}"/>
                </a:ext>
              </a:extLst>
            </p:cNvPr>
            <p:cNvSpPr>
              <a:spLocks noChangeShapeType="1"/>
            </p:cNvSpPr>
            <p:nvPr/>
          </p:nvSpPr>
          <p:spPr bwMode="auto">
            <a:xfrm flipV="1">
              <a:off x="729" y="611"/>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7597" name="Group 94">
              <a:extLst>
                <a:ext uri="{FF2B5EF4-FFF2-40B4-BE49-F238E27FC236}">
                  <a16:creationId xmlns:a16="http://schemas.microsoft.com/office/drawing/2014/main" id="{68A40A14-0FE2-9422-C43E-923A486664B9}"/>
                </a:ext>
              </a:extLst>
            </p:cNvPr>
            <p:cNvGrpSpPr>
              <a:grpSpLocks/>
            </p:cNvGrpSpPr>
            <p:nvPr/>
          </p:nvGrpSpPr>
          <p:grpSpPr bwMode="auto">
            <a:xfrm>
              <a:off x="2056" y="975"/>
              <a:ext cx="206" cy="290"/>
              <a:chOff x="4164" y="1968"/>
              <a:chExt cx="264" cy="420"/>
            </a:xfrm>
          </p:grpSpPr>
          <p:sp>
            <p:nvSpPr>
              <p:cNvPr id="67598" name="AutoShape 95">
                <a:extLst>
                  <a:ext uri="{FF2B5EF4-FFF2-40B4-BE49-F238E27FC236}">
                    <a16:creationId xmlns:a16="http://schemas.microsoft.com/office/drawing/2014/main" id="{E5AD7D8C-94AC-7C08-61E6-036FDADB816E}"/>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7599" name="Line 96">
                <a:extLst>
                  <a:ext uri="{FF2B5EF4-FFF2-40B4-BE49-F238E27FC236}">
                    <a16:creationId xmlns:a16="http://schemas.microsoft.com/office/drawing/2014/main" id="{C92FEDEA-4C6F-9048-3471-C44E55B45D80}"/>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7600" name="Line 97">
              <a:extLst>
                <a:ext uri="{FF2B5EF4-FFF2-40B4-BE49-F238E27FC236}">
                  <a16:creationId xmlns:a16="http://schemas.microsoft.com/office/drawing/2014/main" id="{5586A0BC-38BE-6F1C-4D3E-09632FA04948}"/>
                </a:ext>
              </a:extLst>
            </p:cNvPr>
            <p:cNvSpPr>
              <a:spLocks noChangeShapeType="1"/>
            </p:cNvSpPr>
            <p:nvPr/>
          </p:nvSpPr>
          <p:spPr bwMode="auto">
            <a:xfrm flipV="1">
              <a:off x="1616" y="594"/>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01" name="Rectangle 98">
              <a:extLst>
                <a:ext uri="{FF2B5EF4-FFF2-40B4-BE49-F238E27FC236}">
                  <a16:creationId xmlns:a16="http://schemas.microsoft.com/office/drawing/2014/main" id="{CABCE64D-B9EE-AE61-291D-2EB146DCCE44}"/>
                </a:ext>
              </a:extLst>
            </p:cNvPr>
            <p:cNvSpPr>
              <a:spLocks noChangeArrowheads="1"/>
            </p:cNvSpPr>
            <p:nvPr/>
          </p:nvSpPr>
          <p:spPr bwMode="auto">
            <a:xfrm>
              <a:off x="1568" y="1008"/>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7602" name="Line 99">
              <a:extLst>
                <a:ext uri="{FF2B5EF4-FFF2-40B4-BE49-F238E27FC236}">
                  <a16:creationId xmlns:a16="http://schemas.microsoft.com/office/drawing/2014/main" id="{D3915555-81F3-7877-5835-2536D8AB1BF1}"/>
                </a:ext>
              </a:extLst>
            </p:cNvPr>
            <p:cNvSpPr>
              <a:spLocks noChangeShapeType="1"/>
            </p:cNvSpPr>
            <p:nvPr/>
          </p:nvSpPr>
          <p:spPr bwMode="auto">
            <a:xfrm>
              <a:off x="2144" y="582"/>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03" name="Line 100">
              <a:extLst>
                <a:ext uri="{FF2B5EF4-FFF2-40B4-BE49-F238E27FC236}">
                  <a16:creationId xmlns:a16="http://schemas.microsoft.com/office/drawing/2014/main" id="{F68701BA-8F22-D419-50AD-003CBC7FAA90}"/>
                </a:ext>
              </a:extLst>
            </p:cNvPr>
            <p:cNvSpPr>
              <a:spLocks noChangeShapeType="1"/>
            </p:cNvSpPr>
            <p:nvPr/>
          </p:nvSpPr>
          <p:spPr bwMode="auto">
            <a:xfrm flipV="1">
              <a:off x="2605" y="594"/>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04" name="Rectangle 101">
              <a:extLst>
                <a:ext uri="{FF2B5EF4-FFF2-40B4-BE49-F238E27FC236}">
                  <a16:creationId xmlns:a16="http://schemas.microsoft.com/office/drawing/2014/main" id="{2C20C159-E74C-0F0F-9C99-41935AB75B47}"/>
                </a:ext>
              </a:extLst>
            </p:cNvPr>
            <p:cNvSpPr>
              <a:spLocks noChangeArrowheads="1"/>
            </p:cNvSpPr>
            <p:nvPr/>
          </p:nvSpPr>
          <p:spPr bwMode="auto">
            <a:xfrm>
              <a:off x="2557" y="1008"/>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1798" name="Text Box 102">
              <a:extLst>
                <a:ext uri="{FF2B5EF4-FFF2-40B4-BE49-F238E27FC236}">
                  <a16:creationId xmlns:a16="http://schemas.microsoft.com/office/drawing/2014/main" id="{60A16F60-17BA-5556-2E0B-5B1DB4FB5D8B}"/>
                </a:ext>
              </a:extLst>
            </p:cNvPr>
            <p:cNvSpPr txBox="1">
              <a:spLocks noChangeArrowheads="1"/>
            </p:cNvSpPr>
            <p:nvPr/>
          </p:nvSpPr>
          <p:spPr bwMode="auto">
            <a:xfrm>
              <a:off x="1577" y="969"/>
              <a:ext cx="439"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7606" name="Line 103">
              <a:extLst>
                <a:ext uri="{FF2B5EF4-FFF2-40B4-BE49-F238E27FC236}">
                  <a16:creationId xmlns:a16="http://schemas.microsoft.com/office/drawing/2014/main" id="{42FBAE61-2AF4-01EE-620A-1FD4ED3DE887}"/>
                </a:ext>
              </a:extLst>
            </p:cNvPr>
            <p:cNvSpPr>
              <a:spLocks noChangeShapeType="1"/>
            </p:cNvSpPr>
            <p:nvPr/>
          </p:nvSpPr>
          <p:spPr bwMode="auto">
            <a:xfrm>
              <a:off x="2005" y="1008"/>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67607" name="Line 104">
              <a:extLst>
                <a:ext uri="{FF2B5EF4-FFF2-40B4-BE49-F238E27FC236}">
                  <a16:creationId xmlns:a16="http://schemas.microsoft.com/office/drawing/2014/main" id="{2A6E1E37-7CC8-074E-C143-4F3CB2EF214E}"/>
                </a:ext>
              </a:extLst>
            </p:cNvPr>
            <p:cNvSpPr>
              <a:spLocks noChangeShapeType="1"/>
            </p:cNvSpPr>
            <p:nvPr/>
          </p:nvSpPr>
          <p:spPr bwMode="auto">
            <a:xfrm flipV="1">
              <a:off x="1331" y="544"/>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1801" name="Text Box 105">
              <a:extLst>
                <a:ext uri="{FF2B5EF4-FFF2-40B4-BE49-F238E27FC236}">
                  <a16:creationId xmlns:a16="http://schemas.microsoft.com/office/drawing/2014/main" id="{416750BC-BCCC-EA4D-FD25-BF4A33EEF4E7}"/>
                </a:ext>
              </a:extLst>
            </p:cNvPr>
            <p:cNvSpPr txBox="1">
              <a:spLocks noChangeArrowheads="1"/>
            </p:cNvSpPr>
            <p:nvPr/>
          </p:nvSpPr>
          <p:spPr bwMode="auto">
            <a:xfrm>
              <a:off x="2221" y="1000"/>
              <a:ext cx="634" cy="288"/>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7609" name="Line 106">
              <a:extLst>
                <a:ext uri="{FF2B5EF4-FFF2-40B4-BE49-F238E27FC236}">
                  <a16:creationId xmlns:a16="http://schemas.microsoft.com/office/drawing/2014/main" id="{F5A673F1-EB81-6353-8B30-D7FF6C49DA4D}"/>
                </a:ext>
              </a:extLst>
            </p:cNvPr>
            <p:cNvSpPr>
              <a:spLocks noChangeShapeType="1"/>
            </p:cNvSpPr>
            <p:nvPr/>
          </p:nvSpPr>
          <p:spPr bwMode="auto">
            <a:xfrm flipH="1">
              <a:off x="2116" y="532"/>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1803" name="Text Box 107">
              <a:extLst>
                <a:ext uri="{FF2B5EF4-FFF2-40B4-BE49-F238E27FC236}">
                  <a16:creationId xmlns:a16="http://schemas.microsoft.com/office/drawing/2014/main" id="{3D22B6F3-6619-B6CB-2167-03DB03B1526F}"/>
                </a:ext>
              </a:extLst>
            </p:cNvPr>
            <p:cNvSpPr txBox="1">
              <a:spLocks noChangeArrowheads="1"/>
            </p:cNvSpPr>
            <p:nvPr/>
          </p:nvSpPr>
          <p:spPr bwMode="auto">
            <a:xfrm>
              <a:off x="1160" y="963"/>
              <a:ext cx="466"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7611" name="Line 108">
              <a:extLst>
                <a:ext uri="{FF2B5EF4-FFF2-40B4-BE49-F238E27FC236}">
                  <a16:creationId xmlns:a16="http://schemas.microsoft.com/office/drawing/2014/main" id="{DDACD4D6-8ECC-032F-94F4-AB449562E188}"/>
                </a:ext>
              </a:extLst>
            </p:cNvPr>
            <p:cNvSpPr>
              <a:spLocks noChangeShapeType="1"/>
            </p:cNvSpPr>
            <p:nvPr/>
          </p:nvSpPr>
          <p:spPr bwMode="auto">
            <a:xfrm flipV="1">
              <a:off x="3000" y="602"/>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12" name="Rectangle 109">
              <a:extLst>
                <a:ext uri="{FF2B5EF4-FFF2-40B4-BE49-F238E27FC236}">
                  <a16:creationId xmlns:a16="http://schemas.microsoft.com/office/drawing/2014/main" id="{1E0712BF-8351-0FC3-0908-0A671BB36716}"/>
                </a:ext>
              </a:extLst>
            </p:cNvPr>
            <p:cNvSpPr>
              <a:spLocks noChangeArrowheads="1"/>
            </p:cNvSpPr>
            <p:nvPr/>
          </p:nvSpPr>
          <p:spPr bwMode="auto">
            <a:xfrm>
              <a:off x="2955" y="987"/>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1806" name="Text Box 110">
              <a:extLst>
                <a:ext uri="{FF2B5EF4-FFF2-40B4-BE49-F238E27FC236}">
                  <a16:creationId xmlns:a16="http://schemas.microsoft.com/office/drawing/2014/main" id="{198AB5F6-82D3-8CCB-CBB9-8CCC4A274B40}"/>
                </a:ext>
              </a:extLst>
            </p:cNvPr>
            <p:cNvSpPr txBox="1">
              <a:spLocks noChangeArrowheads="1"/>
            </p:cNvSpPr>
            <p:nvPr/>
          </p:nvSpPr>
          <p:spPr bwMode="auto">
            <a:xfrm>
              <a:off x="2198" y="977"/>
              <a:ext cx="453"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41807" name="Text Box 111">
              <a:extLst>
                <a:ext uri="{FF2B5EF4-FFF2-40B4-BE49-F238E27FC236}">
                  <a16:creationId xmlns:a16="http://schemas.microsoft.com/office/drawing/2014/main" id="{F45D57CA-0040-DA28-AC83-A3E1D4ECAF5A}"/>
                </a:ext>
              </a:extLst>
            </p:cNvPr>
            <p:cNvSpPr txBox="1">
              <a:spLocks noChangeArrowheads="1"/>
            </p:cNvSpPr>
            <p:nvPr/>
          </p:nvSpPr>
          <p:spPr bwMode="auto">
            <a:xfrm>
              <a:off x="2577" y="963"/>
              <a:ext cx="508"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41808" name="Text Box 112">
              <a:extLst>
                <a:ext uri="{FF2B5EF4-FFF2-40B4-BE49-F238E27FC236}">
                  <a16:creationId xmlns:a16="http://schemas.microsoft.com/office/drawing/2014/main" id="{D90825BE-3A4E-8662-BFDE-9431D6898C50}"/>
                </a:ext>
              </a:extLst>
            </p:cNvPr>
            <p:cNvSpPr txBox="1">
              <a:spLocks noChangeArrowheads="1"/>
            </p:cNvSpPr>
            <p:nvPr/>
          </p:nvSpPr>
          <p:spPr bwMode="auto">
            <a:xfrm>
              <a:off x="1956" y="1413"/>
              <a:ext cx="224"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41809" name="Text Box 113">
              <a:extLst>
                <a:ext uri="{FF2B5EF4-FFF2-40B4-BE49-F238E27FC236}">
                  <a16:creationId xmlns:a16="http://schemas.microsoft.com/office/drawing/2014/main" id="{A9AD9190-76E1-D64B-F6D4-D6438567F01E}"/>
                </a:ext>
              </a:extLst>
            </p:cNvPr>
            <p:cNvSpPr txBox="1">
              <a:spLocks noChangeArrowheads="1"/>
            </p:cNvSpPr>
            <p:nvPr/>
          </p:nvSpPr>
          <p:spPr bwMode="auto">
            <a:xfrm>
              <a:off x="1113" y="360"/>
              <a:ext cx="224"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41810" name="Text Box 114">
              <a:extLst>
                <a:ext uri="{FF2B5EF4-FFF2-40B4-BE49-F238E27FC236}">
                  <a16:creationId xmlns:a16="http://schemas.microsoft.com/office/drawing/2014/main" id="{4A219ED6-BC7F-F924-464C-130A794DC6A7}"/>
                </a:ext>
              </a:extLst>
            </p:cNvPr>
            <p:cNvSpPr txBox="1">
              <a:spLocks noChangeArrowheads="1"/>
            </p:cNvSpPr>
            <p:nvPr/>
          </p:nvSpPr>
          <p:spPr bwMode="auto">
            <a:xfrm>
              <a:off x="2351" y="336"/>
              <a:ext cx="223"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67618" name="Line 115">
              <a:extLst>
                <a:ext uri="{FF2B5EF4-FFF2-40B4-BE49-F238E27FC236}">
                  <a16:creationId xmlns:a16="http://schemas.microsoft.com/office/drawing/2014/main" id="{8A55779C-1774-3A18-4ECD-F499D653AB9C}"/>
                </a:ext>
              </a:extLst>
            </p:cNvPr>
            <p:cNvSpPr>
              <a:spLocks noChangeShapeType="1"/>
            </p:cNvSpPr>
            <p:nvPr/>
          </p:nvSpPr>
          <p:spPr bwMode="auto">
            <a:xfrm flipV="1">
              <a:off x="1212" y="602"/>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1812" name="Text Box 116" descr="新闻纸">
              <a:extLst>
                <a:ext uri="{FF2B5EF4-FFF2-40B4-BE49-F238E27FC236}">
                  <a16:creationId xmlns:a16="http://schemas.microsoft.com/office/drawing/2014/main" id="{E3B11310-C975-6E8E-50D9-29945A6DCFED}"/>
                </a:ext>
              </a:extLst>
            </p:cNvPr>
            <p:cNvSpPr txBox="1">
              <a:spLocks noChangeArrowheads="1"/>
            </p:cNvSpPr>
            <p:nvPr/>
          </p:nvSpPr>
          <p:spPr bwMode="auto">
            <a:xfrm>
              <a:off x="847" y="577"/>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1813" name="Text Box 117" descr="新闻纸">
              <a:extLst>
                <a:ext uri="{FF2B5EF4-FFF2-40B4-BE49-F238E27FC236}">
                  <a16:creationId xmlns:a16="http://schemas.microsoft.com/office/drawing/2014/main" id="{E21FA355-2FDA-58CE-9340-ED463DCE74C0}"/>
                </a:ext>
              </a:extLst>
            </p:cNvPr>
            <p:cNvSpPr txBox="1">
              <a:spLocks noChangeArrowheads="1"/>
            </p:cNvSpPr>
            <p:nvPr/>
          </p:nvSpPr>
          <p:spPr bwMode="auto">
            <a:xfrm>
              <a:off x="837" y="1434"/>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67621" name="Rectangle 118">
              <a:extLst>
                <a:ext uri="{FF2B5EF4-FFF2-40B4-BE49-F238E27FC236}">
                  <a16:creationId xmlns:a16="http://schemas.microsoft.com/office/drawing/2014/main" id="{FC1E676B-74DA-F785-3359-802A96D450BE}"/>
                </a:ext>
              </a:extLst>
            </p:cNvPr>
            <p:cNvSpPr>
              <a:spLocks noChangeArrowheads="1"/>
            </p:cNvSpPr>
            <p:nvPr/>
          </p:nvSpPr>
          <p:spPr bwMode="auto">
            <a:xfrm>
              <a:off x="1176" y="98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1815" name="Rectangle 119" descr="新闻纸">
              <a:extLst>
                <a:ext uri="{FF2B5EF4-FFF2-40B4-BE49-F238E27FC236}">
                  <a16:creationId xmlns:a16="http://schemas.microsoft.com/office/drawing/2014/main" id="{68BB378D-C6E9-66CB-1BEE-0316151C26CE}"/>
                </a:ext>
              </a:extLst>
            </p:cNvPr>
            <p:cNvSpPr>
              <a:spLocks noChangeArrowheads="1"/>
            </p:cNvSpPr>
            <p:nvPr/>
          </p:nvSpPr>
          <p:spPr bwMode="auto">
            <a:xfrm>
              <a:off x="3050" y="625"/>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1816" name="Rectangle 120" descr="新闻纸">
              <a:extLst>
                <a:ext uri="{FF2B5EF4-FFF2-40B4-BE49-F238E27FC236}">
                  <a16:creationId xmlns:a16="http://schemas.microsoft.com/office/drawing/2014/main" id="{A8275F5B-D395-6BCB-D46F-187921DA4B73}"/>
                </a:ext>
              </a:extLst>
            </p:cNvPr>
            <p:cNvSpPr>
              <a:spLocks noChangeArrowheads="1"/>
            </p:cNvSpPr>
            <p:nvPr/>
          </p:nvSpPr>
          <p:spPr bwMode="auto">
            <a:xfrm>
              <a:off x="3050" y="1268"/>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grpSp>
          <p:nvGrpSpPr>
            <p:cNvPr id="67624" name="Group 121">
              <a:extLst>
                <a:ext uri="{FF2B5EF4-FFF2-40B4-BE49-F238E27FC236}">
                  <a16:creationId xmlns:a16="http://schemas.microsoft.com/office/drawing/2014/main" id="{4FD070DB-9024-2389-1890-C6F336906511}"/>
                </a:ext>
              </a:extLst>
            </p:cNvPr>
            <p:cNvGrpSpPr>
              <a:grpSpLocks/>
            </p:cNvGrpSpPr>
            <p:nvPr/>
          </p:nvGrpSpPr>
          <p:grpSpPr bwMode="auto">
            <a:xfrm>
              <a:off x="2094" y="1655"/>
              <a:ext cx="160" cy="119"/>
              <a:chOff x="4403" y="3875"/>
              <a:chExt cx="160" cy="119"/>
            </a:xfrm>
          </p:grpSpPr>
          <p:sp>
            <p:nvSpPr>
              <p:cNvPr id="67625" name="Line 122">
                <a:extLst>
                  <a:ext uri="{FF2B5EF4-FFF2-40B4-BE49-F238E27FC236}">
                    <a16:creationId xmlns:a16="http://schemas.microsoft.com/office/drawing/2014/main" id="{216857DB-D6F7-4B72-A94E-3CE6EBDD3F5B}"/>
                  </a:ext>
                </a:extLst>
              </p:cNvPr>
              <p:cNvSpPr>
                <a:spLocks noChangeShapeType="1"/>
              </p:cNvSpPr>
              <p:nvPr/>
            </p:nvSpPr>
            <p:spPr bwMode="auto">
              <a:xfrm>
                <a:off x="4482"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26" name="Line 123">
                <a:extLst>
                  <a:ext uri="{FF2B5EF4-FFF2-40B4-BE49-F238E27FC236}">
                    <a16:creationId xmlns:a16="http://schemas.microsoft.com/office/drawing/2014/main" id="{B80D67A2-F7E8-6972-5253-53831F14D519}"/>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7627" name="Line 124">
              <a:extLst>
                <a:ext uri="{FF2B5EF4-FFF2-40B4-BE49-F238E27FC236}">
                  <a16:creationId xmlns:a16="http://schemas.microsoft.com/office/drawing/2014/main" id="{7D233A63-1981-AF45-0501-2D79B0F84604}"/>
                </a:ext>
              </a:extLst>
            </p:cNvPr>
            <p:cNvSpPr>
              <a:spLocks noChangeShapeType="1"/>
            </p:cNvSpPr>
            <p:nvPr/>
          </p:nvSpPr>
          <p:spPr bwMode="auto">
            <a:xfrm flipH="1" flipV="1">
              <a:off x="3005" y="1245"/>
              <a:ext cx="0" cy="4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28" name="Line 125">
              <a:extLst>
                <a:ext uri="{FF2B5EF4-FFF2-40B4-BE49-F238E27FC236}">
                  <a16:creationId xmlns:a16="http://schemas.microsoft.com/office/drawing/2014/main" id="{24A71C07-4EC9-D1D5-1646-2111528D7F18}"/>
                </a:ext>
              </a:extLst>
            </p:cNvPr>
            <p:cNvSpPr>
              <a:spLocks noChangeShapeType="1"/>
            </p:cNvSpPr>
            <p:nvPr/>
          </p:nvSpPr>
          <p:spPr bwMode="auto">
            <a:xfrm flipV="1">
              <a:off x="2603" y="1268"/>
              <a:ext cx="0" cy="3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29" name="Line 126">
              <a:extLst>
                <a:ext uri="{FF2B5EF4-FFF2-40B4-BE49-F238E27FC236}">
                  <a16:creationId xmlns:a16="http://schemas.microsoft.com/office/drawing/2014/main" id="{23E0F5F2-2A1A-ADB5-37B5-1F80A2374135}"/>
                </a:ext>
              </a:extLst>
            </p:cNvPr>
            <p:cNvSpPr>
              <a:spLocks noChangeShapeType="1"/>
            </p:cNvSpPr>
            <p:nvPr/>
          </p:nvSpPr>
          <p:spPr bwMode="auto">
            <a:xfrm flipH="1" flipV="1">
              <a:off x="1610" y="1268"/>
              <a:ext cx="1" cy="3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30" name="Line 127">
              <a:extLst>
                <a:ext uri="{FF2B5EF4-FFF2-40B4-BE49-F238E27FC236}">
                  <a16:creationId xmlns:a16="http://schemas.microsoft.com/office/drawing/2014/main" id="{25F4983C-063C-63FA-0170-2499AB449E55}"/>
                </a:ext>
              </a:extLst>
            </p:cNvPr>
            <p:cNvSpPr>
              <a:spLocks noChangeShapeType="1"/>
            </p:cNvSpPr>
            <p:nvPr/>
          </p:nvSpPr>
          <p:spPr bwMode="auto">
            <a:xfrm flipV="1">
              <a:off x="1213" y="1256"/>
              <a:ext cx="0" cy="4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31" name="Line 128">
              <a:extLst>
                <a:ext uri="{FF2B5EF4-FFF2-40B4-BE49-F238E27FC236}">
                  <a16:creationId xmlns:a16="http://schemas.microsoft.com/office/drawing/2014/main" id="{E2CD007D-6585-2686-8DCA-4CDC0F14E797}"/>
                </a:ext>
              </a:extLst>
            </p:cNvPr>
            <p:cNvSpPr>
              <a:spLocks noChangeShapeType="1"/>
            </p:cNvSpPr>
            <p:nvPr/>
          </p:nvSpPr>
          <p:spPr bwMode="auto">
            <a:xfrm flipH="1" flipV="1">
              <a:off x="2170" y="1273"/>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32" name="Line 129">
              <a:extLst>
                <a:ext uri="{FF2B5EF4-FFF2-40B4-BE49-F238E27FC236}">
                  <a16:creationId xmlns:a16="http://schemas.microsoft.com/office/drawing/2014/main" id="{C9ED5392-44ED-13A4-FB97-9A0682666B44}"/>
                </a:ext>
              </a:extLst>
            </p:cNvPr>
            <p:cNvSpPr>
              <a:spLocks noChangeShapeType="1"/>
            </p:cNvSpPr>
            <p:nvPr/>
          </p:nvSpPr>
          <p:spPr bwMode="auto">
            <a:xfrm flipH="1">
              <a:off x="732" y="1034"/>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33" name="Rectangle 130">
              <a:extLst>
                <a:ext uri="{FF2B5EF4-FFF2-40B4-BE49-F238E27FC236}">
                  <a16:creationId xmlns:a16="http://schemas.microsoft.com/office/drawing/2014/main" id="{ACD87924-93C0-5224-72FD-E80CF80F6778}"/>
                </a:ext>
              </a:extLst>
            </p:cNvPr>
            <p:cNvSpPr>
              <a:spLocks noChangeArrowheads="1"/>
            </p:cNvSpPr>
            <p:nvPr/>
          </p:nvSpPr>
          <p:spPr bwMode="auto">
            <a:xfrm>
              <a:off x="695" y="806"/>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7634" name="Line 131">
              <a:extLst>
                <a:ext uri="{FF2B5EF4-FFF2-40B4-BE49-F238E27FC236}">
                  <a16:creationId xmlns:a16="http://schemas.microsoft.com/office/drawing/2014/main" id="{B558D0E0-24CE-0978-6C74-20F1BF1012D4}"/>
                </a:ext>
              </a:extLst>
            </p:cNvPr>
            <p:cNvSpPr>
              <a:spLocks noChangeShapeType="1"/>
            </p:cNvSpPr>
            <p:nvPr/>
          </p:nvSpPr>
          <p:spPr bwMode="auto">
            <a:xfrm flipH="1">
              <a:off x="732" y="612"/>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7635" name="Oval 132">
              <a:extLst>
                <a:ext uri="{FF2B5EF4-FFF2-40B4-BE49-F238E27FC236}">
                  <a16:creationId xmlns:a16="http://schemas.microsoft.com/office/drawing/2014/main" id="{0BDE96FC-7B84-1E32-68B7-031C87060348}"/>
                </a:ext>
              </a:extLst>
            </p:cNvPr>
            <p:cNvSpPr>
              <a:spLocks noChangeArrowheads="1"/>
            </p:cNvSpPr>
            <p:nvPr/>
          </p:nvSpPr>
          <p:spPr bwMode="auto">
            <a:xfrm>
              <a:off x="631" y="1303"/>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41829" name="Rectangle 133" descr="新闻纸">
              <a:extLst>
                <a:ext uri="{FF2B5EF4-FFF2-40B4-BE49-F238E27FC236}">
                  <a16:creationId xmlns:a16="http://schemas.microsoft.com/office/drawing/2014/main" id="{D1A2EBC3-2443-F66B-F4BC-C7AE814F3705}"/>
                </a:ext>
              </a:extLst>
            </p:cNvPr>
            <p:cNvSpPr>
              <a:spLocks noChangeArrowheads="1"/>
            </p:cNvSpPr>
            <p:nvPr/>
          </p:nvSpPr>
          <p:spPr bwMode="auto">
            <a:xfrm>
              <a:off x="517" y="1070"/>
              <a:ext cx="228"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1830" name="Rectangle 134">
              <a:extLst>
                <a:ext uri="{FF2B5EF4-FFF2-40B4-BE49-F238E27FC236}">
                  <a16:creationId xmlns:a16="http://schemas.microsoft.com/office/drawing/2014/main" id="{DB4D7B03-E96B-0B05-D270-C5E5FD507FD7}"/>
                </a:ext>
              </a:extLst>
            </p:cNvPr>
            <p:cNvSpPr>
              <a:spLocks noChangeArrowheads="1"/>
            </p:cNvSpPr>
            <p:nvPr/>
          </p:nvSpPr>
          <p:spPr bwMode="auto">
            <a:xfrm>
              <a:off x="506" y="1376"/>
              <a:ext cx="230" cy="327"/>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1831" name="Text Box 135">
              <a:extLst>
                <a:ext uri="{FF2B5EF4-FFF2-40B4-BE49-F238E27FC236}">
                  <a16:creationId xmlns:a16="http://schemas.microsoft.com/office/drawing/2014/main" id="{AA3186B8-9E9A-8421-AAB2-60C22BA8F217}"/>
                </a:ext>
              </a:extLst>
            </p:cNvPr>
            <p:cNvSpPr txBox="1">
              <a:spLocks noChangeArrowheads="1"/>
            </p:cNvSpPr>
            <p:nvPr/>
          </p:nvSpPr>
          <p:spPr bwMode="auto">
            <a:xfrm>
              <a:off x="354" y="755"/>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7639" name="Oval 136">
              <a:extLst>
                <a:ext uri="{FF2B5EF4-FFF2-40B4-BE49-F238E27FC236}">
                  <a16:creationId xmlns:a16="http://schemas.microsoft.com/office/drawing/2014/main" id="{1F4ED770-3D30-87E6-6208-E4CD6A9D2CCD}"/>
                </a:ext>
              </a:extLst>
            </p:cNvPr>
            <p:cNvSpPr>
              <a:spLocks noChangeArrowheads="1"/>
            </p:cNvSpPr>
            <p:nvPr/>
          </p:nvSpPr>
          <p:spPr bwMode="auto">
            <a:xfrm>
              <a:off x="2144" y="1637"/>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67640" name="Object 137">
              <a:extLst>
                <a:ext uri="{FF2B5EF4-FFF2-40B4-BE49-F238E27FC236}">
                  <a16:creationId xmlns:a16="http://schemas.microsoft.com/office/drawing/2014/main" id="{15BF3918-F6C2-61E3-3639-8E83EE11C11F}"/>
                </a:ext>
              </a:extLst>
            </p:cNvPr>
            <p:cNvGraphicFramePr>
              <a:graphicFrameLocks/>
            </p:cNvGraphicFramePr>
            <p:nvPr/>
          </p:nvGraphicFramePr>
          <p:xfrm>
            <a:off x="875" y="988"/>
            <a:ext cx="181" cy="295"/>
          </p:xfrm>
          <a:graphic>
            <a:graphicData uri="http://schemas.openxmlformats.org/presentationml/2006/ole">
              <mc:AlternateContent xmlns:mc="http://schemas.openxmlformats.org/markup-compatibility/2006">
                <mc:Choice xmlns:v="urn:schemas-microsoft-com:vml" Requires="v">
                  <p:oleObj r:id="rId5" imgW="190417" imgH="241195" progId="Equation.3">
                    <p:embed/>
                  </p:oleObj>
                </mc:Choice>
                <mc:Fallback>
                  <p:oleObj r:id="rId5" imgW="190417" imgH="241195" progId="Equation.3">
                    <p:embed/>
                    <p:pic>
                      <p:nvPicPr>
                        <p:cNvPr id="0" name="Object 137"/>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5" y="988"/>
                          <a:ext cx="18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7641" name="Object 138">
              <a:extLst>
                <a:ext uri="{FF2B5EF4-FFF2-40B4-BE49-F238E27FC236}">
                  <a16:creationId xmlns:a16="http://schemas.microsoft.com/office/drawing/2014/main" id="{AD5793CB-8490-F927-C7D7-D841EB0AB041}"/>
                </a:ext>
              </a:extLst>
            </p:cNvPr>
            <p:cNvGraphicFramePr>
              <a:graphicFrameLocks/>
            </p:cNvGraphicFramePr>
            <p:nvPr/>
          </p:nvGraphicFramePr>
          <p:xfrm>
            <a:off x="750" y="273"/>
            <a:ext cx="150" cy="293"/>
          </p:xfrm>
          <a:graphic>
            <a:graphicData uri="http://schemas.openxmlformats.org/presentationml/2006/ole">
              <mc:AlternateContent xmlns:mc="http://schemas.openxmlformats.org/markup-compatibility/2006">
                <mc:Choice xmlns:v="urn:schemas-microsoft-com:vml" Requires="v">
                  <p:oleObj r:id="rId7" imgW="152268" imgH="228402" progId="Equation.3">
                    <p:embed/>
                  </p:oleObj>
                </mc:Choice>
                <mc:Fallback>
                  <p:oleObj r:id="rId7" imgW="152268" imgH="228402" progId="Equation.3">
                    <p:embed/>
                    <p:pic>
                      <p:nvPicPr>
                        <p:cNvPr id="0" name="Object 138"/>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0" y="273"/>
                          <a:ext cx="15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7642" name="Object 139">
              <a:extLst>
                <a:ext uri="{FF2B5EF4-FFF2-40B4-BE49-F238E27FC236}">
                  <a16:creationId xmlns:a16="http://schemas.microsoft.com/office/drawing/2014/main" id="{CB0A9B85-60FF-3CF0-A13B-72761D91CF2F}"/>
                </a:ext>
              </a:extLst>
            </p:cNvPr>
            <p:cNvGraphicFramePr>
              <a:graphicFrameLocks/>
            </p:cNvGraphicFramePr>
            <p:nvPr/>
          </p:nvGraphicFramePr>
          <p:xfrm>
            <a:off x="1352" y="260"/>
            <a:ext cx="177" cy="313"/>
          </p:xfrm>
          <a:graphic>
            <a:graphicData uri="http://schemas.openxmlformats.org/presentationml/2006/ole">
              <mc:AlternateContent xmlns:mc="http://schemas.openxmlformats.org/markup-compatibility/2006">
                <mc:Choice xmlns:v="urn:schemas-microsoft-com:vml" Requires="v">
                  <p:oleObj r:id="rId9" imgW="177492" imgH="240882" progId="Equation.3">
                    <p:embed/>
                  </p:oleObj>
                </mc:Choice>
                <mc:Fallback>
                  <p:oleObj r:id="rId9" imgW="177492" imgH="240882" progId="Equation.3">
                    <p:embed/>
                    <p:pic>
                      <p:nvPicPr>
                        <p:cNvPr id="0" name="Object 139"/>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52" y="260"/>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7643" name="Object 140">
              <a:extLst>
                <a:ext uri="{FF2B5EF4-FFF2-40B4-BE49-F238E27FC236}">
                  <a16:creationId xmlns:a16="http://schemas.microsoft.com/office/drawing/2014/main" id="{76A85A7E-6FE8-CD67-17AE-7D29386E415A}"/>
                </a:ext>
              </a:extLst>
            </p:cNvPr>
            <p:cNvGraphicFramePr>
              <a:graphicFrameLocks/>
            </p:cNvGraphicFramePr>
            <p:nvPr/>
          </p:nvGraphicFramePr>
          <p:xfrm>
            <a:off x="2163" y="239"/>
            <a:ext cx="223" cy="308"/>
          </p:xfrm>
          <a:graphic>
            <a:graphicData uri="http://schemas.openxmlformats.org/presentationml/2006/ole">
              <mc:AlternateContent xmlns:mc="http://schemas.openxmlformats.org/markup-compatibility/2006">
                <mc:Choice xmlns:v="urn:schemas-microsoft-com:vml" Requires="v">
                  <p:oleObj r:id="rId11" imgW="228501" imgH="241195" progId="Equation.3">
                    <p:embed/>
                  </p:oleObj>
                </mc:Choice>
                <mc:Fallback>
                  <p:oleObj r:id="rId11" imgW="228501" imgH="241195" progId="Equation.3">
                    <p:embed/>
                    <p:pic>
                      <p:nvPicPr>
                        <p:cNvPr id="0" name="Object 14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63" y="239"/>
                          <a:ext cx="223"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7644" name="Object 141">
              <a:extLst>
                <a:ext uri="{FF2B5EF4-FFF2-40B4-BE49-F238E27FC236}">
                  <a16:creationId xmlns:a16="http://schemas.microsoft.com/office/drawing/2014/main" id="{BA53A7E9-D1C5-DF87-713D-D2000F02C609}"/>
                </a:ext>
              </a:extLst>
            </p:cNvPr>
            <p:cNvGraphicFramePr>
              <a:graphicFrameLocks/>
            </p:cNvGraphicFramePr>
            <p:nvPr/>
          </p:nvGraphicFramePr>
          <p:xfrm>
            <a:off x="3068" y="985"/>
            <a:ext cx="181" cy="283"/>
          </p:xfrm>
          <a:graphic>
            <a:graphicData uri="http://schemas.openxmlformats.org/presentationml/2006/ole">
              <mc:AlternateContent xmlns:mc="http://schemas.openxmlformats.org/markup-compatibility/2006">
                <mc:Choice xmlns:v="urn:schemas-microsoft-com:vml" Requires="v">
                  <p:oleObj r:id="rId13" imgW="203024" imgH="241091" progId="Equation.3">
                    <p:embed/>
                  </p:oleObj>
                </mc:Choice>
                <mc:Fallback>
                  <p:oleObj r:id="rId13" imgW="203024" imgH="241091" progId="Equation.3">
                    <p:embed/>
                    <p:pic>
                      <p:nvPicPr>
                        <p:cNvPr id="0" name="Object 141"/>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68" y="985"/>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7645" name="Object 142">
              <a:extLst>
                <a:ext uri="{FF2B5EF4-FFF2-40B4-BE49-F238E27FC236}">
                  <a16:creationId xmlns:a16="http://schemas.microsoft.com/office/drawing/2014/main" id="{F4BDBF60-CD39-7055-99B2-7AAF80C20E08}"/>
                </a:ext>
              </a:extLst>
            </p:cNvPr>
            <p:cNvGraphicFramePr>
              <a:graphicFrameLocks/>
            </p:cNvGraphicFramePr>
            <p:nvPr/>
          </p:nvGraphicFramePr>
          <p:xfrm>
            <a:off x="1903" y="731"/>
            <a:ext cx="186" cy="313"/>
          </p:xfrm>
          <a:graphic>
            <a:graphicData uri="http://schemas.openxmlformats.org/presentationml/2006/ole">
              <mc:AlternateContent xmlns:mc="http://schemas.openxmlformats.org/markup-compatibility/2006">
                <mc:Choice xmlns:v="urn:schemas-microsoft-com:vml" Requires="v">
                  <p:oleObj r:id="rId15" imgW="241195" imgH="241195" progId="Equation.3">
                    <p:embed/>
                  </p:oleObj>
                </mc:Choice>
                <mc:Fallback>
                  <p:oleObj r:id="rId15" imgW="241195" imgH="241195" progId="Equation.3">
                    <p:embed/>
                    <p:pic>
                      <p:nvPicPr>
                        <p:cNvPr id="0" name="Object 142"/>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03" y="731"/>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7646" name="Line 143">
              <a:extLst>
                <a:ext uri="{FF2B5EF4-FFF2-40B4-BE49-F238E27FC236}">
                  <a16:creationId xmlns:a16="http://schemas.microsoft.com/office/drawing/2014/main" id="{F4B9E4BD-2FE1-ABE0-8E56-0AA5C335FC73}"/>
                </a:ext>
              </a:extLst>
            </p:cNvPr>
            <p:cNvSpPr>
              <a:spLocks noChangeShapeType="1"/>
            </p:cNvSpPr>
            <p:nvPr/>
          </p:nvSpPr>
          <p:spPr bwMode="auto">
            <a:xfrm flipV="1">
              <a:off x="727" y="561"/>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7647" name="Object 144">
              <a:extLst>
                <a:ext uri="{FF2B5EF4-FFF2-40B4-BE49-F238E27FC236}">
                  <a16:creationId xmlns:a16="http://schemas.microsoft.com/office/drawing/2014/main" id="{9CAE1A47-55EA-DAE3-9611-C52B315530EA}"/>
                </a:ext>
              </a:extLst>
            </p:cNvPr>
            <p:cNvGraphicFramePr>
              <a:graphicFrameLocks/>
            </p:cNvGraphicFramePr>
            <p:nvPr/>
          </p:nvGraphicFramePr>
          <p:xfrm>
            <a:off x="405" y="1243"/>
            <a:ext cx="205" cy="295"/>
          </p:xfrm>
          <a:graphic>
            <a:graphicData uri="http://schemas.openxmlformats.org/presentationml/2006/ole">
              <mc:AlternateContent xmlns:mc="http://schemas.openxmlformats.org/markup-compatibility/2006">
                <mc:Choice xmlns:v="urn:schemas-microsoft-com:vml" Requires="v">
                  <p:oleObj r:id="rId17" imgW="215619" imgH="240986" progId="Equation.3">
                    <p:embed/>
                  </p:oleObj>
                </mc:Choice>
                <mc:Fallback>
                  <p:oleObj r:id="rId17" imgW="215619" imgH="240986" progId="Equation.3">
                    <p:embed/>
                    <p:pic>
                      <p:nvPicPr>
                        <p:cNvPr id="0" name="Object 144"/>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05" y="1243"/>
                          <a:ext cx="20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7648" name="Line 145">
              <a:extLst>
                <a:ext uri="{FF2B5EF4-FFF2-40B4-BE49-F238E27FC236}">
                  <a16:creationId xmlns:a16="http://schemas.microsoft.com/office/drawing/2014/main" id="{12F7FE0B-AA51-9A2D-88E1-B3E9E5A42F34}"/>
                </a:ext>
              </a:extLst>
            </p:cNvPr>
            <p:cNvSpPr>
              <a:spLocks noChangeShapeType="1"/>
            </p:cNvSpPr>
            <p:nvPr/>
          </p:nvSpPr>
          <p:spPr bwMode="auto">
            <a:xfrm>
              <a:off x="1254" y="653"/>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7649" name="Object 146">
              <a:extLst>
                <a:ext uri="{FF2B5EF4-FFF2-40B4-BE49-F238E27FC236}">
                  <a16:creationId xmlns:a16="http://schemas.microsoft.com/office/drawing/2014/main" id="{ED6392BC-3308-1D1F-27AC-C92A87F383F2}"/>
                </a:ext>
              </a:extLst>
            </p:cNvPr>
            <p:cNvGraphicFramePr>
              <a:graphicFrameLocks/>
            </p:cNvGraphicFramePr>
            <p:nvPr/>
          </p:nvGraphicFramePr>
          <p:xfrm>
            <a:off x="1263" y="641"/>
            <a:ext cx="261" cy="340"/>
          </p:xfrm>
          <a:graphic>
            <a:graphicData uri="http://schemas.openxmlformats.org/presentationml/2006/ole">
              <mc:AlternateContent xmlns:mc="http://schemas.openxmlformats.org/markup-compatibility/2006">
                <mc:Choice xmlns:v="urn:schemas-microsoft-com:vml" Requires="v">
                  <p:oleObj r:id="rId19" imgW="253780" imgH="253780" progId="Equation.3">
                    <p:embed/>
                  </p:oleObj>
                </mc:Choice>
                <mc:Fallback>
                  <p:oleObj r:id="rId19" imgW="253780" imgH="253780" progId="Equation.3">
                    <p:embed/>
                    <p:pic>
                      <p:nvPicPr>
                        <p:cNvPr id="0" name="Object 146"/>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63" y="641"/>
                          <a:ext cx="261"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
        <p:nvSpPr>
          <p:cNvPr id="541843" name="Text Box 147">
            <a:extLst>
              <a:ext uri="{FF2B5EF4-FFF2-40B4-BE49-F238E27FC236}">
                <a16:creationId xmlns:a16="http://schemas.microsoft.com/office/drawing/2014/main" id="{B9C4E6FF-93D4-509D-0755-AAB2C0C1E0F2}"/>
              </a:ext>
            </a:extLst>
          </p:cNvPr>
          <p:cNvSpPr txBox="1">
            <a:spLocks noChangeArrowheads="1"/>
          </p:cNvSpPr>
          <p:nvPr/>
        </p:nvSpPr>
        <p:spPr bwMode="auto">
          <a:xfrm>
            <a:off x="1692275" y="5319713"/>
            <a:ext cx="2835275" cy="582612"/>
          </a:xfrm>
          <a:prstGeom prst="rect">
            <a:avLst/>
          </a:prstGeom>
          <a:noFill/>
          <a:ln w="38100">
            <a:noFill/>
            <a:miter lim="800000"/>
          </a:ln>
          <a:effectLst/>
        </p:spPr>
        <p:txBody>
          <a:bodyPr lIns="90000" tIns="46800" rIns="90000" bIns="46800" anchor="ctr">
            <a:spAutoFit/>
          </a:bodyPr>
          <a:lstStyle/>
          <a:p>
            <a:pPr>
              <a:lnSpc>
                <a:spcPct val="115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3.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输出电阻高</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541844" name="Text Box 148">
            <a:extLst>
              <a:ext uri="{FF2B5EF4-FFF2-40B4-BE49-F238E27FC236}">
                <a16:creationId xmlns:a16="http://schemas.microsoft.com/office/drawing/2014/main" id="{53157383-0080-B5B2-F35E-069E9FB67393}"/>
              </a:ext>
            </a:extLst>
          </p:cNvPr>
          <p:cNvSpPr txBox="1">
            <a:spLocks noChangeArrowheads="1"/>
          </p:cNvSpPr>
          <p:nvPr/>
        </p:nvSpPr>
        <p:spPr bwMode="auto">
          <a:xfrm>
            <a:off x="1736725" y="4511675"/>
            <a:ext cx="3014663" cy="582613"/>
          </a:xfrm>
          <a:prstGeom prst="rect">
            <a:avLst/>
          </a:prstGeom>
          <a:noFill/>
          <a:ln w="38100">
            <a:noFill/>
            <a:miter lim="800000"/>
          </a:ln>
          <a:effectLst/>
        </p:spPr>
        <p:txBody>
          <a:bodyPr lIns="90000" tIns="46800" rIns="90000" bIns="46800" anchor="ctr">
            <a:spAutoFit/>
          </a:bodyPr>
          <a:lstStyle/>
          <a:p>
            <a:pPr>
              <a:lnSpc>
                <a:spcPct val="115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2.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输入电阻低</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graphicFrame>
        <p:nvGraphicFramePr>
          <p:cNvPr id="541845" name="Object 149">
            <a:extLst>
              <a:ext uri="{FF2B5EF4-FFF2-40B4-BE49-F238E27FC236}">
                <a16:creationId xmlns:a16="http://schemas.microsoft.com/office/drawing/2014/main" id="{89740DAA-215D-7E43-C15A-F1BEF17A0A18}"/>
              </a:ext>
            </a:extLst>
          </p:cNvPr>
          <p:cNvGraphicFramePr>
            <a:graphicFrameLocks/>
          </p:cNvGraphicFramePr>
          <p:nvPr/>
        </p:nvGraphicFramePr>
        <p:xfrm>
          <a:off x="4932363" y="4464050"/>
          <a:ext cx="1304925" cy="765175"/>
        </p:xfrm>
        <a:graphic>
          <a:graphicData uri="http://schemas.openxmlformats.org/presentationml/2006/ole">
            <mc:AlternateContent xmlns:mc="http://schemas.openxmlformats.org/markup-compatibility/2006">
              <mc:Choice xmlns:v="urn:schemas-microsoft-com:vml" Requires="v">
                <p:oleObj r:id="rId21" imgW="431613" imgH="228501" progId="Equation.3">
                  <p:embed/>
                </p:oleObj>
              </mc:Choice>
              <mc:Fallback>
                <p:oleObj r:id="rId21" imgW="431613" imgH="228501" progId="Equation.3">
                  <p:embed/>
                  <p:pic>
                    <p:nvPicPr>
                      <p:cNvPr id="0" name="Object 149"/>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932363" y="4464050"/>
                        <a:ext cx="1304925" cy="765175"/>
                      </a:xfrm>
                      <a:prstGeom prst="rect">
                        <a:avLst/>
                      </a:prstGeom>
                      <a:gradFill rotWithShape="1">
                        <a:gsLst>
                          <a:gs pos="0">
                            <a:srgbClr val="FFFFFF"/>
                          </a:gs>
                          <a:gs pos="50000">
                            <a:srgbClr val="99CCFF"/>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41847" name="Text Box 151">
            <a:extLst>
              <a:ext uri="{FF2B5EF4-FFF2-40B4-BE49-F238E27FC236}">
                <a16:creationId xmlns:a16="http://schemas.microsoft.com/office/drawing/2014/main" id="{886C4E0D-CB00-7EDD-6119-C7175A50991A}"/>
              </a:ext>
            </a:extLst>
          </p:cNvPr>
          <p:cNvSpPr txBox="1">
            <a:spLocks noChangeArrowheads="1"/>
          </p:cNvSpPr>
          <p:nvPr/>
        </p:nvSpPr>
        <p:spPr bwMode="auto">
          <a:xfrm>
            <a:off x="1752600" y="3673475"/>
            <a:ext cx="2998788" cy="582613"/>
          </a:xfrm>
          <a:prstGeom prst="rect">
            <a:avLst/>
          </a:prstGeom>
          <a:noFill/>
          <a:ln w="38100">
            <a:noFill/>
            <a:miter lim="800000"/>
          </a:ln>
          <a:effectLst/>
        </p:spPr>
        <p:txBody>
          <a:bodyPr lIns="90000" tIns="46800" rIns="90000" bIns="46800" anchor="ctr">
            <a:spAutoFit/>
          </a:bodyPr>
          <a:lstStyle/>
          <a:p>
            <a:pPr>
              <a:lnSpc>
                <a:spcPct val="115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1.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放大倍数高</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graphicFrame>
        <p:nvGraphicFramePr>
          <p:cNvPr id="541849" name="Object 153">
            <a:extLst>
              <a:ext uri="{FF2B5EF4-FFF2-40B4-BE49-F238E27FC236}">
                <a16:creationId xmlns:a16="http://schemas.microsoft.com/office/drawing/2014/main" id="{D299811F-A822-E325-B3DA-53F451FCFF98}"/>
              </a:ext>
            </a:extLst>
          </p:cNvPr>
          <p:cNvGraphicFramePr>
            <a:graphicFrameLocks/>
          </p:cNvGraphicFramePr>
          <p:nvPr/>
        </p:nvGraphicFramePr>
        <p:xfrm>
          <a:off x="4867275" y="3429000"/>
          <a:ext cx="2090738" cy="1104900"/>
        </p:xfrm>
        <a:graphic>
          <a:graphicData uri="http://schemas.openxmlformats.org/presentationml/2006/ole">
            <mc:AlternateContent xmlns:mc="http://schemas.openxmlformats.org/markup-compatibility/2006">
              <mc:Choice xmlns:v="urn:schemas-microsoft-com:vml" Requires="v">
                <p:oleObj r:id="rId23" imgW="812447" imgH="431613" progId="Equation.3">
                  <p:embed/>
                </p:oleObj>
              </mc:Choice>
              <mc:Fallback>
                <p:oleObj r:id="rId23" imgW="812447" imgH="431613" progId="Equation.3">
                  <p:embed/>
                  <p:pic>
                    <p:nvPicPr>
                      <p:cNvPr id="0" name="Object 153"/>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867275" y="3429000"/>
                        <a:ext cx="2090738" cy="1104900"/>
                      </a:xfrm>
                      <a:prstGeom prst="rect">
                        <a:avLst/>
                      </a:prstGeom>
                      <a:gradFill rotWithShape="1">
                        <a:gsLst>
                          <a:gs pos="0">
                            <a:srgbClr val="FFFFFF"/>
                          </a:gs>
                          <a:gs pos="50000">
                            <a:srgbClr val="99CCFF"/>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1756"/>
                                        </p:tgtEl>
                                        <p:attrNameLst>
                                          <p:attrName>style.visibility</p:attrName>
                                        </p:attrNameLst>
                                      </p:cBhvr>
                                      <p:to>
                                        <p:strVal val="visible"/>
                                      </p:to>
                                    </p:set>
                                    <p:animEffect transition="in" filter="wipe(left)">
                                      <p:cBhvr>
                                        <p:cTn id="7" dur="500"/>
                                        <p:tgtEl>
                                          <p:spTgt spid="5417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41847"/>
                                        </p:tgtEl>
                                        <p:attrNameLst>
                                          <p:attrName>style.visibility</p:attrName>
                                        </p:attrNameLst>
                                      </p:cBhvr>
                                      <p:to>
                                        <p:strVal val="visible"/>
                                      </p:to>
                                    </p:set>
                                    <p:animEffect transition="in" filter="wipe(left)">
                                      <p:cBhvr>
                                        <p:cTn id="12" dur="500"/>
                                        <p:tgtEl>
                                          <p:spTgt spid="5418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541849"/>
                                        </p:tgtEl>
                                        <p:attrNameLst>
                                          <p:attrName>style.visibility</p:attrName>
                                        </p:attrNameLst>
                                      </p:cBhvr>
                                      <p:to>
                                        <p:strVal val="visible"/>
                                      </p:to>
                                    </p:set>
                                    <p:animEffect transition="in" filter="blinds(horizontal)">
                                      <p:cBhvr>
                                        <p:cTn id="17" dur="500"/>
                                        <p:tgtEl>
                                          <p:spTgt spid="5418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41844"/>
                                        </p:tgtEl>
                                        <p:attrNameLst>
                                          <p:attrName>style.visibility</p:attrName>
                                        </p:attrNameLst>
                                      </p:cBhvr>
                                      <p:to>
                                        <p:strVal val="visible"/>
                                      </p:to>
                                    </p:set>
                                    <p:animEffect transition="in" filter="wipe(left)">
                                      <p:cBhvr>
                                        <p:cTn id="22" dur="500"/>
                                        <p:tgtEl>
                                          <p:spTgt spid="54184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41845"/>
                                        </p:tgtEl>
                                        <p:attrNameLst>
                                          <p:attrName>style.visibility</p:attrName>
                                        </p:attrNameLst>
                                      </p:cBhvr>
                                      <p:to>
                                        <p:strVal val="visible"/>
                                      </p:to>
                                    </p:set>
                                    <p:animEffect transition="in" filter="wipe(left)">
                                      <p:cBhvr>
                                        <p:cTn id="27" dur="500"/>
                                        <p:tgtEl>
                                          <p:spTgt spid="54184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41843"/>
                                        </p:tgtEl>
                                        <p:attrNameLst>
                                          <p:attrName>style.visibility</p:attrName>
                                        </p:attrNameLst>
                                      </p:cBhvr>
                                      <p:to>
                                        <p:strVal val="visible"/>
                                      </p:to>
                                    </p:set>
                                    <p:animEffect transition="in" filter="wipe(left)">
                                      <p:cBhvr>
                                        <p:cTn id="32" dur="500"/>
                                        <p:tgtEl>
                                          <p:spTgt spid="54184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nodeType="clickEffect">
                                  <p:stCondLst>
                                    <p:cond delay="0"/>
                                  </p:stCondLst>
                                  <p:childTnLst>
                                    <p:set>
                                      <p:cBhvr>
                                        <p:cTn id="36" dur="1" fill="hold">
                                          <p:stCondLst>
                                            <p:cond delay="0"/>
                                          </p:stCondLst>
                                        </p:cTn>
                                        <p:tgtEl>
                                          <p:spTgt spid="541757"/>
                                        </p:tgtEl>
                                        <p:attrNameLst>
                                          <p:attrName>style.visibility</p:attrName>
                                        </p:attrNameLst>
                                      </p:cBhvr>
                                      <p:to>
                                        <p:strVal val="visible"/>
                                      </p:to>
                                    </p:set>
                                    <p:animEffect transition="in" filter="box(out)">
                                      <p:cBhvr>
                                        <p:cTn id="37" dur="500"/>
                                        <p:tgtEl>
                                          <p:spTgt spid="54175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1756" grpId="0"/>
      <p:bldP spid="541843" grpId="0"/>
      <p:bldP spid="541844" grpId="0"/>
      <p:bldP spid="541847" grpId="0"/>
    </p:bldLst>
  </p:timing>
</p:sld>
</file>

<file path=ppt/slides/slide5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42722" name="Text Box 2">
            <a:extLst>
              <a:ext uri="{FF2B5EF4-FFF2-40B4-BE49-F238E27FC236}">
                <a16:creationId xmlns:a16="http://schemas.microsoft.com/office/drawing/2014/main" id="{B37904A7-69A6-4D93-D428-7324F381E48C}"/>
              </a:ext>
            </a:extLst>
          </p:cNvPr>
          <p:cNvSpPr txBox="1">
            <a:spLocks noChangeArrowheads="1"/>
          </p:cNvSpPr>
          <p:nvPr/>
        </p:nvSpPr>
        <p:spPr bwMode="auto">
          <a:xfrm>
            <a:off x="1062038" y="3341688"/>
            <a:ext cx="3810000" cy="582612"/>
          </a:xfrm>
          <a:prstGeom prst="rect">
            <a:avLst/>
          </a:prstGeom>
          <a:noFill/>
          <a:ln w="38100">
            <a:noFill/>
            <a:miter lim="800000"/>
          </a:ln>
          <a:effectLst/>
        </p:spPr>
        <p:txBody>
          <a:bodyPr lIns="90000" tIns="46800" rIns="90000" bIns="46800" anchor="ctr">
            <a:spAutoFit/>
          </a:bodyPr>
          <a:lstStyle/>
          <a:p>
            <a:pPr>
              <a:lnSpc>
                <a:spcPct val="115000"/>
              </a:lnSpc>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共射极放大电路特点：</a:t>
            </a:r>
            <a:r>
              <a:rPr kumimoji="1" lang="zh-CN" altLang="en-US" b="1" i="0">
                <a:solidFill>
                  <a:schemeClr val="hlink"/>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p>
        </p:txBody>
      </p:sp>
      <p:graphicFrame>
        <p:nvGraphicFramePr>
          <p:cNvPr id="542723" name="Object 3">
            <a:extLst>
              <a:ext uri="{FF2B5EF4-FFF2-40B4-BE49-F238E27FC236}">
                <a16:creationId xmlns:a16="http://schemas.microsoft.com/office/drawing/2014/main" id="{DC309651-58C2-F5C7-9A25-EE4111719A36}"/>
              </a:ext>
            </a:extLst>
          </p:cNvPr>
          <p:cNvGraphicFramePr>
            <a:graphicFrameLocks/>
          </p:cNvGraphicFramePr>
          <p:nvPr/>
        </p:nvGraphicFramePr>
        <p:xfrm>
          <a:off x="4206875" y="5667375"/>
          <a:ext cx="1220788" cy="641350"/>
        </p:xfrm>
        <a:graphic>
          <a:graphicData uri="http://schemas.openxmlformats.org/presentationml/2006/ole">
            <mc:AlternateContent xmlns:mc="http://schemas.openxmlformats.org/markup-compatibility/2006">
              <mc:Choice xmlns:v="urn:schemas-microsoft-com:vml" Requires="v">
                <p:oleObj r:id="rId3" imgW="482391" imgH="228501" progId="Equation.3">
                  <p:embed/>
                </p:oleObj>
              </mc:Choice>
              <mc:Fallback>
                <p:oleObj r:id="rId3" imgW="482391" imgH="228501" progId="Equation.3">
                  <p:embed/>
                  <p:pic>
                    <p:nvPicPr>
                      <p:cNvPr id="0" name="Objec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06875" y="5667375"/>
                        <a:ext cx="1220788" cy="641350"/>
                      </a:xfrm>
                      <a:prstGeom prst="rect">
                        <a:avLst/>
                      </a:prstGeom>
                      <a:gradFill rotWithShape="1">
                        <a:gsLst>
                          <a:gs pos="0">
                            <a:srgbClr val="FFFFFF"/>
                          </a:gs>
                          <a:gs pos="50000">
                            <a:srgbClr val="99CCFF"/>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8612" name="AutoShape 4">
            <a:hlinkClick r:id="" action="ppaction://hlinkshowjump?jump=previousslide" highlightClick="1"/>
            <a:extLst>
              <a:ext uri="{FF2B5EF4-FFF2-40B4-BE49-F238E27FC236}">
                <a16:creationId xmlns:a16="http://schemas.microsoft.com/office/drawing/2014/main" id="{52BC7546-2278-B19B-63FB-F49323FFA40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8613" name="AutoShape 5">
            <a:hlinkClick r:id="" action="ppaction://hlinkshowjump?jump=nextslide" highlightClick="1"/>
            <a:extLst>
              <a:ext uri="{FF2B5EF4-FFF2-40B4-BE49-F238E27FC236}">
                <a16:creationId xmlns:a16="http://schemas.microsoft.com/office/drawing/2014/main" id="{70DA0671-CFE5-FDFC-9563-99DB48BDA7E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8614" name="AutoShape 6">
            <a:hlinkClick r:id="" action="ppaction://hlinkshowjump?jump=firstslide" highlightClick="1"/>
            <a:extLst>
              <a:ext uri="{FF2B5EF4-FFF2-40B4-BE49-F238E27FC236}">
                <a16:creationId xmlns:a16="http://schemas.microsoft.com/office/drawing/2014/main" id="{835D2303-6467-604F-7A31-1BB83711692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8615" name="AutoShape 7">
            <a:hlinkClick r:id="" action="ppaction://hlinkshowjump?jump=lastslideviewed" highlightClick="1"/>
            <a:extLst>
              <a:ext uri="{FF2B5EF4-FFF2-40B4-BE49-F238E27FC236}">
                <a16:creationId xmlns:a16="http://schemas.microsoft.com/office/drawing/2014/main" id="{2709F4DA-7D40-3A5A-D84B-45FE275C5807}"/>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42786" name="Text Box 66">
            <a:extLst>
              <a:ext uri="{FF2B5EF4-FFF2-40B4-BE49-F238E27FC236}">
                <a16:creationId xmlns:a16="http://schemas.microsoft.com/office/drawing/2014/main" id="{8A7AB85C-E72B-D1AC-472F-910602D58F9D}"/>
              </a:ext>
            </a:extLst>
          </p:cNvPr>
          <p:cNvSpPr txBox="1">
            <a:spLocks noChangeArrowheads="1"/>
          </p:cNvSpPr>
          <p:nvPr/>
        </p:nvSpPr>
        <p:spPr bwMode="auto">
          <a:xfrm>
            <a:off x="1331913" y="5634038"/>
            <a:ext cx="2835275" cy="582612"/>
          </a:xfrm>
          <a:prstGeom prst="rect">
            <a:avLst/>
          </a:prstGeom>
          <a:noFill/>
          <a:ln w="38100">
            <a:noFill/>
            <a:miter lim="800000"/>
          </a:ln>
          <a:effectLst/>
        </p:spPr>
        <p:txBody>
          <a:bodyPr lIns="90000" tIns="46800" rIns="90000" bIns="46800" anchor="ctr">
            <a:spAutoFit/>
          </a:bodyPr>
          <a:lstStyle/>
          <a:p>
            <a:pPr>
              <a:lnSpc>
                <a:spcPct val="115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3.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输出电阻高</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542787" name="Text Box 67">
            <a:extLst>
              <a:ext uri="{FF2B5EF4-FFF2-40B4-BE49-F238E27FC236}">
                <a16:creationId xmlns:a16="http://schemas.microsoft.com/office/drawing/2014/main" id="{8D040310-F041-21A2-8341-D484CE205298}"/>
              </a:ext>
            </a:extLst>
          </p:cNvPr>
          <p:cNvSpPr txBox="1">
            <a:spLocks noChangeArrowheads="1"/>
          </p:cNvSpPr>
          <p:nvPr/>
        </p:nvSpPr>
        <p:spPr bwMode="auto">
          <a:xfrm>
            <a:off x="1331913" y="4872038"/>
            <a:ext cx="3014662" cy="582612"/>
          </a:xfrm>
          <a:prstGeom prst="rect">
            <a:avLst/>
          </a:prstGeom>
          <a:noFill/>
          <a:ln w="38100">
            <a:noFill/>
            <a:miter lim="800000"/>
          </a:ln>
          <a:effectLst/>
        </p:spPr>
        <p:txBody>
          <a:bodyPr lIns="90000" tIns="46800" rIns="90000" bIns="46800" anchor="ctr">
            <a:spAutoFit/>
          </a:bodyPr>
          <a:lstStyle/>
          <a:p>
            <a:pPr>
              <a:lnSpc>
                <a:spcPct val="115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2.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输入电阻高</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542790" name="Text Box 70">
            <a:extLst>
              <a:ext uri="{FF2B5EF4-FFF2-40B4-BE49-F238E27FC236}">
                <a16:creationId xmlns:a16="http://schemas.microsoft.com/office/drawing/2014/main" id="{0A893ECF-C42D-BEB1-1E42-5E86E1EDA2A1}"/>
              </a:ext>
            </a:extLst>
          </p:cNvPr>
          <p:cNvSpPr txBox="1">
            <a:spLocks noChangeArrowheads="1"/>
          </p:cNvSpPr>
          <p:nvPr/>
        </p:nvSpPr>
        <p:spPr bwMode="auto">
          <a:xfrm>
            <a:off x="1376363" y="4016375"/>
            <a:ext cx="2998787" cy="582613"/>
          </a:xfrm>
          <a:prstGeom prst="rect">
            <a:avLst/>
          </a:prstGeom>
          <a:noFill/>
          <a:ln w="38100">
            <a:noFill/>
            <a:miter lim="800000"/>
          </a:ln>
          <a:effectLst/>
        </p:spPr>
        <p:txBody>
          <a:bodyPr lIns="90000" tIns="46800" rIns="90000" bIns="46800" anchor="ctr">
            <a:spAutoFit/>
          </a:bodyPr>
          <a:lstStyle/>
          <a:p>
            <a:pPr>
              <a:lnSpc>
                <a:spcPct val="115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1.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放大倍数低</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grpSp>
        <p:nvGrpSpPr>
          <p:cNvPr id="68619" name="Group 71">
            <a:extLst>
              <a:ext uri="{FF2B5EF4-FFF2-40B4-BE49-F238E27FC236}">
                <a16:creationId xmlns:a16="http://schemas.microsoft.com/office/drawing/2014/main" id="{5FB3DB38-11CC-13EB-49A8-734CA49286DE}"/>
              </a:ext>
            </a:extLst>
          </p:cNvPr>
          <p:cNvGrpSpPr>
            <a:grpSpLocks/>
          </p:cNvGrpSpPr>
          <p:nvPr/>
        </p:nvGrpSpPr>
        <p:grpSpPr bwMode="auto">
          <a:xfrm>
            <a:off x="1016000" y="233363"/>
            <a:ext cx="5670550" cy="3252787"/>
            <a:chOff x="-288" y="1958"/>
            <a:chExt cx="3549" cy="2049"/>
          </a:xfrm>
        </p:grpSpPr>
        <p:sp>
          <p:nvSpPr>
            <p:cNvPr id="68620" name="Line 72">
              <a:extLst>
                <a:ext uri="{FF2B5EF4-FFF2-40B4-BE49-F238E27FC236}">
                  <a16:creationId xmlns:a16="http://schemas.microsoft.com/office/drawing/2014/main" id="{72E1349E-2A26-AEBC-B512-EA85650CE458}"/>
                </a:ext>
              </a:extLst>
            </p:cNvPr>
            <p:cNvSpPr>
              <a:spLocks noChangeShapeType="1"/>
            </p:cNvSpPr>
            <p:nvPr/>
          </p:nvSpPr>
          <p:spPr bwMode="auto">
            <a:xfrm flipV="1">
              <a:off x="729" y="3773"/>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21" name="Line 73">
              <a:extLst>
                <a:ext uri="{FF2B5EF4-FFF2-40B4-BE49-F238E27FC236}">
                  <a16:creationId xmlns:a16="http://schemas.microsoft.com/office/drawing/2014/main" id="{46907642-0191-C678-4D09-559D3662E048}"/>
                </a:ext>
              </a:extLst>
            </p:cNvPr>
            <p:cNvSpPr>
              <a:spLocks noChangeShapeType="1"/>
            </p:cNvSpPr>
            <p:nvPr/>
          </p:nvSpPr>
          <p:spPr bwMode="auto">
            <a:xfrm flipH="1" flipV="1">
              <a:off x="2159" y="2313"/>
              <a:ext cx="0" cy="2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22" name="Line 74">
              <a:extLst>
                <a:ext uri="{FF2B5EF4-FFF2-40B4-BE49-F238E27FC236}">
                  <a16:creationId xmlns:a16="http://schemas.microsoft.com/office/drawing/2014/main" id="{CAB19D66-AB4D-058C-B822-77088ED146B0}"/>
                </a:ext>
              </a:extLst>
            </p:cNvPr>
            <p:cNvSpPr>
              <a:spLocks noChangeShapeType="1"/>
            </p:cNvSpPr>
            <p:nvPr/>
          </p:nvSpPr>
          <p:spPr bwMode="auto">
            <a:xfrm flipV="1">
              <a:off x="729" y="2330"/>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8623" name="Group 75">
              <a:extLst>
                <a:ext uri="{FF2B5EF4-FFF2-40B4-BE49-F238E27FC236}">
                  <a16:creationId xmlns:a16="http://schemas.microsoft.com/office/drawing/2014/main" id="{685C6391-3390-36DB-24A5-FAD338B895BF}"/>
                </a:ext>
              </a:extLst>
            </p:cNvPr>
            <p:cNvGrpSpPr>
              <a:grpSpLocks/>
            </p:cNvGrpSpPr>
            <p:nvPr/>
          </p:nvGrpSpPr>
          <p:grpSpPr bwMode="auto">
            <a:xfrm>
              <a:off x="2056" y="2573"/>
              <a:ext cx="206" cy="290"/>
              <a:chOff x="4164" y="1968"/>
              <a:chExt cx="264" cy="420"/>
            </a:xfrm>
          </p:grpSpPr>
          <p:sp>
            <p:nvSpPr>
              <p:cNvPr id="68624" name="AutoShape 76">
                <a:extLst>
                  <a:ext uri="{FF2B5EF4-FFF2-40B4-BE49-F238E27FC236}">
                    <a16:creationId xmlns:a16="http://schemas.microsoft.com/office/drawing/2014/main" id="{0B9B0E5C-1244-161F-7222-70EFEF164346}"/>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8625" name="Line 77">
                <a:extLst>
                  <a:ext uri="{FF2B5EF4-FFF2-40B4-BE49-F238E27FC236}">
                    <a16:creationId xmlns:a16="http://schemas.microsoft.com/office/drawing/2014/main" id="{DB28DFEA-FD69-7921-761F-84DE8EDEA105}"/>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8626" name="Line 78">
              <a:extLst>
                <a:ext uri="{FF2B5EF4-FFF2-40B4-BE49-F238E27FC236}">
                  <a16:creationId xmlns:a16="http://schemas.microsoft.com/office/drawing/2014/main" id="{372D7AAA-3EA1-BC84-C6E1-DB6D6674922E}"/>
                </a:ext>
              </a:extLst>
            </p:cNvPr>
            <p:cNvSpPr>
              <a:spLocks noChangeShapeType="1"/>
            </p:cNvSpPr>
            <p:nvPr/>
          </p:nvSpPr>
          <p:spPr bwMode="auto">
            <a:xfrm flipV="1">
              <a:off x="1616" y="2313"/>
              <a:ext cx="0" cy="29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27" name="Rectangle 79">
              <a:extLst>
                <a:ext uri="{FF2B5EF4-FFF2-40B4-BE49-F238E27FC236}">
                  <a16:creationId xmlns:a16="http://schemas.microsoft.com/office/drawing/2014/main" id="{8EF8BF86-A1A8-7059-F821-61082BE0E783}"/>
                </a:ext>
              </a:extLst>
            </p:cNvPr>
            <p:cNvSpPr>
              <a:spLocks noChangeArrowheads="1"/>
            </p:cNvSpPr>
            <p:nvPr/>
          </p:nvSpPr>
          <p:spPr bwMode="auto">
            <a:xfrm>
              <a:off x="1568" y="2606"/>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8628" name="Line 80">
              <a:extLst>
                <a:ext uri="{FF2B5EF4-FFF2-40B4-BE49-F238E27FC236}">
                  <a16:creationId xmlns:a16="http://schemas.microsoft.com/office/drawing/2014/main" id="{6D949B02-7284-087D-0199-C4594C7DC7A7}"/>
                </a:ext>
              </a:extLst>
            </p:cNvPr>
            <p:cNvSpPr>
              <a:spLocks noChangeShapeType="1"/>
            </p:cNvSpPr>
            <p:nvPr/>
          </p:nvSpPr>
          <p:spPr bwMode="auto">
            <a:xfrm>
              <a:off x="2144" y="2301"/>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29" name="Line 81">
              <a:extLst>
                <a:ext uri="{FF2B5EF4-FFF2-40B4-BE49-F238E27FC236}">
                  <a16:creationId xmlns:a16="http://schemas.microsoft.com/office/drawing/2014/main" id="{4223006C-B95B-E5C1-905D-7CB5B4B9D63D}"/>
                </a:ext>
              </a:extLst>
            </p:cNvPr>
            <p:cNvSpPr>
              <a:spLocks noChangeShapeType="1"/>
            </p:cNvSpPr>
            <p:nvPr/>
          </p:nvSpPr>
          <p:spPr bwMode="auto">
            <a:xfrm flipV="1">
              <a:off x="2605" y="2313"/>
              <a:ext cx="0" cy="5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30" name="Rectangle 82">
              <a:extLst>
                <a:ext uri="{FF2B5EF4-FFF2-40B4-BE49-F238E27FC236}">
                  <a16:creationId xmlns:a16="http://schemas.microsoft.com/office/drawing/2014/main" id="{546FF769-11B5-4DAB-DD29-7CBFFF976F76}"/>
                </a:ext>
              </a:extLst>
            </p:cNvPr>
            <p:cNvSpPr>
              <a:spLocks noChangeArrowheads="1"/>
            </p:cNvSpPr>
            <p:nvPr/>
          </p:nvSpPr>
          <p:spPr bwMode="auto">
            <a:xfrm>
              <a:off x="2557" y="290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2803" name="Text Box 83">
              <a:extLst>
                <a:ext uri="{FF2B5EF4-FFF2-40B4-BE49-F238E27FC236}">
                  <a16:creationId xmlns:a16="http://schemas.microsoft.com/office/drawing/2014/main" id="{78C3C1C8-6BD6-AD98-96EC-950498C28AA8}"/>
                </a:ext>
              </a:extLst>
            </p:cNvPr>
            <p:cNvSpPr txBox="1">
              <a:spLocks noChangeArrowheads="1"/>
            </p:cNvSpPr>
            <p:nvPr/>
          </p:nvSpPr>
          <p:spPr bwMode="auto">
            <a:xfrm>
              <a:off x="1577" y="2548"/>
              <a:ext cx="439" cy="32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8632" name="Line 84">
              <a:extLst>
                <a:ext uri="{FF2B5EF4-FFF2-40B4-BE49-F238E27FC236}">
                  <a16:creationId xmlns:a16="http://schemas.microsoft.com/office/drawing/2014/main" id="{9B7576B7-26C6-FF85-BEDE-93CE050822CB}"/>
                </a:ext>
              </a:extLst>
            </p:cNvPr>
            <p:cNvSpPr>
              <a:spLocks noChangeShapeType="1"/>
            </p:cNvSpPr>
            <p:nvPr/>
          </p:nvSpPr>
          <p:spPr bwMode="auto">
            <a:xfrm>
              <a:off x="2005" y="2606"/>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68633" name="Line 85">
              <a:extLst>
                <a:ext uri="{FF2B5EF4-FFF2-40B4-BE49-F238E27FC236}">
                  <a16:creationId xmlns:a16="http://schemas.microsoft.com/office/drawing/2014/main" id="{CB031E55-C69E-EA7F-FA0D-052BB14508CB}"/>
                </a:ext>
              </a:extLst>
            </p:cNvPr>
            <p:cNvSpPr>
              <a:spLocks noChangeShapeType="1"/>
            </p:cNvSpPr>
            <p:nvPr/>
          </p:nvSpPr>
          <p:spPr bwMode="auto">
            <a:xfrm flipV="1">
              <a:off x="1331" y="2263"/>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2806" name="Text Box 86">
              <a:extLst>
                <a:ext uri="{FF2B5EF4-FFF2-40B4-BE49-F238E27FC236}">
                  <a16:creationId xmlns:a16="http://schemas.microsoft.com/office/drawing/2014/main" id="{12B01FF3-F531-06EB-68E9-0871050A3BC0}"/>
                </a:ext>
              </a:extLst>
            </p:cNvPr>
            <p:cNvSpPr txBox="1">
              <a:spLocks noChangeArrowheads="1"/>
            </p:cNvSpPr>
            <p:nvPr/>
          </p:nvSpPr>
          <p:spPr bwMode="auto">
            <a:xfrm>
              <a:off x="2221" y="2719"/>
              <a:ext cx="634" cy="288"/>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8635" name="Line 87">
              <a:extLst>
                <a:ext uri="{FF2B5EF4-FFF2-40B4-BE49-F238E27FC236}">
                  <a16:creationId xmlns:a16="http://schemas.microsoft.com/office/drawing/2014/main" id="{4411FBB9-22D5-9351-97DA-8076FC713867}"/>
                </a:ext>
              </a:extLst>
            </p:cNvPr>
            <p:cNvSpPr>
              <a:spLocks noChangeShapeType="1"/>
            </p:cNvSpPr>
            <p:nvPr/>
          </p:nvSpPr>
          <p:spPr bwMode="auto">
            <a:xfrm flipH="1">
              <a:off x="2116" y="2251"/>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42808" name="Text Box 88">
              <a:extLst>
                <a:ext uri="{FF2B5EF4-FFF2-40B4-BE49-F238E27FC236}">
                  <a16:creationId xmlns:a16="http://schemas.microsoft.com/office/drawing/2014/main" id="{706895F9-99E1-FAE2-477A-245B267D7346}"/>
                </a:ext>
              </a:extLst>
            </p:cNvPr>
            <p:cNvSpPr txBox="1">
              <a:spLocks noChangeArrowheads="1"/>
            </p:cNvSpPr>
            <p:nvPr/>
          </p:nvSpPr>
          <p:spPr bwMode="auto">
            <a:xfrm>
              <a:off x="1182" y="2908"/>
              <a:ext cx="466"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8637" name="Line 89">
              <a:extLst>
                <a:ext uri="{FF2B5EF4-FFF2-40B4-BE49-F238E27FC236}">
                  <a16:creationId xmlns:a16="http://schemas.microsoft.com/office/drawing/2014/main" id="{12E2380B-2A20-D02B-6ECD-F7F5A87DD638}"/>
                </a:ext>
              </a:extLst>
            </p:cNvPr>
            <p:cNvSpPr>
              <a:spLocks noChangeShapeType="1"/>
            </p:cNvSpPr>
            <p:nvPr/>
          </p:nvSpPr>
          <p:spPr bwMode="auto">
            <a:xfrm flipV="1">
              <a:off x="2999" y="2321"/>
              <a:ext cx="1" cy="5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38" name="Rectangle 90">
              <a:extLst>
                <a:ext uri="{FF2B5EF4-FFF2-40B4-BE49-F238E27FC236}">
                  <a16:creationId xmlns:a16="http://schemas.microsoft.com/office/drawing/2014/main" id="{E7D0DA71-AD9D-0441-E1E7-5EC628818464}"/>
                </a:ext>
              </a:extLst>
            </p:cNvPr>
            <p:cNvSpPr>
              <a:spLocks noChangeArrowheads="1"/>
            </p:cNvSpPr>
            <p:nvPr/>
          </p:nvSpPr>
          <p:spPr bwMode="auto">
            <a:xfrm>
              <a:off x="2955" y="2882"/>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2811" name="Text Box 91">
              <a:extLst>
                <a:ext uri="{FF2B5EF4-FFF2-40B4-BE49-F238E27FC236}">
                  <a16:creationId xmlns:a16="http://schemas.microsoft.com/office/drawing/2014/main" id="{B9073142-04BE-896A-871F-F64491C94F8E}"/>
                </a:ext>
              </a:extLst>
            </p:cNvPr>
            <p:cNvSpPr txBox="1">
              <a:spLocks noChangeArrowheads="1"/>
            </p:cNvSpPr>
            <p:nvPr/>
          </p:nvSpPr>
          <p:spPr bwMode="auto">
            <a:xfrm>
              <a:off x="2199" y="2820"/>
              <a:ext cx="453"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42812" name="Text Box 92">
              <a:extLst>
                <a:ext uri="{FF2B5EF4-FFF2-40B4-BE49-F238E27FC236}">
                  <a16:creationId xmlns:a16="http://schemas.microsoft.com/office/drawing/2014/main" id="{A3F47EA3-16DA-7D12-E22A-567BFEF05224}"/>
                </a:ext>
              </a:extLst>
            </p:cNvPr>
            <p:cNvSpPr txBox="1">
              <a:spLocks noChangeArrowheads="1"/>
            </p:cNvSpPr>
            <p:nvPr/>
          </p:nvSpPr>
          <p:spPr bwMode="auto">
            <a:xfrm>
              <a:off x="2577" y="2858"/>
              <a:ext cx="508"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42813" name="Text Box 93">
              <a:extLst>
                <a:ext uri="{FF2B5EF4-FFF2-40B4-BE49-F238E27FC236}">
                  <a16:creationId xmlns:a16="http://schemas.microsoft.com/office/drawing/2014/main" id="{13D8B88A-E9D4-7A9D-4324-F7DF5B9A5CB7}"/>
                </a:ext>
              </a:extLst>
            </p:cNvPr>
            <p:cNvSpPr txBox="1">
              <a:spLocks noChangeArrowheads="1"/>
            </p:cNvSpPr>
            <p:nvPr/>
          </p:nvSpPr>
          <p:spPr bwMode="auto">
            <a:xfrm>
              <a:off x="1776" y="2804"/>
              <a:ext cx="231"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42814" name="Text Box 94">
              <a:extLst>
                <a:ext uri="{FF2B5EF4-FFF2-40B4-BE49-F238E27FC236}">
                  <a16:creationId xmlns:a16="http://schemas.microsoft.com/office/drawing/2014/main" id="{B340E7FC-3AEA-E9ED-BFE9-DEC9035BEC6F}"/>
                </a:ext>
              </a:extLst>
            </p:cNvPr>
            <p:cNvSpPr txBox="1">
              <a:spLocks noChangeArrowheads="1"/>
            </p:cNvSpPr>
            <p:nvPr/>
          </p:nvSpPr>
          <p:spPr bwMode="auto">
            <a:xfrm>
              <a:off x="1113" y="2079"/>
              <a:ext cx="232"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42815" name="Text Box 95">
              <a:extLst>
                <a:ext uri="{FF2B5EF4-FFF2-40B4-BE49-F238E27FC236}">
                  <a16:creationId xmlns:a16="http://schemas.microsoft.com/office/drawing/2014/main" id="{BAA90700-D1DD-9316-A2E4-AF98AF7CBDDF}"/>
                </a:ext>
              </a:extLst>
            </p:cNvPr>
            <p:cNvSpPr txBox="1">
              <a:spLocks noChangeArrowheads="1"/>
            </p:cNvSpPr>
            <p:nvPr/>
          </p:nvSpPr>
          <p:spPr bwMode="auto">
            <a:xfrm>
              <a:off x="2351" y="2055"/>
              <a:ext cx="232"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68644" name="Line 96">
              <a:extLst>
                <a:ext uri="{FF2B5EF4-FFF2-40B4-BE49-F238E27FC236}">
                  <a16:creationId xmlns:a16="http://schemas.microsoft.com/office/drawing/2014/main" id="{3D74A64B-2C03-64C3-9057-F0B09957A05E}"/>
                </a:ext>
              </a:extLst>
            </p:cNvPr>
            <p:cNvSpPr>
              <a:spLocks noChangeShapeType="1"/>
            </p:cNvSpPr>
            <p:nvPr/>
          </p:nvSpPr>
          <p:spPr bwMode="auto">
            <a:xfrm flipV="1">
              <a:off x="1212" y="2321"/>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42817" name="Text Box 97" descr="新闻纸">
              <a:extLst>
                <a:ext uri="{FF2B5EF4-FFF2-40B4-BE49-F238E27FC236}">
                  <a16:creationId xmlns:a16="http://schemas.microsoft.com/office/drawing/2014/main" id="{BF0718AA-4663-87C8-4D60-D552850D9FCD}"/>
                </a:ext>
              </a:extLst>
            </p:cNvPr>
            <p:cNvSpPr txBox="1">
              <a:spLocks noChangeArrowheads="1"/>
            </p:cNvSpPr>
            <p:nvPr/>
          </p:nvSpPr>
          <p:spPr bwMode="auto">
            <a:xfrm>
              <a:off x="847" y="2296"/>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2818" name="Text Box 98" descr="新闻纸">
              <a:extLst>
                <a:ext uri="{FF2B5EF4-FFF2-40B4-BE49-F238E27FC236}">
                  <a16:creationId xmlns:a16="http://schemas.microsoft.com/office/drawing/2014/main" id="{D58C9AA5-B628-F3F3-A85D-BF3935958994}"/>
                </a:ext>
              </a:extLst>
            </p:cNvPr>
            <p:cNvSpPr txBox="1">
              <a:spLocks noChangeArrowheads="1"/>
            </p:cNvSpPr>
            <p:nvPr/>
          </p:nvSpPr>
          <p:spPr bwMode="auto">
            <a:xfrm>
              <a:off x="849" y="3526"/>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68647" name="Rectangle 99">
              <a:extLst>
                <a:ext uri="{FF2B5EF4-FFF2-40B4-BE49-F238E27FC236}">
                  <a16:creationId xmlns:a16="http://schemas.microsoft.com/office/drawing/2014/main" id="{323A9654-4958-3B4E-0DEA-0084529BF362}"/>
                </a:ext>
              </a:extLst>
            </p:cNvPr>
            <p:cNvSpPr>
              <a:spLocks noChangeArrowheads="1"/>
            </p:cNvSpPr>
            <p:nvPr/>
          </p:nvSpPr>
          <p:spPr bwMode="auto">
            <a:xfrm>
              <a:off x="1176" y="293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42820" name="Rectangle 100" descr="新闻纸">
              <a:extLst>
                <a:ext uri="{FF2B5EF4-FFF2-40B4-BE49-F238E27FC236}">
                  <a16:creationId xmlns:a16="http://schemas.microsoft.com/office/drawing/2014/main" id="{BBF5C1EA-A742-3EEA-FE40-2B0DE532AAAD}"/>
                </a:ext>
              </a:extLst>
            </p:cNvPr>
            <p:cNvSpPr>
              <a:spLocks noChangeArrowheads="1"/>
            </p:cNvSpPr>
            <p:nvPr/>
          </p:nvSpPr>
          <p:spPr bwMode="auto">
            <a:xfrm>
              <a:off x="3051" y="2276"/>
              <a:ext cx="210"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2821" name="Rectangle 101" descr="新闻纸">
              <a:extLst>
                <a:ext uri="{FF2B5EF4-FFF2-40B4-BE49-F238E27FC236}">
                  <a16:creationId xmlns:a16="http://schemas.microsoft.com/office/drawing/2014/main" id="{68C90B40-945E-99F0-77EF-197DEC924048}"/>
                </a:ext>
              </a:extLst>
            </p:cNvPr>
            <p:cNvSpPr>
              <a:spLocks noChangeArrowheads="1"/>
            </p:cNvSpPr>
            <p:nvPr/>
          </p:nvSpPr>
          <p:spPr bwMode="auto">
            <a:xfrm>
              <a:off x="3051" y="3450"/>
              <a:ext cx="210"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grpSp>
          <p:nvGrpSpPr>
            <p:cNvPr id="68650" name="Group 102">
              <a:extLst>
                <a:ext uri="{FF2B5EF4-FFF2-40B4-BE49-F238E27FC236}">
                  <a16:creationId xmlns:a16="http://schemas.microsoft.com/office/drawing/2014/main" id="{E4C2893E-506E-351A-38A1-FB903ADBF728}"/>
                </a:ext>
              </a:extLst>
            </p:cNvPr>
            <p:cNvGrpSpPr>
              <a:grpSpLocks/>
            </p:cNvGrpSpPr>
            <p:nvPr/>
          </p:nvGrpSpPr>
          <p:grpSpPr bwMode="auto">
            <a:xfrm>
              <a:off x="1801" y="3769"/>
              <a:ext cx="160" cy="119"/>
              <a:chOff x="4403" y="3875"/>
              <a:chExt cx="160" cy="119"/>
            </a:xfrm>
          </p:grpSpPr>
          <p:sp>
            <p:nvSpPr>
              <p:cNvPr id="68651" name="Line 103">
                <a:extLst>
                  <a:ext uri="{FF2B5EF4-FFF2-40B4-BE49-F238E27FC236}">
                    <a16:creationId xmlns:a16="http://schemas.microsoft.com/office/drawing/2014/main" id="{E904A288-D111-16EA-D331-23EA2F12C11F}"/>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52" name="Line 104">
                <a:extLst>
                  <a:ext uri="{FF2B5EF4-FFF2-40B4-BE49-F238E27FC236}">
                    <a16:creationId xmlns:a16="http://schemas.microsoft.com/office/drawing/2014/main" id="{46F05A4D-BA47-64B8-843B-A0DBD7BBE644}"/>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8653" name="Line 105">
              <a:extLst>
                <a:ext uri="{FF2B5EF4-FFF2-40B4-BE49-F238E27FC236}">
                  <a16:creationId xmlns:a16="http://schemas.microsoft.com/office/drawing/2014/main" id="{92BC381E-AC72-9881-4900-B3109EB1A34B}"/>
                </a:ext>
              </a:extLst>
            </p:cNvPr>
            <p:cNvSpPr>
              <a:spLocks noChangeShapeType="1"/>
            </p:cNvSpPr>
            <p:nvPr/>
          </p:nvSpPr>
          <p:spPr bwMode="auto">
            <a:xfrm flipH="1" flipV="1">
              <a:off x="2994" y="3124"/>
              <a:ext cx="0" cy="64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54" name="Line 106">
              <a:extLst>
                <a:ext uri="{FF2B5EF4-FFF2-40B4-BE49-F238E27FC236}">
                  <a16:creationId xmlns:a16="http://schemas.microsoft.com/office/drawing/2014/main" id="{2F97315C-7D11-5569-D3A5-6526763C26A0}"/>
                </a:ext>
              </a:extLst>
            </p:cNvPr>
            <p:cNvSpPr>
              <a:spLocks noChangeShapeType="1"/>
            </p:cNvSpPr>
            <p:nvPr/>
          </p:nvSpPr>
          <p:spPr bwMode="auto">
            <a:xfrm flipV="1">
              <a:off x="2603" y="3163"/>
              <a:ext cx="0" cy="6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55" name="Line 107">
              <a:extLst>
                <a:ext uri="{FF2B5EF4-FFF2-40B4-BE49-F238E27FC236}">
                  <a16:creationId xmlns:a16="http://schemas.microsoft.com/office/drawing/2014/main" id="{3687947A-C6F5-B496-003B-F89C59D269A7}"/>
                </a:ext>
              </a:extLst>
            </p:cNvPr>
            <p:cNvSpPr>
              <a:spLocks noChangeShapeType="1"/>
            </p:cNvSpPr>
            <p:nvPr/>
          </p:nvSpPr>
          <p:spPr bwMode="auto">
            <a:xfrm flipH="1" flipV="1">
              <a:off x="1621" y="2874"/>
              <a:ext cx="1" cy="21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56" name="Line 108">
              <a:extLst>
                <a:ext uri="{FF2B5EF4-FFF2-40B4-BE49-F238E27FC236}">
                  <a16:creationId xmlns:a16="http://schemas.microsoft.com/office/drawing/2014/main" id="{7459C27C-72A5-36C2-81A8-844BDEF99255}"/>
                </a:ext>
              </a:extLst>
            </p:cNvPr>
            <p:cNvSpPr>
              <a:spLocks noChangeShapeType="1"/>
            </p:cNvSpPr>
            <p:nvPr/>
          </p:nvSpPr>
          <p:spPr bwMode="auto">
            <a:xfrm flipH="1" flipV="1">
              <a:off x="1213" y="3184"/>
              <a:ext cx="1" cy="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57" name="Line 109">
              <a:extLst>
                <a:ext uri="{FF2B5EF4-FFF2-40B4-BE49-F238E27FC236}">
                  <a16:creationId xmlns:a16="http://schemas.microsoft.com/office/drawing/2014/main" id="{229BC4EA-43D2-8004-1ED6-D4FBF3333CA3}"/>
                </a:ext>
              </a:extLst>
            </p:cNvPr>
            <p:cNvSpPr>
              <a:spLocks noChangeShapeType="1"/>
            </p:cNvSpPr>
            <p:nvPr/>
          </p:nvSpPr>
          <p:spPr bwMode="auto">
            <a:xfrm flipH="1" flipV="1">
              <a:off x="2159" y="2829"/>
              <a:ext cx="3" cy="25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58" name="Line 110">
              <a:extLst>
                <a:ext uri="{FF2B5EF4-FFF2-40B4-BE49-F238E27FC236}">
                  <a16:creationId xmlns:a16="http://schemas.microsoft.com/office/drawing/2014/main" id="{7D0CE2EE-23F1-5D12-13A3-B972CAB64741}"/>
                </a:ext>
              </a:extLst>
            </p:cNvPr>
            <p:cNvSpPr>
              <a:spLocks noChangeShapeType="1"/>
            </p:cNvSpPr>
            <p:nvPr/>
          </p:nvSpPr>
          <p:spPr bwMode="auto">
            <a:xfrm flipH="1">
              <a:off x="732" y="2888"/>
              <a:ext cx="0" cy="891"/>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59" name="Rectangle 111">
              <a:extLst>
                <a:ext uri="{FF2B5EF4-FFF2-40B4-BE49-F238E27FC236}">
                  <a16:creationId xmlns:a16="http://schemas.microsoft.com/office/drawing/2014/main" id="{B729D40F-FB04-A35D-3020-B3AD3129581C}"/>
                </a:ext>
              </a:extLst>
            </p:cNvPr>
            <p:cNvSpPr>
              <a:spLocks noChangeArrowheads="1"/>
            </p:cNvSpPr>
            <p:nvPr/>
          </p:nvSpPr>
          <p:spPr bwMode="auto">
            <a:xfrm>
              <a:off x="695" y="2660"/>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8660" name="Line 112">
              <a:extLst>
                <a:ext uri="{FF2B5EF4-FFF2-40B4-BE49-F238E27FC236}">
                  <a16:creationId xmlns:a16="http://schemas.microsoft.com/office/drawing/2014/main" id="{449E9187-C30E-5932-9CDC-578F5CB77F3A}"/>
                </a:ext>
              </a:extLst>
            </p:cNvPr>
            <p:cNvSpPr>
              <a:spLocks noChangeShapeType="1"/>
            </p:cNvSpPr>
            <p:nvPr/>
          </p:nvSpPr>
          <p:spPr bwMode="auto">
            <a:xfrm flipH="1">
              <a:off x="732" y="2345"/>
              <a:ext cx="0" cy="317"/>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61" name="Oval 113">
              <a:extLst>
                <a:ext uri="{FF2B5EF4-FFF2-40B4-BE49-F238E27FC236}">
                  <a16:creationId xmlns:a16="http://schemas.microsoft.com/office/drawing/2014/main" id="{BAA9267F-47E2-C28B-6124-26A0D17422FE}"/>
                </a:ext>
              </a:extLst>
            </p:cNvPr>
            <p:cNvSpPr>
              <a:spLocks noChangeArrowheads="1"/>
            </p:cNvSpPr>
            <p:nvPr/>
          </p:nvSpPr>
          <p:spPr bwMode="auto">
            <a:xfrm>
              <a:off x="642" y="3225"/>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42834" name="Rectangle 114" descr="新闻纸">
              <a:extLst>
                <a:ext uri="{FF2B5EF4-FFF2-40B4-BE49-F238E27FC236}">
                  <a16:creationId xmlns:a16="http://schemas.microsoft.com/office/drawing/2014/main" id="{231B3D16-387E-675D-E811-9EB76D5F5429}"/>
                </a:ext>
              </a:extLst>
            </p:cNvPr>
            <p:cNvSpPr>
              <a:spLocks noChangeArrowheads="1"/>
            </p:cNvSpPr>
            <p:nvPr/>
          </p:nvSpPr>
          <p:spPr bwMode="auto">
            <a:xfrm>
              <a:off x="530" y="2992"/>
              <a:ext cx="231"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2835" name="Rectangle 115">
              <a:extLst>
                <a:ext uri="{FF2B5EF4-FFF2-40B4-BE49-F238E27FC236}">
                  <a16:creationId xmlns:a16="http://schemas.microsoft.com/office/drawing/2014/main" id="{9A6DFE7E-8CB0-679B-FC68-71F51B63D567}"/>
                </a:ext>
              </a:extLst>
            </p:cNvPr>
            <p:cNvSpPr>
              <a:spLocks noChangeArrowheads="1"/>
            </p:cNvSpPr>
            <p:nvPr/>
          </p:nvSpPr>
          <p:spPr bwMode="auto">
            <a:xfrm>
              <a:off x="518" y="3298"/>
              <a:ext cx="231" cy="327"/>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42836" name="Text Box 116">
              <a:extLst>
                <a:ext uri="{FF2B5EF4-FFF2-40B4-BE49-F238E27FC236}">
                  <a16:creationId xmlns:a16="http://schemas.microsoft.com/office/drawing/2014/main" id="{8427737F-170B-D0FC-9818-984379FC6FD8}"/>
                </a:ext>
              </a:extLst>
            </p:cNvPr>
            <p:cNvSpPr txBox="1">
              <a:spLocks noChangeArrowheads="1"/>
            </p:cNvSpPr>
            <p:nvPr/>
          </p:nvSpPr>
          <p:spPr bwMode="auto">
            <a:xfrm>
              <a:off x="354" y="2631"/>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68665" name="Oval 117">
              <a:extLst>
                <a:ext uri="{FF2B5EF4-FFF2-40B4-BE49-F238E27FC236}">
                  <a16:creationId xmlns:a16="http://schemas.microsoft.com/office/drawing/2014/main" id="{CD4FF91B-5E4B-08B8-44CF-D776C63B7275}"/>
                </a:ext>
              </a:extLst>
            </p:cNvPr>
            <p:cNvSpPr>
              <a:spLocks noChangeArrowheads="1"/>
            </p:cNvSpPr>
            <p:nvPr/>
          </p:nvSpPr>
          <p:spPr bwMode="auto">
            <a:xfrm>
              <a:off x="1855" y="3739"/>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68666" name="Object 118">
              <a:extLst>
                <a:ext uri="{FF2B5EF4-FFF2-40B4-BE49-F238E27FC236}">
                  <a16:creationId xmlns:a16="http://schemas.microsoft.com/office/drawing/2014/main" id="{6011C00B-3282-2877-0589-174DC70F2C71}"/>
                </a:ext>
              </a:extLst>
            </p:cNvPr>
            <p:cNvGraphicFramePr>
              <a:graphicFrameLocks/>
            </p:cNvGraphicFramePr>
            <p:nvPr/>
          </p:nvGraphicFramePr>
          <p:xfrm>
            <a:off x="875" y="2906"/>
            <a:ext cx="181" cy="280"/>
          </p:xfrm>
          <a:graphic>
            <a:graphicData uri="http://schemas.openxmlformats.org/presentationml/2006/ole">
              <mc:AlternateContent xmlns:mc="http://schemas.openxmlformats.org/markup-compatibility/2006">
                <mc:Choice xmlns:v="urn:schemas-microsoft-com:vml" Requires="v">
                  <p:oleObj r:id="rId5" imgW="190417" imgH="228501" progId="Equation.3">
                    <p:embed/>
                  </p:oleObj>
                </mc:Choice>
                <mc:Fallback>
                  <p:oleObj r:id="rId5" imgW="190417" imgH="228501" progId="Equation.3">
                    <p:embed/>
                    <p:pic>
                      <p:nvPicPr>
                        <p:cNvPr id="0" name="Object 118"/>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5" y="2906"/>
                          <a:ext cx="181"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8667" name="Object 119">
              <a:extLst>
                <a:ext uri="{FF2B5EF4-FFF2-40B4-BE49-F238E27FC236}">
                  <a16:creationId xmlns:a16="http://schemas.microsoft.com/office/drawing/2014/main" id="{7FA73303-E744-B1D5-C4FB-DEDFD1BFCC99}"/>
                </a:ext>
              </a:extLst>
            </p:cNvPr>
            <p:cNvGraphicFramePr>
              <a:graphicFrameLocks/>
            </p:cNvGraphicFramePr>
            <p:nvPr/>
          </p:nvGraphicFramePr>
          <p:xfrm>
            <a:off x="750" y="1992"/>
            <a:ext cx="150" cy="292"/>
          </p:xfrm>
          <a:graphic>
            <a:graphicData uri="http://schemas.openxmlformats.org/presentationml/2006/ole">
              <mc:AlternateContent xmlns:mc="http://schemas.openxmlformats.org/markup-compatibility/2006">
                <mc:Choice xmlns:v="urn:schemas-microsoft-com:vml" Requires="v">
                  <p:oleObj r:id="rId7" imgW="152268" imgH="228402" progId="Equation.3">
                    <p:embed/>
                  </p:oleObj>
                </mc:Choice>
                <mc:Fallback>
                  <p:oleObj r:id="rId7" imgW="152268" imgH="228402" progId="Equation.3">
                    <p:embed/>
                    <p:pic>
                      <p:nvPicPr>
                        <p:cNvPr id="0" name="Object 11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50" y="1992"/>
                          <a:ext cx="150" cy="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8668" name="Object 120">
              <a:extLst>
                <a:ext uri="{FF2B5EF4-FFF2-40B4-BE49-F238E27FC236}">
                  <a16:creationId xmlns:a16="http://schemas.microsoft.com/office/drawing/2014/main" id="{FC5D295C-DF8A-84C9-DFF3-15CD1AB53119}"/>
                </a:ext>
              </a:extLst>
            </p:cNvPr>
            <p:cNvGraphicFramePr>
              <a:graphicFrameLocks/>
            </p:cNvGraphicFramePr>
            <p:nvPr/>
          </p:nvGraphicFramePr>
          <p:xfrm>
            <a:off x="1352" y="1979"/>
            <a:ext cx="177" cy="313"/>
          </p:xfrm>
          <a:graphic>
            <a:graphicData uri="http://schemas.openxmlformats.org/presentationml/2006/ole">
              <mc:AlternateContent xmlns:mc="http://schemas.openxmlformats.org/markup-compatibility/2006">
                <mc:Choice xmlns:v="urn:schemas-microsoft-com:vml" Requires="v">
                  <p:oleObj r:id="rId9" imgW="177492" imgH="240882" progId="Equation.3">
                    <p:embed/>
                  </p:oleObj>
                </mc:Choice>
                <mc:Fallback>
                  <p:oleObj r:id="rId9" imgW="177492" imgH="240882" progId="Equation.3">
                    <p:embed/>
                    <p:pic>
                      <p:nvPicPr>
                        <p:cNvPr id="0" name="Object 12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52" y="1979"/>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8669" name="Object 121">
              <a:extLst>
                <a:ext uri="{FF2B5EF4-FFF2-40B4-BE49-F238E27FC236}">
                  <a16:creationId xmlns:a16="http://schemas.microsoft.com/office/drawing/2014/main" id="{00C72DE3-572E-1331-DBF0-62D710342542}"/>
                </a:ext>
              </a:extLst>
            </p:cNvPr>
            <p:cNvGraphicFramePr>
              <a:graphicFrameLocks/>
            </p:cNvGraphicFramePr>
            <p:nvPr/>
          </p:nvGraphicFramePr>
          <p:xfrm>
            <a:off x="2194" y="1958"/>
            <a:ext cx="161" cy="308"/>
          </p:xfrm>
          <a:graphic>
            <a:graphicData uri="http://schemas.openxmlformats.org/presentationml/2006/ole">
              <mc:AlternateContent xmlns:mc="http://schemas.openxmlformats.org/markup-compatibility/2006">
                <mc:Choice xmlns:v="urn:schemas-microsoft-com:vml" Requires="v">
                  <p:oleObj r:id="rId11" imgW="164885" imgH="240986" progId="Equation.3">
                    <p:embed/>
                  </p:oleObj>
                </mc:Choice>
                <mc:Fallback>
                  <p:oleObj r:id="rId11" imgW="164885" imgH="240986" progId="Equation.3">
                    <p:embed/>
                    <p:pic>
                      <p:nvPicPr>
                        <p:cNvPr id="0" name="Object 121"/>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2194" y="1958"/>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8670" name="Object 122">
              <a:extLst>
                <a:ext uri="{FF2B5EF4-FFF2-40B4-BE49-F238E27FC236}">
                  <a16:creationId xmlns:a16="http://schemas.microsoft.com/office/drawing/2014/main" id="{8F5644DC-7B63-8E2D-F859-E8C33886AF7F}"/>
                </a:ext>
              </a:extLst>
            </p:cNvPr>
            <p:cNvGraphicFramePr>
              <a:graphicFrameLocks/>
            </p:cNvGraphicFramePr>
            <p:nvPr/>
          </p:nvGraphicFramePr>
          <p:xfrm>
            <a:off x="3057" y="2885"/>
            <a:ext cx="181" cy="283"/>
          </p:xfrm>
          <a:graphic>
            <a:graphicData uri="http://schemas.openxmlformats.org/presentationml/2006/ole">
              <mc:AlternateContent xmlns:mc="http://schemas.openxmlformats.org/markup-compatibility/2006">
                <mc:Choice xmlns:v="urn:schemas-microsoft-com:vml" Requires="v">
                  <p:oleObj r:id="rId13" imgW="203024" imgH="241091" progId="Equation.3">
                    <p:embed/>
                  </p:oleObj>
                </mc:Choice>
                <mc:Fallback>
                  <p:oleObj r:id="rId13" imgW="203024" imgH="241091" progId="Equation.3">
                    <p:embed/>
                    <p:pic>
                      <p:nvPicPr>
                        <p:cNvPr id="0" name="Object 122"/>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057" y="2885"/>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8671" name="Object 123">
              <a:extLst>
                <a:ext uri="{FF2B5EF4-FFF2-40B4-BE49-F238E27FC236}">
                  <a16:creationId xmlns:a16="http://schemas.microsoft.com/office/drawing/2014/main" id="{D3199AF4-30DC-2C96-0D26-B1182EE5E771}"/>
                </a:ext>
              </a:extLst>
            </p:cNvPr>
            <p:cNvGraphicFramePr>
              <a:graphicFrameLocks/>
            </p:cNvGraphicFramePr>
            <p:nvPr/>
          </p:nvGraphicFramePr>
          <p:xfrm>
            <a:off x="1903" y="2329"/>
            <a:ext cx="186" cy="313"/>
          </p:xfrm>
          <a:graphic>
            <a:graphicData uri="http://schemas.openxmlformats.org/presentationml/2006/ole">
              <mc:AlternateContent xmlns:mc="http://schemas.openxmlformats.org/markup-compatibility/2006">
                <mc:Choice xmlns:v="urn:schemas-microsoft-com:vml" Requires="v">
                  <p:oleObj r:id="rId15" imgW="241195" imgH="241195" progId="Equation.3">
                    <p:embed/>
                  </p:oleObj>
                </mc:Choice>
                <mc:Fallback>
                  <p:oleObj r:id="rId15" imgW="241195" imgH="241195" progId="Equation.3">
                    <p:embed/>
                    <p:pic>
                      <p:nvPicPr>
                        <p:cNvPr id="0" name="Object 123"/>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903" y="2329"/>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8672" name="Line 124">
              <a:extLst>
                <a:ext uri="{FF2B5EF4-FFF2-40B4-BE49-F238E27FC236}">
                  <a16:creationId xmlns:a16="http://schemas.microsoft.com/office/drawing/2014/main" id="{7CC6610B-8722-9D4A-07B4-D1B7AACF152C}"/>
                </a:ext>
              </a:extLst>
            </p:cNvPr>
            <p:cNvSpPr>
              <a:spLocks noChangeShapeType="1"/>
            </p:cNvSpPr>
            <p:nvPr/>
          </p:nvSpPr>
          <p:spPr bwMode="auto">
            <a:xfrm flipV="1">
              <a:off x="727" y="2280"/>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8673" name="Object 125">
              <a:extLst>
                <a:ext uri="{FF2B5EF4-FFF2-40B4-BE49-F238E27FC236}">
                  <a16:creationId xmlns:a16="http://schemas.microsoft.com/office/drawing/2014/main" id="{6BC41119-2FFF-17A3-32CE-03CF4B068484}"/>
                </a:ext>
              </a:extLst>
            </p:cNvPr>
            <p:cNvGraphicFramePr>
              <a:graphicFrameLocks/>
            </p:cNvGraphicFramePr>
            <p:nvPr/>
          </p:nvGraphicFramePr>
          <p:xfrm>
            <a:off x="416" y="3165"/>
            <a:ext cx="205" cy="295"/>
          </p:xfrm>
          <a:graphic>
            <a:graphicData uri="http://schemas.openxmlformats.org/presentationml/2006/ole">
              <mc:AlternateContent xmlns:mc="http://schemas.openxmlformats.org/markup-compatibility/2006">
                <mc:Choice xmlns:v="urn:schemas-microsoft-com:vml" Requires="v">
                  <p:oleObj r:id="rId17" imgW="215619" imgH="240986" progId="Equation.3">
                    <p:embed/>
                  </p:oleObj>
                </mc:Choice>
                <mc:Fallback>
                  <p:oleObj r:id="rId17" imgW="215619" imgH="240986" progId="Equation.3">
                    <p:embed/>
                    <p:pic>
                      <p:nvPicPr>
                        <p:cNvPr id="0" name="Object 125"/>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416" y="3165"/>
                          <a:ext cx="20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68674" name="Line 126">
              <a:extLst>
                <a:ext uri="{FF2B5EF4-FFF2-40B4-BE49-F238E27FC236}">
                  <a16:creationId xmlns:a16="http://schemas.microsoft.com/office/drawing/2014/main" id="{4CA373CF-1C18-F4D3-FE5D-28DBF71B7230}"/>
                </a:ext>
              </a:extLst>
            </p:cNvPr>
            <p:cNvSpPr>
              <a:spLocks noChangeShapeType="1"/>
            </p:cNvSpPr>
            <p:nvPr/>
          </p:nvSpPr>
          <p:spPr bwMode="auto">
            <a:xfrm>
              <a:off x="1621" y="3068"/>
              <a:ext cx="54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75" name="Rectangle 127">
              <a:extLst>
                <a:ext uri="{FF2B5EF4-FFF2-40B4-BE49-F238E27FC236}">
                  <a16:creationId xmlns:a16="http://schemas.microsoft.com/office/drawing/2014/main" id="{A448B7E3-FC68-F643-24A3-3CEA4944734A}"/>
                </a:ext>
              </a:extLst>
            </p:cNvPr>
            <p:cNvSpPr>
              <a:spLocks noChangeArrowheads="1"/>
            </p:cNvSpPr>
            <p:nvPr/>
          </p:nvSpPr>
          <p:spPr bwMode="auto">
            <a:xfrm>
              <a:off x="1845" y="329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68676" name="Line 128">
              <a:extLst>
                <a:ext uri="{FF2B5EF4-FFF2-40B4-BE49-F238E27FC236}">
                  <a16:creationId xmlns:a16="http://schemas.microsoft.com/office/drawing/2014/main" id="{E743389F-3D3F-9455-D81C-2E638E046A26}"/>
                </a:ext>
              </a:extLst>
            </p:cNvPr>
            <p:cNvSpPr>
              <a:spLocks noChangeShapeType="1"/>
            </p:cNvSpPr>
            <p:nvPr/>
          </p:nvSpPr>
          <p:spPr bwMode="auto">
            <a:xfrm>
              <a:off x="1891" y="3057"/>
              <a:ext cx="0" cy="2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77" name="Line 129">
              <a:extLst>
                <a:ext uri="{FF2B5EF4-FFF2-40B4-BE49-F238E27FC236}">
                  <a16:creationId xmlns:a16="http://schemas.microsoft.com/office/drawing/2014/main" id="{0616BBD6-FC27-6894-B8BD-1EE8E7D436D8}"/>
                </a:ext>
              </a:extLst>
            </p:cNvPr>
            <p:cNvSpPr>
              <a:spLocks noChangeShapeType="1"/>
            </p:cNvSpPr>
            <p:nvPr/>
          </p:nvSpPr>
          <p:spPr bwMode="auto">
            <a:xfrm>
              <a:off x="1886" y="3549"/>
              <a:ext cx="0" cy="2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8678" name="Line 130">
              <a:extLst>
                <a:ext uri="{FF2B5EF4-FFF2-40B4-BE49-F238E27FC236}">
                  <a16:creationId xmlns:a16="http://schemas.microsoft.com/office/drawing/2014/main" id="{BA2ECF48-439F-4F84-B178-96E1D3524E6E}"/>
                </a:ext>
              </a:extLst>
            </p:cNvPr>
            <p:cNvSpPr>
              <a:spLocks noChangeShapeType="1"/>
            </p:cNvSpPr>
            <p:nvPr/>
          </p:nvSpPr>
          <p:spPr bwMode="auto">
            <a:xfrm>
              <a:off x="2010" y="3289"/>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8679" name="Object 131">
              <a:extLst>
                <a:ext uri="{FF2B5EF4-FFF2-40B4-BE49-F238E27FC236}">
                  <a16:creationId xmlns:a16="http://schemas.microsoft.com/office/drawing/2014/main" id="{D468FD5A-061B-ADBE-A2A5-4DA89BFA7721}"/>
                </a:ext>
              </a:extLst>
            </p:cNvPr>
            <p:cNvGraphicFramePr>
              <a:graphicFrameLocks/>
            </p:cNvGraphicFramePr>
            <p:nvPr/>
          </p:nvGraphicFramePr>
          <p:xfrm>
            <a:off x="2031" y="3272"/>
            <a:ext cx="164" cy="313"/>
          </p:xfrm>
          <a:graphic>
            <a:graphicData uri="http://schemas.openxmlformats.org/presentationml/2006/ole">
              <mc:AlternateContent xmlns:mc="http://schemas.openxmlformats.org/markup-compatibility/2006">
                <mc:Choice xmlns:v="urn:schemas-microsoft-com:vml" Requires="v">
                  <p:oleObj r:id="rId19" imgW="164885" imgH="240986" progId="Equation.3">
                    <p:embed/>
                  </p:oleObj>
                </mc:Choice>
                <mc:Fallback>
                  <p:oleObj r:id="rId19" imgW="164885" imgH="240986" progId="Equation.3">
                    <p:embed/>
                    <p:pic>
                      <p:nvPicPr>
                        <p:cNvPr id="0" name="Object 131"/>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031" y="3272"/>
                          <a:ext cx="164"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42852" name="Text Box 132">
              <a:extLst>
                <a:ext uri="{FF2B5EF4-FFF2-40B4-BE49-F238E27FC236}">
                  <a16:creationId xmlns:a16="http://schemas.microsoft.com/office/drawing/2014/main" id="{F1EFEB24-50AC-6FD8-A296-C711A0FFD5C2}"/>
                </a:ext>
              </a:extLst>
            </p:cNvPr>
            <p:cNvSpPr txBox="1">
              <a:spLocks noChangeArrowheads="1"/>
            </p:cNvSpPr>
            <p:nvPr/>
          </p:nvSpPr>
          <p:spPr bwMode="auto">
            <a:xfrm>
              <a:off x="1488" y="3264"/>
              <a:ext cx="466"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42853" name="Text Box 133">
              <a:extLst>
                <a:ext uri="{FF2B5EF4-FFF2-40B4-BE49-F238E27FC236}">
                  <a16:creationId xmlns:a16="http://schemas.microsoft.com/office/drawing/2014/main" id="{669F188D-A164-45EE-735F-C86C823ADE6F}"/>
                </a:ext>
              </a:extLst>
            </p:cNvPr>
            <p:cNvSpPr txBox="1">
              <a:spLocks noChangeArrowheads="1"/>
            </p:cNvSpPr>
            <p:nvPr/>
          </p:nvSpPr>
          <p:spPr bwMode="auto">
            <a:xfrm>
              <a:off x="-288" y="2076"/>
              <a:ext cx="621" cy="327"/>
            </a:xfrm>
            <a:prstGeom prst="rect">
              <a:avLst/>
            </a:prstGeom>
            <a:noFill/>
            <a:ln w="9525">
              <a:noFill/>
              <a:miter lim="800000"/>
            </a:ln>
            <a:effectLst/>
          </p:spPr>
          <p:txBody>
            <a:bodyPr>
              <a:spAutoFit/>
            </a:bodyPr>
            <a:lstStyle/>
            <a:p>
              <a:pPr>
                <a:spcBef>
                  <a:spcPct val="50000"/>
                </a:spcBef>
                <a:defRPr/>
              </a:pPr>
              <a:r>
                <a:rPr kumimoji="1" lang="zh-CN" altLang="en-US" b="1" i="0" dirty="0">
                  <a:solidFill>
                    <a:srgbClr val="0000FF"/>
                  </a:solidFill>
                  <a:effectLst>
                    <a:outerShdw blurRad="38100" dist="38100" dir="2700000" algn="tl">
                      <a:srgbClr val="C0C0C0"/>
                    </a:outerShdw>
                  </a:effectLst>
                  <a:ea typeface="楷体_GB2312" pitchFamily="49" charset="-122"/>
                  <a:cs typeface="+mn-cs"/>
                </a:rPr>
                <a:t>例</a:t>
              </a:r>
              <a:r>
                <a:rPr kumimoji="1" lang="en-US" altLang="zh-CN" b="1" i="0" dirty="0">
                  <a:solidFill>
                    <a:srgbClr val="0000FF"/>
                  </a:solidFill>
                  <a:effectLst>
                    <a:outerShdw blurRad="38100" dist="38100" dir="2700000" algn="tl">
                      <a:srgbClr val="C0C0C0"/>
                    </a:outerShdw>
                  </a:effectLst>
                  <a:ea typeface="楷体_GB2312" pitchFamily="49" charset="-122"/>
                  <a:cs typeface="+mn-cs"/>
                </a:rPr>
                <a:t>2</a:t>
              </a:r>
            </a:p>
          </p:txBody>
        </p:sp>
        <p:sp>
          <p:nvSpPr>
            <p:cNvPr id="68682" name="Line 134">
              <a:extLst>
                <a:ext uri="{FF2B5EF4-FFF2-40B4-BE49-F238E27FC236}">
                  <a16:creationId xmlns:a16="http://schemas.microsoft.com/office/drawing/2014/main" id="{8D96BD7D-CD8B-B79F-ED4A-B0FACCCDA44A}"/>
                </a:ext>
              </a:extLst>
            </p:cNvPr>
            <p:cNvSpPr>
              <a:spLocks noChangeShapeType="1"/>
            </p:cNvSpPr>
            <p:nvPr/>
          </p:nvSpPr>
          <p:spPr bwMode="auto">
            <a:xfrm>
              <a:off x="1254" y="2487"/>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68683" name="Object 135">
              <a:extLst>
                <a:ext uri="{FF2B5EF4-FFF2-40B4-BE49-F238E27FC236}">
                  <a16:creationId xmlns:a16="http://schemas.microsoft.com/office/drawing/2014/main" id="{F175B77C-CEF5-6E1A-322E-F215D7895712}"/>
                </a:ext>
              </a:extLst>
            </p:cNvPr>
            <p:cNvGraphicFramePr>
              <a:graphicFrameLocks/>
            </p:cNvGraphicFramePr>
            <p:nvPr/>
          </p:nvGraphicFramePr>
          <p:xfrm>
            <a:off x="1264" y="2463"/>
            <a:ext cx="270" cy="353"/>
          </p:xfrm>
          <a:graphic>
            <a:graphicData uri="http://schemas.openxmlformats.org/presentationml/2006/ole">
              <mc:AlternateContent xmlns:mc="http://schemas.openxmlformats.org/markup-compatibility/2006">
                <mc:Choice xmlns:v="urn:schemas-microsoft-com:vml" Requires="v">
                  <p:oleObj r:id="rId21" imgW="253780" imgH="253780" progId="Equation.3">
                    <p:embed/>
                  </p:oleObj>
                </mc:Choice>
                <mc:Fallback>
                  <p:oleObj r:id="rId21" imgW="253780" imgH="253780" progId="Equation.3">
                    <p:embed/>
                    <p:pic>
                      <p:nvPicPr>
                        <p:cNvPr id="0" name="Object 135"/>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264" y="2463"/>
                          <a:ext cx="270" cy="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68684" name="Group 136">
              <a:extLst>
                <a:ext uri="{FF2B5EF4-FFF2-40B4-BE49-F238E27FC236}">
                  <a16:creationId xmlns:a16="http://schemas.microsoft.com/office/drawing/2014/main" id="{C3BAD12C-3871-97DE-39BC-2C6593F37927}"/>
                </a:ext>
              </a:extLst>
            </p:cNvPr>
            <p:cNvGrpSpPr>
              <a:grpSpLocks/>
            </p:cNvGrpSpPr>
            <p:nvPr/>
          </p:nvGrpSpPr>
          <p:grpSpPr bwMode="auto">
            <a:xfrm>
              <a:off x="904" y="3498"/>
              <a:ext cx="260" cy="509"/>
              <a:chOff x="960" y="2016"/>
              <a:chExt cx="349" cy="691"/>
            </a:xfrm>
          </p:grpSpPr>
          <p:sp>
            <p:nvSpPr>
              <p:cNvPr id="68685" name="AutoShape 137">
                <a:extLst>
                  <a:ext uri="{FF2B5EF4-FFF2-40B4-BE49-F238E27FC236}">
                    <a16:creationId xmlns:a16="http://schemas.microsoft.com/office/drawing/2014/main" id="{96113100-E6B6-5A2B-563F-A39763425421}"/>
                  </a:ext>
                </a:extLst>
              </p:cNvPr>
              <p:cNvSpPr>
                <a:spLocks noChangeArrowheads="1"/>
              </p:cNvSpPr>
              <p:nvPr/>
            </p:nvSpPr>
            <p:spPr bwMode="auto">
              <a:xfrm>
                <a:off x="960" y="2016"/>
                <a:ext cx="240" cy="528"/>
              </a:xfrm>
              <a:custGeom>
                <a:avLst/>
                <a:gdLst>
                  <a:gd name="T0" fmla="*/ 21600 w 21600"/>
                  <a:gd name="T1" fmla="*/ 6079 h 21600"/>
                  <a:gd name="T2" fmla="*/ 15126 w 21600"/>
                  <a:gd name="T3" fmla="*/ 0 h 21600"/>
                  <a:gd name="T4" fmla="*/ 15126 w 21600"/>
                  <a:gd name="T5" fmla="*/ 2912 h 21600"/>
                  <a:gd name="T6" fmla="*/ 12427 w 21600"/>
                  <a:gd name="T7" fmla="*/ 2912 h 21600"/>
                  <a:gd name="T8" fmla="*/ 0 w 21600"/>
                  <a:gd name="T9" fmla="*/ 12158 h 21600"/>
                  <a:gd name="T10" fmla="*/ 0 w 21600"/>
                  <a:gd name="T11" fmla="*/ 21600 h 21600"/>
                  <a:gd name="T12" fmla="*/ 6474 w 21600"/>
                  <a:gd name="T13" fmla="*/ 21600 h 21600"/>
                  <a:gd name="T14" fmla="*/ 6474 w 21600"/>
                  <a:gd name="T15" fmla="*/ 12158 h 21600"/>
                  <a:gd name="T16" fmla="*/ 12427 w 21600"/>
                  <a:gd name="T17" fmla="*/ 9246 h 21600"/>
                  <a:gd name="T18" fmla="*/ 15126 w 21600"/>
                  <a:gd name="T19" fmla="*/ 9246 h 21600"/>
                  <a:gd name="T20" fmla="*/ 15126 w 21600"/>
                  <a:gd name="T21" fmla="*/ 1215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1">
                <a:gsLst>
                  <a:gs pos="0">
                    <a:srgbClr val="99CCFF"/>
                  </a:gs>
                  <a:gs pos="50000">
                    <a:srgbClr val="9900CC"/>
                  </a:gs>
                  <a:gs pos="100000">
                    <a:srgbClr val="99CCFF"/>
                  </a:gs>
                </a:gsLst>
                <a:lin ang="5400000" scaled="1"/>
              </a:gradFill>
              <a:ln w="38100">
                <a:solidFill>
                  <a:srgbClr val="0000FF"/>
                </a:solidFill>
                <a:miter lim="800000"/>
                <a:headEnd/>
                <a:tailEnd/>
              </a:ln>
            </p:spPr>
            <p:txBody>
              <a:bodyPr/>
              <a:lstStyle/>
              <a:p>
                <a:endParaRPr lang="zh-CN" altLang="en-US"/>
              </a:p>
            </p:txBody>
          </p:sp>
          <p:graphicFrame>
            <p:nvGraphicFramePr>
              <p:cNvPr id="68686" name="Object 138">
                <a:extLst>
                  <a:ext uri="{FF2B5EF4-FFF2-40B4-BE49-F238E27FC236}">
                    <a16:creationId xmlns:a16="http://schemas.microsoft.com/office/drawing/2014/main" id="{885A6E04-241D-20BD-F2FB-2BA14EDEED20}"/>
                  </a:ext>
                </a:extLst>
              </p:cNvPr>
              <p:cNvGraphicFramePr>
                <a:graphicFrameLocks/>
              </p:cNvGraphicFramePr>
              <p:nvPr/>
            </p:nvGraphicFramePr>
            <p:xfrm>
              <a:off x="1076" y="2315"/>
              <a:ext cx="233" cy="392"/>
            </p:xfrm>
            <a:graphic>
              <a:graphicData uri="http://schemas.openxmlformats.org/presentationml/2006/ole">
                <mc:AlternateContent xmlns:mc="http://schemas.openxmlformats.org/markup-compatibility/2006">
                  <mc:Choice xmlns:v="urn:schemas-microsoft-com:vml" Requires="v">
                    <p:oleObj r:id="rId23" imgW="152268" imgH="253780" progId="Equation.3">
                      <p:embed/>
                    </p:oleObj>
                  </mc:Choice>
                  <mc:Fallback>
                    <p:oleObj r:id="rId23" imgW="152268" imgH="253780" progId="Equation.3">
                      <p:embed/>
                      <p:pic>
                        <p:nvPicPr>
                          <p:cNvPr id="0" name="Object 138"/>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76" y="2315"/>
                            <a:ext cx="233" cy="3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graphicFrame>
        <p:nvGraphicFramePr>
          <p:cNvPr id="542859" name="Object 139">
            <a:extLst>
              <a:ext uri="{FF2B5EF4-FFF2-40B4-BE49-F238E27FC236}">
                <a16:creationId xmlns:a16="http://schemas.microsoft.com/office/drawing/2014/main" id="{FD536DD3-2CEC-A936-BCC5-319C238F42DA}"/>
              </a:ext>
            </a:extLst>
          </p:cNvPr>
          <p:cNvGraphicFramePr>
            <a:graphicFrameLocks/>
          </p:cNvGraphicFramePr>
          <p:nvPr/>
        </p:nvGraphicFramePr>
        <p:xfrm>
          <a:off x="4167188" y="4930775"/>
          <a:ext cx="3779837" cy="612775"/>
        </p:xfrm>
        <a:graphic>
          <a:graphicData uri="http://schemas.openxmlformats.org/presentationml/2006/ole">
            <mc:AlternateContent xmlns:mc="http://schemas.openxmlformats.org/markup-compatibility/2006">
              <mc:Choice xmlns:v="urn:schemas-microsoft-com:vml" Requires="v">
                <p:oleObj r:id="rId25" imgW="1549400" imgH="228600" progId="Equation.3">
                  <p:embed/>
                </p:oleObj>
              </mc:Choice>
              <mc:Fallback>
                <p:oleObj r:id="rId25" imgW="1549400" imgH="228600" progId="Equation.3">
                  <p:embed/>
                  <p:pic>
                    <p:nvPicPr>
                      <p:cNvPr id="0" name="Object 139"/>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4167188" y="4930775"/>
                        <a:ext cx="3779837" cy="61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42860" name="Object 140">
            <a:extLst>
              <a:ext uri="{FF2B5EF4-FFF2-40B4-BE49-F238E27FC236}">
                <a16:creationId xmlns:a16="http://schemas.microsoft.com/office/drawing/2014/main" id="{CB2C9BD3-D440-6631-0ABA-53285AA837A3}"/>
              </a:ext>
            </a:extLst>
          </p:cNvPr>
          <p:cNvGraphicFramePr>
            <a:graphicFrameLocks/>
          </p:cNvGraphicFramePr>
          <p:nvPr/>
        </p:nvGraphicFramePr>
        <p:xfrm>
          <a:off x="4086225" y="3789363"/>
          <a:ext cx="3500438" cy="1100137"/>
        </p:xfrm>
        <a:graphic>
          <a:graphicData uri="http://schemas.openxmlformats.org/presentationml/2006/ole">
            <mc:AlternateContent xmlns:mc="http://schemas.openxmlformats.org/markup-compatibility/2006">
              <mc:Choice xmlns:v="urn:schemas-microsoft-com:vml" Requires="v">
                <p:oleObj r:id="rId27" imgW="1409088" imgH="431613" progId="Equation.3">
                  <p:embed/>
                </p:oleObj>
              </mc:Choice>
              <mc:Fallback>
                <p:oleObj r:id="rId27" imgW="1409088" imgH="431613" progId="Equation.3">
                  <p:embed/>
                  <p:pic>
                    <p:nvPicPr>
                      <p:cNvPr id="0" name="Object 140"/>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086225" y="3789363"/>
                        <a:ext cx="3500438" cy="1100137"/>
                      </a:xfrm>
                      <a:prstGeom prst="rect">
                        <a:avLst/>
                      </a:prstGeom>
                      <a:gradFill rotWithShape="1">
                        <a:gsLst>
                          <a:gs pos="0">
                            <a:srgbClr val="FFFFFF"/>
                          </a:gs>
                          <a:gs pos="50000">
                            <a:srgbClr val="FFFFCC"/>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spli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2722"/>
                                        </p:tgtEl>
                                        <p:attrNameLst>
                                          <p:attrName>style.visibility</p:attrName>
                                        </p:attrNameLst>
                                      </p:cBhvr>
                                      <p:to>
                                        <p:strVal val="visible"/>
                                      </p:to>
                                    </p:set>
                                    <p:animEffect transition="in" filter="wipe(left)">
                                      <p:cBhvr>
                                        <p:cTn id="7" dur="500"/>
                                        <p:tgtEl>
                                          <p:spTgt spid="5427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42790"/>
                                        </p:tgtEl>
                                        <p:attrNameLst>
                                          <p:attrName>style.visibility</p:attrName>
                                        </p:attrNameLst>
                                      </p:cBhvr>
                                      <p:to>
                                        <p:strVal val="visible"/>
                                      </p:to>
                                    </p:set>
                                    <p:animEffect transition="in" filter="wipe(left)">
                                      <p:cBhvr>
                                        <p:cTn id="12" dur="500"/>
                                        <p:tgtEl>
                                          <p:spTgt spid="5427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42860"/>
                                        </p:tgtEl>
                                        <p:attrNameLst>
                                          <p:attrName>style.visibility</p:attrName>
                                        </p:attrNameLst>
                                      </p:cBhvr>
                                      <p:to>
                                        <p:strVal val="visible"/>
                                      </p:to>
                                    </p:set>
                                    <p:animEffect transition="in" filter="wipe(left)">
                                      <p:cBhvr>
                                        <p:cTn id="17" dur="500"/>
                                        <p:tgtEl>
                                          <p:spTgt spid="54286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42787"/>
                                        </p:tgtEl>
                                        <p:attrNameLst>
                                          <p:attrName>style.visibility</p:attrName>
                                        </p:attrNameLst>
                                      </p:cBhvr>
                                      <p:to>
                                        <p:strVal val="visible"/>
                                      </p:to>
                                    </p:set>
                                    <p:animEffect transition="in" filter="wipe(left)">
                                      <p:cBhvr>
                                        <p:cTn id="22" dur="500"/>
                                        <p:tgtEl>
                                          <p:spTgt spid="54278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542859"/>
                                        </p:tgtEl>
                                        <p:attrNameLst>
                                          <p:attrName>style.visibility</p:attrName>
                                        </p:attrNameLst>
                                      </p:cBhvr>
                                      <p:to>
                                        <p:strVal val="visible"/>
                                      </p:to>
                                    </p:set>
                                    <p:animEffect transition="in" filter="wipe(left)">
                                      <p:cBhvr>
                                        <p:cTn id="27" dur="500"/>
                                        <p:tgtEl>
                                          <p:spTgt spid="54285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542786"/>
                                        </p:tgtEl>
                                        <p:attrNameLst>
                                          <p:attrName>style.visibility</p:attrName>
                                        </p:attrNameLst>
                                      </p:cBhvr>
                                      <p:to>
                                        <p:strVal val="visible"/>
                                      </p:to>
                                    </p:set>
                                    <p:animEffect transition="in" filter="wipe(left)">
                                      <p:cBhvr>
                                        <p:cTn id="32" dur="500"/>
                                        <p:tgtEl>
                                          <p:spTgt spid="54278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nodeType="clickEffect">
                                  <p:stCondLst>
                                    <p:cond delay="0"/>
                                  </p:stCondLst>
                                  <p:childTnLst>
                                    <p:set>
                                      <p:cBhvr>
                                        <p:cTn id="36" dur="1" fill="hold">
                                          <p:stCondLst>
                                            <p:cond delay="0"/>
                                          </p:stCondLst>
                                        </p:cTn>
                                        <p:tgtEl>
                                          <p:spTgt spid="542723"/>
                                        </p:tgtEl>
                                        <p:attrNameLst>
                                          <p:attrName>style.visibility</p:attrName>
                                        </p:attrNameLst>
                                      </p:cBhvr>
                                      <p:to>
                                        <p:strVal val="visible"/>
                                      </p:to>
                                    </p:set>
                                    <p:animEffect transition="in" filter="box(out)">
                                      <p:cBhvr>
                                        <p:cTn id="37" dur="500"/>
                                        <p:tgtEl>
                                          <p:spTgt spid="5427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22" grpId="0"/>
      <p:bldP spid="542786" grpId="0"/>
      <p:bldP spid="542787" grpId="0"/>
      <p:bldP spid="542790" grpId="0"/>
    </p:bldLst>
  </p:timing>
</p:sld>
</file>

<file path=ppt/slides/slide5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7"/>
          <a:srcRect/>
          <a:stretch>
            <a:fillRect/>
          </a:stretch>
        </a:blipFill>
        <a:effectLst/>
      </p:bgPr>
    </p:bg>
    <p:spTree>
      <p:nvGrpSpPr>
        <p:cNvPr id="1" name=""/>
        <p:cNvGrpSpPr/>
        <p:nvPr/>
      </p:nvGrpSpPr>
      <p:grpSpPr>
        <a:xfrm>
          <a:off x="0" y="0"/>
          <a:ext cx="0" cy="0"/>
          <a:chOff x="0" y="0"/>
          <a:chExt cx="0" cy="0"/>
        </a:xfrm>
      </p:grpSpPr>
      <p:sp>
        <p:nvSpPr>
          <p:cNvPr id="69634" name="AutoShape 45">
            <a:hlinkClick r:id="" action="ppaction://hlinkshowjump?jump=previousslide"/>
            <a:extLst>
              <a:ext uri="{FF2B5EF4-FFF2-40B4-BE49-F238E27FC236}">
                <a16:creationId xmlns:a16="http://schemas.microsoft.com/office/drawing/2014/main" id="{EE759D22-228E-027F-81F7-B9DCD644E005}"/>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9635" name="AutoShape 46">
            <a:hlinkClick r:id="" action="ppaction://hlinkshowjump?jump=nextslide"/>
            <a:extLst>
              <a:ext uri="{FF2B5EF4-FFF2-40B4-BE49-F238E27FC236}">
                <a16:creationId xmlns:a16="http://schemas.microsoft.com/office/drawing/2014/main" id="{F115A7C4-A586-B127-45C9-CFBBDD203BB7}"/>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69636" name="AutoShape 47">
            <a:hlinkClick r:id="" action="ppaction://hlinkshowjump?jump=firstslide"/>
            <a:extLst>
              <a:ext uri="{FF2B5EF4-FFF2-40B4-BE49-F238E27FC236}">
                <a16:creationId xmlns:a16="http://schemas.microsoft.com/office/drawing/2014/main" id="{9773C628-3581-9C15-5129-E014726CFED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69637" name="Group 76">
            <a:extLst>
              <a:ext uri="{FF2B5EF4-FFF2-40B4-BE49-F238E27FC236}">
                <a16:creationId xmlns:a16="http://schemas.microsoft.com/office/drawing/2014/main" id="{A959768F-B0A9-9146-D1C7-D55C506DEDEA}"/>
              </a:ext>
            </a:extLst>
          </p:cNvPr>
          <p:cNvGrpSpPr>
            <a:grpSpLocks/>
          </p:cNvGrpSpPr>
          <p:nvPr/>
        </p:nvGrpSpPr>
        <p:grpSpPr bwMode="auto">
          <a:xfrm>
            <a:off x="58738" y="1195388"/>
            <a:ext cx="4724400" cy="2955925"/>
            <a:chOff x="489" y="760"/>
            <a:chExt cx="2976" cy="1862"/>
          </a:xfrm>
        </p:grpSpPr>
        <p:sp>
          <p:nvSpPr>
            <p:cNvPr id="69638" name="Text Box 17">
              <a:extLst>
                <a:ext uri="{FF2B5EF4-FFF2-40B4-BE49-F238E27FC236}">
                  <a16:creationId xmlns:a16="http://schemas.microsoft.com/office/drawing/2014/main" id="{F81EA026-9CBD-3C1D-5D83-A8C3DC42914A}"/>
                </a:ext>
              </a:extLst>
            </p:cNvPr>
            <p:cNvSpPr txBox="1">
              <a:spLocks noChangeArrowheads="1"/>
            </p:cNvSpPr>
            <p:nvPr/>
          </p:nvSpPr>
          <p:spPr bwMode="auto">
            <a:xfrm>
              <a:off x="2476" y="839"/>
              <a:ext cx="68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CC</a:t>
              </a:r>
              <a:endParaRPr lang="en-US" altLang="zh-CN" b="1" i="0">
                <a:solidFill>
                  <a:srgbClr val="FF0000"/>
                </a:solidFill>
                <a:ea typeface="楷体_GB2312" pitchFamily="49" charset="-122"/>
              </a:endParaRPr>
            </a:p>
          </p:txBody>
        </p:sp>
        <p:sp>
          <p:nvSpPr>
            <p:cNvPr id="69639" name="Text Box 18">
              <a:extLst>
                <a:ext uri="{FF2B5EF4-FFF2-40B4-BE49-F238E27FC236}">
                  <a16:creationId xmlns:a16="http://schemas.microsoft.com/office/drawing/2014/main" id="{AC8C6E34-1D42-B87E-F1A6-8DE2B487B2E4}"/>
                </a:ext>
              </a:extLst>
            </p:cNvPr>
            <p:cNvSpPr txBox="1">
              <a:spLocks noChangeArrowheads="1"/>
            </p:cNvSpPr>
            <p:nvPr/>
          </p:nvSpPr>
          <p:spPr bwMode="auto">
            <a:xfrm>
              <a:off x="1086" y="983"/>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sp>
          <p:nvSpPr>
            <p:cNvPr id="69640" name="Line 19">
              <a:extLst>
                <a:ext uri="{FF2B5EF4-FFF2-40B4-BE49-F238E27FC236}">
                  <a16:creationId xmlns:a16="http://schemas.microsoft.com/office/drawing/2014/main" id="{85462F22-9005-CAAE-62BD-D8FBF3AE9782}"/>
                </a:ext>
              </a:extLst>
            </p:cNvPr>
            <p:cNvSpPr>
              <a:spLocks noChangeShapeType="1"/>
            </p:cNvSpPr>
            <p:nvPr/>
          </p:nvSpPr>
          <p:spPr bwMode="auto">
            <a:xfrm>
              <a:off x="1490" y="1320"/>
              <a:ext cx="0" cy="34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41" name="Line 20">
              <a:extLst>
                <a:ext uri="{FF2B5EF4-FFF2-40B4-BE49-F238E27FC236}">
                  <a16:creationId xmlns:a16="http://schemas.microsoft.com/office/drawing/2014/main" id="{EBBBE9C6-6B1E-AF10-26F6-1ACDA1490DBD}"/>
                </a:ext>
              </a:extLst>
            </p:cNvPr>
            <p:cNvSpPr>
              <a:spLocks noChangeShapeType="1"/>
            </p:cNvSpPr>
            <p:nvPr/>
          </p:nvSpPr>
          <p:spPr bwMode="auto">
            <a:xfrm flipH="1" flipV="1">
              <a:off x="1490" y="778"/>
              <a:ext cx="0" cy="26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42" name="Rectangle 21">
              <a:extLst>
                <a:ext uri="{FF2B5EF4-FFF2-40B4-BE49-F238E27FC236}">
                  <a16:creationId xmlns:a16="http://schemas.microsoft.com/office/drawing/2014/main" id="{529DE5E7-1721-2920-78DC-E24281C12E1E}"/>
                </a:ext>
              </a:extLst>
            </p:cNvPr>
            <p:cNvSpPr>
              <a:spLocks noChangeArrowheads="1"/>
            </p:cNvSpPr>
            <p:nvPr/>
          </p:nvSpPr>
          <p:spPr bwMode="auto">
            <a:xfrm>
              <a:off x="1442" y="1046"/>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9643" name="Line 22">
              <a:extLst>
                <a:ext uri="{FF2B5EF4-FFF2-40B4-BE49-F238E27FC236}">
                  <a16:creationId xmlns:a16="http://schemas.microsoft.com/office/drawing/2014/main" id="{D8A3F61D-23AF-348C-78FD-8ABE0DE479AE}"/>
                </a:ext>
              </a:extLst>
            </p:cNvPr>
            <p:cNvSpPr>
              <a:spLocks noChangeShapeType="1"/>
            </p:cNvSpPr>
            <p:nvPr/>
          </p:nvSpPr>
          <p:spPr bwMode="auto">
            <a:xfrm flipV="1">
              <a:off x="2106" y="766"/>
              <a:ext cx="0" cy="22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644" name="Line 24">
              <a:extLst>
                <a:ext uri="{FF2B5EF4-FFF2-40B4-BE49-F238E27FC236}">
                  <a16:creationId xmlns:a16="http://schemas.microsoft.com/office/drawing/2014/main" id="{21513D3F-DC66-4E92-62A2-B899CB36447C}"/>
                </a:ext>
              </a:extLst>
            </p:cNvPr>
            <p:cNvSpPr>
              <a:spLocks noChangeShapeType="1"/>
            </p:cNvSpPr>
            <p:nvPr/>
          </p:nvSpPr>
          <p:spPr bwMode="auto">
            <a:xfrm>
              <a:off x="1956" y="1539"/>
              <a:ext cx="0" cy="23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645" name="Line 25">
              <a:extLst>
                <a:ext uri="{FF2B5EF4-FFF2-40B4-BE49-F238E27FC236}">
                  <a16:creationId xmlns:a16="http://schemas.microsoft.com/office/drawing/2014/main" id="{142FEBE5-AD81-BF7C-0B9E-7B9FE91B291C}"/>
                </a:ext>
              </a:extLst>
            </p:cNvPr>
            <p:cNvSpPr>
              <a:spLocks noChangeShapeType="1"/>
            </p:cNvSpPr>
            <p:nvPr/>
          </p:nvSpPr>
          <p:spPr bwMode="auto">
            <a:xfrm>
              <a:off x="1956" y="1654"/>
              <a:ext cx="158" cy="123"/>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69646" name="Line 26">
              <a:extLst>
                <a:ext uri="{FF2B5EF4-FFF2-40B4-BE49-F238E27FC236}">
                  <a16:creationId xmlns:a16="http://schemas.microsoft.com/office/drawing/2014/main" id="{F9A8865D-9897-D6E7-F847-20352D43277C}"/>
                </a:ext>
              </a:extLst>
            </p:cNvPr>
            <p:cNvSpPr>
              <a:spLocks noChangeShapeType="1"/>
            </p:cNvSpPr>
            <p:nvPr/>
          </p:nvSpPr>
          <p:spPr bwMode="auto">
            <a:xfrm flipV="1">
              <a:off x="1956" y="1539"/>
              <a:ext cx="158" cy="10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647" name="Line 27">
              <a:extLst>
                <a:ext uri="{FF2B5EF4-FFF2-40B4-BE49-F238E27FC236}">
                  <a16:creationId xmlns:a16="http://schemas.microsoft.com/office/drawing/2014/main" id="{84C4B6EA-6100-0BEC-945D-695E0F516E92}"/>
                </a:ext>
              </a:extLst>
            </p:cNvPr>
            <p:cNvSpPr>
              <a:spLocks noChangeShapeType="1"/>
            </p:cNvSpPr>
            <p:nvPr/>
          </p:nvSpPr>
          <p:spPr bwMode="auto">
            <a:xfrm>
              <a:off x="2105" y="1277"/>
              <a:ext cx="0" cy="29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648" name="Line 28">
              <a:extLst>
                <a:ext uri="{FF2B5EF4-FFF2-40B4-BE49-F238E27FC236}">
                  <a16:creationId xmlns:a16="http://schemas.microsoft.com/office/drawing/2014/main" id="{1F7ADB5B-BAB3-EB97-D800-4A64B4D10D8A}"/>
                </a:ext>
              </a:extLst>
            </p:cNvPr>
            <p:cNvSpPr>
              <a:spLocks noChangeShapeType="1"/>
            </p:cNvSpPr>
            <p:nvPr/>
          </p:nvSpPr>
          <p:spPr bwMode="auto">
            <a:xfrm>
              <a:off x="2105" y="1763"/>
              <a:ext cx="0" cy="70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649" name="Line 29">
              <a:extLst>
                <a:ext uri="{FF2B5EF4-FFF2-40B4-BE49-F238E27FC236}">
                  <a16:creationId xmlns:a16="http://schemas.microsoft.com/office/drawing/2014/main" id="{8DD16656-55A0-4552-F7D6-F50BAB4763E9}"/>
                </a:ext>
              </a:extLst>
            </p:cNvPr>
            <p:cNvSpPr>
              <a:spLocks noChangeShapeType="1"/>
            </p:cNvSpPr>
            <p:nvPr/>
          </p:nvSpPr>
          <p:spPr bwMode="auto">
            <a:xfrm flipV="1">
              <a:off x="1222" y="1658"/>
              <a:ext cx="76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650" name="Line 30">
              <a:extLst>
                <a:ext uri="{FF2B5EF4-FFF2-40B4-BE49-F238E27FC236}">
                  <a16:creationId xmlns:a16="http://schemas.microsoft.com/office/drawing/2014/main" id="{263C3A3B-FBDA-A089-9A7E-DA9A95D2C6CF}"/>
                </a:ext>
              </a:extLst>
            </p:cNvPr>
            <p:cNvSpPr>
              <a:spLocks noChangeShapeType="1"/>
            </p:cNvSpPr>
            <p:nvPr/>
          </p:nvSpPr>
          <p:spPr bwMode="auto">
            <a:xfrm flipV="1">
              <a:off x="894" y="2468"/>
              <a:ext cx="2035"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651" name="Rectangle 32">
              <a:extLst>
                <a:ext uri="{FF2B5EF4-FFF2-40B4-BE49-F238E27FC236}">
                  <a16:creationId xmlns:a16="http://schemas.microsoft.com/office/drawing/2014/main" id="{AF563651-5768-CECA-FA77-ABAFB046D451}"/>
                </a:ext>
              </a:extLst>
            </p:cNvPr>
            <p:cNvSpPr>
              <a:spLocks noChangeArrowheads="1"/>
            </p:cNvSpPr>
            <p:nvPr/>
          </p:nvSpPr>
          <p:spPr bwMode="auto">
            <a:xfrm>
              <a:off x="2052" y="992"/>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69652" name="Group 33">
              <a:extLst>
                <a:ext uri="{FF2B5EF4-FFF2-40B4-BE49-F238E27FC236}">
                  <a16:creationId xmlns:a16="http://schemas.microsoft.com/office/drawing/2014/main" id="{79CAEBD6-D2C6-5897-0B0F-9E5F73FC261F}"/>
                </a:ext>
              </a:extLst>
            </p:cNvPr>
            <p:cNvGrpSpPr>
              <a:grpSpLocks/>
            </p:cNvGrpSpPr>
            <p:nvPr/>
          </p:nvGrpSpPr>
          <p:grpSpPr bwMode="auto">
            <a:xfrm flipH="1">
              <a:off x="1155" y="1543"/>
              <a:ext cx="75" cy="219"/>
              <a:chOff x="4047" y="2384"/>
              <a:chExt cx="75" cy="330"/>
            </a:xfrm>
          </p:grpSpPr>
          <p:sp>
            <p:nvSpPr>
              <p:cNvPr id="69653" name="Line 34">
                <a:extLst>
                  <a:ext uri="{FF2B5EF4-FFF2-40B4-BE49-F238E27FC236}">
                    <a16:creationId xmlns:a16="http://schemas.microsoft.com/office/drawing/2014/main" id="{CB24EBDD-313C-191E-4EBD-596589C01E5B}"/>
                  </a:ext>
                </a:extLst>
              </p:cNvPr>
              <p:cNvSpPr>
                <a:spLocks noChangeShapeType="1"/>
              </p:cNvSpPr>
              <p:nvPr/>
            </p:nvSpPr>
            <p:spPr bwMode="auto">
              <a:xfrm>
                <a:off x="4047" y="2388"/>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54" name="Line 35">
                <a:extLst>
                  <a:ext uri="{FF2B5EF4-FFF2-40B4-BE49-F238E27FC236}">
                    <a16:creationId xmlns:a16="http://schemas.microsoft.com/office/drawing/2014/main" id="{FF4F09DC-16AA-5F3B-1D28-5E9904CE922C}"/>
                  </a:ext>
                </a:extLst>
              </p:cNvPr>
              <p:cNvSpPr>
                <a:spLocks noChangeShapeType="1"/>
              </p:cNvSpPr>
              <p:nvPr/>
            </p:nvSpPr>
            <p:spPr bwMode="auto">
              <a:xfrm>
                <a:off x="4122" y="2384"/>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9655" name="Line 36">
              <a:extLst>
                <a:ext uri="{FF2B5EF4-FFF2-40B4-BE49-F238E27FC236}">
                  <a16:creationId xmlns:a16="http://schemas.microsoft.com/office/drawing/2014/main" id="{0A69AA86-3259-BDF2-8B40-B18548D1DEC9}"/>
                </a:ext>
              </a:extLst>
            </p:cNvPr>
            <p:cNvSpPr>
              <a:spLocks noChangeShapeType="1"/>
            </p:cNvSpPr>
            <p:nvPr/>
          </p:nvSpPr>
          <p:spPr bwMode="auto">
            <a:xfrm flipH="1">
              <a:off x="2507" y="1392"/>
              <a:ext cx="422"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56" name="Line 37">
              <a:extLst>
                <a:ext uri="{FF2B5EF4-FFF2-40B4-BE49-F238E27FC236}">
                  <a16:creationId xmlns:a16="http://schemas.microsoft.com/office/drawing/2014/main" id="{ECDF96A6-E36C-77DE-739D-46D8A282DAB4}"/>
                </a:ext>
              </a:extLst>
            </p:cNvPr>
            <p:cNvSpPr>
              <a:spLocks noChangeShapeType="1"/>
            </p:cNvSpPr>
            <p:nvPr/>
          </p:nvSpPr>
          <p:spPr bwMode="auto">
            <a:xfrm flipV="1">
              <a:off x="2101" y="1392"/>
              <a:ext cx="329" cy="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57" name="Text Box 38">
              <a:extLst>
                <a:ext uri="{FF2B5EF4-FFF2-40B4-BE49-F238E27FC236}">
                  <a16:creationId xmlns:a16="http://schemas.microsoft.com/office/drawing/2014/main" id="{D4599B8A-BFE3-F7E7-324A-AD93B22E95B4}"/>
                </a:ext>
              </a:extLst>
            </p:cNvPr>
            <p:cNvSpPr txBox="1">
              <a:spLocks noChangeArrowheads="1"/>
            </p:cNvSpPr>
            <p:nvPr/>
          </p:nvSpPr>
          <p:spPr bwMode="auto">
            <a:xfrm>
              <a:off x="1720" y="976"/>
              <a:ext cx="3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69658" name="Text Box 39">
              <a:extLst>
                <a:ext uri="{FF2B5EF4-FFF2-40B4-BE49-F238E27FC236}">
                  <a16:creationId xmlns:a16="http://schemas.microsoft.com/office/drawing/2014/main" id="{6599D863-1A99-EA69-00F9-0BF275832764}"/>
                </a:ext>
              </a:extLst>
            </p:cNvPr>
            <p:cNvSpPr txBox="1">
              <a:spLocks noChangeArrowheads="1"/>
            </p:cNvSpPr>
            <p:nvPr/>
          </p:nvSpPr>
          <p:spPr bwMode="auto">
            <a:xfrm>
              <a:off x="1008" y="1209"/>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69659" name="Text Box 40">
              <a:extLst>
                <a:ext uri="{FF2B5EF4-FFF2-40B4-BE49-F238E27FC236}">
                  <a16:creationId xmlns:a16="http://schemas.microsoft.com/office/drawing/2014/main" id="{74D8D237-A800-30A7-9C0B-EC23AD0F8BA8}"/>
                </a:ext>
              </a:extLst>
            </p:cNvPr>
            <p:cNvSpPr txBox="1">
              <a:spLocks noChangeArrowheads="1"/>
            </p:cNvSpPr>
            <p:nvPr/>
          </p:nvSpPr>
          <p:spPr bwMode="auto">
            <a:xfrm>
              <a:off x="2349" y="1008"/>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69660" name="Line 41">
              <a:extLst>
                <a:ext uri="{FF2B5EF4-FFF2-40B4-BE49-F238E27FC236}">
                  <a16:creationId xmlns:a16="http://schemas.microsoft.com/office/drawing/2014/main" id="{AA1D4AFC-14BB-8D15-0757-030AB6387B9C}"/>
                </a:ext>
              </a:extLst>
            </p:cNvPr>
            <p:cNvSpPr>
              <a:spLocks noChangeShapeType="1"/>
            </p:cNvSpPr>
            <p:nvPr/>
          </p:nvSpPr>
          <p:spPr bwMode="auto">
            <a:xfrm>
              <a:off x="1489" y="778"/>
              <a:ext cx="1228"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9661" name="Group 42">
              <a:extLst>
                <a:ext uri="{FF2B5EF4-FFF2-40B4-BE49-F238E27FC236}">
                  <a16:creationId xmlns:a16="http://schemas.microsoft.com/office/drawing/2014/main" id="{E69F3804-3A3C-DB3E-1764-52A008C59E21}"/>
                </a:ext>
              </a:extLst>
            </p:cNvPr>
            <p:cNvGrpSpPr>
              <a:grpSpLocks/>
            </p:cNvGrpSpPr>
            <p:nvPr/>
          </p:nvGrpSpPr>
          <p:grpSpPr bwMode="auto">
            <a:xfrm>
              <a:off x="2027" y="2463"/>
              <a:ext cx="165" cy="159"/>
              <a:chOff x="2866" y="3648"/>
              <a:chExt cx="204" cy="240"/>
            </a:xfrm>
          </p:grpSpPr>
          <p:grpSp>
            <p:nvGrpSpPr>
              <p:cNvPr id="69662" name="Group 43">
                <a:extLst>
                  <a:ext uri="{FF2B5EF4-FFF2-40B4-BE49-F238E27FC236}">
                    <a16:creationId xmlns:a16="http://schemas.microsoft.com/office/drawing/2014/main" id="{1FF591F9-8C60-C0FB-D12C-8F0D4207E5B7}"/>
                  </a:ext>
                </a:extLst>
              </p:cNvPr>
              <p:cNvGrpSpPr>
                <a:grpSpLocks/>
              </p:cNvGrpSpPr>
              <p:nvPr/>
            </p:nvGrpSpPr>
            <p:grpSpPr bwMode="auto">
              <a:xfrm>
                <a:off x="2866" y="3684"/>
                <a:ext cx="204" cy="204"/>
                <a:chOff x="2866" y="3684"/>
                <a:chExt cx="204" cy="204"/>
              </a:xfrm>
            </p:grpSpPr>
            <p:sp>
              <p:nvSpPr>
                <p:cNvPr id="69663" name="Line 44">
                  <a:extLst>
                    <a:ext uri="{FF2B5EF4-FFF2-40B4-BE49-F238E27FC236}">
                      <a16:creationId xmlns:a16="http://schemas.microsoft.com/office/drawing/2014/main" id="{BCE68C3F-C459-62F6-41B6-FDDDEC80C28A}"/>
                    </a:ext>
                  </a:extLst>
                </p:cNvPr>
                <p:cNvSpPr>
                  <a:spLocks noChangeShapeType="1"/>
                </p:cNvSpPr>
                <p:nvPr/>
              </p:nvSpPr>
              <p:spPr bwMode="auto">
                <a:xfrm>
                  <a:off x="2968"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64" name="Line 45">
                  <a:extLst>
                    <a:ext uri="{FF2B5EF4-FFF2-40B4-BE49-F238E27FC236}">
                      <a16:creationId xmlns:a16="http://schemas.microsoft.com/office/drawing/2014/main" id="{F6C39BB0-1463-E247-0245-3653A84F4046}"/>
                    </a:ext>
                  </a:extLst>
                </p:cNvPr>
                <p:cNvSpPr>
                  <a:spLocks noChangeShapeType="1"/>
                </p:cNvSpPr>
                <p:nvPr/>
              </p:nvSpPr>
              <p:spPr bwMode="auto">
                <a:xfrm>
                  <a:off x="2866"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9665" name="Oval 46">
                <a:extLst>
                  <a:ext uri="{FF2B5EF4-FFF2-40B4-BE49-F238E27FC236}">
                    <a16:creationId xmlns:a16="http://schemas.microsoft.com/office/drawing/2014/main" id="{EB05E029-6C89-9213-EA75-C924E793F89F}"/>
                  </a:ext>
                </a:extLst>
              </p:cNvPr>
              <p:cNvSpPr>
                <a:spLocks noChangeArrowheads="1"/>
              </p:cNvSpPr>
              <p:nvPr/>
            </p:nvSpPr>
            <p:spPr bwMode="auto">
              <a:xfrm>
                <a:off x="2949"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69666" name="Line 47">
              <a:extLst>
                <a:ext uri="{FF2B5EF4-FFF2-40B4-BE49-F238E27FC236}">
                  <a16:creationId xmlns:a16="http://schemas.microsoft.com/office/drawing/2014/main" id="{BB602FAB-C02D-4D2B-BC35-D935C3A1020B}"/>
                </a:ext>
              </a:extLst>
            </p:cNvPr>
            <p:cNvSpPr>
              <a:spLocks noChangeShapeType="1"/>
            </p:cNvSpPr>
            <p:nvPr/>
          </p:nvSpPr>
          <p:spPr bwMode="auto">
            <a:xfrm flipH="1">
              <a:off x="2938" y="1994"/>
              <a:ext cx="0" cy="4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67" name="Line 48">
              <a:extLst>
                <a:ext uri="{FF2B5EF4-FFF2-40B4-BE49-F238E27FC236}">
                  <a16:creationId xmlns:a16="http://schemas.microsoft.com/office/drawing/2014/main" id="{B03214F8-3553-E995-C636-691861083513}"/>
                </a:ext>
              </a:extLst>
            </p:cNvPr>
            <p:cNvSpPr>
              <a:spLocks noChangeShapeType="1"/>
            </p:cNvSpPr>
            <p:nvPr/>
          </p:nvSpPr>
          <p:spPr bwMode="auto">
            <a:xfrm flipH="1" flipV="1">
              <a:off x="2938" y="1392"/>
              <a:ext cx="0" cy="3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68" name="Rectangle 49">
              <a:extLst>
                <a:ext uri="{FF2B5EF4-FFF2-40B4-BE49-F238E27FC236}">
                  <a16:creationId xmlns:a16="http://schemas.microsoft.com/office/drawing/2014/main" id="{1C1E379D-CAC1-56AC-F736-B66C7384B7AB}"/>
                </a:ext>
              </a:extLst>
            </p:cNvPr>
            <p:cNvSpPr>
              <a:spLocks noChangeArrowheads="1"/>
            </p:cNvSpPr>
            <p:nvPr/>
          </p:nvSpPr>
          <p:spPr bwMode="auto">
            <a:xfrm>
              <a:off x="2899" y="1746"/>
              <a:ext cx="106" cy="26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9669" name="Text Box 50">
              <a:extLst>
                <a:ext uri="{FF2B5EF4-FFF2-40B4-BE49-F238E27FC236}">
                  <a16:creationId xmlns:a16="http://schemas.microsoft.com/office/drawing/2014/main" id="{64805CDE-190C-01D0-5A9D-54F0F7560768}"/>
                </a:ext>
              </a:extLst>
            </p:cNvPr>
            <p:cNvSpPr txBox="1">
              <a:spLocks noChangeArrowheads="1"/>
            </p:cNvSpPr>
            <p:nvPr/>
          </p:nvSpPr>
          <p:spPr bwMode="auto">
            <a:xfrm>
              <a:off x="2592" y="1680"/>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69670" name="Oval 51">
              <a:extLst>
                <a:ext uri="{FF2B5EF4-FFF2-40B4-BE49-F238E27FC236}">
                  <a16:creationId xmlns:a16="http://schemas.microsoft.com/office/drawing/2014/main" id="{0E7CF3A5-0E26-ABE7-B855-8339F82DF591}"/>
                </a:ext>
              </a:extLst>
            </p:cNvPr>
            <p:cNvSpPr>
              <a:spLocks noChangeArrowheads="1"/>
            </p:cNvSpPr>
            <p:nvPr/>
          </p:nvSpPr>
          <p:spPr bwMode="auto">
            <a:xfrm>
              <a:off x="2708" y="760"/>
              <a:ext cx="77"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69671" name="Group 74">
              <a:extLst>
                <a:ext uri="{FF2B5EF4-FFF2-40B4-BE49-F238E27FC236}">
                  <a16:creationId xmlns:a16="http://schemas.microsoft.com/office/drawing/2014/main" id="{171117EE-5C7C-061C-787F-EA5B661EAE10}"/>
                </a:ext>
              </a:extLst>
            </p:cNvPr>
            <p:cNvGrpSpPr>
              <a:grpSpLocks/>
            </p:cNvGrpSpPr>
            <p:nvPr/>
          </p:nvGrpSpPr>
          <p:grpSpPr bwMode="auto">
            <a:xfrm>
              <a:off x="2928" y="1468"/>
              <a:ext cx="537" cy="803"/>
              <a:chOff x="2928" y="1468"/>
              <a:chExt cx="537" cy="803"/>
            </a:xfrm>
          </p:grpSpPr>
          <p:sp>
            <p:nvSpPr>
              <p:cNvPr id="69672" name="Text Box 53">
                <a:extLst>
                  <a:ext uri="{FF2B5EF4-FFF2-40B4-BE49-F238E27FC236}">
                    <a16:creationId xmlns:a16="http://schemas.microsoft.com/office/drawing/2014/main" id="{D7770C29-7FCF-7980-271D-CA29F1541910}"/>
                  </a:ext>
                </a:extLst>
              </p:cNvPr>
              <p:cNvSpPr txBox="1">
                <a:spLocks noChangeArrowheads="1"/>
              </p:cNvSpPr>
              <p:nvPr/>
            </p:nvSpPr>
            <p:spPr bwMode="auto">
              <a:xfrm>
                <a:off x="2928" y="1680"/>
                <a:ext cx="53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o</a:t>
                </a:r>
                <a:endParaRPr lang="en-US" altLang="zh-CN" b="1">
                  <a:solidFill>
                    <a:srgbClr val="FF0000"/>
                  </a:solidFill>
                  <a:ea typeface="楷体_GB2312" pitchFamily="49" charset="-122"/>
                </a:endParaRPr>
              </a:p>
            </p:txBody>
          </p:sp>
          <p:sp>
            <p:nvSpPr>
              <p:cNvPr id="69673" name="Text Box 54">
                <a:extLst>
                  <a:ext uri="{FF2B5EF4-FFF2-40B4-BE49-F238E27FC236}">
                    <a16:creationId xmlns:a16="http://schemas.microsoft.com/office/drawing/2014/main" id="{9E217CAA-DF07-0514-4996-5AE9AAE8B4AB}"/>
                  </a:ext>
                </a:extLst>
              </p:cNvPr>
              <p:cNvSpPr txBox="1">
                <a:spLocks noChangeArrowheads="1"/>
              </p:cNvSpPr>
              <p:nvPr/>
            </p:nvSpPr>
            <p:spPr bwMode="auto">
              <a:xfrm>
                <a:off x="3037" y="146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69674" name="Text Box 55">
                <a:extLst>
                  <a:ext uri="{FF2B5EF4-FFF2-40B4-BE49-F238E27FC236}">
                    <a16:creationId xmlns:a16="http://schemas.microsoft.com/office/drawing/2014/main" id="{5CF20A9A-9739-8878-ACC9-D1C9D0B79750}"/>
                  </a:ext>
                </a:extLst>
              </p:cNvPr>
              <p:cNvSpPr txBox="1">
                <a:spLocks noChangeArrowheads="1"/>
              </p:cNvSpPr>
              <p:nvPr/>
            </p:nvSpPr>
            <p:spPr bwMode="auto">
              <a:xfrm>
                <a:off x="3045" y="1944"/>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grpSp>
        <p:grpSp>
          <p:nvGrpSpPr>
            <p:cNvPr id="69675" name="Group 75">
              <a:extLst>
                <a:ext uri="{FF2B5EF4-FFF2-40B4-BE49-F238E27FC236}">
                  <a16:creationId xmlns:a16="http://schemas.microsoft.com/office/drawing/2014/main" id="{A69CC439-04A7-A108-AFD6-DF94416DE8E9}"/>
                </a:ext>
              </a:extLst>
            </p:cNvPr>
            <p:cNvGrpSpPr>
              <a:grpSpLocks/>
            </p:cNvGrpSpPr>
            <p:nvPr/>
          </p:nvGrpSpPr>
          <p:grpSpPr bwMode="auto">
            <a:xfrm>
              <a:off x="897" y="1284"/>
              <a:ext cx="1617" cy="367"/>
              <a:chOff x="908" y="1284"/>
              <a:chExt cx="1617" cy="367"/>
            </a:xfrm>
          </p:grpSpPr>
          <p:grpSp>
            <p:nvGrpSpPr>
              <p:cNvPr id="69676" name="Group 57">
                <a:extLst>
                  <a:ext uri="{FF2B5EF4-FFF2-40B4-BE49-F238E27FC236}">
                    <a16:creationId xmlns:a16="http://schemas.microsoft.com/office/drawing/2014/main" id="{686F3F35-FB76-94B8-F300-B239B7E441A0}"/>
                  </a:ext>
                </a:extLst>
              </p:cNvPr>
              <p:cNvGrpSpPr>
                <a:grpSpLocks/>
              </p:cNvGrpSpPr>
              <p:nvPr/>
            </p:nvGrpSpPr>
            <p:grpSpPr bwMode="auto">
              <a:xfrm>
                <a:off x="2443" y="1284"/>
                <a:ext cx="82" cy="217"/>
                <a:chOff x="4019" y="1628"/>
                <a:chExt cx="82" cy="330"/>
              </a:xfrm>
            </p:grpSpPr>
            <p:sp>
              <p:nvSpPr>
                <p:cNvPr id="69677" name="Line 58">
                  <a:extLst>
                    <a:ext uri="{FF2B5EF4-FFF2-40B4-BE49-F238E27FC236}">
                      <a16:creationId xmlns:a16="http://schemas.microsoft.com/office/drawing/2014/main" id="{53A59243-F747-47AA-F578-9C0F87C36725}"/>
                    </a:ext>
                  </a:extLst>
                </p:cNvPr>
                <p:cNvSpPr>
                  <a:spLocks noChangeShapeType="1"/>
                </p:cNvSpPr>
                <p:nvPr/>
              </p:nvSpPr>
              <p:spPr bwMode="auto">
                <a:xfrm>
                  <a:off x="4019" y="1628"/>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78" name="Line 59">
                  <a:extLst>
                    <a:ext uri="{FF2B5EF4-FFF2-40B4-BE49-F238E27FC236}">
                      <a16:creationId xmlns:a16="http://schemas.microsoft.com/office/drawing/2014/main" id="{7EF53221-A04C-0F45-41E9-257520AF077F}"/>
                    </a:ext>
                  </a:extLst>
                </p:cNvPr>
                <p:cNvSpPr>
                  <a:spLocks noChangeShapeType="1"/>
                </p:cNvSpPr>
                <p:nvPr/>
              </p:nvSpPr>
              <p:spPr bwMode="auto">
                <a:xfrm>
                  <a:off x="4101" y="1629"/>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9679" name="Line 60">
                <a:extLst>
                  <a:ext uri="{FF2B5EF4-FFF2-40B4-BE49-F238E27FC236}">
                    <a16:creationId xmlns:a16="http://schemas.microsoft.com/office/drawing/2014/main" id="{256D7D2E-8D49-9B09-9AF0-F66142BE1487}"/>
                  </a:ext>
                </a:extLst>
              </p:cNvPr>
              <p:cNvSpPr>
                <a:spLocks noChangeShapeType="1"/>
              </p:cNvSpPr>
              <p:nvPr/>
            </p:nvSpPr>
            <p:spPr bwMode="auto">
              <a:xfrm>
                <a:off x="908" y="1651"/>
                <a:ext cx="26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9680" name="Rectangle 61" descr="新闻纸">
              <a:extLst>
                <a:ext uri="{FF2B5EF4-FFF2-40B4-BE49-F238E27FC236}">
                  <a16:creationId xmlns:a16="http://schemas.microsoft.com/office/drawing/2014/main" id="{D4352EBF-DDD4-3D64-0D58-6AF39F524EA4}"/>
                </a:ext>
              </a:extLst>
            </p:cNvPr>
            <p:cNvSpPr>
              <a:spLocks noChangeArrowheads="1"/>
            </p:cNvSpPr>
            <p:nvPr/>
          </p:nvSpPr>
          <p:spPr bwMode="auto">
            <a:xfrm>
              <a:off x="503" y="2064"/>
              <a:ext cx="36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e</a:t>
              </a:r>
              <a:r>
                <a:rPr lang="en-US" altLang="zh-CN" b="1" i="0" baseline="-25000">
                  <a:solidFill>
                    <a:srgbClr val="FF0000"/>
                  </a:solidFill>
                  <a:ea typeface="楷体_GB2312" pitchFamily="49" charset="-122"/>
                </a:rPr>
                <a:t>s</a:t>
              </a:r>
            </a:p>
          </p:txBody>
        </p:sp>
        <p:sp>
          <p:nvSpPr>
            <p:cNvPr id="69681" name="Line 62">
              <a:extLst>
                <a:ext uri="{FF2B5EF4-FFF2-40B4-BE49-F238E27FC236}">
                  <a16:creationId xmlns:a16="http://schemas.microsoft.com/office/drawing/2014/main" id="{6D265022-9F29-CAE6-341A-1C3A09DFDD0B}"/>
                </a:ext>
              </a:extLst>
            </p:cNvPr>
            <p:cNvSpPr>
              <a:spLocks noChangeShapeType="1"/>
            </p:cNvSpPr>
            <p:nvPr/>
          </p:nvSpPr>
          <p:spPr bwMode="auto">
            <a:xfrm>
              <a:off x="894" y="2007"/>
              <a:ext cx="0" cy="4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82" name="Rectangle 63">
              <a:extLst>
                <a:ext uri="{FF2B5EF4-FFF2-40B4-BE49-F238E27FC236}">
                  <a16:creationId xmlns:a16="http://schemas.microsoft.com/office/drawing/2014/main" id="{D78F2F75-6A2C-CB90-488D-C6115D7F40E0}"/>
                </a:ext>
              </a:extLst>
            </p:cNvPr>
            <p:cNvSpPr>
              <a:spLocks noChangeArrowheads="1"/>
            </p:cNvSpPr>
            <p:nvPr/>
          </p:nvSpPr>
          <p:spPr bwMode="auto">
            <a:xfrm>
              <a:off x="856" y="1766"/>
              <a:ext cx="80" cy="241"/>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9683" name="Oval 64" descr="新闻纸">
              <a:extLst>
                <a:ext uri="{FF2B5EF4-FFF2-40B4-BE49-F238E27FC236}">
                  <a16:creationId xmlns:a16="http://schemas.microsoft.com/office/drawing/2014/main" id="{CC0AB41B-D894-F23A-5421-BFC72EF42B3C}"/>
                </a:ext>
              </a:extLst>
            </p:cNvPr>
            <p:cNvSpPr>
              <a:spLocks noChangeArrowheads="1"/>
            </p:cNvSpPr>
            <p:nvPr/>
          </p:nvSpPr>
          <p:spPr bwMode="auto">
            <a:xfrm>
              <a:off x="799" y="2161"/>
              <a:ext cx="191"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9684" name="Text Box 65">
              <a:extLst>
                <a:ext uri="{FF2B5EF4-FFF2-40B4-BE49-F238E27FC236}">
                  <a16:creationId xmlns:a16="http://schemas.microsoft.com/office/drawing/2014/main" id="{B84928EE-E1EF-4899-E074-F0AC08861C1A}"/>
                </a:ext>
              </a:extLst>
            </p:cNvPr>
            <p:cNvSpPr txBox="1">
              <a:spLocks noChangeArrowheads="1"/>
            </p:cNvSpPr>
            <p:nvPr/>
          </p:nvSpPr>
          <p:spPr bwMode="auto">
            <a:xfrm>
              <a:off x="489" y="1721"/>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S</a:t>
              </a:r>
              <a:endParaRPr lang="en-US" altLang="zh-CN" b="1">
                <a:solidFill>
                  <a:schemeClr val="tx1"/>
                </a:solidFill>
                <a:ea typeface="楷体_GB2312" pitchFamily="49" charset="-122"/>
              </a:endParaRPr>
            </a:p>
          </p:txBody>
        </p:sp>
        <p:sp>
          <p:nvSpPr>
            <p:cNvPr id="69685" name="Text Box 66">
              <a:extLst>
                <a:ext uri="{FF2B5EF4-FFF2-40B4-BE49-F238E27FC236}">
                  <a16:creationId xmlns:a16="http://schemas.microsoft.com/office/drawing/2014/main" id="{055DB225-F6D7-D50F-ED88-1CE98DC82C98}"/>
                </a:ext>
              </a:extLst>
            </p:cNvPr>
            <p:cNvSpPr txBox="1">
              <a:spLocks noChangeArrowheads="1"/>
            </p:cNvSpPr>
            <p:nvPr/>
          </p:nvSpPr>
          <p:spPr bwMode="auto">
            <a:xfrm>
              <a:off x="712" y="1944"/>
              <a:ext cx="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69686" name="Text Box 67">
              <a:extLst>
                <a:ext uri="{FF2B5EF4-FFF2-40B4-BE49-F238E27FC236}">
                  <a16:creationId xmlns:a16="http://schemas.microsoft.com/office/drawing/2014/main" id="{6F6512DB-BD2E-CDC7-84EA-D8E11BA787E7}"/>
                </a:ext>
              </a:extLst>
            </p:cNvPr>
            <p:cNvSpPr txBox="1">
              <a:spLocks noChangeArrowheads="1"/>
            </p:cNvSpPr>
            <p:nvPr/>
          </p:nvSpPr>
          <p:spPr bwMode="auto">
            <a:xfrm>
              <a:off x="727" y="2251"/>
              <a:ext cx="1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69687" name="Line 72">
              <a:extLst>
                <a:ext uri="{FF2B5EF4-FFF2-40B4-BE49-F238E27FC236}">
                  <a16:creationId xmlns:a16="http://schemas.microsoft.com/office/drawing/2014/main" id="{C632691D-5AA8-1733-A373-98C1737F56E2}"/>
                </a:ext>
              </a:extLst>
            </p:cNvPr>
            <p:cNvSpPr>
              <a:spLocks noChangeShapeType="1"/>
            </p:cNvSpPr>
            <p:nvPr/>
          </p:nvSpPr>
          <p:spPr bwMode="auto">
            <a:xfrm>
              <a:off x="904" y="1661"/>
              <a:ext cx="0" cy="11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69688" name="Text Box 67">
            <a:extLst>
              <a:ext uri="{FF2B5EF4-FFF2-40B4-BE49-F238E27FC236}">
                <a16:creationId xmlns:a16="http://schemas.microsoft.com/office/drawing/2014/main" id="{84922B85-5C67-89A3-4FCD-06A66635D9D9}"/>
              </a:ext>
            </a:extLst>
          </p:cNvPr>
          <p:cNvSpPr txBox="1">
            <a:spLocks noChangeArrowheads="1"/>
          </p:cNvSpPr>
          <p:nvPr/>
        </p:nvSpPr>
        <p:spPr bwMode="auto">
          <a:xfrm>
            <a:off x="5375275" y="939800"/>
            <a:ext cx="263525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zh-CN" b="1" i="0">
              <a:solidFill>
                <a:schemeClr val="tx1"/>
              </a:solidFill>
              <a:ea typeface="楷体_GB2312" pitchFamily="49" charset="-122"/>
            </a:endParaRPr>
          </a:p>
        </p:txBody>
      </p:sp>
      <p:sp>
        <p:nvSpPr>
          <p:cNvPr id="69689" name="Text Box 3">
            <a:extLst>
              <a:ext uri="{FF2B5EF4-FFF2-40B4-BE49-F238E27FC236}">
                <a16:creationId xmlns:a16="http://schemas.microsoft.com/office/drawing/2014/main" id="{4871A6E8-EC3E-8D99-8637-E28FA1360617}"/>
              </a:ext>
            </a:extLst>
          </p:cNvPr>
          <p:cNvSpPr txBox="1">
            <a:spLocks noChangeArrowheads="1"/>
          </p:cNvSpPr>
          <p:nvPr/>
        </p:nvSpPr>
        <p:spPr bwMode="auto">
          <a:xfrm>
            <a:off x="385763" y="233363"/>
            <a:ext cx="8440737"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lvl1pPr marL="1238250" indent="-1238250">
              <a:defRPr sz="2800" i="1">
                <a:solidFill>
                  <a:srgbClr val="FF3300"/>
                </a:solidFill>
                <a:latin typeface="Times New Roman" panose="02020603050405020304" pitchFamily="18" charset="0"/>
                <a:ea typeface="长城楷体"/>
                <a:cs typeface="长城楷体"/>
              </a:defRPr>
            </a:lvl1pPr>
            <a:lvl2pPr>
              <a:defRPr sz="2800" i="1">
                <a:solidFill>
                  <a:srgbClr val="FF3300"/>
                </a:solidFill>
                <a:latin typeface="Times New Roman" panose="02020603050405020304" pitchFamily="18" charset="0"/>
                <a:ea typeface="长城楷体"/>
                <a:cs typeface="长城楷体"/>
              </a:defRPr>
            </a:lvl2pPr>
            <a:lvl3pPr>
              <a:defRPr sz="2800" i="1">
                <a:solidFill>
                  <a:srgbClr val="FF3300"/>
                </a:solidFill>
                <a:latin typeface="Times New Roman" panose="02020603050405020304" pitchFamily="18" charset="0"/>
                <a:ea typeface="长城楷体"/>
                <a:cs typeface="长城楷体"/>
              </a:defRPr>
            </a:lvl3pPr>
            <a:lvl4pPr>
              <a:defRPr sz="2800" i="1">
                <a:solidFill>
                  <a:srgbClr val="FF3300"/>
                </a:solidFill>
                <a:latin typeface="Times New Roman" panose="02020603050405020304" pitchFamily="18" charset="0"/>
                <a:ea typeface="长城楷体"/>
                <a:cs typeface="长城楷体"/>
              </a:defRPr>
            </a:lvl4pPr>
            <a:lvl5pPr>
              <a:defRPr sz="2800" i="1">
                <a:solidFill>
                  <a:srgbClr val="FF3300"/>
                </a:solidFill>
                <a:latin typeface="Times New Roman" panose="02020603050405020304" pitchFamily="18" charset="0"/>
                <a:ea typeface="长城楷体"/>
                <a:cs typeface="长城楷体"/>
              </a:defRPr>
            </a:lvl5pPr>
            <a:lvl6pPr fontAlgn="base">
              <a:spcBef>
                <a:spcPct val="0"/>
              </a:spcBef>
              <a:spcAft>
                <a:spcPct val="0"/>
              </a:spcAft>
              <a:defRPr sz="2800" i="1">
                <a:solidFill>
                  <a:srgbClr val="FF3300"/>
                </a:solidFill>
                <a:latin typeface="Times New Roman" panose="02020603050405020304" pitchFamily="18" charset="0"/>
                <a:ea typeface="长城楷体"/>
                <a:cs typeface="长城楷体"/>
              </a:defRPr>
            </a:lvl6pPr>
            <a:lvl7pPr fontAlgn="base">
              <a:spcBef>
                <a:spcPct val="0"/>
              </a:spcBef>
              <a:spcAft>
                <a:spcPct val="0"/>
              </a:spcAft>
              <a:defRPr sz="2800" i="1">
                <a:solidFill>
                  <a:srgbClr val="FF3300"/>
                </a:solidFill>
                <a:latin typeface="Times New Roman" panose="02020603050405020304" pitchFamily="18" charset="0"/>
                <a:ea typeface="长城楷体"/>
                <a:cs typeface="长城楷体"/>
              </a:defRPr>
            </a:lvl7pPr>
            <a:lvl8pPr fontAlgn="base">
              <a:spcBef>
                <a:spcPct val="0"/>
              </a:spcBef>
              <a:spcAft>
                <a:spcPct val="0"/>
              </a:spcAft>
              <a:defRPr sz="2800" i="1">
                <a:solidFill>
                  <a:srgbClr val="FF3300"/>
                </a:solidFill>
                <a:latin typeface="Times New Roman" panose="02020603050405020304" pitchFamily="18" charset="0"/>
                <a:ea typeface="长城楷体"/>
                <a:cs typeface="长城楷体"/>
              </a:defRPr>
            </a:lvl8pPr>
            <a:lvl9pPr fontAlgn="base">
              <a:spcBef>
                <a:spcPct val="0"/>
              </a:spcBef>
              <a:spcAft>
                <a:spcPct val="0"/>
              </a:spcAft>
              <a:defRPr sz="2800" i="1">
                <a:solidFill>
                  <a:srgbClr val="FF3300"/>
                </a:solidFill>
                <a:latin typeface="Times New Roman" panose="02020603050405020304" pitchFamily="18" charset="0"/>
                <a:ea typeface="长城楷体"/>
                <a:cs typeface="长城楷体"/>
              </a:defRPr>
            </a:lvl9pPr>
          </a:lstStyle>
          <a:p>
            <a:pPr>
              <a:lnSpc>
                <a:spcPct val="130000"/>
              </a:lnSpc>
            </a:pPr>
            <a:r>
              <a:rPr lang="zh-CN" altLang="en-US" b="1" i="0">
                <a:solidFill>
                  <a:schemeClr val="tx1"/>
                </a:solidFill>
                <a:latin typeface="宋体" panose="02010600030101010101" pitchFamily="2" charset="-122"/>
                <a:ea typeface="宋体" panose="02010600030101010101" pitchFamily="2" charset="-122"/>
              </a:rPr>
              <a:t>已知：</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CC</a:t>
            </a:r>
            <a:r>
              <a:rPr lang="en-US" altLang="zh-CN" b="1" i="0">
                <a:solidFill>
                  <a:schemeClr val="tx1"/>
                </a:solidFill>
                <a:ea typeface="宋体" panose="02010600030101010101" pitchFamily="2" charset="-122"/>
              </a:rPr>
              <a:t>=12V</a:t>
            </a:r>
            <a:r>
              <a:rPr lang="zh-CN" altLang="en-US" b="1" i="0">
                <a:solidFill>
                  <a:schemeClr val="tx1"/>
                </a:solidFill>
                <a:ea typeface="宋体" panose="02010600030101010101" pitchFamily="2" charset="-122"/>
              </a:rPr>
              <a:t>，</a:t>
            </a:r>
            <a:r>
              <a:rPr lang="en-US" altLang="zh-CN" b="1">
                <a:solidFill>
                  <a:schemeClr val="tx1"/>
                </a:solidFill>
                <a:ea typeface="宋体" panose="02010600030101010101" pitchFamily="2" charset="-122"/>
              </a:rPr>
              <a:t>R</a:t>
            </a:r>
            <a:r>
              <a:rPr lang="en-US" altLang="zh-CN" b="1" i="0" baseline="-25000">
                <a:solidFill>
                  <a:schemeClr val="tx1"/>
                </a:solidFill>
                <a:ea typeface="宋体" panose="02010600030101010101" pitchFamily="2" charset="-122"/>
              </a:rPr>
              <a:t>C</a:t>
            </a:r>
            <a:r>
              <a:rPr lang="en-US" altLang="zh-CN" b="1" i="0">
                <a:solidFill>
                  <a:schemeClr val="tx1"/>
                </a:solidFill>
                <a:ea typeface="宋体" panose="02010600030101010101" pitchFamily="2" charset="-122"/>
              </a:rPr>
              <a:t>=4K</a:t>
            </a:r>
            <a:r>
              <a:rPr lang="en-US" altLang="zh-CN" b="1" i="0">
                <a:solidFill>
                  <a:schemeClr val="tx1"/>
                </a:solidFill>
                <a:ea typeface="宋体" panose="02010600030101010101" pitchFamily="2" charset="-122"/>
                <a:sym typeface="Symbol" panose="05050102010706020507" pitchFamily="18" charset="2"/>
              </a:rPr>
              <a:t></a:t>
            </a:r>
            <a:r>
              <a:rPr lang="zh-CN" altLang="en-US" b="1" i="0">
                <a:solidFill>
                  <a:schemeClr val="tx1"/>
                </a:solidFill>
                <a:ea typeface="宋体" panose="02010600030101010101" pitchFamily="2" charset="-122"/>
                <a:sym typeface="Symbol" panose="05050102010706020507" pitchFamily="18" charset="2"/>
              </a:rPr>
              <a:t>，</a:t>
            </a:r>
            <a:r>
              <a:rPr lang="en-US" altLang="zh-CN" b="1">
                <a:solidFill>
                  <a:schemeClr val="tx1"/>
                </a:solidFill>
                <a:ea typeface="宋体" panose="02010600030101010101" pitchFamily="2" charset="-122"/>
                <a:sym typeface="Symbol" panose="05050102010706020507" pitchFamily="18" charset="2"/>
              </a:rPr>
              <a:t>R</a:t>
            </a:r>
            <a:r>
              <a:rPr lang="en-US" altLang="zh-CN" b="1" i="0" baseline="-25000">
                <a:solidFill>
                  <a:schemeClr val="tx1"/>
                </a:solidFill>
                <a:ea typeface="宋体" panose="02010600030101010101" pitchFamily="2" charset="-122"/>
                <a:sym typeface="Symbol" panose="05050102010706020507" pitchFamily="18" charset="2"/>
              </a:rPr>
              <a:t>B</a:t>
            </a:r>
            <a:r>
              <a:rPr lang="en-US" altLang="zh-CN" b="1" i="0">
                <a:solidFill>
                  <a:schemeClr val="tx1"/>
                </a:solidFill>
                <a:ea typeface="宋体" panose="02010600030101010101" pitchFamily="2" charset="-122"/>
                <a:sym typeface="Symbol" panose="05050102010706020507" pitchFamily="18" charset="2"/>
              </a:rPr>
              <a:t>=300K</a:t>
            </a:r>
            <a:r>
              <a:rPr lang="zh-CN" altLang="en-US" b="1" i="0">
                <a:solidFill>
                  <a:schemeClr val="tx1"/>
                </a:solidFill>
                <a:ea typeface="宋体" panose="02010600030101010101" pitchFamily="2" charset="-122"/>
                <a:sym typeface="Symbol" panose="05050102010706020507" pitchFamily="18" charset="2"/>
              </a:rPr>
              <a:t>，</a:t>
            </a:r>
            <a:r>
              <a:rPr lang="zh-CN" altLang="en-US" b="1">
                <a:solidFill>
                  <a:schemeClr val="tx1"/>
                </a:solidFill>
                <a:ea typeface="宋体" panose="02010600030101010101" pitchFamily="2" charset="-122"/>
                <a:sym typeface="Symbol" panose="05050102010706020507" pitchFamily="18" charset="2"/>
              </a:rPr>
              <a:t></a:t>
            </a:r>
            <a:r>
              <a:rPr lang="en-US" altLang="zh-CN" b="1" i="0">
                <a:solidFill>
                  <a:schemeClr val="tx1"/>
                </a:solidFill>
                <a:ea typeface="宋体" panose="02010600030101010101" pitchFamily="2" charset="-122"/>
                <a:sym typeface="Symbol" panose="05050102010706020507" pitchFamily="18" charset="2"/>
              </a:rPr>
              <a:t>=37.5</a:t>
            </a:r>
            <a:r>
              <a:rPr lang="zh-CN" altLang="en-US" b="1" i="0">
                <a:solidFill>
                  <a:schemeClr val="tx1"/>
                </a:solidFill>
                <a:latin typeface="宋体" panose="02010600030101010101" pitchFamily="2" charset="-122"/>
                <a:ea typeface="宋体" panose="02010600030101010101" pitchFamily="2" charset="-122"/>
                <a:sym typeface="Symbol" panose="05050102010706020507" pitchFamily="18" charset="2"/>
              </a:rPr>
              <a:t>。</a:t>
            </a:r>
          </a:p>
        </p:txBody>
      </p:sp>
      <p:sp>
        <p:nvSpPr>
          <p:cNvPr id="286724" name="Text Box 4">
            <a:extLst>
              <a:ext uri="{FF2B5EF4-FFF2-40B4-BE49-F238E27FC236}">
                <a16:creationId xmlns:a16="http://schemas.microsoft.com/office/drawing/2014/main" id="{F5061836-9C20-CD18-EF03-7D29931F476D}"/>
              </a:ext>
            </a:extLst>
          </p:cNvPr>
          <p:cNvSpPr txBox="1">
            <a:spLocks noChangeArrowheads="1"/>
          </p:cNvSpPr>
          <p:nvPr/>
        </p:nvSpPr>
        <p:spPr bwMode="auto">
          <a:xfrm>
            <a:off x="327025" y="4405313"/>
            <a:ext cx="24161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zh-CN" altLang="en-US" sz="2400" b="1" i="0">
                <a:solidFill>
                  <a:schemeClr val="tx1"/>
                </a:solidFill>
                <a:ea typeface="宋体" panose="02010600030101010101" pitchFamily="2" charset="-122"/>
              </a:rPr>
              <a:t>求静态工作点</a:t>
            </a:r>
            <a:r>
              <a:rPr lang="en-US" altLang="zh-CN" sz="2400" b="1" i="0">
                <a:solidFill>
                  <a:schemeClr val="tx1"/>
                </a:solidFill>
                <a:ea typeface="宋体" panose="02010600030101010101" pitchFamily="2" charset="-122"/>
              </a:rPr>
              <a:t>Q</a:t>
            </a:r>
          </a:p>
        </p:txBody>
      </p:sp>
      <p:grpSp>
        <p:nvGrpSpPr>
          <p:cNvPr id="40972" name="Group 47">
            <a:extLst>
              <a:ext uri="{FF2B5EF4-FFF2-40B4-BE49-F238E27FC236}">
                <a16:creationId xmlns:a16="http://schemas.microsoft.com/office/drawing/2014/main" id="{63C75E50-88A6-C969-3BF7-FE9D282E6DE0}"/>
              </a:ext>
            </a:extLst>
          </p:cNvPr>
          <p:cNvGrpSpPr>
            <a:grpSpLocks/>
          </p:cNvGrpSpPr>
          <p:nvPr/>
        </p:nvGrpSpPr>
        <p:grpSpPr bwMode="auto">
          <a:xfrm>
            <a:off x="5478463" y="1001713"/>
            <a:ext cx="3124200" cy="3194050"/>
            <a:chOff x="3600" y="868"/>
            <a:chExt cx="1968" cy="2012"/>
          </a:xfrm>
        </p:grpSpPr>
        <p:sp>
          <p:nvSpPr>
            <p:cNvPr id="69692" name="Rectangle 12">
              <a:extLst>
                <a:ext uri="{FF2B5EF4-FFF2-40B4-BE49-F238E27FC236}">
                  <a16:creationId xmlns:a16="http://schemas.microsoft.com/office/drawing/2014/main" id="{DB59D7FF-27E8-CEA6-7EC5-3730B8211973}"/>
                </a:ext>
              </a:extLst>
            </p:cNvPr>
            <p:cNvSpPr>
              <a:spLocks noChangeArrowheads="1"/>
            </p:cNvSpPr>
            <p:nvPr/>
          </p:nvSpPr>
          <p:spPr bwMode="auto">
            <a:xfrm>
              <a:off x="4944" y="868"/>
              <a:ext cx="62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CC</a:t>
              </a:r>
            </a:p>
          </p:txBody>
        </p:sp>
        <p:sp>
          <p:nvSpPr>
            <p:cNvPr id="69693" name="Line 13">
              <a:extLst>
                <a:ext uri="{FF2B5EF4-FFF2-40B4-BE49-F238E27FC236}">
                  <a16:creationId xmlns:a16="http://schemas.microsoft.com/office/drawing/2014/main" id="{0C878300-C32D-AC2B-DF3E-33E62D6882DC}"/>
                </a:ext>
              </a:extLst>
            </p:cNvPr>
            <p:cNvSpPr>
              <a:spLocks noChangeShapeType="1"/>
            </p:cNvSpPr>
            <p:nvPr>
              <p:custDataLst>
                <p:tags r:id="rId1"/>
              </p:custDataLst>
            </p:nvPr>
          </p:nvSpPr>
          <p:spPr bwMode="auto">
            <a:xfrm flipV="1">
              <a:off x="3993" y="1666"/>
              <a:ext cx="0" cy="407"/>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694" name="Line 14">
              <a:extLst>
                <a:ext uri="{FF2B5EF4-FFF2-40B4-BE49-F238E27FC236}">
                  <a16:creationId xmlns:a16="http://schemas.microsoft.com/office/drawing/2014/main" id="{44C694A5-FC97-C573-1F56-6AC692102A12}"/>
                </a:ext>
              </a:extLst>
            </p:cNvPr>
            <p:cNvSpPr>
              <a:spLocks noChangeShapeType="1"/>
            </p:cNvSpPr>
            <p:nvPr>
              <p:custDataLst>
                <p:tags r:id="rId2"/>
              </p:custDataLst>
            </p:nvPr>
          </p:nvSpPr>
          <p:spPr bwMode="auto">
            <a:xfrm rot="16200000" flipH="1">
              <a:off x="3827" y="1162"/>
              <a:ext cx="321"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695" name="Line 15">
              <a:extLst>
                <a:ext uri="{FF2B5EF4-FFF2-40B4-BE49-F238E27FC236}">
                  <a16:creationId xmlns:a16="http://schemas.microsoft.com/office/drawing/2014/main" id="{0F8422B4-481D-4C6E-1252-40EC21EED794}"/>
                </a:ext>
              </a:extLst>
            </p:cNvPr>
            <p:cNvSpPr>
              <a:spLocks noChangeShapeType="1"/>
            </p:cNvSpPr>
            <p:nvPr>
              <p:custDataLst>
                <p:tags r:id="rId3"/>
              </p:custDataLst>
            </p:nvPr>
          </p:nvSpPr>
          <p:spPr bwMode="auto">
            <a:xfrm>
              <a:off x="4506" y="1944"/>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696" name="Line 16">
              <a:extLst>
                <a:ext uri="{FF2B5EF4-FFF2-40B4-BE49-F238E27FC236}">
                  <a16:creationId xmlns:a16="http://schemas.microsoft.com/office/drawing/2014/main" id="{8EA76890-F993-EEA8-5C95-D8DBB01D033F}"/>
                </a:ext>
              </a:extLst>
            </p:cNvPr>
            <p:cNvSpPr>
              <a:spLocks noChangeShapeType="1"/>
            </p:cNvSpPr>
            <p:nvPr>
              <p:custDataLst>
                <p:tags r:id="rId4"/>
              </p:custDataLst>
            </p:nvPr>
          </p:nvSpPr>
          <p:spPr bwMode="auto">
            <a:xfrm>
              <a:off x="4506" y="2079"/>
              <a:ext cx="142" cy="184"/>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69697" name="Line 17">
              <a:extLst>
                <a:ext uri="{FF2B5EF4-FFF2-40B4-BE49-F238E27FC236}">
                  <a16:creationId xmlns:a16="http://schemas.microsoft.com/office/drawing/2014/main" id="{A2A69B28-B535-2730-5130-1F995E1DB850}"/>
                </a:ext>
              </a:extLst>
            </p:cNvPr>
            <p:cNvSpPr>
              <a:spLocks noChangeShapeType="1"/>
            </p:cNvSpPr>
            <p:nvPr>
              <p:custDataLst>
                <p:tags r:id="rId5"/>
              </p:custDataLst>
            </p:nvPr>
          </p:nvSpPr>
          <p:spPr bwMode="auto">
            <a:xfrm flipV="1">
              <a:off x="4506" y="1948"/>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698" name="Line 18">
              <a:extLst>
                <a:ext uri="{FF2B5EF4-FFF2-40B4-BE49-F238E27FC236}">
                  <a16:creationId xmlns:a16="http://schemas.microsoft.com/office/drawing/2014/main" id="{F910B799-7740-E3B9-056C-E517BBA78852}"/>
                </a:ext>
              </a:extLst>
            </p:cNvPr>
            <p:cNvSpPr>
              <a:spLocks noChangeShapeType="1"/>
            </p:cNvSpPr>
            <p:nvPr>
              <p:custDataLst>
                <p:tags r:id="rId6"/>
              </p:custDataLst>
            </p:nvPr>
          </p:nvSpPr>
          <p:spPr bwMode="auto">
            <a:xfrm flipH="1">
              <a:off x="4645" y="1599"/>
              <a:ext cx="3" cy="3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699" name="Line 19">
              <a:extLst>
                <a:ext uri="{FF2B5EF4-FFF2-40B4-BE49-F238E27FC236}">
                  <a16:creationId xmlns:a16="http://schemas.microsoft.com/office/drawing/2014/main" id="{446494E1-28F1-FD4E-F7BB-BE77B50E9C53}"/>
                </a:ext>
              </a:extLst>
            </p:cNvPr>
            <p:cNvSpPr>
              <a:spLocks noChangeShapeType="1"/>
            </p:cNvSpPr>
            <p:nvPr>
              <p:custDataLst>
                <p:tags r:id="rId7"/>
              </p:custDataLst>
            </p:nvPr>
          </p:nvSpPr>
          <p:spPr bwMode="auto">
            <a:xfrm>
              <a:off x="4648" y="2231"/>
              <a:ext cx="0" cy="531"/>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69700" name="Text Box 20">
              <a:extLst>
                <a:ext uri="{FF2B5EF4-FFF2-40B4-BE49-F238E27FC236}">
                  <a16:creationId xmlns:a16="http://schemas.microsoft.com/office/drawing/2014/main" id="{7C72B337-B4C8-23CA-E595-5EF702AB56FA}"/>
                </a:ext>
              </a:extLst>
            </p:cNvPr>
            <p:cNvSpPr txBox="1">
              <a:spLocks noChangeArrowheads="1"/>
            </p:cNvSpPr>
            <p:nvPr/>
          </p:nvSpPr>
          <p:spPr bwMode="auto">
            <a:xfrm>
              <a:off x="3600" y="1306"/>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2"/>
                  </a:solidFill>
                  <a:ea typeface="楷体_GB2312" pitchFamily="49" charset="-122"/>
                </a:rPr>
                <a:t>R</a:t>
              </a:r>
              <a:r>
                <a:rPr lang="en-US" altLang="zh-CN" b="1" i="0" baseline="-25000">
                  <a:solidFill>
                    <a:schemeClr val="tx2"/>
                  </a:solidFill>
                  <a:ea typeface="楷体_GB2312" pitchFamily="49" charset="-122"/>
                </a:rPr>
                <a:t>B</a:t>
              </a:r>
              <a:endParaRPr lang="en-US" altLang="zh-CN" b="1" i="0">
                <a:solidFill>
                  <a:schemeClr val="tx2"/>
                </a:solidFill>
                <a:ea typeface="楷体_GB2312" pitchFamily="49" charset="-122"/>
              </a:endParaRPr>
            </a:p>
          </p:txBody>
        </p:sp>
        <p:sp>
          <p:nvSpPr>
            <p:cNvPr id="69701" name="Rectangle 21">
              <a:extLst>
                <a:ext uri="{FF2B5EF4-FFF2-40B4-BE49-F238E27FC236}">
                  <a16:creationId xmlns:a16="http://schemas.microsoft.com/office/drawing/2014/main" id="{55589DC0-1160-BFE6-9D22-81A5CC6DC8D5}"/>
                </a:ext>
              </a:extLst>
            </p:cNvPr>
            <p:cNvSpPr>
              <a:spLocks noChangeArrowheads="1"/>
            </p:cNvSpPr>
            <p:nvPr>
              <p:custDataLst>
                <p:tags r:id="rId8"/>
              </p:custDataLst>
            </p:nvPr>
          </p:nvSpPr>
          <p:spPr bwMode="auto">
            <a:xfrm>
              <a:off x="4599" y="1275"/>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9702" name="Rectangle 22">
              <a:extLst>
                <a:ext uri="{FF2B5EF4-FFF2-40B4-BE49-F238E27FC236}">
                  <a16:creationId xmlns:a16="http://schemas.microsoft.com/office/drawing/2014/main" id="{1A77915F-3AD3-E8AB-2736-A06FB618D0D3}"/>
                </a:ext>
              </a:extLst>
            </p:cNvPr>
            <p:cNvSpPr>
              <a:spLocks noChangeArrowheads="1"/>
            </p:cNvSpPr>
            <p:nvPr>
              <p:custDataLst>
                <p:tags r:id="rId9"/>
              </p:custDataLst>
            </p:nvPr>
          </p:nvSpPr>
          <p:spPr bwMode="auto">
            <a:xfrm>
              <a:off x="3946" y="1344"/>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69703" name="Text Box 23">
              <a:extLst>
                <a:ext uri="{FF2B5EF4-FFF2-40B4-BE49-F238E27FC236}">
                  <a16:creationId xmlns:a16="http://schemas.microsoft.com/office/drawing/2014/main" id="{49C5B337-C7CE-324F-3D8F-93C7DD2497EE}"/>
                </a:ext>
              </a:extLst>
            </p:cNvPr>
            <p:cNvSpPr txBox="1">
              <a:spLocks noChangeArrowheads="1"/>
            </p:cNvSpPr>
            <p:nvPr>
              <p:custDataLst>
                <p:tags r:id="rId10"/>
              </p:custDataLst>
            </p:nvPr>
          </p:nvSpPr>
          <p:spPr bwMode="auto">
            <a:xfrm>
              <a:off x="4266" y="1135"/>
              <a:ext cx="3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2"/>
                  </a:solidFill>
                  <a:ea typeface="楷体_GB2312" pitchFamily="49" charset="-122"/>
                </a:rPr>
                <a:t>R</a:t>
              </a:r>
              <a:r>
                <a:rPr lang="en-US" altLang="zh-CN" b="1" i="0" baseline="-25000">
                  <a:solidFill>
                    <a:schemeClr val="tx2"/>
                  </a:solidFill>
                  <a:ea typeface="楷体_GB2312" pitchFamily="49" charset="-122"/>
                </a:rPr>
                <a:t>C</a:t>
              </a:r>
              <a:endParaRPr lang="en-US" altLang="zh-CN" b="1" i="0">
                <a:solidFill>
                  <a:schemeClr val="tx2"/>
                </a:solidFill>
                <a:ea typeface="楷体_GB2312" pitchFamily="49" charset="-122"/>
              </a:endParaRPr>
            </a:p>
          </p:txBody>
        </p:sp>
        <p:sp>
          <p:nvSpPr>
            <p:cNvPr id="69704" name="Text Box 24">
              <a:extLst>
                <a:ext uri="{FF2B5EF4-FFF2-40B4-BE49-F238E27FC236}">
                  <a16:creationId xmlns:a16="http://schemas.microsoft.com/office/drawing/2014/main" id="{608D288E-C2E3-F2D5-25A5-DEE1E5D59B2A}"/>
                </a:ext>
              </a:extLst>
            </p:cNvPr>
            <p:cNvSpPr txBox="1">
              <a:spLocks noChangeArrowheads="1"/>
            </p:cNvSpPr>
            <p:nvPr>
              <p:custDataLst>
                <p:tags r:id="rId11"/>
              </p:custDataLst>
            </p:nvPr>
          </p:nvSpPr>
          <p:spPr bwMode="auto">
            <a:xfrm>
              <a:off x="4531" y="1922"/>
              <a:ext cx="26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ea typeface="楷体_GB2312" pitchFamily="49" charset="-122"/>
                </a:rPr>
                <a:t>T</a:t>
              </a:r>
            </a:p>
          </p:txBody>
        </p:sp>
        <p:sp>
          <p:nvSpPr>
            <p:cNvPr id="69705" name="Line 25">
              <a:extLst>
                <a:ext uri="{FF2B5EF4-FFF2-40B4-BE49-F238E27FC236}">
                  <a16:creationId xmlns:a16="http://schemas.microsoft.com/office/drawing/2014/main" id="{A7C93D3F-48E1-0CBF-9B7A-2D79A3EECAE0}"/>
                </a:ext>
              </a:extLst>
            </p:cNvPr>
            <p:cNvSpPr>
              <a:spLocks noChangeShapeType="1"/>
            </p:cNvSpPr>
            <p:nvPr>
              <p:custDataLst>
                <p:tags r:id="rId12"/>
              </p:custDataLst>
            </p:nvPr>
          </p:nvSpPr>
          <p:spPr bwMode="auto">
            <a:xfrm flipV="1">
              <a:off x="3999" y="2082"/>
              <a:ext cx="509"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706" name="Text Box 26">
              <a:extLst>
                <a:ext uri="{FF2B5EF4-FFF2-40B4-BE49-F238E27FC236}">
                  <a16:creationId xmlns:a16="http://schemas.microsoft.com/office/drawing/2014/main" id="{1558614F-0014-790F-1ECE-07346B302681}"/>
                </a:ext>
              </a:extLst>
            </p:cNvPr>
            <p:cNvSpPr txBox="1">
              <a:spLocks noChangeArrowheads="1"/>
            </p:cNvSpPr>
            <p:nvPr>
              <p:custDataLst>
                <p:tags r:id="rId13"/>
              </p:custDataLst>
            </p:nvPr>
          </p:nvSpPr>
          <p:spPr bwMode="auto">
            <a:xfrm>
              <a:off x="4283" y="2010"/>
              <a:ext cx="36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ea typeface="宋体" panose="02010600030101010101" pitchFamily="2" charset="-122"/>
                </a:rPr>
                <a:t>+</a:t>
              </a:r>
            </a:p>
          </p:txBody>
        </p:sp>
        <p:sp>
          <p:nvSpPr>
            <p:cNvPr id="69707" name="Text Box 27">
              <a:extLst>
                <a:ext uri="{FF2B5EF4-FFF2-40B4-BE49-F238E27FC236}">
                  <a16:creationId xmlns:a16="http://schemas.microsoft.com/office/drawing/2014/main" id="{F3D24A2D-4A92-8FCB-F943-5E4F00662AAE}"/>
                </a:ext>
              </a:extLst>
            </p:cNvPr>
            <p:cNvSpPr txBox="1">
              <a:spLocks noChangeArrowheads="1"/>
            </p:cNvSpPr>
            <p:nvPr>
              <p:custDataLst>
                <p:tags r:id="rId14"/>
              </p:custDataLst>
            </p:nvPr>
          </p:nvSpPr>
          <p:spPr bwMode="auto">
            <a:xfrm>
              <a:off x="4726" y="1661"/>
              <a:ext cx="36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b="1" i="0">
                  <a:solidFill>
                    <a:srgbClr val="FF0000"/>
                  </a:solidFill>
                  <a:ea typeface="宋体" panose="02010600030101010101" pitchFamily="2" charset="-122"/>
                </a:rPr>
                <a:t>+</a:t>
              </a:r>
            </a:p>
          </p:txBody>
        </p:sp>
        <p:sp>
          <p:nvSpPr>
            <p:cNvPr id="286748" name="Rectangle 28">
              <a:extLst>
                <a:ext uri="{FF2B5EF4-FFF2-40B4-BE49-F238E27FC236}">
                  <a16:creationId xmlns:a16="http://schemas.microsoft.com/office/drawing/2014/main" id="{D2EF8C4D-1B45-8C06-8853-FF4638E18809}"/>
                </a:ext>
              </a:extLst>
            </p:cNvPr>
            <p:cNvSpPr>
              <a:spLocks noChangeArrowheads="1"/>
            </p:cNvSpPr>
            <p:nvPr>
              <p:custDataLst>
                <p:tags r:id="rId15"/>
              </p:custDataLst>
            </p:nvPr>
          </p:nvSpPr>
          <p:spPr bwMode="auto">
            <a:xfrm>
              <a:off x="4427" y="2283"/>
              <a:ext cx="228" cy="327"/>
            </a:xfrm>
            <a:prstGeom prst="rect">
              <a:avLst/>
            </a:prstGeom>
            <a:noFill/>
            <a:ln w="9525">
              <a:noFill/>
              <a:miter lim="800000"/>
            </a:ln>
            <a:effectLst/>
          </p:spPr>
          <p:txBody>
            <a:bodyPr wrap="none">
              <a:spAutoFit/>
            </a:bodyPr>
            <a:lstStyle/>
            <a:p>
              <a:pPr algn="ctr">
                <a:defRPr/>
              </a:pPr>
              <a:r>
                <a:rPr kumimoji="1" lang="en-US" altLang="zh-CN" b="1" i="0">
                  <a:solidFill>
                    <a:srgbClr val="FF0000"/>
                  </a:solidFill>
                  <a:effectLst>
                    <a:outerShdw blurRad="38100" dist="38100" dir="2700000" algn="tl">
                      <a:srgbClr val="C0C0C0"/>
                    </a:outerShdw>
                  </a:effectLst>
                  <a:ea typeface="楷体_GB2312" pitchFamily="49" charset="-122"/>
                  <a:cs typeface="+mn-cs"/>
                </a:rPr>
                <a:t>–</a:t>
              </a:r>
            </a:p>
          </p:txBody>
        </p:sp>
        <p:sp>
          <p:nvSpPr>
            <p:cNvPr id="69709" name="Rectangle 29">
              <a:extLst>
                <a:ext uri="{FF2B5EF4-FFF2-40B4-BE49-F238E27FC236}">
                  <a16:creationId xmlns:a16="http://schemas.microsoft.com/office/drawing/2014/main" id="{A1AE4CB3-B698-961F-EAB0-BD33126A9AFB}"/>
                </a:ext>
              </a:extLst>
            </p:cNvPr>
            <p:cNvSpPr>
              <a:spLocks noChangeArrowheads="1"/>
            </p:cNvSpPr>
            <p:nvPr>
              <p:custDataLst>
                <p:tags r:id="rId16"/>
              </p:custDataLst>
            </p:nvPr>
          </p:nvSpPr>
          <p:spPr bwMode="auto">
            <a:xfrm>
              <a:off x="4198" y="2146"/>
              <a:ext cx="48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BE</a:t>
              </a:r>
            </a:p>
          </p:txBody>
        </p:sp>
        <p:sp>
          <p:nvSpPr>
            <p:cNvPr id="69710" name="Rectangle 30">
              <a:extLst>
                <a:ext uri="{FF2B5EF4-FFF2-40B4-BE49-F238E27FC236}">
                  <a16:creationId xmlns:a16="http://schemas.microsoft.com/office/drawing/2014/main" id="{716B9036-5EB2-A593-8E54-349E7491D20C}"/>
                </a:ext>
              </a:extLst>
            </p:cNvPr>
            <p:cNvSpPr>
              <a:spLocks noChangeArrowheads="1"/>
            </p:cNvSpPr>
            <p:nvPr>
              <p:custDataLst>
                <p:tags r:id="rId17"/>
              </p:custDataLst>
            </p:nvPr>
          </p:nvSpPr>
          <p:spPr bwMode="auto">
            <a:xfrm>
              <a:off x="4646" y="1913"/>
              <a:ext cx="5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CE</a:t>
              </a:r>
            </a:p>
          </p:txBody>
        </p:sp>
        <p:sp>
          <p:nvSpPr>
            <p:cNvPr id="286751" name="Rectangle 31">
              <a:extLst>
                <a:ext uri="{FF2B5EF4-FFF2-40B4-BE49-F238E27FC236}">
                  <a16:creationId xmlns:a16="http://schemas.microsoft.com/office/drawing/2014/main" id="{86194C28-C698-B177-4993-34428DED8EF7}"/>
                </a:ext>
              </a:extLst>
            </p:cNvPr>
            <p:cNvSpPr>
              <a:spLocks noChangeArrowheads="1"/>
            </p:cNvSpPr>
            <p:nvPr>
              <p:custDataLst>
                <p:tags r:id="rId18"/>
              </p:custDataLst>
            </p:nvPr>
          </p:nvSpPr>
          <p:spPr bwMode="auto">
            <a:xfrm>
              <a:off x="4713" y="2203"/>
              <a:ext cx="226" cy="327"/>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i="0">
                  <a:solidFill>
                    <a:srgbClr val="FF0000"/>
                  </a:solidFill>
                  <a:effectLst>
                    <a:outerShdw blurRad="38100" dist="38100" dir="2700000" algn="tl">
                      <a:srgbClr val="C0C0C0"/>
                    </a:outerShdw>
                  </a:effectLst>
                  <a:ea typeface="楷体_GB2312" pitchFamily="49" charset="-122"/>
                  <a:cs typeface="+mn-cs"/>
                </a:rPr>
                <a:t>–</a:t>
              </a:r>
            </a:p>
          </p:txBody>
        </p:sp>
        <p:sp>
          <p:nvSpPr>
            <p:cNvPr id="69712" name="Line 32">
              <a:extLst>
                <a:ext uri="{FF2B5EF4-FFF2-40B4-BE49-F238E27FC236}">
                  <a16:creationId xmlns:a16="http://schemas.microsoft.com/office/drawing/2014/main" id="{73436DBD-51B1-3654-4A55-553B39D8D119}"/>
                </a:ext>
              </a:extLst>
            </p:cNvPr>
            <p:cNvSpPr>
              <a:spLocks noChangeShapeType="1"/>
            </p:cNvSpPr>
            <p:nvPr>
              <p:custDataLst>
                <p:tags r:id="rId19"/>
              </p:custDataLst>
            </p:nvPr>
          </p:nvSpPr>
          <p:spPr bwMode="auto">
            <a:xfrm>
              <a:off x="4580" y="1628"/>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9713" name="Rectangle 33">
              <a:extLst>
                <a:ext uri="{FF2B5EF4-FFF2-40B4-BE49-F238E27FC236}">
                  <a16:creationId xmlns:a16="http://schemas.microsoft.com/office/drawing/2014/main" id="{BE51CAD4-E17A-621C-6A4E-E3A0FCE9523A}"/>
                </a:ext>
              </a:extLst>
            </p:cNvPr>
            <p:cNvSpPr>
              <a:spLocks noChangeArrowheads="1"/>
            </p:cNvSpPr>
            <p:nvPr>
              <p:custDataLst>
                <p:tags r:id="rId20"/>
              </p:custDataLst>
            </p:nvPr>
          </p:nvSpPr>
          <p:spPr bwMode="auto">
            <a:xfrm>
              <a:off x="4228" y="1567"/>
              <a:ext cx="48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C</a:t>
              </a:r>
            </a:p>
          </p:txBody>
        </p:sp>
        <p:sp>
          <p:nvSpPr>
            <p:cNvPr id="69714" name="Line 34">
              <a:extLst>
                <a:ext uri="{FF2B5EF4-FFF2-40B4-BE49-F238E27FC236}">
                  <a16:creationId xmlns:a16="http://schemas.microsoft.com/office/drawing/2014/main" id="{EBDD1606-BC8E-B18C-7457-53749E372401}"/>
                </a:ext>
              </a:extLst>
            </p:cNvPr>
            <p:cNvSpPr>
              <a:spLocks noChangeShapeType="1"/>
            </p:cNvSpPr>
            <p:nvPr>
              <p:custDataLst>
                <p:tags r:id="rId21"/>
              </p:custDataLst>
            </p:nvPr>
          </p:nvSpPr>
          <p:spPr bwMode="auto">
            <a:xfrm>
              <a:off x="4075" y="2023"/>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9715" name="Rectangle 35">
              <a:extLst>
                <a:ext uri="{FF2B5EF4-FFF2-40B4-BE49-F238E27FC236}">
                  <a16:creationId xmlns:a16="http://schemas.microsoft.com/office/drawing/2014/main" id="{6E022092-88BA-33B3-6F4A-C3E15E489E8C}"/>
                </a:ext>
              </a:extLst>
            </p:cNvPr>
            <p:cNvSpPr>
              <a:spLocks noChangeArrowheads="1"/>
            </p:cNvSpPr>
            <p:nvPr>
              <p:custDataLst>
                <p:tags r:id="rId22"/>
              </p:custDataLst>
            </p:nvPr>
          </p:nvSpPr>
          <p:spPr bwMode="auto">
            <a:xfrm>
              <a:off x="3993" y="1711"/>
              <a:ext cx="48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p>
          </p:txBody>
        </p:sp>
        <p:sp>
          <p:nvSpPr>
            <p:cNvPr id="69716" name="Oval 36">
              <a:extLst>
                <a:ext uri="{FF2B5EF4-FFF2-40B4-BE49-F238E27FC236}">
                  <a16:creationId xmlns:a16="http://schemas.microsoft.com/office/drawing/2014/main" id="{D9831A8B-1EB5-B576-8D62-4A4C75C0CDF2}"/>
                </a:ext>
              </a:extLst>
            </p:cNvPr>
            <p:cNvSpPr>
              <a:spLocks noChangeArrowheads="1"/>
            </p:cNvSpPr>
            <p:nvPr>
              <p:custDataLst>
                <p:tags r:id="rId23"/>
              </p:custDataLst>
            </p:nvPr>
          </p:nvSpPr>
          <p:spPr bwMode="auto">
            <a:xfrm>
              <a:off x="4943" y="998"/>
              <a:ext cx="56" cy="56"/>
            </a:xfrm>
            <a:prstGeom prst="ellipse">
              <a:avLst/>
            </a:prstGeom>
            <a:noFill/>
            <a:ln w="28575">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69717" name="Line 38">
              <a:extLst>
                <a:ext uri="{FF2B5EF4-FFF2-40B4-BE49-F238E27FC236}">
                  <a16:creationId xmlns:a16="http://schemas.microsoft.com/office/drawing/2014/main" id="{280E4487-A554-E761-B0BA-AD47DCA5A748}"/>
                </a:ext>
              </a:extLst>
            </p:cNvPr>
            <p:cNvSpPr>
              <a:spLocks noChangeShapeType="1"/>
            </p:cNvSpPr>
            <p:nvPr/>
          </p:nvSpPr>
          <p:spPr bwMode="auto">
            <a:xfrm>
              <a:off x="4651" y="2749"/>
              <a:ext cx="0" cy="1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718" name="Line 39">
              <a:extLst>
                <a:ext uri="{FF2B5EF4-FFF2-40B4-BE49-F238E27FC236}">
                  <a16:creationId xmlns:a16="http://schemas.microsoft.com/office/drawing/2014/main" id="{A40807E8-4E84-6408-A35A-32BE73561E08}"/>
                </a:ext>
              </a:extLst>
            </p:cNvPr>
            <p:cNvSpPr>
              <a:spLocks noChangeShapeType="1"/>
            </p:cNvSpPr>
            <p:nvPr/>
          </p:nvSpPr>
          <p:spPr bwMode="auto">
            <a:xfrm>
              <a:off x="4556" y="2872"/>
              <a:ext cx="189" cy="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719" name="Line 44">
              <a:extLst>
                <a:ext uri="{FF2B5EF4-FFF2-40B4-BE49-F238E27FC236}">
                  <a16:creationId xmlns:a16="http://schemas.microsoft.com/office/drawing/2014/main" id="{0B70C7BE-A9B8-A768-994C-80E67AA5983B}"/>
                </a:ext>
              </a:extLst>
            </p:cNvPr>
            <p:cNvSpPr>
              <a:spLocks noChangeShapeType="1"/>
            </p:cNvSpPr>
            <p:nvPr>
              <p:custDataLst>
                <p:tags r:id="rId24"/>
              </p:custDataLst>
            </p:nvPr>
          </p:nvSpPr>
          <p:spPr bwMode="auto">
            <a:xfrm>
              <a:off x="4005" y="1008"/>
              <a:ext cx="960"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9720" name="Line 46">
              <a:extLst>
                <a:ext uri="{FF2B5EF4-FFF2-40B4-BE49-F238E27FC236}">
                  <a16:creationId xmlns:a16="http://schemas.microsoft.com/office/drawing/2014/main" id="{AB12F894-728A-B4E7-4C0D-22E64A9BC303}"/>
                </a:ext>
              </a:extLst>
            </p:cNvPr>
            <p:cNvSpPr>
              <a:spLocks noChangeShapeType="1"/>
            </p:cNvSpPr>
            <p:nvPr>
              <p:custDataLst>
                <p:tags r:id="rId25"/>
              </p:custDataLst>
            </p:nvPr>
          </p:nvSpPr>
          <p:spPr bwMode="auto">
            <a:xfrm>
              <a:off x="4631" y="1008"/>
              <a:ext cx="0" cy="28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aphicFrame>
        <p:nvGraphicFramePr>
          <p:cNvPr id="3" name="对象 2">
            <a:extLst>
              <a:ext uri="{FF2B5EF4-FFF2-40B4-BE49-F238E27FC236}">
                <a16:creationId xmlns:a16="http://schemas.microsoft.com/office/drawing/2014/main" id="{5DD4AC53-A564-55F8-B1EB-2C420D98264C}"/>
              </a:ext>
            </a:extLst>
          </p:cNvPr>
          <p:cNvGraphicFramePr>
            <a:graphicFrameLocks/>
          </p:cNvGraphicFramePr>
          <p:nvPr/>
        </p:nvGraphicFramePr>
        <p:xfrm>
          <a:off x="2997200" y="5768975"/>
          <a:ext cx="2857500" cy="858838"/>
        </p:xfrm>
        <a:graphic>
          <a:graphicData uri="http://schemas.openxmlformats.org/presentationml/2006/ole">
            <mc:AlternateContent xmlns:mc="http://schemas.openxmlformats.org/markup-compatibility/2006">
              <mc:Choice xmlns:v="urn:schemas-microsoft-com:vml" Requires="v">
                <p:oleObj r:id="rId28" imgW="4831560" imgH="925200" progId="Equation.KSEE3">
                  <p:embed/>
                </p:oleObj>
              </mc:Choice>
              <mc:Fallback>
                <p:oleObj r:id="rId28" imgW="4831560" imgH="925200" progId="Equation.KSEE3">
                  <p:embed/>
                  <p:pic>
                    <p:nvPicPr>
                      <p:cNvPr id="0" name="对象 2"/>
                      <p:cNvPicPr>
                        <a:picLocks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997200" y="5768975"/>
                        <a:ext cx="2857500" cy="858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对象 4">
            <a:extLst>
              <a:ext uri="{FF2B5EF4-FFF2-40B4-BE49-F238E27FC236}">
                <a16:creationId xmlns:a16="http://schemas.microsoft.com/office/drawing/2014/main" id="{9042324B-27FE-C420-0D8F-739BFF804F11}"/>
              </a:ext>
            </a:extLst>
          </p:cNvPr>
          <p:cNvGraphicFramePr>
            <a:graphicFrameLocks/>
          </p:cNvGraphicFramePr>
          <p:nvPr/>
        </p:nvGraphicFramePr>
        <p:xfrm>
          <a:off x="2605088" y="5138738"/>
          <a:ext cx="4102100" cy="542925"/>
        </p:xfrm>
        <a:graphic>
          <a:graphicData uri="http://schemas.openxmlformats.org/presentationml/2006/ole">
            <mc:AlternateContent xmlns:mc="http://schemas.openxmlformats.org/markup-compatibility/2006">
              <mc:Choice xmlns:v="urn:schemas-microsoft-com:vml" Requires="v">
                <p:oleObj r:id="rId30" imgW="4376880" imgH="539280" progId="Equation.KSEE3">
                  <p:embed/>
                </p:oleObj>
              </mc:Choice>
              <mc:Fallback>
                <p:oleObj r:id="rId30" imgW="4376880" imgH="539280" progId="Equation.KSEE3">
                  <p:embed/>
                  <p:pic>
                    <p:nvPicPr>
                      <p:cNvPr id="0" name="对象 4"/>
                      <p:cNvPicPr>
                        <a:picLocks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2605088" y="5138738"/>
                        <a:ext cx="4102100"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对象 6">
            <a:extLst>
              <a:ext uri="{FF2B5EF4-FFF2-40B4-BE49-F238E27FC236}">
                <a16:creationId xmlns:a16="http://schemas.microsoft.com/office/drawing/2014/main" id="{84F43B12-B384-7A33-AA4F-3272ED89CAF1}"/>
              </a:ext>
            </a:extLst>
          </p:cNvPr>
          <p:cNvGraphicFramePr>
            <a:graphicFrameLocks/>
          </p:cNvGraphicFramePr>
          <p:nvPr/>
        </p:nvGraphicFramePr>
        <p:xfrm>
          <a:off x="2706688" y="4238625"/>
          <a:ext cx="3868737" cy="835025"/>
        </p:xfrm>
        <a:graphic>
          <a:graphicData uri="http://schemas.openxmlformats.org/presentationml/2006/ole">
            <mc:AlternateContent xmlns:mc="http://schemas.openxmlformats.org/markup-compatibility/2006">
              <mc:Choice xmlns:v="urn:schemas-microsoft-com:vml" Requires="v">
                <p:oleObj r:id="rId32" imgW="3029040" imgH="911160" progId="Equation.KSEE3">
                  <p:embed/>
                </p:oleObj>
              </mc:Choice>
              <mc:Fallback>
                <p:oleObj r:id="rId32" imgW="3029040" imgH="911160" progId="Equation.KSEE3">
                  <p:embed/>
                  <p:pic>
                    <p:nvPicPr>
                      <p:cNvPr id="0" name="对象 6"/>
                      <p:cNvPicPr>
                        <a:picLocks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2706688" y="4238625"/>
                        <a:ext cx="3868737" cy="835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0972"/>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86724"/>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5"/>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24" grpId="0"/>
      <p:bldP spid="286724" grpId="1"/>
    </p:bldLst>
  </p:timing>
</p:sld>
</file>

<file path=ppt/slides/slide6.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01765" name="Rectangle 5">
            <a:extLst>
              <a:ext uri="{FF2B5EF4-FFF2-40B4-BE49-F238E27FC236}">
                <a16:creationId xmlns:a16="http://schemas.microsoft.com/office/drawing/2014/main" id="{C354DC72-51EB-8140-EC85-9EEDA3C807DC}"/>
              </a:ext>
            </a:extLst>
          </p:cNvPr>
          <p:cNvSpPr>
            <a:spLocks noChangeArrowheads="1"/>
          </p:cNvSpPr>
          <p:nvPr/>
        </p:nvSpPr>
        <p:spPr bwMode="auto">
          <a:xfrm>
            <a:off x="538163" y="819150"/>
            <a:ext cx="8534400" cy="3041650"/>
          </a:xfrm>
          <a:prstGeom prst="rect">
            <a:avLst/>
          </a:prstGeom>
          <a:noFill/>
          <a:ln w="9525">
            <a:noFill/>
            <a:miter lim="800000"/>
          </a:ln>
          <a:effectLst/>
        </p:spPr>
        <p:txBody>
          <a:bodyPr>
            <a:spAutoFit/>
          </a:bodyPr>
          <a:lstStyle/>
          <a:p>
            <a:pPr>
              <a:lnSpc>
                <a:spcPct val="130000"/>
              </a:lnSpc>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    </a:t>
            </a: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对放大电路的基本要求 ：</a:t>
            </a:r>
          </a:p>
          <a:p>
            <a:pPr>
              <a:lnSpc>
                <a:spcPct val="130000"/>
              </a:lnSpc>
              <a:spcBef>
                <a:spcPct val="20000"/>
              </a:spcBef>
              <a:defRPr/>
            </a:pPr>
            <a:r>
              <a:rPr kumimoji="1" lang="zh-CN" altLang="en-US" b="1" i="0">
                <a:solidFill>
                  <a:schemeClr val="tx2"/>
                </a:solidFill>
                <a:effectLst>
                  <a:outerShdw blurRad="38100" dist="38100" dir="2700000" algn="tl">
                    <a:srgbClr val="C0C0C0"/>
                  </a:outerShdw>
                </a:effectLst>
                <a:ea typeface="宋体" panose="02010600030101010101" pitchFamily="2" charset="-122"/>
                <a:cs typeface="+mn-cs"/>
              </a:rPr>
              <a:t>     </a:t>
            </a:r>
            <a:r>
              <a:rPr kumimoji="1" lang="en-US" altLang="zh-CN" b="1" i="0">
                <a:solidFill>
                  <a:srgbClr val="6600FF"/>
                </a:solidFill>
                <a:effectLst>
                  <a:outerShdw blurRad="38100" dist="38100" dir="2700000" algn="tl">
                    <a:srgbClr val="C0C0C0"/>
                  </a:outerShdw>
                </a:effectLst>
                <a:ea typeface="宋体" panose="02010600030101010101" pitchFamily="2" charset="-122"/>
                <a:cs typeface="+mn-cs"/>
              </a:rPr>
              <a:t>1. </a:t>
            </a:r>
            <a:r>
              <a:rPr kumimoji="1" lang="zh-CN" altLang="en-US" b="1" i="0">
                <a:solidFill>
                  <a:srgbClr val="6600FF"/>
                </a:solidFill>
                <a:effectLst>
                  <a:outerShdw blurRad="38100" dist="38100" dir="2700000" algn="tl">
                    <a:srgbClr val="C0C0C0"/>
                  </a:outerShdw>
                </a:effectLst>
                <a:ea typeface="宋体" panose="02010600030101010101" pitchFamily="2" charset="-122"/>
                <a:cs typeface="+mn-cs"/>
              </a:rPr>
              <a:t>要有足够的放大倍数</a:t>
            </a:r>
            <a:r>
              <a:rPr kumimoji="1" lang="en-US" altLang="zh-CN" b="1" i="0">
                <a:solidFill>
                  <a:srgbClr val="6600FF"/>
                </a:solidFill>
                <a:effectLst>
                  <a:outerShdw blurRad="38100" dist="38100" dir="2700000" algn="tl">
                    <a:srgbClr val="C0C0C0"/>
                  </a:outerShdw>
                </a:effectLst>
                <a:ea typeface="宋体" panose="02010600030101010101" pitchFamily="2" charset="-122"/>
                <a:cs typeface="+mn-cs"/>
              </a:rPr>
              <a:t>(</a:t>
            </a:r>
            <a:r>
              <a:rPr kumimoji="1" lang="zh-CN" altLang="en-US" b="1" i="0">
                <a:solidFill>
                  <a:srgbClr val="6600FF"/>
                </a:solidFill>
                <a:effectLst>
                  <a:outerShdw blurRad="38100" dist="38100" dir="2700000" algn="tl">
                    <a:srgbClr val="C0C0C0"/>
                  </a:outerShdw>
                </a:effectLst>
                <a:ea typeface="宋体" panose="02010600030101010101" pitchFamily="2" charset="-122"/>
                <a:cs typeface="+mn-cs"/>
              </a:rPr>
              <a:t>电压、电流、功率</a:t>
            </a:r>
            <a:r>
              <a:rPr kumimoji="1" lang="en-US" altLang="zh-CN" b="1" i="0">
                <a:solidFill>
                  <a:srgbClr val="6600FF"/>
                </a:solidFill>
                <a:effectLst>
                  <a:outerShdw blurRad="38100" dist="38100" dir="2700000" algn="tl">
                    <a:srgbClr val="C0C0C0"/>
                  </a:outerShdw>
                </a:effectLst>
                <a:ea typeface="宋体" panose="02010600030101010101" pitchFamily="2" charset="-122"/>
                <a:cs typeface="+mn-cs"/>
              </a:rPr>
              <a:t>)</a:t>
            </a:r>
            <a:r>
              <a:rPr kumimoji="1" lang="zh-CN" altLang="en-US" b="1" i="0">
                <a:solidFill>
                  <a:srgbClr val="6600FF"/>
                </a:solidFill>
                <a:effectLst>
                  <a:outerShdw blurRad="38100" dist="38100" dir="2700000" algn="tl">
                    <a:srgbClr val="C0C0C0"/>
                  </a:outerShdw>
                </a:effectLst>
                <a:ea typeface="宋体" panose="02010600030101010101" pitchFamily="2" charset="-122"/>
                <a:cs typeface="+mn-cs"/>
              </a:rPr>
              <a:t>。</a:t>
            </a:r>
          </a:p>
          <a:p>
            <a:pPr>
              <a:lnSpc>
                <a:spcPct val="130000"/>
              </a:lnSpc>
              <a:spcBef>
                <a:spcPct val="20000"/>
              </a:spcBef>
              <a:defRPr/>
            </a:pPr>
            <a:r>
              <a:rPr kumimoji="1" lang="zh-CN" altLang="en-US" b="1" i="0">
                <a:solidFill>
                  <a:srgbClr val="6600FF"/>
                </a:solidFill>
                <a:effectLst>
                  <a:outerShdw blurRad="38100" dist="38100" dir="2700000" algn="tl">
                    <a:srgbClr val="C0C0C0"/>
                  </a:outerShdw>
                </a:effectLst>
                <a:ea typeface="宋体" panose="02010600030101010101" pitchFamily="2" charset="-122"/>
                <a:cs typeface="+mn-cs"/>
              </a:rPr>
              <a:t>     </a:t>
            </a:r>
            <a:r>
              <a:rPr kumimoji="1" lang="en-US" altLang="zh-CN" b="1" i="0">
                <a:solidFill>
                  <a:srgbClr val="6600FF"/>
                </a:solidFill>
                <a:effectLst>
                  <a:outerShdw blurRad="38100" dist="38100" dir="2700000" algn="tl">
                    <a:srgbClr val="C0C0C0"/>
                  </a:outerShdw>
                </a:effectLst>
                <a:ea typeface="宋体" panose="02010600030101010101" pitchFamily="2" charset="-122"/>
                <a:cs typeface="+mn-cs"/>
              </a:rPr>
              <a:t>2. </a:t>
            </a:r>
            <a:r>
              <a:rPr kumimoji="1" lang="zh-CN" altLang="en-US" b="1" i="0">
                <a:solidFill>
                  <a:srgbClr val="6600FF"/>
                </a:solidFill>
                <a:effectLst>
                  <a:outerShdw blurRad="38100" dist="38100" dir="2700000" algn="tl">
                    <a:srgbClr val="C0C0C0"/>
                  </a:outerShdw>
                </a:effectLst>
                <a:ea typeface="宋体" panose="02010600030101010101" pitchFamily="2" charset="-122"/>
                <a:cs typeface="+mn-cs"/>
              </a:rPr>
              <a:t>尽可能小的波形失真。</a:t>
            </a:r>
          </a:p>
          <a:p>
            <a:pPr>
              <a:lnSpc>
                <a:spcPct val="130000"/>
              </a:lnSpc>
              <a:defRPr/>
            </a:pPr>
            <a:r>
              <a:rPr kumimoji="1" lang="zh-CN" altLang="en-US" b="1" i="0">
                <a:solidFill>
                  <a:srgbClr val="6600FF"/>
                </a:solidFill>
                <a:effectLst>
                  <a:outerShdw blurRad="38100" dist="38100" dir="2700000" algn="tl">
                    <a:srgbClr val="C0C0C0"/>
                  </a:outerShdw>
                </a:effectLst>
                <a:ea typeface="宋体" panose="02010600030101010101" pitchFamily="2" charset="-122"/>
                <a:cs typeface="+mn-cs"/>
              </a:rPr>
              <a:t>        另外还有输入电阻、输出电阻、通频带等其它</a:t>
            </a:r>
          </a:p>
          <a:p>
            <a:pPr>
              <a:lnSpc>
                <a:spcPct val="130000"/>
              </a:lnSpc>
              <a:defRPr/>
            </a:pPr>
            <a:r>
              <a:rPr kumimoji="1" lang="zh-CN" altLang="en-US" b="1" i="0">
                <a:solidFill>
                  <a:srgbClr val="6600FF"/>
                </a:solidFill>
                <a:effectLst>
                  <a:outerShdw blurRad="38100" dist="38100" dir="2700000" algn="tl">
                    <a:srgbClr val="C0C0C0"/>
                  </a:outerShdw>
                </a:effectLst>
                <a:ea typeface="宋体" panose="02010600030101010101" pitchFamily="2" charset="-122"/>
                <a:cs typeface="+mn-cs"/>
              </a:rPr>
              <a:t>  技术指标。</a:t>
            </a:r>
          </a:p>
        </p:txBody>
      </p:sp>
      <p:sp>
        <p:nvSpPr>
          <p:cNvPr id="501766" name="Rectangle 6">
            <a:extLst>
              <a:ext uri="{FF2B5EF4-FFF2-40B4-BE49-F238E27FC236}">
                <a16:creationId xmlns:a16="http://schemas.microsoft.com/office/drawing/2014/main" id="{2124DB2B-0468-3F30-2260-4C772C38D170}"/>
              </a:ext>
            </a:extLst>
          </p:cNvPr>
          <p:cNvSpPr>
            <a:spLocks noChangeArrowheads="1"/>
          </p:cNvSpPr>
          <p:nvPr/>
        </p:nvSpPr>
        <p:spPr bwMode="auto">
          <a:xfrm>
            <a:off x="660400" y="4149725"/>
            <a:ext cx="7875588" cy="1158875"/>
          </a:xfrm>
          <a:prstGeom prst="rect">
            <a:avLst/>
          </a:prstGeom>
          <a:noFill/>
          <a:ln w="9525">
            <a:noFill/>
            <a:miter lim="800000"/>
          </a:ln>
          <a:effectLst/>
        </p:spPr>
        <p:txBody>
          <a:bodyPr>
            <a:spAutoFit/>
          </a:bodyPr>
          <a:lstStyle/>
          <a:p>
            <a:pPr>
              <a:lnSpc>
                <a:spcPct val="125000"/>
              </a:lnSpc>
              <a:defRPr/>
            </a:pPr>
            <a:r>
              <a:rPr kumimoji="1" lang="en-US" altLang="zh-CN" b="1" i="0" dirty="0">
                <a:solidFill>
                  <a:schemeClr val="tx1"/>
                </a:solidFill>
                <a:effectLst>
                  <a:outerShdw blurRad="38100" dist="38100" dir="2700000" algn="tl">
                    <a:srgbClr val="C0C0C0"/>
                  </a:outerShdw>
                </a:effectLst>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本章主要讨论电压放大电路，同时介绍功率放大电路。</a:t>
            </a:r>
          </a:p>
        </p:txBody>
      </p:sp>
      <p:sp>
        <p:nvSpPr>
          <p:cNvPr id="12292" name="AutoShape 7">
            <a:hlinkClick r:id="" action="ppaction://hlinkshowjump?jump=previousslide" highlightClick="1"/>
            <a:extLst>
              <a:ext uri="{FF2B5EF4-FFF2-40B4-BE49-F238E27FC236}">
                <a16:creationId xmlns:a16="http://schemas.microsoft.com/office/drawing/2014/main" id="{D410E7CD-01F3-2B7B-1028-CE1FC76C1A3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293" name="AutoShape 8">
            <a:hlinkClick r:id="" action="ppaction://hlinkshowjump?jump=nextslide" highlightClick="1"/>
            <a:extLst>
              <a:ext uri="{FF2B5EF4-FFF2-40B4-BE49-F238E27FC236}">
                <a16:creationId xmlns:a16="http://schemas.microsoft.com/office/drawing/2014/main" id="{3030A247-5CAC-B0D6-A38F-EB1D4560E681}"/>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2294" name="AutoShape 9">
            <a:hlinkClick r:id="" action="ppaction://hlinkshowjump?jump=firstslide" highlightClick="1"/>
            <a:extLst>
              <a:ext uri="{FF2B5EF4-FFF2-40B4-BE49-F238E27FC236}">
                <a16:creationId xmlns:a16="http://schemas.microsoft.com/office/drawing/2014/main" id="{DBDB2E23-CE72-A663-6031-553AD9591F1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1765"/>
                                        </p:tgtEl>
                                        <p:attrNameLst>
                                          <p:attrName>style.visibility</p:attrName>
                                        </p:attrNameLst>
                                      </p:cBhvr>
                                      <p:to>
                                        <p:strVal val="visible"/>
                                      </p:to>
                                    </p:set>
                                    <p:animEffect transition="in" filter="wipe(left)">
                                      <p:cBhvr>
                                        <p:cTn id="7" dur="500"/>
                                        <p:tgtEl>
                                          <p:spTgt spid="50176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01766"/>
                                        </p:tgtEl>
                                        <p:attrNameLst>
                                          <p:attrName>style.visibility</p:attrName>
                                        </p:attrNameLst>
                                      </p:cBhvr>
                                      <p:to>
                                        <p:strVal val="visible"/>
                                      </p:to>
                                    </p:set>
                                    <p:animEffect transition="in" filter="wipe(left)">
                                      <p:cBhvr>
                                        <p:cTn id="12" dur="500"/>
                                        <p:tgtEl>
                                          <p:spTgt spid="5017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65" grpId="0"/>
      <p:bldP spid="501766" grpId="0"/>
    </p:bldLst>
  </p:timing>
</p:sld>
</file>

<file path=ppt/slides/slide6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70658" name="AutoShape 45">
            <a:hlinkClick r:id="" action="ppaction://hlinkshowjump?jump=previousslide"/>
            <a:extLst>
              <a:ext uri="{FF2B5EF4-FFF2-40B4-BE49-F238E27FC236}">
                <a16:creationId xmlns:a16="http://schemas.microsoft.com/office/drawing/2014/main" id="{DD92EAC9-F8AA-6E16-2BFA-98A63022DE6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0659" name="AutoShape 46">
            <a:hlinkClick r:id="" action="ppaction://hlinkshowjump?jump=nextslide"/>
            <a:extLst>
              <a:ext uri="{FF2B5EF4-FFF2-40B4-BE49-F238E27FC236}">
                <a16:creationId xmlns:a16="http://schemas.microsoft.com/office/drawing/2014/main" id="{1498285A-0576-4929-6A09-D8D0CF7D89A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0660" name="AutoShape 47">
            <a:hlinkClick r:id="" action="ppaction://hlinkshowjump?jump=firstslide"/>
            <a:extLst>
              <a:ext uri="{FF2B5EF4-FFF2-40B4-BE49-F238E27FC236}">
                <a16:creationId xmlns:a16="http://schemas.microsoft.com/office/drawing/2014/main" id="{4A161CAC-B048-838C-2CA7-603B3E6B74F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70661" name="Group 76">
            <a:extLst>
              <a:ext uri="{FF2B5EF4-FFF2-40B4-BE49-F238E27FC236}">
                <a16:creationId xmlns:a16="http://schemas.microsoft.com/office/drawing/2014/main" id="{CD63456A-2522-D9E8-9DA8-21E26060D710}"/>
              </a:ext>
            </a:extLst>
          </p:cNvPr>
          <p:cNvGrpSpPr>
            <a:grpSpLocks/>
          </p:cNvGrpSpPr>
          <p:nvPr/>
        </p:nvGrpSpPr>
        <p:grpSpPr bwMode="auto">
          <a:xfrm>
            <a:off x="58738" y="1195388"/>
            <a:ext cx="4724400" cy="2955925"/>
            <a:chOff x="489" y="760"/>
            <a:chExt cx="2976" cy="1862"/>
          </a:xfrm>
        </p:grpSpPr>
        <p:sp>
          <p:nvSpPr>
            <p:cNvPr id="70662" name="Text Box 17">
              <a:extLst>
                <a:ext uri="{FF2B5EF4-FFF2-40B4-BE49-F238E27FC236}">
                  <a16:creationId xmlns:a16="http://schemas.microsoft.com/office/drawing/2014/main" id="{2B53244E-F0A4-5BEC-3917-609BE90D9A7D}"/>
                </a:ext>
              </a:extLst>
            </p:cNvPr>
            <p:cNvSpPr txBox="1">
              <a:spLocks noChangeArrowheads="1"/>
            </p:cNvSpPr>
            <p:nvPr/>
          </p:nvSpPr>
          <p:spPr bwMode="auto">
            <a:xfrm>
              <a:off x="2476" y="839"/>
              <a:ext cx="68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CC</a:t>
              </a:r>
              <a:endParaRPr lang="en-US" altLang="zh-CN" b="1" i="0">
                <a:solidFill>
                  <a:srgbClr val="FF0000"/>
                </a:solidFill>
                <a:ea typeface="楷体_GB2312" pitchFamily="49" charset="-122"/>
              </a:endParaRPr>
            </a:p>
          </p:txBody>
        </p:sp>
        <p:sp>
          <p:nvSpPr>
            <p:cNvPr id="70663" name="Text Box 18">
              <a:extLst>
                <a:ext uri="{FF2B5EF4-FFF2-40B4-BE49-F238E27FC236}">
                  <a16:creationId xmlns:a16="http://schemas.microsoft.com/office/drawing/2014/main" id="{C8016A98-6B1E-9F64-2F18-CD9B96EA0429}"/>
                </a:ext>
              </a:extLst>
            </p:cNvPr>
            <p:cNvSpPr txBox="1">
              <a:spLocks noChangeArrowheads="1"/>
            </p:cNvSpPr>
            <p:nvPr/>
          </p:nvSpPr>
          <p:spPr bwMode="auto">
            <a:xfrm>
              <a:off x="1086" y="983"/>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sp>
          <p:nvSpPr>
            <p:cNvPr id="70664" name="Line 19">
              <a:extLst>
                <a:ext uri="{FF2B5EF4-FFF2-40B4-BE49-F238E27FC236}">
                  <a16:creationId xmlns:a16="http://schemas.microsoft.com/office/drawing/2014/main" id="{743911CC-5195-FB4E-3D65-7111CDF30976}"/>
                </a:ext>
              </a:extLst>
            </p:cNvPr>
            <p:cNvSpPr>
              <a:spLocks noChangeShapeType="1"/>
            </p:cNvSpPr>
            <p:nvPr/>
          </p:nvSpPr>
          <p:spPr bwMode="auto">
            <a:xfrm>
              <a:off x="1490" y="1320"/>
              <a:ext cx="0" cy="34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65" name="Line 20">
              <a:extLst>
                <a:ext uri="{FF2B5EF4-FFF2-40B4-BE49-F238E27FC236}">
                  <a16:creationId xmlns:a16="http://schemas.microsoft.com/office/drawing/2014/main" id="{D76BC398-08A2-3EB6-1A38-F29AC4E7A217}"/>
                </a:ext>
              </a:extLst>
            </p:cNvPr>
            <p:cNvSpPr>
              <a:spLocks noChangeShapeType="1"/>
            </p:cNvSpPr>
            <p:nvPr/>
          </p:nvSpPr>
          <p:spPr bwMode="auto">
            <a:xfrm flipH="1" flipV="1">
              <a:off x="1490" y="778"/>
              <a:ext cx="0" cy="26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66" name="Rectangle 21">
              <a:extLst>
                <a:ext uri="{FF2B5EF4-FFF2-40B4-BE49-F238E27FC236}">
                  <a16:creationId xmlns:a16="http://schemas.microsoft.com/office/drawing/2014/main" id="{10E847D5-7269-CF62-14A6-957E5DF07A5A}"/>
                </a:ext>
              </a:extLst>
            </p:cNvPr>
            <p:cNvSpPr>
              <a:spLocks noChangeArrowheads="1"/>
            </p:cNvSpPr>
            <p:nvPr/>
          </p:nvSpPr>
          <p:spPr bwMode="auto">
            <a:xfrm>
              <a:off x="1442" y="1046"/>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0667" name="Line 22">
              <a:extLst>
                <a:ext uri="{FF2B5EF4-FFF2-40B4-BE49-F238E27FC236}">
                  <a16:creationId xmlns:a16="http://schemas.microsoft.com/office/drawing/2014/main" id="{8D4BEC7E-CB98-A7DC-5636-B6586362B965}"/>
                </a:ext>
              </a:extLst>
            </p:cNvPr>
            <p:cNvSpPr>
              <a:spLocks noChangeShapeType="1"/>
            </p:cNvSpPr>
            <p:nvPr/>
          </p:nvSpPr>
          <p:spPr bwMode="auto">
            <a:xfrm flipV="1">
              <a:off x="2106" y="766"/>
              <a:ext cx="0" cy="22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0668" name="Line 24">
              <a:extLst>
                <a:ext uri="{FF2B5EF4-FFF2-40B4-BE49-F238E27FC236}">
                  <a16:creationId xmlns:a16="http://schemas.microsoft.com/office/drawing/2014/main" id="{88E1B7D6-411E-E12D-8DA8-05DA6723E9B4}"/>
                </a:ext>
              </a:extLst>
            </p:cNvPr>
            <p:cNvSpPr>
              <a:spLocks noChangeShapeType="1"/>
            </p:cNvSpPr>
            <p:nvPr/>
          </p:nvSpPr>
          <p:spPr bwMode="auto">
            <a:xfrm>
              <a:off x="1956" y="1539"/>
              <a:ext cx="0" cy="23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0669" name="Line 25">
              <a:extLst>
                <a:ext uri="{FF2B5EF4-FFF2-40B4-BE49-F238E27FC236}">
                  <a16:creationId xmlns:a16="http://schemas.microsoft.com/office/drawing/2014/main" id="{076CBA64-2D71-322E-2155-DE6C192E1D4A}"/>
                </a:ext>
              </a:extLst>
            </p:cNvPr>
            <p:cNvSpPr>
              <a:spLocks noChangeShapeType="1"/>
            </p:cNvSpPr>
            <p:nvPr/>
          </p:nvSpPr>
          <p:spPr bwMode="auto">
            <a:xfrm>
              <a:off x="1956" y="1654"/>
              <a:ext cx="158" cy="123"/>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70670" name="Line 26">
              <a:extLst>
                <a:ext uri="{FF2B5EF4-FFF2-40B4-BE49-F238E27FC236}">
                  <a16:creationId xmlns:a16="http://schemas.microsoft.com/office/drawing/2014/main" id="{EC8450FB-E5CF-2981-3F42-81153FC1FCBF}"/>
                </a:ext>
              </a:extLst>
            </p:cNvPr>
            <p:cNvSpPr>
              <a:spLocks noChangeShapeType="1"/>
            </p:cNvSpPr>
            <p:nvPr/>
          </p:nvSpPr>
          <p:spPr bwMode="auto">
            <a:xfrm flipV="1">
              <a:off x="1956" y="1539"/>
              <a:ext cx="158" cy="10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0671" name="Line 27">
              <a:extLst>
                <a:ext uri="{FF2B5EF4-FFF2-40B4-BE49-F238E27FC236}">
                  <a16:creationId xmlns:a16="http://schemas.microsoft.com/office/drawing/2014/main" id="{D2FCFA23-4873-F6F7-84E1-01C7E5CCE8F2}"/>
                </a:ext>
              </a:extLst>
            </p:cNvPr>
            <p:cNvSpPr>
              <a:spLocks noChangeShapeType="1"/>
            </p:cNvSpPr>
            <p:nvPr/>
          </p:nvSpPr>
          <p:spPr bwMode="auto">
            <a:xfrm>
              <a:off x="2105" y="1277"/>
              <a:ext cx="0" cy="29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0672" name="Line 28">
              <a:extLst>
                <a:ext uri="{FF2B5EF4-FFF2-40B4-BE49-F238E27FC236}">
                  <a16:creationId xmlns:a16="http://schemas.microsoft.com/office/drawing/2014/main" id="{E5CDCC6F-7E26-7382-ED6B-9DC9EE6FB08D}"/>
                </a:ext>
              </a:extLst>
            </p:cNvPr>
            <p:cNvSpPr>
              <a:spLocks noChangeShapeType="1"/>
            </p:cNvSpPr>
            <p:nvPr/>
          </p:nvSpPr>
          <p:spPr bwMode="auto">
            <a:xfrm>
              <a:off x="2105" y="1763"/>
              <a:ext cx="0" cy="70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0673" name="Line 29">
              <a:extLst>
                <a:ext uri="{FF2B5EF4-FFF2-40B4-BE49-F238E27FC236}">
                  <a16:creationId xmlns:a16="http://schemas.microsoft.com/office/drawing/2014/main" id="{1B7409FA-128C-4971-71EE-2CECD893CF35}"/>
                </a:ext>
              </a:extLst>
            </p:cNvPr>
            <p:cNvSpPr>
              <a:spLocks noChangeShapeType="1"/>
            </p:cNvSpPr>
            <p:nvPr/>
          </p:nvSpPr>
          <p:spPr bwMode="auto">
            <a:xfrm flipV="1">
              <a:off x="1222" y="1658"/>
              <a:ext cx="76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0674" name="Line 30">
              <a:extLst>
                <a:ext uri="{FF2B5EF4-FFF2-40B4-BE49-F238E27FC236}">
                  <a16:creationId xmlns:a16="http://schemas.microsoft.com/office/drawing/2014/main" id="{14CC1A36-7D92-F902-4A69-A9F6604D11D5}"/>
                </a:ext>
              </a:extLst>
            </p:cNvPr>
            <p:cNvSpPr>
              <a:spLocks noChangeShapeType="1"/>
            </p:cNvSpPr>
            <p:nvPr/>
          </p:nvSpPr>
          <p:spPr bwMode="auto">
            <a:xfrm flipV="1">
              <a:off x="894" y="2468"/>
              <a:ext cx="2035"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0675" name="Rectangle 32">
              <a:extLst>
                <a:ext uri="{FF2B5EF4-FFF2-40B4-BE49-F238E27FC236}">
                  <a16:creationId xmlns:a16="http://schemas.microsoft.com/office/drawing/2014/main" id="{A6DCD5C7-E7EA-AC9B-5828-152C18632A43}"/>
                </a:ext>
              </a:extLst>
            </p:cNvPr>
            <p:cNvSpPr>
              <a:spLocks noChangeArrowheads="1"/>
            </p:cNvSpPr>
            <p:nvPr/>
          </p:nvSpPr>
          <p:spPr bwMode="auto">
            <a:xfrm>
              <a:off x="2052" y="992"/>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70676" name="Group 33">
              <a:extLst>
                <a:ext uri="{FF2B5EF4-FFF2-40B4-BE49-F238E27FC236}">
                  <a16:creationId xmlns:a16="http://schemas.microsoft.com/office/drawing/2014/main" id="{3A353A2D-5D1A-ED91-3A15-F219FE2E5109}"/>
                </a:ext>
              </a:extLst>
            </p:cNvPr>
            <p:cNvGrpSpPr>
              <a:grpSpLocks/>
            </p:cNvGrpSpPr>
            <p:nvPr/>
          </p:nvGrpSpPr>
          <p:grpSpPr bwMode="auto">
            <a:xfrm flipH="1">
              <a:off x="1155" y="1543"/>
              <a:ext cx="75" cy="219"/>
              <a:chOff x="4047" y="2384"/>
              <a:chExt cx="75" cy="330"/>
            </a:xfrm>
          </p:grpSpPr>
          <p:sp>
            <p:nvSpPr>
              <p:cNvPr id="70677" name="Line 34">
                <a:extLst>
                  <a:ext uri="{FF2B5EF4-FFF2-40B4-BE49-F238E27FC236}">
                    <a16:creationId xmlns:a16="http://schemas.microsoft.com/office/drawing/2014/main" id="{CABB5DB6-EE04-30A0-5938-305CA0550282}"/>
                  </a:ext>
                </a:extLst>
              </p:cNvPr>
              <p:cNvSpPr>
                <a:spLocks noChangeShapeType="1"/>
              </p:cNvSpPr>
              <p:nvPr/>
            </p:nvSpPr>
            <p:spPr bwMode="auto">
              <a:xfrm>
                <a:off x="4047" y="2388"/>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78" name="Line 35">
                <a:extLst>
                  <a:ext uri="{FF2B5EF4-FFF2-40B4-BE49-F238E27FC236}">
                    <a16:creationId xmlns:a16="http://schemas.microsoft.com/office/drawing/2014/main" id="{0E3F16B9-466C-A779-D991-26520F8BFB1B}"/>
                  </a:ext>
                </a:extLst>
              </p:cNvPr>
              <p:cNvSpPr>
                <a:spLocks noChangeShapeType="1"/>
              </p:cNvSpPr>
              <p:nvPr/>
            </p:nvSpPr>
            <p:spPr bwMode="auto">
              <a:xfrm>
                <a:off x="4122" y="2384"/>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0679" name="Line 36">
              <a:extLst>
                <a:ext uri="{FF2B5EF4-FFF2-40B4-BE49-F238E27FC236}">
                  <a16:creationId xmlns:a16="http://schemas.microsoft.com/office/drawing/2014/main" id="{ADD83807-F2FA-A6F3-F31A-B8022F795636}"/>
                </a:ext>
              </a:extLst>
            </p:cNvPr>
            <p:cNvSpPr>
              <a:spLocks noChangeShapeType="1"/>
            </p:cNvSpPr>
            <p:nvPr/>
          </p:nvSpPr>
          <p:spPr bwMode="auto">
            <a:xfrm flipH="1">
              <a:off x="2507" y="1392"/>
              <a:ext cx="422"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80" name="Line 37">
              <a:extLst>
                <a:ext uri="{FF2B5EF4-FFF2-40B4-BE49-F238E27FC236}">
                  <a16:creationId xmlns:a16="http://schemas.microsoft.com/office/drawing/2014/main" id="{023AAE7E-BA4C-3977-CAD3-42C552EAAC6A}"/>
                </a:ext>
              </a:extLst>
            </p:cNvPr>
            <p:cNvSpPr>
              <a:spLocks noChangeShapeType="1"/>
            </p:cNvSpPr>
            <p:nvPr/>
          </p:nvSpPr>
          <p:spPr bwMode="auto">
            <a:xfrm flipV="1">
              <a:off x="2101" y="1392"/>
              <a:ext cx="329" cy="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81" name="Text Box 38">
              <a:extLst>
                <a:ext uri="{FF2B5EF4-FFF2-40B4-BE49-F238E27FC236}">
                  <a16:creationId xmlns:a16="http://schemas.microsoft.com/office/drawing/2014/main" id="{A3187FED-BA6A-001C-48C3-64EE7C6CCAFF}"/>
                </a:ext>
              </a:extLst>
            </p:cNvPr>
            <p:cNvSpPr txBox="1">
              <a:spLocks noChangeArrowheads="1"/>
            </p:cNvSpPr>
            <p:nvPr/>
          </p:nvSpPr>
          <p:spPr bwMode="auto">
            <a:xfrm>
              <a:off x="1720" y="976"/>
              <a:ext cx="3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70682" name="Text Box 39">
              <a:extLst>
                <a:ext uri="{FF2B5EF4-FFF2-40B4-BE49-F238E27FC236}">
                  <a16:creationId xmlns:a16="http://schemas.microsoft.com/office/drawing/2014/main" id="{B0992214-175D-69AB-DFCF-0C696537A27B}"/>
                </a:ext>
              </a:extLst>
            </p:cNvPr>
            <p:cNvSpPr txBox="1">
              <a:spLocks noChangeArrowheads="1"/>
            </p:cNvSpPr>
            <p:nvPr/>
          </p:nvSpPr>
          <p:spPr bwMode="auto">
            <a:xfrm>
              <a:off x="1008" y="1209"/>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70683" name="Text Box 40">
              <a:extLst>
                <a:ext uri="{FF2B5EF4-FFF2-40B4-BE49-F238E27FC236}">
                  <a16:creationId xmlns:a16="http://schemas.microsoft.com/office/drawing/2014/main" id="{FDEE47E6-1A29-5D1E-88F6-88E3B6F9C7CE}"/>
                </a:ext>
              </a:extLst>
            </p:cNvPr>
            <p:cNvSpPr txBox="1">
              <a:spLocks noChangeArrowheads="1"/>
            </p:cNvSpPr>
            <p:nvPr/>
          </p:nvSpPr>
          <p:spPr bwMode="auto">
            <a:xfrm>
              <a:off x="2349" y="1008"/>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70684" name="Line 41">
              <a:extLst>
                <a:ext uri="{FF2B5EF4-FFF2-40B4-BE49-F238E27FC236}">
                  <a16:creationId xmlns:a16="http://schemas.microsoft.com/office/drawing/2014/main" id="{CAD1C479-EB65-C2C4-1590-809F1E982A67}"/>
                </a:ext>
              </a:extLst>
            </p:cNvPr>
            <p:cNvSpPr>
              <a:spLocks noChangeShapeType="1"/>
            </p:cNvSpPr>
            <p:nvPr/>
          </p:nvSpPr>
          <p:spPr bwMode="auto">
            <a:xfrm>
              <a:off x="1489" y="778"/>
              <a:ext cx="1228"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0685" name="Group 42">
              <a:extLst>
                <a:ext uri="{FF2B5EF4-FFF2-40B4-BE49-F238E27FC236}">
                  <a16:creationId xmlns:a16="http://schemas.microsoft.com/office/drawing/2014/main" id="{622FE726-F6F0-6C04-29EA-C877E1F8FECE}"/>
                </a:ext>
              </a:extLst>
            </p:cNvPr>
            <p:cNvGrpSpPr>
              <a:grpSpLocks/>
            </p:cNvGrpSpPr>
            <p:nvPr/>
          </p:nvGrpSpPr>
          <p:grpSpPr bwMode="auto">
            <a:xfrm>
              <a:off x="2027" y="2463"/>
              <a:ext cx="165" cy="159"/>
              <a:chOff x="2866" y="3648"/>
              <a:chExt cx="204" cy="240"/>
            </a:xfrm>
          </p:grpSpPr>
          <p:grpSp>
            <p:nvGrpSpPr>
              <p:cNvPr id="70686" name="Group 43">
                <a:extLst>
                  <a:ext uri="{FF2B5EF4-FFF2-40B4-BE49-F238E27FC236}">
                    <a16:creationId xmlns:a16="http://schemas.microsoft.com/office/drawing/2014/main" id="{31FEDD41-7D4E-3A0C-776B-AAFECDE7FF24}"/>
                  </a:ext>
                </a:extLst>
              </p:cNvPr>
              <p:cNvGrpSpPr>
                <a:grpSpLocks/>
              </p:cNvGrpSpPr>
              <p:nvPr/>
            </p:nvGrpSpPr>
            <p:grpSpPr bwMode="auto">
              <a:xfrm>
                <a:off x="2866" y="3684"/>
                <a:ext cx="204" cy="204"/>
                <a:chOff x="2866" y="3684"/>
                <a:chExt cx="204" cy="204"/>
              </a:xfrm>
            </p:grpSpPr>
            <p:sp>
              <p:nvSpPr>
                <p:cNvPr id="70687" name="Line 44">
                  <a:extLst>
                    <a:ext uri="{FF2B5EF4-FFF2-40B4-BE49-F238E27FC236}">
                      <a16:creationId xmlns:a16="http://schemas.microsoft.com/office/drawing/2014/main" id="{9B4ECF6B-6314-B50F-B681-36C3EBFBA10C}"/>
                    </a:ext>
                  </a:extLst>
                </p:cNvPr>
                <p:cNvSpPr>
                  <a:spLocks noChangeShapeType="1"/>
                </p:cNvSpPr>
                <p:nvPr/>
              </p:nvSpPr>
              <p:spPr bwMode="auto">
                <a:xfrm>
                  <a:off x="2968"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88" name="Line 45">
                  <a:extLst>
                    <a:ext uri="{FF2B5EF4-FFF2-40B4-BE49-F238E27FC236}">
                      <a16:creationId xmlns:a16="http://schemas.microsoft.com/office/drawing/2014/main" id="{C4320CCD-C935-4A10-61C3-2DB4644BE18D}"/>
                    </a:ext>
                  </a:extLst>
                </p:cNvPr>
                <p:cNvSpPr>
                  <a:spLocks noChangeShapeType="1"/>
                </p:cNvSpPr>
                <p:nvPr/>
              </p:nvSpPr>
              <p:spPr bwMode="auto">
                <a:xfrm>
                  <a:off x="2866"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0689" name="Oval 46">
                <a:extLst>
                  <a:ext uri="{FF2B5EF4-FFF2-40B4-BE49-F238E27FC236}">
                    <a16:creationId xmlns:a16="http://schemas.microsoft.com/office/drawing/2014/main" id="{DBF5210C-980B-4BF8-1081-533DC358A2CF}"/>
                  </a:ext>
                </a:extLst>
              </p:cNvPr>
              <p:cNvSpPr>
                <a:spLocks noChangeArrowheads="1"/>
              </p:cNvSpPr>
              <p:nvPr/>
            </p:nvSpPr>
            <p:spPr bwMode="auto">
              <a:xfrm>
                <a:off x="2949" y="3648"/>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70690" name="Line 47">
              <a:extLst>
                <a:ext uri="{FF2B5EF4-FFF2-40B4-BE49-F238E27FC236}">
                  <a16:creationId xmlns:a16="http://schemas.microsoft.com/office/drawing/2014/main" id="{7B395919-C858-FC47-08FB-B0F73AE9DE84}"/>
                </a:ext>
              </a:extLst>
            </p:cNvPr>
            <p:cNvSpPr>
              <a:spLocks noChangeShapeType="1"/>
            </p:cNvSpPr>
            <p:nvPr/>
          </p:nvSpPr>
          <p:spPr bwMode="auto">
            <a:xfrm flipH="1">
              <a:off x="2938" y="1994"/>
              <a:ext cx="0" cy="4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91" name="Line 48">
              <a:extLst>
                <a:ext uri="{FF2B5EF4-FFF2-40B4-BE49-F238E27FC236}">
                  <a16:creationId xmlns:a16="http://schemas.microsoft.com/office/drawing/2014/main" id="{35CC3189-C8B6-4A14-A7A3-C19061CD679A}"/>
                </a:ext>
              </a:extLst>
            </p:cNvPr>
            <p:cNvSpPr>
              <a:spLocks noChangeShapeType="1"/>
            </p:cNvSpPr>
            <p:nvPr/>
          </p:nvSpPr>
          <p:spPr bwMode="auto">
            <a:xfrm flipH="1" flipV="1">
              <a:off x="2938" y="1392"/>
              <a:ext cx="0" cy="3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92" name="Rectangle 49">
              <a:extLst>
                <a:ext uri="{FF2B5EF4-FFF2-40B4-BE49-F238E27FC236}">
                  <a16:creationId xmlns:a16="http://schemas.microsoft.com/office/drawing/2014/main" id="{CBABC0A8-2FDE-8AB3-CF03-618D17FE7180}"/>
                </a:ext>
              </a:extLst>
            </p:cNvPr>
            <p:cNvSpPr>
              <a:spLocks noChangeArrowheads="1"/>
            </p:cNvSpPr>
            <p:nvPr/>
          </p:nvSpPr>
          <p:spPr bwMode="auto">
            <a:xfrm>
              <a:off x="2899" y="1746"/>
              <a:ext cx="106" cy="26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0693" name="Text Box 50">
              <a:extLst>
                <a:ext uri="{FF2B5EF4-FFF2-40B4-BE49-F238E27FC236}">
                  <a16:creationId xmlns:a16="http://schemas.microsoft.com/office/drawing/2014/main" id="{106BB4E1-A646-E03A-C4FB-BAB46F72CBF3}"/>
                </a:ext>
              </a:extLst>
            </p:cNvPr>
            <p:cNvSpPr txBox="1">
              <a:spLocks noChangeArrowheads="1"/>
            </p:cNvSpPr>
            <p:nvPr/>
          </p:nvSpPr>
          <p:spPr bwMode="auto">
            <a:xfrm>
              <a:off x="2592" y="1680"/>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70694" name="Oval 51">
              <a:extLst>
                <a:ext uri="{FF2B5EF4-FFF2-40B4-BE49-F238E27FC236}">
                  <a16:creationId xmlns:a16="http://schemas.microsoft.com/office/drawing/2014/main" id="{75B5A600-4FD1-B3F9-ACDD-F4C9E52CA2B4}"/>
                </a:ext>
              </a:extLst>
            </p:cNvPr>
            <p:cNvSpPr>
              <a:spLocks noChangeArrowheads="1"/>
            </p:cNvSpPr>
            <p:nvPr/>
          </p:nvSpPr>
          <p:spPr bwMode="auto">
            <a:xfrm>
              <a:off x="2708" y="760"/>
              <a:ext cx="77"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70695" name="Group 74">
              <a:extLst>
                <a:ext uri="{FF2B5EF4-FFF2-40B4-BE49-F238E27FC236}">
                  <a16:creationId xmlns:a16="http://schemas.microsoft.com/office/drawing/2014/main" id="{0A029240-6C3D-301E-1712-8A18056286CE}"/>
                </a:ext>
              </a:extLst>
            </p:cNvPr>
            <p:cNvGrpSpPr>
              <a:grpSpLocks/>
            </p:cNvGrpSpPr>
            <p:nvPr/>
          </p:nvGrpSpPr>
          <p:grpSpPr bwMode="auto">
            <a:xfrm>
              <a:off x="2928" y="1468"/>
              <a:ext cx="537" cy="803"/>
              <a:chOff x="2928" y="1468"/>
              <a:chExt cx="537" cy="803"/>
            </a:xfrm>
          </p:grpSpPr>
          <p:sp>
            <p:nvSpPr>
              <p:cNvPr id="70696" name="Text Box 53">
                <a:extLst>
                  <a:ext uri="{FF2B5EF4-FFF2-40B4-BE49-F238E27FC236}">
                    <a16:creationId xmlns:a16="http://schemas.microsoft.com/office/drawing/2014/main" id="{5DA311AF-235A-DA5C-23F2-72EF8D52C1BD}"/>
                  </a:ext>
                </a:extLst>
              </p:cNvPr>
              <p:cNvSpPr txBox="1">
                <a:spLocks noChangeArrowheads="1"/>
              </p:cNvSpPr>
              <p:nvPr/>
            </p:nvSpPr>
            <p:spPr bwMode="auto">
              <a:xfrm>
                <a:off x="2928" y="1680"/>
                <a:ext cx="53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o</a:t>
                </a:r>
                <a:endParaRPr lang="en-US" altLang="zh-CN" b="1">
                  <a:solidFill>
                    <a:srgbClr val="FF0000"/>
                  </a:solidFill>
                  <a:ea typeface="楷体_GB2312" pitchFamily="49" charset="-122"/>
                </a:endParaRPr>
              </a:p>
            </p:txBody>
          </p:sp>
          <p:sp>
            <p:nvSpPr>
              <p:cNvPr id="70697" name="Text Box 54">
                <a:extLst>
                  <a:ext uri="{FF2B5EF4-FFF2-40B4-BE49-F238E27FC236}">
                    <a16:creationId xmlns:a16="http://schemas.microsoft.com/office/drawing/2014/main" id="{FE19C5A4-1332-9DF2-7504-06EFCDEAC68A}"/>
                  </a:ext>
                </a:extLst>
              </p:cNvPr>
              <p:cNvSpPr txBox="1">
                <a:spLocks noChangeArrowheads="1"/>
              </p:cNvSpPr>
              <p:nvPr/>
            </p:nvSpPr>
            <p:spPr bwMode="auto">
              <a:xfrm>
                <a:off x="3037" y="146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70698" name="Text Box 55">
                <a:extLst>
                  <a:ext uri="{FF2B5EF4-FFF2-40B4-BE49-F238E27FC236}">
                    <a16:creationId xmlns:a16="http://schemas.microsoft.com/office/drawing/2014/main" id="{61DBBEB7-F63B-F918-3D50-FE49755588B9}"/>
                  </a:ext>
                </a:extLst>
              </p:cNvPr>
              <p:cNvSpPr txBox="1">
                <a:spLocks noChangeArrowheads="1"/>
              </p:cNvSpPr>
              <p:nvPr/>
            </p:nvSpPr>
            <p:spPr bwMode="auto">
              <a:xfrm>
                <a:off x="3045" y="1944"/>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grpSp>
        <p:grpSp>
          <p:nvGrpSpPr>
            <p:cNvPr id="70699" name="Group 75">
              <a:extLst>
                <a:ext uri="{FF2B5EF4-FFF2-40B4-BE49-F238E27FC236}">
                  <a16:creationId xmlns:a16="http://schemas.microsoft.com/office/drawing/2014/main" id="{7216D9CF-10C3-D540-732C-D11AB95FC907}"/>
                </a:ext>
              </a:extLst>
            </p:cNvPr>
            <p:cNvGrpSpPr>
              <a:grpSpLocks/>
            </p:cNvGrpSpPr>
            <p:nvPr/>
          </p:nvGrpSpPr>
          <p:grpSpPr bwMode="auto">
            <a:xfrm>
              <a:off x="897" y="1284"/>
              <a:ext cx="1617" cy="367"/>
              <a:chOff x="908" y="1284"/>
              <a:chExt cx="1617" cy="367"/>
            </a:xfrm>
          </p:grpSpPr>
          <p:grpSp>
            <p:nvGrpSpPr>
              <p:cNvPr id="70700" name="Group 57">
                <a:extLst>
                  <a:ext uri="{FF2B5EF4-FFF2-40B4-BE49-F238E27FC236}">
                    <a16:creationId xmlns:a16="http://schemas.microsoft.com/office/drawing/2014/main" id="{7E64BC31-1B85-60F4-C6FA-B439653C4F2F}"/>
                  </a:ext>
                </a:extLst>
              </p:cNvPr>
              <p:cNvGrpSpPr>
                <a:grpSpLocks/>
              </p:cNvGrpSpPr>
              <p:nvPr/>
            </p:nvGrpSpPr>
            <p:grpSpPr bwMode="auto">
              <a:xfrm>
                <a:off x="2443" y="1284"/>
                <a:ext cx="82" cy="217"/>
                <a:chOff x="4019" y="1628"/>
                <a:chExt cx="82" cy="330"/>
              </a:xfrm>
            </p:grpSpPr>
            <p:sp>
              <p:nvSpPr>
                <p:cNvPr id="70701" name="Line 58">
                  <a:extLst>
                    <a:ext uri="{FF2B5EF4-FFF2-40B4-BE49-F238E27FC236}">
                      <a16:creationId xmlns:a16="http://schemas.microsoft.com/office/drawing/2014/main" id="{5D126FC6-1A3E-80F3-932A-54088F1A241D}"/>
                    </a:ext>
                  </a:extLst>
                </p:cNvPr>
                <p:cNvSpPr>
                  <a:spLocks noChangeShapeType="1"/>
                </p:cNvSpPr>
                <p:nvPr/>
              </p:nvSpPr>
              <p:spPr bwMode="auto">
                <a:xfrm>
                  <a:off x="4019" y="1628"/>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02" name="Line 59">
                  <a:extLst>
                    <a:ext uri="{FF2B5EF4-FFF2-40B4-BE49-F238E27FC236}">
                      <a16:creationId xmlns:a16="http://schemas.microsoft.com/office/drawing/2014/main" id="{440B5160-32DE-DD5C-66BF-A11405D275DE}"/>
                    </a:ext>
                  </a:extLst>
                </p:cNvPr>
                <p:cNvSpPr>
                  <a:spLocks noChangeShapeType="1"/>
                </p:cNvSpPr>
                <p:nvPr/>
              </p:nvSpPr>
              <p:spPr bwMode="auto">
                <a:xfrm>
                  <a:off x="4101" y="1629"/>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0703" name="Line 60">
                <a:extLst>
                  <a:ext uri="{FF2B5EF4-FFF2-40B4-BE49-F238E27FC236}">
                    <a16:creationId xmlns:a16="http://schemas.microsoft.com/office/drawing/2014/main" id="{2BD10751-DE69-F6FA-8775-9A1091690C51}"/>
                  </a:ext>
                </a:extLst>
              </p:cNvPr>
              <p:cNvSpPr>
                <a:spLocks noChangeShapeType="1"/>
              </p:cNvSpPr>
              <p:nvPr/>
            </p:nvSpPr>
            <p:spPr bwMode="auto">
              <a:xfrm>
                <a:off x="908" y="1651"/>
                <a:ext cx="26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0704" name="Rectangle 61" descr="新闻纸">
              <a:extLst>
                <a:ext uri="{FF2B5EF4-FFF2-40B4-BE49-F238E27FC236}">
                  <a16:creationId xmlns:a16="http://schemas.microsoft.com/office/drawing/2014/main" id="{7C1C4CF9-D55A-774C-801C-726067DAC4E2}"/>
                </a:ext>
              </a:extLst>
            </p:cNvPr>
            <p:cNvSpPr>
              <a:spLocks noChangeArrowheads="1"/>
            </p:cNvSpPr>
            <p:nvPr/>
          </p:nvSpPr>
          <p:spPr bwMode="auto">
            <a:xfrm>
              <a:off x="503" y="2064"/>
              <a:ext cx="36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e</a:t>
              </a:r>
              <a:r>
                <a:rPr lang="en-US" altLang="zh-CN" b="1" i="0" baseline="-25000">
                  <a:solidFill>
                    <a:srgbClr val="FF0000"/>
                  </a:solidFill>
                  <a:ea typeface="楷体_GB2312" pitchFamily="49" charset="-122"/>
                </a:rPr>
                <a:t>s</a:t>
              </a:r>
            </a:p>
          </p:txBody>
        </p:sp>
        <p:sp>
          <p:nvSpPr>
            <p:cNvPr id="70705" name="Line 62">
              <a:extLst>
                <a:ext uri="{FF2B5EF4-FFF2-40B4-BE49-F238E27FC236}">
                  <a16:creationId xmlns:a16="http://schemas.microsoft.com/office/drawing/2014/main" id="{058D1F63-0D74-0BB0-87E6-C018DDA4DFA3}"/>
                </a:ext>
              </a:extLst>
            </p:cNvPr>
            <p:cNvSpPr>
              <a:spLocks noChangeShapeType="1"/>
            </p:cNvSpPr>
            <p:nvPr/>
          </p:nvSpPr>
          <p:spPr bwMode="auto">
            <a:xfrm>
              <a:off x="894" y="2007"/>
              <a:ext cx="0" cy="4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06" name="Rectangle 63">
              <a:extLst>
                <a:ext uri="{FF2B5EF4-FFF2-40B4-BE49-F238E27FC236}">
                  <a16:creationId xmlns:a16="http://schemas.microsoft.com/office/drawing/2014/main" id="{93C688B7-61A9-30B1-5791-0A872E83C981}"/>
                </a:ext>
              </a:extLst>
            </p:cNvPr>
            <p:cNvSpPr>
              <a:spLocks noChangeArrowheads="1"/>
            </p:cNvSpPr>
            <p:nvPr/>
          </p:nvSpPr>
          <p:spPr bwMode="auto">
            <a:xfrm>
              <a:off x="856" y="1766"/>
              <a:ext cx="80" cy="241"/>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0707" name="Oval 64" descr="新闻纸">
              <a:extLst>
                <a:ext uri="{FF2B5EF4-FFF2-40B4-BE49-F238E27FC236}">
                  <a16:creationId xmlns:a16="http://schemas.microsoft.com/office/drawing/2014/main" id="{D7F64281-6CED-4EF6-0F40-FD8491582D66}"/>
                </a:ext>
              </a:extLst>
            </p:cNvPr>
            <p:cNvSpPr>
              <a:spLocks noChangeArrowheads="1"/>
            </p:cNvSpPr>
            <p:nvPr/>
          </p:nvSpPr>
          <p:spPr bwMode="auto">
            <a:xfrm>
              <a:off x="799" y="2161"/>
              <a:ext cx="191"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0708" name="Text Box 65">
              <a:extLst>
                <a:ext uri="{FF2B5EF4-FFF2-40B4-BE49-F238E27FC236}">
                  <a16:creationId xmlns:a16="http://schemas.microsoft.com/office/drawing/2014/main" id="{A479EA3D-4592-0D11-C926-DA56CF254689}"/>
                </a:ext>
              </a:extLst>
            </p:cNvPr>
            <p:cNvSpPr txBox="1">
              <a:spLocks noChangeArrowheads="1"/>
            </p:cNvSpPr>
            <p:nvPr/>
          </p:nvSpPr>
          <p:spPr bwMode="auto">
            <a:xfrm>
              <a:off x="489" y="1721"/>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S</a:t>
              </a:r>
              <a:endParaRPr lang="en-US" altLang="zh-CN" b="1">
                <a:solidFill>
                  <a:schemeClr val="tx1"/>
                </a:solidFill>
                <a:ea typeface="楷体_GB2312" pitchFamily="49" charset="-122"/>
              </a:endParaRPr>
            </a:p>
          </p:txBody>
        </p:sp>
        <p:sp>
          <p:nvSpPr>
            <p:cNvPr id="70709" name="Text Box 66">
              <a:extLst>
                <a:ext uri="{FF2B5EF4-FFF2-40B4-BE49-F238E27FC236}">
                  <a16:creationId xmlns:a16="http://schemas.microsoft.com/office/drawing/2014/main" id="{87419865-DE09-D8CA-0C5D-C5B1E8ECB40C}"/>
                </a:ext>
              </a:extLst>
            </p:cNvPr>
            <p:cNvSpPr txBox="1">
              <a:spLocks noChangeArrowheads="1"/>
            </p:cNvSpPr>
            <p:nvPr/>
          </p:nvSpPr>
          <p:spPr bwMode="auto">
            <a:xfrm>
              <a:off x="712" y="1944"/>
              <a:ext cx="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70710" name="Text Box 67">
              <a:extLst>
                <a:ext uri="{FF2B5EF4-FFF2-40B4-BE49-F238E27FC236}">
                  <a16:creationId xmlns:a16="http://schemas.microsoft.com/office/drawing/2014/main" id="{4FAE9BEF-3AC6-408F-72E6-73F8D717B644}"/>
                </a:ext>
              </a:extLst>
            </p:cNvPr>
            <p:cNvSpPr txBox="1">
              <a:spLocks noChangeArrowheads="1"/>
            </p:cNvSpPr>
            <p:nvPr/>
          </p:nvSpPr>
          <p:spPr bwMode="auto">
            <a:xfrm>
              <a:off x="727" y="2251"/>
              <a:ext cx="1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70711" name="Line 72">
              <a:extLst>
                <a:ext uri="{FF2B5EF4-FFF2-40B4-BE49-F238E27FC236}">
                  <a16:creationId xmlns:a16="http://schemas.microsoft.com/office/drawing/2014/main" id="{5E54F604-D12D-735C-3A02-54E9354787A4}"/>
                </a:ext>
              </a:extLst>
            </p:cNvPr>
            <p:cNvSpPr>
              <a:spLocks noChangeShapeType="1"/>
            </p:cNvSpPr>
            <p:nvPr/>
          </p:nvSpPr>
          <p:spPr bwMode="auto">
            <a:xfrm>
              <a:off x="904" y="1661"/>
              <a:ext cx="0" cy="11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0712" name="Text Box 3">
            <a:extLst>
              <a:ext uri="{FF2B5EF4-FFF2-40B4-BE49-F238E27FC236}">
                <a16:creationId xmlns:a16="http://schemas.microsoft.com/office/drawing/2014/main" id="{3543E115-A792-0983-7474-64302032C3F1}"/>
              </a:ext>
            </a:extLst>
          </p:cNvPr>
          <p:cNvSpPr txBox="1">
            <a:spLocks noChangeArrowheads="1"/>
          </p:cNvSpPr>
          <p:nvPr/>
        </p:nvSpPr>
        <p:spPr bwMode="auto">
          <a:xfrm>
            <a:off x="385763" y="231775"/>
            <a:ext cx="8440737" cy="652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lvl1pPr marL="1238250" indent="-1238250">
              <a:defRPr sz="2800" i="1">
                <a:solidFill>
                  <a:srgbClr val="FF3300"/>
                </a:solidFill>
                <a:latin typeface="Times New Roman" panose="02020603050405020304" pitchFamily="18" charset="0"/>
                <a:ea typeface="长城楷体"/>
                <a:cs typeface="长城楷体"/>
              </a:defRPr>
            </a:lvl1pPr>
            <a:lvl2pPr>
              <a:defRPr sz="2800" i="1">
                <a:solidFill>
                  <a:srgbClr val="FF3300"/>
                </a:solidFill>
                <a:latin typeface="Times New Roman" panose="02020603050405020304" pitchFamily="18" charset="0"/>
                <a:ea typeface="长城楷体"/>
                <a:cs typeface="长城楷体"/>
              </a:defRPr>
            </a:lvl2pPr>
            <a:lvl3pPr>
              <a:defRPr sz="2800" i="1">
                <a:solidFill>
                  <a:srgbClr val="FF3300"/>
                </a:solidFill>
                <a:latin typeface="Times New Roman" panose="02020603050405020304" pitchFamily="18" charset="0"/>
                <a:ea typeface="长城楷体"/>
                <a:cs typeface="长城楷体"/>
              </a:defRPr>
            </a:lvl3pPr>
            <a:lvl4pPr>
              <a:defRPr sz="2800" i="1">
                <a:solidFill>
                  <a:srgbClr val="FF3300"/>
                </a:solidFill>
                <a:latin typeface="Times New Roman" panose="02020603050405020304" pitchFamily="18" charset="0"/>
                <a:ea typeface="长城楷体"/>
                <a:cs typeface="长城楷体"/>
              </a:defRPr>
            </a:lvl4pPr>
            <a:lvl5pPr>
              <a:defRPr sz="2800" i="1">
                <a:solidFill>
                  <a:srgbClr val="FF3300"/>
                </a:solidFill>
                <a:latin typeface="Times New Roman" panose="02020603050405020304" pitchFamily="18" charset="0"/>
                <a:ea typeface="长城楷体"/>
                <a:cs typeface="长城楷体"/>
              </a:defRPr>
            </a:lvl5pPr>
            <a:lvl6pPr fontAlgn="base">
              <a:spcBef>
                <a:spcPct val="0"/>
              </a:spcBef>
              <a:spcAft>
                <a:spcPct val="0"/>
              </a:spcAft>
              <a:defRPr sz="2800" i="1">
                <a:solidFill>
                  <a:srgbClr val="FF3300"/>
                </a:solidFill>
                <a:latin typeface="Times New Roman" panose="02020603050405020304" pitchFamily="18" charset="0"/>
                <a:ea typeface="长城楷体"/>
                <a:cs typeface="长城楷体"/>
              </a:defRPr>
            </a:lvl6pPr>
            <a:lvl7pPr fontAlgn="base">
              <a:spcBef>
                <a:spcPct val="0"/>
              </a:spcBef>
              <a:spcAft>
                <a:spcPct val="0"/>
              </a:spcAft>
              <a:defRPr sz="2800" i="1">
                <a:solidFill>
                  <a:srgbClr val="FF3300"/>
                </a:solidFill>
                <a:latin typeface="Times New Roman" panose="02020603050405020304" pitchFamily="18" charset="0"/>
                <a:ea typeface="长城楷体"/>
                <a:cs typeface="长城楷体"/>
              </a:defRPr>
            </a:lvl7pPr>
            <a:lvl8pPr fontAlgn="base">
              <a:spcBef>
                <a:spcPct val="0"/>
              </a:spcBef>
              <a:spcAft>
                <a:spcPct val="0"/>
              </a:spcAft>
              <a:defRPr sz="2800" i="1">
                <a:solidFill>
                  <a:srgbClr val="FF3300"/>
                </a:solidFill>
                <a:latin typeface="Times New Roman" panose="02020603050405020304" pitchFamily="18" charset="0"/>
                <a:ea typeface="长城楷体"/>
                <a:cs typeface="长城楷体"/>
              </a:defRPr>
            </a:lvl8pPr>
            <a:lvl9pPr fontAlgn="base">
              <a:spcBef>
                <a:spcPct val="0"/>
              </a:spcBef>
              <a:spcAft>
                <a:spcPct val="0"/>
              </a:spcAft>
              <a:defRPr sz="2800" i="1">
                <a:solidFill>
                  <a:srgbClr val="FF3300"/>
                </a:solidFill>
                <a:latin typeface="Times New Roman" panose="02020603050405020304" pitchFamily="18" charset="0"/>
                <a:ea typeface="长城楷体"/>
                <a:cs typeface="长城楷体"/>
              </a:defRPr>
            </a:lvl9pPr>
          </a:lstStyle>
          <a:p>
            <a:pPr>
              <a:lnSpc>
                <a:spcPct val="130000"/>
              </a:lnSpc>
            </a:pPr>
            <a:r>
              <a:rPr lang="zh-CN" altLang="en-US" b="1" i="0">
                <a:solidFill>
                  <a:schemeClr val="tx1"/>
                </a:solidFill>
                <a:latin typeface="宋体" panose="02010600030101010101" pitchFamily="2" charset="-122"/>
                <a:ea typeface="宋体" panose="02010600030101010101" pitchFamily="2" charset="-122"/>
              </a:rPr>
              <a:t>已知：</a:t>
            </a:r>
            <a:r>
              <a:rPr lang="en-US" altLang="zh-CN" b="1">
                <a:solidFill>
                  <a:schemeClr val="tx1"/>
                </a:solidFill>
                <a:ea typeface="宋体" panose="02010600030101010101" pitchFamily="2" charset="-122"/>
              </a:rPr>
              <a:t>U</a:t>
            </a:r>
            <a:r>
              <a:rPr lang="en-US" altLang="zh-CN" b="1" i="0" baseline="-25000">
                <a:solidFill>
                  <a:schemeClr val="tx1"/>
                </a:solidFill>
                <a:ea typeface="宋体" panose="02010600030101010101" pitchFamily="2" charset="-122"/>
              </a:rPr>
              <a:t>CC</a:t>
            </a:r>
            <a:r>
              <a:rPr lang="en-US" altLang="zh-CN" b="1" i="0">
                <a:solidFill>
                  <a:schemeClr val="tx1"/>
                </a:solidFill>
                <a:ea typeface="宋体" panose="02010600030101010101" pitchFamily="2" charset="-122"/>
              </a:rPr>
              <a:t>=12V</a:t>
            </a:r>
            <a:r>
              <a:rPr lang="zh-CN" altLang="en-US" b="1" i="0">
                <a:solidFill>
                  <a:schemeClr val="tx1"/>
                </a:solidFill>
                <a:ea typeface="宋体" panose="02010600030101010101" pitchFamily="2" charset="-122"/>
              </a:rPr>
              <a:t>，</a:t>
            </a:r>
            <a:r>
              <a:rPr lang="en-US" altLang="zh-CN" b="1">
                <a:solidFill>
                  <a:schemeClr val="tx1"/>
                </a:solidFill>
                <a:ea typeface="宋体" panose="02010600030101010101" pitchFamily="2" charset="-122"/>
              </a:rPr>
              <a:t>R</a:t>
            </a:r>
            <a:r>
              <a:rPr lang="en-US" altLang="zh-CN" b="1" i="0" baseline="-25000">
                <a:solidFill>
                  <a:schemeClr val="tx1"/>
                </a:solidFill>
                <a:ea typeface="宋体" panose="02010600030101010101" pitchFamily="2" charset="-122"/>
              </a:rPr>
              <a:t>C</a:t>
            </a:r>
            <a:r>
              <a:rPr lang="en-US" altLang="zh-CN" b="1" i="0">
                <a:solidFill>
                  <a:schemeClr val="tx1"/>
                </a:solidFill>
                <a:ea typeface="宋体" panose="02010600030101010101" pitchFamily="2" charset="-122"/>
              </a:rPr>
              <a:t>=</a:t>
            </a:r>
            <a:r>
              <a:rPr lang="en-US" altLang="zh-CN" b="1">
                <a:solidFill>
                  <a:schemeClr val="tx1"/>
                </a:solidFill>
                <a:ea typeface="宋体" panose="02010600030101010101" pitchFamily="2" charset="-122"/>
              </a:rPr>
              <a:t>R</a:t>
            </a:r>
            <a:r>
              <a:rPr lang="en-US" altLang="zh-CN" b="1" i="0" baseline="-25000">
                <a:solidFill>
                  <a:schemeClr val="tx1"/>
                </a:solidFill>
                <a:ea typeface="宋体" panose="02010600030101010101" pitchFamily="2" charset="-122"/>
              </a:rPr>
              <a:t>L</a:t>
            </a:r>
            <a:r>
              <a:rPr lang="en-US" altLang="zh-CN" b="1" i="0">
                <a:solidFill>
                  <a:schemeClr val="tx1"/>
                </a:solidFill>
                <a:ea typeface="宋体" panose="02010600030101010101" pitchFamily="2" charset="-122"/>
              </a:rPr>
              <a:t>=4K</a:t>
            </a:r>
            <a:r>
              <a:rPr lang="en-US" altLang="zh-CN" b="1" i="0">
                <a:solidFill>
                  <a:schemeClr val="tx1"/>
                </a:solidFill>
                <a:ea typeface="宋体" panose="02010600030101010101" pitchFamily="2" charset="-122"/>
                <a:sym typeface="Symbol" panose="05050102010706020507" pitchFamily="18" charset="2"/>
              </a:rPr>
              <a:t></a:t>
            </a:r>
            <a:r>
              <a:rPr lang="zh-CN" altLang="en-US" b="1" i="0">
                <a:solidFill>
                  <a:schemeClr val="tx1"/>
                </a:solidFill>
                <a:ea typeface="宋体" panose="02010600030101010101" pitchFamily="2" charset="-122"/>
                <a:sym typeface="Symbol" panose="05050102010706020507" pitchFamily="18" charset="2"/>
              </a:rPr>
              <a:t>，</a:t>
            </a:r>
            <a:r>
              <a:rPr lang="en-US" altLang="zh-CN" b="1">
                <a:solidFill>
                  <a:schemeClr val="tx1"/>
                </a:solidFill>
                <a:ea typeface="宋体" panose="02010600030101010101" pitchFamily="2" charset="-122"/>
                <a:sym typeface="Symbol" panose="05050102010706020507" pitchFamily="18" charset="2"/>
              </a:rPr>
              <a:t>R</a:t>
            </a:r>
            <a:r>
              <a:rPr lang="en-US" altLang="zh-CN" b="1" i="0" baseline="-25000">
                <a:solidFill>
                  <a:schemeClr val="tx1"/>
                </a:solidFill>
                <a:ea typeface="宋体" panose="02010600030101010101" pitchFamily="2" charset="-122"/>
                <a:sym typeface="Symbol" panose="05050102010706020507" pitchFamily="18" charset="2"/>
              </a:rPr>
              <a:t>B</a:t>
            </a:r>
            <a:r>
              <a:rPr lang="en-US" altLang="zh-CN" b="1" i="0">
                <a:solidFill>
                  <a:schemeClr val="tx1"/>
                </a:solidFill>
                <a:ea typeface="宋体" panose="02010600030101010101" pitchFamily="2" charset="-122"/>
                <a:sym typeface="Symbol" panose="05050102010706020507" pitchFamily="18" charset="2"/>
              </a:rPr>
              <a:t>=300K</a:t>
            </a:r>
            <a:r>
              <a:rPr lang="zh-CN" altLang="en-US" b="1" i="0">
                <a:solidFill>
                  <a:schemeClr val="tx1"/>
                </a:solidFill>
                <a:ea typeface="宋体" panose="02010600030101010101" pitchFamily="2" charset="-122"/>
                <a:sym typeface="Symbol" panose="05050102010706020507" pitchFamily="18" charset="2"/>
              </a:rPr>
              <a:t>，</a:t>
            </a:r>
            <a:r>
              <a:rPr lang="zh-CN" altLang="en-US" b="1">
                <a:solidFill>
                  <a:schemeClr val="tx1"/>
                </a:solidFill>
                <a:ea typeface="宋体" panose="02010600030101010101" pitchFamily="2" charset="-122"/>
                <a:sym typeface="Symbol" panose="05050102010706020507" pitchFamily="18" charset="2"/>
              </a:rPr>
              <a:t></a:t>
            </a:r>
            <a:r>
              <a:rPr lang="en-US" altLang="zh-CN" b="1" i="0">
                <a:solidFill>
                  <a:schemeClr val="tx1"/>
                </a:solidFill>
                <a:ea typeface="宋体" panose="02010600030101010101" pitchFamily="2" charset="-122"/>
                <a:sym typeface="Symbol" panose="05050102010706020507" pitchFamily="18" charset="2"/>
              </a:rPr>
              <a:t>=37.5</a:t>
            </a:r>
            <a:r>
              <a:rPr lang="zh-CN" altLang="en-US" b="1" i="0">
                <a:solidFill>
                  <a:schemeClr val="tx1"/>
                </a:solidFill>
                <a:latin typeface="宋体" panose="02010600030101010101" pitchFamily="2" charset="-122"/>
                <a:ea typeface="宋体" panose="02010600030101010101" pitchFamily="2" charset="-122"/>
                <a:sym typeface="Symbol" panose="05050102010706020507" pitchFamily="18" charset="2"/>
              </a:rPr>
              <a:t>。</a:t>
            </a:r>
          </a:p>
        </p:txBody>
      </p:sp>
      <p:grpSp>
        <p:nvGrpSpPr>
          <p:cNvPr id="59465" name="Group 81">
            <a:extLst>
              <a:ext uri="{FF2B5EF4-FFF2-40B4-BE49-F238E27FC236}">
                <a16:creationId xmlns:a16="http://schemas.microsoft.com/office/drawing/2014/main" id="{C39346AE-028F-EB57-3775-5625871264E5}"/>
              </a:ext>
            </a:extLst>
          </p:cNvPr>
          <p:cNvGrpSpPr>
            <a:grpSpLocks/>
          </p:cNvGrpSpPr>
          <p:nvPr/>
        </p:nvGrpSpPr>
        <p:grpSpPr bwMode="auto">
          <a:xfrm>
            <a:off x="4410075" y="1450975"/>
            <a:ext cx="4416425" cy="2152650"/>
            <a:chOff x="2548" y="2488"/>
            <a:chExt cx="2913" cy="1447"/>
          </a:xfrm>
        </p:grpSpPr>
        <p:sp>
          <p:nvSpPr>
            <p:cNvPr id="70714" name="Line 82">
              <a:extLst>
                <a:ext uri="{FF2B5EF4-FFF2-40B4-BE49-F238E27FC236}">
                  <a16:creationId xmlns:a16="http://schemas.microsoft.com/office/drawing/2014/main" id="{9966935A-9590-1A80-4C71-F3567D4F811E}"/>
                </a:ext>
              </a:extLst>
            </p:cNvPr>
            <p:cNvSpPr>
              <a:spLocks noChangeShapeType="1"/>
            </p:cNvSpPr>
            <p:nvPr/>
          </p:nvSpPr>
          <p:spPr bwMode="auto">
            <a:xfrm flipV="1">
              <a:off x="2923" y="3831"/>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15" name="Line 83">
              <a:extLst>
                <a:ext uri="{FF2B5EF4-FFF2-40B4-BE49-F238E27FC236}">
                  <a16:creationId xmlns:a16="http://schemas.microsoft.com/office/drawing/2014/main" id="{04766907-E1FF-BED1-1E5D-3EE65E0A70BF}"/>
                </a:ext>
              </a:extLst>
            </p:cNvPr>
            <p:cNvSpPr>
              <a:spLocks noChangeShapeType="1"/>
            </p:cNvSpPr>
            <p:nvPr/>
          </p:nvSpPr>
          <p:spPr bwMode="auto">
            <a:xfrm flipH="1" flipV="1">
              <a:off x="4353" y="2755"/>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16" name="Line 84">
              <a:extLst>
                <a:ext uri="{FF2B5EF4-FFF2-40B4-BE49-F238E27FC236}">
                  <a16:creationId xmlns:a16="http://schemas.microsoft.com/office/drawing/2014/main" id="{F73F5400-B969-6C17-8AED-EAE25277AA64}"/>
                </a:ext>
              </a:extLst>
            </p:cNvPr>
            <p:cNvSpPr>
              <a:spLocks noChangeShapeType="1"/>
            </p:cNvSpPr>
            <p:nvPr/>
          </p:nvSpPr>
          <p:spPr bwMode="auto">
            <a:xfrm flipV="1">
              <a:off x="2923" y="2772"/>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0717" name="Group 85">
              <a:extLst>
                <a:ext uri="{FF2B5EF4-FFF2-40B4-BE49-F238E27FC236}">
                  <a16:creationId xmlns:a16="http://schemas.microsoft.com/office/drawing/2014/main" id="{78D35A34-30B7-4CC9-28D0-C044A256A37B}"/>
                </a:ext>
              </a:extLst>
            </p:cNvPr>
            <p:cNvGrpSpPr>
              <a:grpSpLocks/>
            </p:cNvGrpSpPr>
            <p:nvPr/>
          </p:nvGrpSpPr>
          <p:grpSpPr bwMode="auto">
            <a:xfrm>
              <a:off x="4250" y="3136"/>
              <a:ext cx="206" cy="290"/>
              <a:chOff x="4164" y="1968"/>
              <a:chExt cx="264" cy="420"/>
            </a:xfrm>
          </p:grpSpPr>
          <p:sp>
            <p:nvSpPr>
              <p:cNvPr id="70718" name="AutoShape 86">
                <a:extLst>
                  <a:ext uri="{FF2B5EF4-FFF2-40B4-BE49-F238E27FC236}">
                    <a16:creationId xmlns:a16="http://schemas.microsoft.com/office/drawing/2014/main" id="{43B32A4D-4082-A026-344E-4D94DAE2E2CE}"/>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0719" name="Line 87">
                <a:extLst>
                  <a:ext uri="{FF2B5EF4-FFF2-40B4-BE49-F238E27FC236}">
                    <a16:creationId xmlns:a16="http://schemas.microsoft.com/office/drawing/2014/main" id="{2AB3DB0F-85BB-8E9B-F12B-32F42AFA0A69}"/>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0720" name="Line 88">
              <a:extLst>
                <a:ext uri="{FF2B5EF4-FFF2-40B4-BE49-F238E27FC236}">
                  <a16:creationId xmlns:a16="http://schemas.microsoft.com/office/drawing/2014/main" id="{9831D6C7-038D-39AB-15C2-AD2948C11028}"/>
                </a:ext>
              </a:extLst>
            </p:cNvPr>
            <p:cNvSpPr>
              <a:spLocks noChangeShapeType="1"/>
            </p:cNvSpPr>
            <p:nvPr/>
          </p:nvSpPr>
          <p:spPr bwMode="auto">
            <a:xfrm flipV="1">
              <a:off x="3810" y="2755"/>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21" name="Rectangle 89">
              <a:extLst>
                <a:ext uri="{FF2B5EF4-FFF2-40B4-BE49-F238E27FC236}">
                  <a16:creationId xmlns:a16="http://schemas.microsoft.com/office/drawing/2014/main" id="{1E345907-0130-8267-0123-250B90403D9D}"/>
                </a:ext>
              </a:extLst>
            </p:cNvPr>
            <p:cNvSpPr>
              <a:spLocks noChangeArrowheads="1"/>
            </p:cNvSpPr>
            <p:nvPr/>
          </p:nvSpPr>
          <p:spPr bwMode="auto">
            <a:xfrm>
              <a:off x="3762" y="316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0722" name="Line 90">
              <a:extLst>
                <a:ext uri="{FF2B5EF4-FFF2-40B4-BE49-F238E27FC236}">
                  <a16:creationId xmlns:a16="http://schemas.microsoft.com/office/drawing/2014/main" id="{576EB26D-B712-1108-D085-390549B000A7}"/>
                </a:ext>
              </a:extLst>
            </p:cNvPr>
            <p:cNvSpPr>
              <a:spLocks noChangeShapeType="1"/>
            </p:cNvSpPr>
            <p:nvPr/>
          </p:nvSpPr>
          <p:spPr bwMode="auto">
            <a:xfrm>
              <a:off x="4338" y="2743"/>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23" name="Line 91">
              <a:extLst>
                <a:ext uri="{FF2B5EF4-FFF2-40B4-BE49-F238E27FC236}">
                  <a16:creationId xmlns:a16="http://schemas.microsoft.com/office/drawing/2014/main" id="{D596132B-23DA-F4CF-EA2C-04BB15EA3BD0}"/>
                </a:ext>
              </a:extLst>
            </p:cNvPr>
            <p:cNvSpPr>
              <a:spLocks noChangeShapeType="1"/>
            </p:cNvSpPr>
            <p:nvPr/>
          </p:nvSpPr>
          <p:spPr bwMode="auto">
            <a:xfrm flipV="1">
              <a:off x="4799" y="2755"/>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24" name="Rectangle 92">
              <a:extLst>
                <a:ext uri="{FF2B5EF4-FFF2-40B4-BE49-F238E27FC236}">
                  <a16:creationId xmlns:a16="http://schemas.microsoft.com/office/drawing/2014/main" id="{AE2A6AFA-24E8-F2C6-8930-53AC0EF105E1}"/>
                </a:ext>
              </a:extLst>
            </p:cNvPr>
            <p:cNvSpPr>
              <a:spLocks noChangeArrowheads="1"/>
            </p:cNvSpPr>
            <p:nvPr/>
          </p:nvSpPr>
          <p:spPr bwMode="auto">
            <a:xfrm>
              <a:off x="4751" y="316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9741" name="Text Box 93">
              <a:extLst>
                <a:ext uri="{FF2B5EF4-FFF2-40B4-BE49-F238E27FC236}">
                  <a16:creationId xmlns:a16="http://schemas.microsoft.com/office/drawing/2014/main" id="{F5A649CE-5BC0-27E7-E20A-093E64A49A46}"/>
                </a:ext>
              </a:extLst>
            </p:cNvPr>
            <p:cNvSpPr txBox="1">
              <a:spLocks noChangeArrowheads="1"/>
            </p:cNvSpPr>
            <p:nvPr/>
          </p:nvSpPr>
          <p:spPr bwMode="auto">
            <a:xfrm>
              <a:off x="3771" y="3121"/>
              <a:ext cx="439" cy="307"/>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70726" name="Line 94">
              <a:extLst>
                <a:ext uri="{FF2B5EF4-FFF2-40B4-BE49-F238E27FC236}">
                  <a16:creationId xmlns:a16="http://schemas.microsoft.com/office/drawing/2014/main" id="{14ACE6E9-B95D-494B-B7B1-C971658EBF21}"/>
                </a:ext>
              </a:extLst>
            </p:cNvPr>
            <p:cNvSpPr>
              <a:spLocks noChangeShapeType="1"/>
            </p:cNvSpPr>
            <p:nvPr/>
          </p:nvSpPr>
          <p:spPr bwMode="auto">
            <a:xfrm>
              <a:off x="4199" y="3169"/>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70727" name="Line 95">
              <a:extLst>
                <a:ext uri="{FF2B5EF4-FFF2-40B4-BE49-F238E27FC236}">
                  <a16:creationId xmlns:a16="http://schemas.microsoft.com/office/drawing/2014/main" id="{B14FBAB5-4359-C9D1-B7FB-B891ECBECBC1}"/>
                </a:ext>
              </a:extLst>
            </p:cNvPr>
            <p:cNvSpPr>
              <a:spLocks noChangeShapeType="1"/>
            </p:cNvSpPr>
            <p:nvPr/>
          </p:nvSpPr>
          <p:spPr bwMode="auto">
            <a:xfrm flipV="1">
              <a:off x="3525" y="2705"/>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39744" name="Text Box 96">
              <a:extLst>
                <a:ext uri="{FF2B5EF4-FFF2-40B4-BE49-F238E27FC236}">
                  <a16:creationId xmlns:a16="http://schemas.microsoft.com/office/drawing/2014/main" id="{9A07DD33-4D9B-98B0-4C86-9DE70908112C}"/>
                </a:ext>
              </a:extLst>
            </p:cNvPr>
            <p:cNvSpPr txBox="1">
              <a:spLocks noChangeArrowheads="1"/>
            </p:cNvSpPr>
            <p:nvPr/>
          </p:nvSpPr>
          <p:spPr bwMode="auto">
            <a:xfrm>
              <a:off x="4415" y="3151"/>
              <a:ext cx="635" cy="301"/>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70729" name="Line 97">
              <a:extLst>
                <a:ext uri="{FF2B5EF4-FFF2-40B4-BE49-F238E27FC236}">
                  <a16:creationId xmlns:a16="http://schemas.microsoft.com/office/drawing/2014/main" id="{24C92BBC-FE30-CC0B-6EF8-8D630C4E62B2}"/>
                </a:ext>
              </a:extLst>
            </p:cNvPr>
            <p:cNvSpPr>
              <a:spLocks noChangeShapeType="1"/>
            </p:cNvSpPr>
            <p:nvPr/>
          </p:nvSpPr>
          <p:spPr bwMode="auto">
            <a:xfrm flipH="1">
              <a:off x="4310" y="2693"/>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539746" name="Text Box 98">
              <a:extLst>
                <a:ext uri="{FF2B5EF4-FFF2-40B4-BE49-F238E27FC236}">
                  <a16:creationId xmlns:a16="http://schemas.microsoft.com/office/drawing/2014/main" id="{7F222E5F-85E1-09FA-5542-78DE5966E046}"/>
                </a:ext>
              </a:extLst>
            </p:cNvPr>
            <p:cNvSpPr txBox="1">
              <a:spLocks noChangeArrowheads="1"/>
            </p:cNvSpPr>
            <p:nvPr/>
          </p:nvSpPr>
          <p:spPr bwMode="auto">
            <a:xfrm>
              <a:off x="3354" y="3114"/>
              <a:ext cx="466" cy="305"/>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70731" name="Line 99">
              <a:extLst>
                <a:ext uri="{FF2B5EF4-FFF2-40B4-BE49-F238E27FC236}">
                  <a16:creationId xmlns:a16="http://schemas.microsoft.com/office/drawing/2014/main" id="{2F31F874-0C3D-A74C-EDAA-DAE4E5BB2715}"/>
                </a:ext>
              </a:extLst>
            </p:cNvPr>
            <p:cNvSpPr>
              <a:spLocks noChangeShapeType="1"/>
            </p:cNvSpPr>
            <p:nvPr/>
          </p:nvSpPr>
          <p:spPr bwMode="auto">
            <a:xfrm flipV="1">
              <a:off x="5194" y="2763"/>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32" name="Rectangle 100">
              <a:extLst>
                <a:ext uri="{FF2B5EF4-FFF2-40B4-BE49-F238E27FC236}">
                  <a16:creationId xmlns:a16="http://schemas.microsoft.com/office/drawing/2014/main" id="{A188B4EB-9F9C-5196-F3F6-A6CB937ABB30}"/>
                </a:ext>
              </a:extLst>
            </p:cNvPr>
            <p:cNvSpPr>
              <a:spLocks noChangeArrowheads="1"/>
            </p:cNvSpPr>
            <p:nvPr/>
          </p:nvSpPr>
          <p:spPr bwMode="auto">
            <a:xfrm>
              <a:off x="5149" y="3148"/>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9749" name="Text Box 101">
              <a:extLst>
                <a:ext uri="{FF2B5EF4-FFF2-40B4-BE49-F238E27FC236}">
                  <a16:creationId xmlns:a16="http://schemas.microsoft.com/office/drawing/2014/main" id="{CB20AEF1-DD33-CA36-7FDD-8D85BB49CA25}"/>
                </a:ext>
              </a:extLst>
            </p:cNvPr>
            <p:cNvSpPr txBox="1">
              <a:spLocks noChangeArrowheads="1"/>
            </p:cNvSpPr>
            <p:nvPr/>
          </p:nvSpPr>
          <p:spPr bwMode="auto">
            <a:xfrm>
              <a:off x="4392" y="3128"/>
              <a:ext cx="453" cy="306"/>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39750" name="Text Box 102">
              <a:extLst>
                <a:ext uri="{FF2B5EF4-FFF2-40B4-BE49-F238E27FC236}">
                  <a16:creationId xmlns:a16="http://schemas.microsoft.com/office/drawing/2014/main" id="{957F29CF-16CE-7BF5-1C9F-6123D3790A5B}"/>
                </a:ext>
              </a:extLst>
            </p:cNvPr>
            <p:cNvSpPr txBox="1">
              <a:spLocks noChangeArrowheads="1"/>
            </p:cNvSpPr>
            <p:nvPr/>
          </p:nvSpPr>
          <p:spPr bwMode="auto">
            <a:xfrm>
              <a:off x="4771" y="3114"/>
              <a:ext cx="508" cy="305"/>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39751" name="Text Box 103">
              <a:extLst>
                <a:ext uri="{FF2B5EF4-FFF2-40B4-BE49-F238E27FC236}">
                  <a16:creationId xmlns:a16="http://schemas.microsoft.com/office/drawing/2014/main" id="{5809E8BC-9CD0-E717-A4C3-17DC1DB18B85}"/>
                </a:ext>
              </a:extLst>
            </p:cNvPr>
            <p:cNvSpPr txBox="1">
              <a:spLocks noChangeArrowheads="1"/>
            </p:cNvSpPr>
            <p:nvPr/>
          </p:nvSpPr>
          <p:spPr bwMode="auto">
            <a:xfrm>
              <a:off x="4150" y="3565"/>
              <a:ext cx="224" cy="307"/>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539752" name="Text Box 104">
              <a:extLst>
                <a:ext uri="{FF2B5EF4-FFF2-40B4-BE49-F238E27FC236}">
                  <a16:creationId xmlns:a16="http://schemas.microsoft.com/office/drawing/2014/main" id="{285867DA-FCF4-3495-61F6-06BB6FB78005}"/>
                </a:ext>
              </a:extLst>
            </p:cNvPr>
            <p:cNvSpPr txBox="1">
              <a:spLocks noChangeArrowheads="1"/>
            </p:cNvSpPr>
            <p:nvPr/>
          </p:nvSpPr>
          <p:spPr bwMode="auto">
            <a:xfrm>
              <a:off x="3307" y="2511"/>
              <a:ext cx="224" cy="306"/>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539753" name="Text Box 105">
              <a:extLst>
                <a:ext uri="{FF2B5EF4-FFF2-40B4-BE49-F238E27FC236}">
                  <a16:creationId xmlns:a16="http://schemas.microsoft.com/office/drawing/2014/main" id="{FB3C74BA-4AC1-3644-19A4-97A69D0CDDE6}"/>
                </a:ext>
              </a:extLst>
            </p:cNvPr>
            <p:cNvSpPr txBox="1">
              <a:spLocks noChangeArrowheads="1"/>
            </p:cNvSpPr>
            <p:nvPr/>
          </p:nvSpPr>
          <p:spPr bwMode="auto">
            <a:xfrm>
              <a:off x="4545" y="2488"/>
              <a:ext cx="223" cy="307"/>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70738" name="Line 106">
              <a:extLst>
                <a:ext uri="{FF2B5EF4-FFF2-40B4-BE49-F238E27FC236}">
                  <a16:creationId xmlns:a16="http://schemas.microsoft.com/office/drawing/2014/main" id="{68057131-8813-0EB5-481C-EEAFAA82FF6F}"/>
                </a:ext>
              </a:extLst>
            </p:cNvPr>
            <p:cNvSpPr>
              <a:spLocks noChangeShapeType="1"/>
            </p:cNvSpPr>
            <p:nvPr/>
          </p:nvSpPr>
          <p:spPr bwMode="auto">
            <a:xfrm flipV="1">
              <a:off x="3406" y="2763"/>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39755" name="Text Box 107" descr="新闻纸">
              <a:extLst>
                <a:ext uri="{FF2B5EF4-FFF2-40B4-BE49-F238E27FC236}">
                  <a16:creationId xmlns:a16="http://schemas.microsoft.com/office/drawing/2014/main" id="{C9C06EB0-238C-6890-9CD7-396564F90463}"/>
                </a:ext>
              </a:extLst>
            </p:cNvPr>
            <p:cNvSpPr txBox="1">
              <a:spLocks noChangeArrowheads="1"/>
            </p:cNvSpPr>
            <p:nvPr/>
          </p:nvSpPr>
          <p:spPr bwMode="auto">
            <a:xfrm>
              <a:off x="3041" y="2729"/>
              <a:ext cx="296" cy="307"/>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539756" name="Text Box 108" descr="新闻纸">
              <a:extLst>
                <a:ext uri="{FF2B5EF4-FFF2-40B4-BE49-F238E27FC236}">
                  <a16:creationId xmlns:a16="http://schemas.microsoft.com/office/drawing/2014/main" id="{05FADBC4-3949-B947-58B0-43FA055A96F4}"/>
                </a:ext>
              </a:extLst>
            </p:cNvPr>
            <p:cNvSpPr txBox="1">
              <a:spLocks noChangeArrowheads="1"/>
            </p:cNvSpPr>
            <p:nvPr/>
          </p:nvSpPr>
          <p:spPr bwMode="auto">
            <a:xfrm>
              <a:off x="3031" y="3585"/>
              <a:ext cx="299" cy="307"/>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70741" name="Rectangle 109">
              <a:extLst>
                <a:ext uri="{FF2B5EF4-FFF2-40B4-BE49-F238E27FC236}">
                  <a16:creationId xmlns:a16="http://schemas.microsoft.com/office/drawing/2014/main" id="{CAB7E987-8551-025D-5582-15CA7126CECC}"/>
                </a:ext>
              </a:extLst>
            </p:cNvPr>
            <p:cNvSpPr>
              <a:spLocks noChangeArrowheads="1"/>
            </p:cNvSpPr>
            <p:nvPr/>
          </p:nvSpPr>
          <p:spPr bwMode="auto">
            <a:xfrm>
              <a:off x="3370" y="3144"/>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539758" name="Rectangle 110" descr="新闻纸">
              <a:extLst>
                <a:ext uri="{FF2B5EF4-FFF2-40B4-BE49-F238E27FC236}">
                  <a16:creationId xmlns:a16="http://schemas.microsoft.com/office/drawing/2014/main" id="{7A523112-84B9-9447-748F-6DBBF988C02D}"/>
                </a:ext>
              </a:extLst>
            </p:cNvPr>
            <p:cNvSpPr>
              <a:spLocks noChangeArrowheads="1"/>
            </p:cNvSpPr>
            <p:nvPr/>
          </p:nvSpPr>
          <p:spPr bwMode="auto">
            <a:xfrm>
              <a:off x="5240" y="2777"/>
              <a:ext cx="221" cy="30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sp>
          <p:nvSpPr>
            <p:cNvPr id="539759" name="Rectangle 111" descr="新闻纸">
              <a:extLst>
                <a:ext uri="{FF2B5EF4-FFF2-40B4-BE49-F238E27FC236}">
                  <a16:creationId xmlns:a16="http://schemas.microsoft.com/office/drawing/2014/main" id="{2415C8D5-00EC-88EA-3F63-96CBBBFE47FF}"/>
                </a:ext>
              </a:extLst>
            </p:cNvPr>
            <p:cNvSpPr>
              <a:spLocks noChangeArrowheads="1"/>
            </p:cNvSpPr>
            <p:nvPr/>
          </p:nvSpPr>
          <p:spPr bwMode="auto">
            <a:xfrm>
              <a:off x="5240" y="3419"/>
              <a:ext cx="221" cy="302"/>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cs typeface="+mn-cs"/>
                </a:rPr>
                <a:t>-</a:t>
              </a:r>
              <a:endParaRPr lang="en-US" altLang="zh-CN" sz="2400" b="1" i="0" noProof="1">
                <a:solidFill>
                  <a:schemeClr val="tx2"/>
                </a:solidFill>
                <a:effectLst>
                  <a:outerShdw blurRad="38100" dist="38100" dir="2700000">
                    <a:srgbClr val="FFFFFF"/>
                  </a:outerShdw>
                </a:effectLst>
                <a:latin typeface="宋体" panose="02010600030101010101" pitchFamily="2" charset="-122"/>
                <a:ea typeface="宋体" panose="02010600030101010101" pitchFamily="2" charset="-122"/>
              </a:endParaRPr>
            </a:p>
          </p:txBody>
        </p:sp>
        <p:grpSp>
          <p:nvGrpSpPr>
            <p:cNvPr id="70744" name="Group 112">
              <a:extLst>
                <a:ext uri="{FF2B5EF4-FFF2-40B4-BE49-F238E27FC236}">
                  <a16:creationId xmlns:a16="http://schemas.microsoft.com/office/drawing/2014/main" id="{EEE3348E-0D7E-BDF9-9F94-980290632CE2}"/>
                </a:ext>
              </a:extLst>
            </p:cNvPr>
            <p:cNvGrpSpPr>
              <a:grpSpLocks/>
            </p:cNvGrpSpPr>
            <p:nvPr/>
          </p:nvGrpSpPr>
          <p:grpSpPr bwMode="auto">
            <a:xfrm>
              <a:off x="4288" y="3816"/>
              <a:ext cx="160" cy="119"/>
              <a:chOff x="4403" y="3875"/>
              <a:chExt cx="160" cy="119"/>
            </a:xfrm>
          </p:grpSpPr>
          <p:sp>
            <p:nvSpPr>
              <p:cNvPr id="70745" name="Line 113">
                <a:extLst>
                  <a:ext uri="{FF2B5EF4-FFF2-40B4-BE49-F238E27FC236}">
                    <a16:creationId xmlns:a16="http://schemas.microsoft.com/office/drawing/2014/main" id="{A1857076-25B1-A7C0-A089-C00813152503}"/>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46" name="Line 114">
                <a:extLst>
                  <a:ext uri="{FF2B5EF4-FFF2-40B4-BE49-F238E27FC236}">
                    <a16:creationId xmlns:a16="http://schemas.microsoft.com/office/drawing/2014/main" id="{CA5DEC7E-7E08-354C-9B80-2F07FE87D3C4}"/>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0747" name="Line 115">
              <a:extLst>
                <a:ext uri="{FF2B5EF4-FFF2-40B4-BE49-F238E27FC236}">
                  <a16:creationId xmlns:a16="http://schemas.microsoft.com/office/drawing/2014/main" id="{89D7479B-5C3F-7078-DF45-24E7AC3A83D6}"/>
                </a:ext>
              </a:extLst>
            </p:cNvPr>
            <p:cNvSpPr>
              <a:spLocks noChangeShapeType="1"/>
            </p:cNvSpPr>
            <p:nvPr/>
          </p:nvSpPr>
          <p:spPr bwMode="auto">
            <a:xfrm flipH="1" flipV="1">
              <a:off x="5199" y="3378"/>
              <a:ext cx="0" cy="4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48" name="Line 116">
              <a:extLst>
                <a:ext uri="{FF2B5EF4-FFF2-40B4-BE49-F238E27FC236}">
                  <a16:creationId xmlns:a16="http://schemas.microsoft.com/office/drawing/2014/main" id="{F01364EB-04BF-4DBF-C003-B4034F2C2D76}"/>
                </a:ext>
              </a:extLst>
            </p:cNvPr>
            <p:cNvSpPr>
              <a:spLocks noChangeShapeType="1"/>
            </p:cNvSpPr>
            <p:nvPr/>
          </p:nvSpPr>
          <p:spPr bwMode="auto">
            <a:xfrm flipV="1">
              <a:off x="4797" y="3429"/>
              <a:ext cx="0" cy="38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49" name="Line 117">
              <a:extLst>
                <a:ext uri="{FF2B5EF4-FFF2-40B4-BE49-F238E27FC236}">
                  <a16:creationId xmlns:a16="http://schemas.microsoft.com/office/drawing/2014/main" id="{05D5FC03-C741-3B2E-02AE-FA0D1729C5BC}"/>
                </a:ext>
              </a:extLst>
            </p:cNvPr>
            <p:cNvSpPr>
              <a:spLocks noChangeShapeType="1"/>
            </p:cNvSpPr>
            <p:nvPr/>
          </p:nvSpPr>
          <p:spPr bwMode="auto">
            <a:xfrm flipH="1" flipV="1">
              <a:off x="3804" y="3429"/>
              <a:ext cx="1" cy="3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50" name="Line 118">
              <a:extLst>
                <a:ext uri="{FF2B5EF4-FFF2-40B4-BE49-F238E27FC236}">
                  <a16:creationId xmlns:a16="http://schemas.microsoft.com/office/drawing/2014/main" id="{A9BCB889-3AB5-A884-5386-41B24CD80BAB}"/>
                </a:ext>
              </a:extLst>
            </p:cNvPr>
            <p:cNvSpPr>
              <a:spLocks noChangeShapeType="1"/>
            </p:cNvSpPr>
            <p:nvPr/>
          </p:nvSpPr>
          <p:spPr bwMode="auto">
            <a:xfrm flipV="1">
              <a:off x="3407" y="3417"/>
              <a:ext cx="0" cy="4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51" name="Line 119">
              <a:extLst>
                <a:ext uri="{FF2B5EF4-FFF2-40B4-BE49-F238E27FC236}">
                  <a16:creationId xmlns:a16="http://schemas.microsoft.com/office/drawing/2014/main" id="{CAE0003D-1644-B2EB-28D6-2BAFAA92CC10}"/>
                </a:ext>
              </a:extLst>
            </p:cNvPr>
            <p:cNvSpPr>
              <a:spLocks noChangeShapeType="1"/>
            </p:cNvSpPr>
            <p:nvPr/>
          </p:nvSpPr>
          <p:spPr bwMode="auto">
            <a:xfrm flipH="1" flipV="1">
              <a:off x="4364" y="3441"/>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52" name="Line 120">
              <a:extLst>
                <a:ext uri="{FF2B5EF4-FFF2-40B4-BE49-F238E27FC236}">
                  <a16:creationId xmlns:a16="http://schemas.microsoft.com/office/drawing/2014/main" id="{C61B2FB7-847A-BCDE-8BF3-8913D4C37F56}"/>
                </a:ext>
              </a:extLst>
            </p:cNvPr>
            <p:cNvSpPr>
              <a:spLocks noChangeShapeType="1"/>
            </p:cNvSpPr>
            <p:nvPr/>
          </p:nvSpPr>
          <p:spPr bwMode="auto">
            <a:xfrm flipH="1">
              <a:off x="2926" y="3195"/>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53" name="Rectangle 121">
              <a:extLst>
                <a:ext uri="{FF2B5EF4-FFF2-40B4-BE49-F238E27FC236}">
                  <a16:creationId xmlns:a16="http://schemas.microsoft.com/office/drawing/2014/main" id="{E55DF151-4A6C-55E4-2582-35BBD3BFBFEF}"/>
                </a:ext>
              </a:extLst>
            </p:cNvPr>
            <p:cNvSpPr>
              <a:spLocks noChangeArrowheads="1"/>
            </p:cNvSpPr>
            <p:nvPr/>
          </p:nvSpPr>
          <p:spPr bwMode="auto">
            <a:xfrm>
              <a:off x="2889" y="2967"/>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0754" name="Line 122">
              <a:extLst>
                <a:ext uri="{FF2B5EF4-FFF2-40B4-BE49-F238E27FC236}">
                  <a16:creationId xmlns:a16="http://schemas.microsoft.com/office/drawing/2014/main" id="{F1E637C6-82EC-82D6-65AE-EA6AA2E6FB23}"/>
                </a:ext>
              </a:extLst>
            </p:cNvPr>
            <p:cNvSpPr>
              <a:spLocks noChangeShapeType="1"/>
            </p:cNvSpPr>
            <p:nvPr/>
          </p:nvSpPr>
          <p:spPr bwMode="auto">
            <a:xfrm flipH="1">
              <a:off x="2926" y="2787"/>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755" name="Oval 123">
              <a:extLst>
                <a:ext uri="{FF2B5EF4-FFF2-40B4-BE49-F238E27FC236}">
                  <a16:creationId xmlns:a16="http://schemas.microsoft.com/office/drawing/2014/main" id="{01F4F5E0-ABE9-8AB5-134E-CF04E84A83A5}"/>
                </a:ext>
              </a:extLst>
            </p:cNvPr>
            <p:cNvSpPr>
              <a:spLocks noChangeArrowheads="1"/>
            </p:cNvSpPr>
            <p:nvPr/>
          </p:nvSpPr>
          <p:spPr bwMode="auto">
            <a:xfrm>
              <a:off x="2825" y="3464"/>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539772" name="Rectangle 124" descr="新闻纸">
              <a:extLst>
                <a:ext uri="{FF2B5EF4-FFF2-40B4-BE49-F238E27FC236}">
                  <a16:creationId xmlns:a16="http://schemas.microsoft.com/office/drawing/2014/main" id="{B4AA118A-4471-CE02-50C0-FEDD1E57FFA2}"/>
                </a:ext>
              </a:extLst>
            </p:cNvPr>
            <p:cNvSpPr>
              <a:spLocks noChangeArrowheads="1"/>
            </p:cNvSpPr>
            <p:nvPr/>
          </p:nvSpPr>
          <p:spPr bwMode="auto">
            <a:xfrm>
              <a:off x="2706" y="3220"/>
              <a:ext cx="238" cy="349"/>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39773" name="Rectangle 125">
              <a:extLst>
                <a:ext uri="{FF2B5EF4-FFF2-40B4-BE49-F238E27FC236}">
                  <a16:creationId xmlns:a16="http://schemas.microsoft.com/office/drawing/2014/main" id="{1194B90E-87C7-718C-0EC8-C7F4C1C934A8}"/>
                </a:ext>
              </a:extLst>
            </p:cNvPr>
            <p:cNvSpPr>
              <a:spLocks noChangeArrowheads="1"/>
            </p:cNvSpPr>
            <p:nvPr/>
          </p:nvSpPr>
          <p:spPr bwMode="auto">
            <a:xfrm>
              <a:off x="2695" y="3537"/>
              <a:ext cx="243" cy="349"/>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539774" name="Text Box 126">
              <a:extLst>
                <a:ext uri="{FF2B5EF4-FFF2-40B4-BE49-F238E27FC236}">
                  <a16:creationId xmlns:a16="http://schemas.microsoft.com/office/drawing/2014/main" id="{2823BF7C-7555-73A4-AA6C-3EF1ECD472CF}"/>
                </a:ext>
              </a:extLst>
            </p:cNvPr>
            <p:cNvSpPr txBox="1">
              <a:spLocks noChangeArrowheads="1"/>
            </p:cNvSpPr>
            <p:nvPr/>
          </p:nvSpPr>
          <p:spPr bwMode="auto">
            <a:xfrm>
              <a:off x="2548" y="2906"/>
              <a:ext cx="425" cy="306"/>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70759" name="Oval 127">
              <a:extLst>
                <a:ext uri="{FF2B5EF4-FFF2-40B4-BE49-F238E27FC236}">
                  <a16:creationId xmlns:a16="http://schemas.microsoft.com/office/drawing/2014/main" id="{FF00C65C-CFDC-AD08-6151-CEEC4534CF23}"/>
                </a:ext>
              </a:extLst>
            </p:cNvPr>
            <p:cNvSpPr>
              <a:spLocks noChangeArrowheads="1"/>
            </p:cNvSpPr>
            <p:nvPr/>
          </p:nvSpPr>
          <p:spPr bwMode="auto">
            <a:xfrm>
              <a:off x="4331" y="3798"/>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sp>
          <p:nvSpPr>
            <p:cNvPr id="70760" name="Line 134">
              <a:extLst>
                <a:ext uri="{FF2B5EF4-FFF2-40B4-BE49-F238E27FC236}">
                  <a16:creationId xmlns:a16="http://schemas.microsoft.com/office/drawing/2014/main" id="{4A712F3A-DEB7-1CD4-4EF8-F7FFA6163411}"/>
                </a:ext>
              </a:extLst>
            </p:cNvPr>
            <p:cNvSpPr>
              <a:spLocks noChangeShapeType="1"/>
            </p:cNvSpPr>
            <p:nvPr/>
          </p:nvSpPr>
          <p:spPr bwMode="auto">
            <a:xfrm flipV="1">
              <a:off x="2921" y="2722"/>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pSp>
      <p:graphicFrame>
        <p:nvGraphicFramePr>
          <p:cNvPr id="70761" name="对象 1">
            <a:extLst>
              <a:ext uri="{FF2B5EF4-FFF2-40B4-BE49-F238E27FC236}">
                <a16:creationId xmlns:a16="http://schemas.microsoft.com/office/drawing/2014/main" id="{76E77AD9-BC93-0A34-2BCF-162777F818A8}"/>
              </a:ext>
            </a:extLst>
          </p:cNvPr>
          <p:cNvGraphicFramePr>
            <a:graphicFrameLocks/>
          </p:cNvGraphicFramePr>
          <p:nvPr/>
        </p:nvGraphicFramePr>
        <p:xfrm>
          <a:off x="4935538" y="1350963"/>
          <a:ext cx="504825" cy="414337"/>
        </p:xfrm>
        <a:graphic>
          <a:graphicData uri="http://schemas.openxmlformats.org/presentationml/2006/ole">
            <mc:AlternateContent xmlns:mc="http://schemas.openxmlformats.org/markup-compatibility/2006">
              <mc:Choice xmlns:v="urn:schemas-microsoft-com:vml" Requires="v">
                <p:oleObj r:id="rId3" imgW="265320" imgH="307800" progId="Equation.KSEE3">
                  <p:embed/>
                </p:oleObj>
              </mc:Choice>
              <mc:Fallback>
                <p:oleObj r:id="rId3" imgW="265320" imgH="307800" progId="Equation.KSEE3">
                  <p:embed/>
                  <p:pic>
                    <p:nvPicPr>
                      <p:cNvPr id="0" name="对象 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35538" y="1350963"/>
                        <a:ext cx="50482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0762" name="对象 9">
            <a:extLst>
              <a:ext uri="{FF2B5EF4-FFF2-40B4-BE49-F238E27FC236}">
                <a16:creationId xmlns:a16="http://schemas.microsoft.com/office/drawing/2014/main" id="{CE201ED6-869A-4E5D-8267-9C825509EF1B}"/>
              </a:ext>
            </a:extLst>
          </p:cNvPr>
          <p:cNvGraphicFramePr>
            <a:graphicFrameLocks/>
          </p:cNvGraphicFramePr>
          <p:nvPr/>
        </p:nvGraphicFramePr>
        <p:xfrm>
          <a:off x="5934075" y="1381125"/>
          <a:ext cx="477838" cy="327025"/>
        </p:xfrm>
        <a:graphic>
          <a:graphicData uri="http://schemas.openxmlformats.org/presentationml/2006/ole">
            <mc:AlternateContent xmlns:mc="http://schemas.openxmlformats.org/markup-compatibility/2006">
              <mc:Choice xmlns:v="urn:schemas-microsoft-com:vml" Requires="v">
                <p:oleObj r:id="rId5" imgW="280800" imgH="280800" progId="Equation.KSEE3">
                  <p:embed/>
                </p:oleObj>
              </mc:Choice>
              <mc:Fallback>
                <p:oleObj r:id="rId5" imgW="280800" imgH="280800" progId="Equation.KSEE3">
                  <p:embed/>
                  <p:pic>
                    <p:nvPicPr>
                      <p:cNvPr id="0" name="对象 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34075" y="1381125"/>
                        <a:ext cx="477838"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0763" name="对象 11">
            <a:extLst>
              <a:ext uri="{FF2B5EF4-FFF2-40B4-BE49-F238E27FC236}">
                <a16:creationId xmlns:a16="http://schemas.microsoft.com/office/drawing/2014/main" id="{718410FB-29C2-2228-D07E-2C5DB6511514}"/>
              </a:ext>
            </a:extLst>
          </p:cNvPr>
          <p:cNvGraphicFramePr>
            <a:graphicFrameLocks/>
          </p:cNvGraphicFramePr>
          <p:nvPr/>
        </p:nvGraphicFramePr>
        <p:xfrm>
          <a:off x="7113588" y="1336675"/>
          <a:ext cx="403225" cy="355600"/>
        </p:xfrm>
        <a:graphic>
          <a:graphicData uri="http://schemas.openxmlformats.org/presentationml/2006/ole">
            <mc:AlternateContent xmlns:mc="http://schemas.openxmlformats.org/markup-compatibility/2006">
              <mc:Choice xmlns:v="urn:schemas-microsoft-com:vml" Requires="v">
                <p:oleObj r:id="rId7" imgW="289080" imgH="292680" progId="Equation.KSEE3">
                  <p:embed/>
                </p:oleObj>
              </mc:Choice>
              <mc:Fallback>
                <p:oleObj r:id="rId7" imgW="289080" imgH="292680" progId="Equation.KSEE3">
                  <p:embed/>
                  <p:pic>
                    <p:nvPicPr>
                      <p:cNvPr id="0" name="对象 11"/>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113588" y="1336675"/>
                        <a:ext cx="403225"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0764" name="对象 13">
            <a:extLst>
              <a:ext uri="{FF2B5EF4-FFF2-40B4-BE49-F238E27FC236}">
                <a16:creationId xmlns:a16="http://schemas.microsoft.com/office/drawing/2014/main" id="{AFB574A1-FE38-9761-C052-CAEFD6EAB10E}"/>
              </a:ext>
            </a:extLst>
          </p:cNvPr>
          <p:cNvGraphicFramePr>
            <a:graphicFrameLocks/>
          </p:cNvGraphicFramePr>
          <p:nvPr/>
        </p:nvGraphicFramePr>
        <p:xfrm>
          <a:off x="8599488" y="2435225"/>
          <a:ext cx="284162" cy="346075"/>
        </p:xfrm>
        <a:graphic>
          <a:graphicData uri="http://schemas.openxmlformats.org/presentationml/2006/ole">
            <mc:AlternateContent xmlns:mc="http://schemas.openxmlformats.org/markup-compatibility/2006">
              <mc:Choice xmlns:v="urn:schemas-microsoft-com:vml" Requires="v">
                <p:oleObj r:id="rId9" imgW="240120" imgH="289080" progId="Equation.KSEE3">
                  <p:embed/>
                </p:oleObj>
              </mc:Choice>
              <mc:Fallback>
                <p:oleObj r:id="rId9" imgW="240120" imgH="289080" progId="Equation.KSEE3">
                  <p:embed/>
                  <p:pic>
                    <p:nvPicPr>
                      <p:cNvPr id="0" name="对象 1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8599488" y="2435225"/>
                        <a:ext cx="284162" cy="346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0765" name="对象 15">
            <a:extLst>
              <a:ext uri="{FF2B5EF4-FFF2-40B4-BE49-F238E27FC236}">
                <a16:creationId xmlns:a16="http://schemas.microsoft.com/office/drawing/2014/main" id="{E0963E73-A0B1-76EA-C5AC-CE0D7AEDA9E7}"/>
              </a:ext>
            </a:extLst>
          </p:cNvPr>
          <p:cNvGraphicFramePr>
            <a:graphicFrameLocks/>
          </p:cNvGraphicFramePr>
          <p:nvPr/>
        </p:nvGraphicFramePr>
        <p:xfrm>
          <a:off x="6792913" y="2033588"/>
          <a:ext cx="257175" cy="420687"/>
        </p:xfrm>
        <a:graphic>
          <a:graphicData uri="http://schemas.openxmlformats.org/presentationml/2006/ole">
            <mc:AlternateContent xmlns:mc="http://schemas.openxmlformats.org/markup-compatibility/2006">
              <mc:Choice xmlns:v="urn:schemas-microsoft-com:vml" Requires="v">
                <p:oleObj r:id="rId11" imgW="241920" imgH="318240" progId="Equation.KSEE3">
                  <p:embed/>
                </p:oleObj>
              </mc:Choice>
              <mc:Fallback>
                <p:oleObj r:id="rId11" imgW="241920" imgH="318240" progId="Equation.KSEE3">
                  <p:embed/>
                  <p:pic>
                    <p:nvPicPr>
                      <p:cNvPr id="0" name="对象 15"/>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92913" y="2033588"/>
                        <a:ext cx="257175" cy="420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0766" name="对象 17">
            <a:extLst>
              <a:ext uri="{FF2B5EF4-FFF2-40B4-BE49-F238E27FC236}">
                <a16:creationId xmlns:a16="http://schemas.microsoft.com/office/drawing/2014/main" id="{1486C2CE-5F7E-801B-AB14-56E15EC7CD19}"/>
              </a:ext>
            </a:extLst>
          </p:cNvPr>
          <p:cNvGraphicFramePr>
            <a:graphicFrameLocks/>
          </p:cNvGraphicFramePr>
          <p:nvPr/>
        </p:nvGraphicFramePr>
        <p:xfrm>
          <a:off x="5253038" y="2433638"/>
          <a:ext cx="449262" cy="395287"/>
        </p:xfrm>
        <a:graphic>
          <a:graphicData uri="http://schemas.openxmlformats.org/presentationml/2006/ole">
            <mc:AlternateContent xmlns:mc="http://schemas.openxmlformats.org/markup-compatibility/2006">
              <mc:Choice xmlns:v="urn:schemas-microsoft-com:vml" Requires="v">
                <p:oleObj r:id="rId13" imgW="281880" imgH="300240" progId="Equation.KSEE3">
                  <p:embed/>
                </p:oleObj>
              </mc:Choice>
              <mc:Fallback>
                <p:oleObj r:id="rId13" imgW="281880" imgH="300240" progId="Equation.KSEE3">
                  <p:embed/>
                  <p:pic>
                    <p:nvPicPr>
                      <p:cNvPr id="0" name="对象 17"/>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253038" y="2433638"/>
                        <a:ext cx="449262" cy="395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0767" name="对象 19">
            <a:extLst>
              <a:ext uri="{FF2B5EF4-FFF2-40B4-BE49-F238E27FC236}">
                <a16:creationId xmlns:a16="http://schemas.microsoft.com/office/drawing/2014/main" id="{260ADFF9-0967-76DE-9A8F-149158723412}"/>
              </a:ext>
            </a:extLst>
          </p:cNvPr>
          <p:cNvGraphicFramePr>
            <a:graphicFrameLocks/>
          </p:cNvGraphicFramePr>
          <p:nvPr/>
        </p:nvGraphicFramePr>
        <p:xfrm>
          <a:off x="4591050" y="2828925"/>
          <a:ext cx="298450" cy="384175"/>
        </p:xfrm>
        <a:graphic>
          <a:graphicData uri="http://schemas.openxmlformats.org/presentationml/2006/ole">
            <mc:AlternateContent xmlns:mc="http://schemas.openxmlformats.org/markup-compatibility/2006">
              <mc:Choice xmlns:v="urn:schemas-microsoft-com:vml" Requires="v">
                <p:oleObj r:id="rId15" imgW="245880" imgH="304200" progId="Equation.KSEE3">
                  <p:embed/>
                </p:oleObj>
              </mc:Choice>
              <mc:Fallback>
                <p:oleObj r:id="rId15" imgW="245880" imgH="304200" progId="Equation.KSEE3">
                  <p:embed/>
                  <p:pic>
                    <p:nvPicPr>
                      <p:cNvPr id="0" name="对象 19"/>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591050" y="2828925"/>
                        <a:ext cx="298450" cy="38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2" name="对象 21">
            <a:extLst>
              <a:ext uri="{FF2B5EF4-FFF2-40B4-BE49-F238E27FC236}">
                <a16:creationId xmlns:a16="http://schemas.microsoft.com/office/drawing/2014/main" id="{416603EC-1905-C09F-5999-E6281A52231F}"/>
              </a:ext>
            </a:extLst>
          </p:cNvPr>
          <p:cNvGraphicFramePr>
            <a:graphicFrameLocks/>
          </p:cNvGraphicFramePr>
          <p:nvPr/>
        </p:nvGraphicFramePr>
        <p:xfrm>
          <a:off x="161925" y="4508500"/>
          <a:ext cx="5538788" cy="895350"/>
        </p:xfrm>
        <a:graphic>
          <a:graphicData uri="http://schemas.openxmlformats.org/presentationml/2006/ole">
            <mc:AlternateContent xmlns:mc="http://schemas.openxmlformats.org/markup-compatibility/2006">
              <mc:Choice xmlns:v="urn:schemas-microsoft-com:vml" Requires="v">
                <p:oleObj r:id="rId17" imgW="2717640" imgH="419040" progId="Equation.KSEE3">
                  <p:embed/>
                </p:oleObj>
              </mc:Choice>
              <mc:Fallback>
                <p:oleObj r:id="rId17" imgW="2717640" imgH="419040" progId="Equation.KSEE3">
                  <p:embed/>
                  <p:pic>
                    <p:nvPicPr>
                      <p:cNvPr id="0" name="对象 21"/>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61925" y="4508500"/>
                        <a:ext cx="5538788"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4" name="对象 23">
            <a:extLst>
              <a:ext uri="{FF2B5EF4-FFF2-40B4-BE49-F238E27FC236}">
                <a16:creationId xmlns:a16="http://schemas.microsoft.com/office/drawing/2014/main" id="{5505DD57-055B-57F5-F802-55069B295559}"/>
              </a:ext>
            </a:extLst>
          </p:cNvPr>
          <p:cNvGraphicFramePr>
            <a:graphicFrameLocks/>
          </p:cNvGraphicFramePr>
          <p:nvPr/>
        </p:nvGraphicFramePr>
        <p:xfrm>
          <a:off x="520700" y="5499100"/>
          <a:ext cx="4637088" cy="928688"/>
        </p:xfrm>
        <a:graphic>
          <a:graphicData uri="http://schemas.openxmlformats.org/presentationml/2006/ole">
            <mc:AlternateContent xmlns:mc="http://schemas.openxmlformats.org/markup-compatibility/2006">
              <mc:Choice xmlns:v="urn:schemas-microsoft-com:vml" Requires="v">
                <p:oleObj r:id="rId19" imgW="3693240" imgH="927720" progId="Equation.KSEE3">
                  <p:embed/>
                </p:oleObj>
              </mc:Choice>
              <mc:Fallback>
                <p:oleObj r:id="rId19" imgW="3693240" imgH="927720" progId="Equation.KSEE3">
                  <p:embed/>
                  <p:pic>
                    <p:nvPicPr>
                      <p:cNvPr id="0" name="对象 23"/>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520700" y="5499100"/>
                        <a:ext cx="4637088"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6" name="对象 25">
            <a:extLst>
              <a:ext uri="{FF2B5EF4-FFF2-40B4-BE49-F238E27FC236}">
                <a16:creationId xmlns:a16="http://schemas.microsoft.com/office/drawing/2014/main" id="{98972CAB-3704-4F29-7562-7792636912CB}"/>
              </a:ext>
            </a:extLst>
          </p:cNvPr>
          <p:cNvGraphicFramePr>
            <a:graphicFrameLocks/>
          </p:cNvGraphicFramePr>
          <p:nvPr/>
        </p:nvGraphicFramePr>
        <p:xfrm>
          <a:off x="5768975" y="4508500"/>
          <a:ext cx="3059113" cy="688975"/>
        </p:xfrm>
        <a:graphic>
          <a:graphicData uri="http://schemas.openxmlformats.org/presentationml/2006/ole">
            <mc:AlternateContent xmlns:mc="http://schemas.openxmlformats.org/markup-compatibility/2006">
              <mc:Choice xmlns:v="urn:schemas-microsoft-com:vml" Requires="v">
                <p:oleObj r:id="rId21" imgW="1281600" imgH="748080" progId="Equation.KSEE3">
                  <p:embed/>
                </p:oleObj>
              </mc:Choice>
              <mc:Fallback>
                <p:oleObj r:id="rId21" imgW="1281600" imgH="748080" progId="Equation.KSEE3">
                  <p:embed/>
                  <p:pic>
                    <p:nvPicPr>
                      <p:cNvPr id="0" name="对象 25"/>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5768975" y="4508500"/>
                        <a:ext cx="3059113" cy="688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8" name="对象 27">
            <a:extLst>
              <a:ext uri="{FF2B5EF4-FFF2-40B4-BE49-F238E27FC236}">
                <a16:creationId xmlns:a16="http://schemas.microsoft.com/office/drawing/2014/main" id="{2C135827-12ED-669A-EA7A-D47C57270DF5}"/>
              </a:ext>
            </a:extLst>
          </p:cNvPr>
          <p:cNvGraphicFramePr>
            <a:graphicFrameLocks/>
          </p:cNvGraphicFramePr>
          <p:nvPr/>
        </p:nvGraphicFramePr>
        <p:xfrm>
          <a:off x="6032500" y="5368925"/>
          <a:ext cx="2636838" cy="585788"/>
        </p:xfrm>
        <a:graphic>
          <a:graphicData uri="http://schemas.openxmlformats.org/presentationml/2006/ole">
            <mc:AlternateContent xmlns:mc="http://schemas.openxmlformats.org/markup-compatibility/2006">
              <mc:Choice xmlns:v="urn:schemas-microsoft-com:vml" Requires="v">
                <p:oleObj r:id="rId23" imgW="901440" imgH="228600" progId="Equation.KSEE3">
                  <p:embed/>
                </p:oleObj>
              </mc:Choice>
              <mc:Fallback>
                <p:oleObj r:id="rId23" imgW="901440" imgH="228600" progId="Equation.KSEE3">
                  <p:embed/>
                  <p:pic>
                    <p:nvPicPr>
                      <p:cNvPr id="0" name="对象 27"/>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6032500" y="5368925"/>
                        <a:ext cx="2636838" cy="585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59465"/>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22"/>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nodeType="clickEffect">
                                  <p:stCondLst>
                                    <p:cond delay="0"/>
                                  </p:stCondLst>
                                  <p:childTnLst>
                                    <p:set>
                                      <p:cBhvr>
                                        <p:cTn id="14" dur="1" fill="hold">
                                          <p:stCondLst>
                                            <p:cond delay="0"/>
                                          </p:stCondLst>
                                        </p:cTn>
                                        <p:tgtEl>
                                          <p:spTgt spid="24"/>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nodeType="clickEffect">
                                  <p:stCondLst>
                                    <p:cond delay="0"/>
                                  </p:stCondLst>
                                  <p:childTnLst>
                                    <p:set>
                                      <p:cBhvr>
                                        <p:cTn id="18" dur="1" fill="hold">
                                          <p:stCondLst>
                                            <p:cond delay="0"/>
                                          </p:stCondLst>
                                        </p:cTn>
                                        <p:tgtEl>
                                          <p:spTgt spid="26"/>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7202" name="Rectangle 2">
            <a:extLst>
              <a:ext uri="{FF2B5EF4-FFF2-40B4-BE49-F238E27FC236}">
                <a16:creationId xmlns:a16="http://schemas.microsoft.com/office/drawing/2014/main" id="{5DD9BE7C-3F7D-8E05-72FC-FC391A4F2D8D}"/>
              </a:ext>
            </a:extLst>
          </p:cNvPr>
          <p:cNvSpPr>
            <a:spLocks noGrp="1" noChangeArrowheads="1"/>
          </p:cNvSpPr>
          <p:nvPr>
            <p:ph type="title"/>
          </p:nvPr>
        </p:nvSpPr>
        <p:spPr>
          <a:xfrm>
            <a:off x="927100" y="503238"/>
            <a:ext cx="6932613" cy="533400"/>
          </a:xfrm>
        </p:spPr>
        <p:txBody>
          <a:bodyPr/>
          <a:lstStyle/>
          <a:p>
            <a:pPr eaLnBrk="1" hangingPunct="1">
              <a:defRPr/>
            </a:pPr>
            <a:r>
              <a:rPr kumimoji="1" lang="en-US" altLang="zh-CN" sz="3600" b="1">
                <a:solidFill>
                  <a:schemeClr val="tx1"/>
                </a:solidFill>
                <a:effectLst>
                  <a:outerShdw blurRad="38100" dist="38100" dir="2700000" algn="tl">
                    <a:srgbClr val="C0C0C0"/>
                  </a:outerShdw>
                </a:effectLst>
                <a:ea typeface="华文新魏" panose="02010800040101010101" pitchFamily="2" charset="-122"/>
              </a:rPr>
              <a:t>10.4</a:t>
            </a:r>
            <a:r>
              <a:rPr kumimoji="1" lang="en-US" altLang="zh-CN" sz="36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静态工作点的稳定</a:t>
            </a:r>
          </a:p>
        </p:txBody>
      </p:sp>
      <p:sp>
        <p:nvSpPr>
          <p:cNvPr id="307203" name="Rectangle 3">
            <a:extLst>
              <a:ext uri="{FF2B5EF4-FFF2-40B4-BE49-F238E27FC236}">
                <a16:creationId xmlns:a16="http://schemas.microsoft.com/office/drawing/2014/main" id="{6A1EEB3B-9FB6-315F-8956-9FB46456BFCA}"/>
              </a:ext>
            </a:extLst>
          </p:cNvPr>
          <p:cNvSpPr>
            <a:spLocks noChangeArrowheads="1"/>
          </p:cNvSpPr>
          <p:nvPr/>
        </p:nvSpPr>
        <p:spPr bwMode="auto">
          <a:xfrm>
            <a:off x="381000" y="1265238"/>
            <a:ext cx="8153400" cy="175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nSpc>
                <a:spcPct val="130000"/>
              </a:lnSpc>
            </a:pPr>
            <a:r>
              <a:rPr lang="en-US" altLang="zh-CN" b="1" i="0">
                <a:solidFill>
                  <a:schemeClr val="tx1"/>
                </a:solidFill>
                <a:ea typeface="宋体" panose="02010600030101010101" pitchFamily="2" charset="-122"/>
              </a:rPr>
              <a:t>         </a:t>
            </a:r>
            <a:r>
              <a:rPr lang="zh-CN" altLang="en-US" b="1" i="0">
                <a:solidFill>
                  <a:schemeClr val="tx1"/>
                </a:solidFill>
                <a:ea typeface="宋体" panose="02010600030101010101" pitchFamily="2" charset="-122"/>
              </a:rPr>
              <a:t>合理设置静态工作点是保证放大电路正常工作的先决条件。但是放大电路的静态工作点常因外界条件的变化而发生变动。</a:t>
            </a:r>
            <a:endParaRPr lang="zh-CN" altLang="en-US" b="1" i="0">
              <a:solidFill>
                <a:schemeClr val="tx1"/>
              </a:solidFill>
              <a:latin typeface="宋体" panose="02010600030101010101" pitchFamily="2" charset="-122"/>
              <a:ea typeface="宋体" panose="02010600030101010101" pitchFamily="2" charset="-122"/>
              <a:sym typeface="Symbol" panose="05050102010706020507" pitchFamily="18" charset="2"/>
            </a:endParaRPr>
          </a:p>
        </p:txBody>
      </p:sp>
      <p:sp>
        <p:nvSpPr>
          <p:cNvPr id="307204" name="Rectangle 4">
            <a:extLst>
              <a:ext uri="{FF2B5EF4-FFF2-40B4-BE49-F238E27FC236}">
                <a16:creationId xmlns:a16="http://schemas.microsoft.com/office/drawing/2014/main" id="{F886F74A-6E27-43B3-89D7-CDD690C36D9C}"/>
              </a:ext>
            </a:extLst>
          </p:cNvPr>
          <p:cNvSpPr>
            <a:spLocks noChangeArrowheads="1"/>
          </p:cNvSpPr>
          <p:nvPr/>
        </p:nvSpPr>
        <p:spPr bwMode="auto">
          <a:xfrm>
            <a:off x="457200" y="3079750"/>
            <a:ext cx="8077200" cy="2870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nSpc>
                <a:spcPct val="130000"/>
              </a:lnSpc>
            </a:pPr>
            <a:r>
              <a:rPr lang="en-US" altLang="zh-CN" b="1" i="0">
                <a:solidFill>
                  <a:srgbClr val="0000FF"/>
                </a:solidFill>
                <a:latin typeface="宋体" panose="02010600030101010101" pitchFamily="2" charset="-122"/>
                <a:ea typeface="宋体" panose="02010600030101010101" pitchFamily="2" charset="-122"/>
              </a:rPr>
              <a:t>    </a:t>
            </a:r>
            <a:r>
              <a:rPr lang="zh-CN" altLang="en-US" b="1" i="0">
                <a:solidFill>
                  <a:srgbClr val="0000FF"/>
                </a:solidFill>
                <a:latin typeface="宋体" panose="02010600030101010101" pitchFamily="2" charset="-122"/>
                <a:ea typeface="宋体" panose="02010600030101010101" pitchFamily="2" charset="-122"/>
              </a:rPr>
              <a:t>前述的固定偏置放大电路，简单、容易调整，但在温度变化、三极管老化、电源电压波动等外部因素的影响下，将引起静态工作点的变动，严重时将使放大电路不能正常工作，其中影响最大的是温度的变化。</a:t>
            </a:r>
            <a:endParaRPr lang="zh-CN" altLang="en-US" b="1" i="0">
              <a:solidFill>
                <a:srgbClr val="0000FF"/>
              </a:solidFill>
              <a:latin typeface="宋体" panose="02010600030101010101" pitchFamily="2" charset="-122"/>
              <a:ea typeface="宋体" panose="02010600030101010101" pitchFamily="2" charset="-122"/>
              <a:sym typeface="Symbol" panose="05050102010706020507" pitchFamily="18" charset="2"/>
            </a:endParaRPr>
          </a:p>
        </p:txBody>
      </p:sp>
      <p:sp>
        <p:nvSpPr>
          <p:cNvPr id="71685" name="AutoShape 5">
            <a:hlinkClick r:id="" action="ppaction://hlinkshowjump?jump=previousslide" highlightClick="1"/>
            <a:extLst>
              <a:ext uri="{FF2B5EF4-FFF2-40B4-BE49-F238E27FC236}">
                <a16:creationId xmlns:a16="http://schemas.microsoft.com/office/drawing/2014/main" id="{BF602427-ADC8-C913-144F-3921A76363B5}"/>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1686" name="AutoShape 6">
            <a:hlinkClick r:id="" action="ppaction://hlinkshowjump?jump=nextslide" highlightClick="1"/>
            <a:extLst>
              <a:ext uri="{FF2B5EF4-FFF2-40B4-BE49-F238E27FC236}">
                <a16:creationId xmlns:a16="http://schemas.microsoft.com/office/drawing/2014/main" id="{DB422F55-B8EE-66CA-4F5C-1ED7A173AEF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1687" name="AutoShape 7">
            <a:hlinkClick r:id="" action="ppaction://hlinkshowjump?jump=firstslide" highlightClick="1"/>
            <a:extLst>
              <a:ext uri="{FF2B5EF4-FFF2-40B4-BE49-F238E27FC236}">
                <a16:creationId xmlns:a16="http://schemas.microsoft.com/office/drawing/2014/main" id="{8B6A6A56-60A4-041D-F5B3-9AAD1E5C01D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1688" name="AutoShape 8">
            <a:hlinkClick r:id="" action="ppaction://hlinkshowjump?jump=lastslideviewed" highlightClick="1"/>
            <a:extLst>
              <a:ext uri="{FF2B5EF4-FFF2-40B4-BE49-F238E27FC236}">
                <a16:creationId xmlns:a16="http://schemas.microsoft.com/office/drawing/2014/main" id="{E4ED1936-FBF9-08D0-56CD-D60A2FC70E25}"/>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07203"/>
                                        </p:tgtEl>
                                        <p:attrNameLst>
                                          <p:attrName>style.visibility</p:attrName>
                                        </p:attrNameLst>
                                      </p:cBhvr>
                                      <p:to>
                                        <p:strVal val="visible"/>
                                      </p:to>
                                    </p:set>
                                    <p:animEffect transition="in" filter="box(out)">
                                      <p:cBhvr>
                                        <p:cTn id="7" dur="500"/>
                                        <p:tgtEl>
                                          <p:spTgt spid="3072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07204"/>
                                        </p:tgtEl>
                                        <p:attrNameLst>
                                          <p:attrName>style.visibility</p:attrName>
                                        </p:attrNameLst>
                                      </p:cBhvr>
                                      <p:to>
                                        <p:strVal val="visible"/>
                                      </p:to>
                                    </p:set>
                                    <p:animEffect transition="in" filter="box(out)">
                                      <p:cBhvr>
                                        <p:cTn id="12" dur="500"/>
                                        <p:tgtEl>
                                          <p:spTgt spid="307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03" grpId="0"/>
      <p:bldP spid="307204" grpId="0"/>
    </p:bldLst>
  </p:timing>
</p:sld>
</file>

<file path=ppt/slides/slide6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08226" name="Rectangle 2">
            <a:extLst>
              <a:ext uri="{FF2B5EF4-FFF2-40B4-BE49-F238E27FC236}">
                <a16:creationId xmlns:a16="http://schemas.microsoft.com/office/drawing/2014/main" id="{196C84B2-E283-77DE-9E18-F974467BC6E6}"/>
              </a:ext>
            </a:extLst>
          </p:cNvPr>
          <p:cNvSpPr>
            <a:spLocks noGrp="1" noChangeArrowheads="1"/>
          </p:cNvSpPr>
          <p:nvPr>
            <p:ph type="title"/>
          </p:nvPr>
        </p:nvSpPr>
        <p:spPr>
          <a:xfrm>
            <a:off x="538163" y="458788"/>
            <a:ext cx="7543800" cy="609600"/>
          </a:xfrm>
        </p:spPr>
        <p:txBody>
          <a:bodyPr/>
          <a:lstStyle/>
          <a:p>
            <a:pPr algn="l" eaLnBrk="1" hangingPunct="1">
              <a:spcBef>
                <a:spcPct val="50000"/>
              </a:spcBef>
              <a:defRPr/>
            </a:pPr>
            <a:r>
              <a:rPr kumimoji="1" lang="en-US" altLang="zh-CN" sz="3200" b="1">
                <a:solidFill>
                  <a:srgbClr val="000099"/>
                </a:solidFill>
                <a:effectLst>
                  <a:outerShdw blurRad="38100" dist="38100" dir="2700000" algn="tl">
                    <a:srgbClr val="C0C0C0"/>
                  </a:outerShdw>
                </a:effectLst>
              </a:rPr>
              <a:t>10.4.1   </a:t>
            </a:r>
            <a:r>
              <a:rPr kumimoji="1" lang="zh-CN" altLang="en-US" sz="3200" b="1">
                <a:solidFill>
                  <a:srgbClr val="000099"/>
                </a:solidFill>
                <a:effectLst>
                  <a:outerShdw blurRad="38100" dist="38100" dir="2700000" algn="tl">
                    <a:srgbClr val="C0C0C0"/>
                  </a:outerShdw>
                </a:effectLst>
              </a:rPr>
              <a:t>温度变化对静态工作点的影响</a:t>
            </a:r>
          </a:p>
        </p:txBody>
      </p:sp>
      <p:sp>
        <p:nvSpPr>
          <p:cNvPr id="308228" name="Rectangle 4">
            <a:extLst>
              <a:ext uri="{FF2B5EF4-FFF2-40B4-BE49-F238E27FC236}">
                <a16:creationId xmlns:a16="http://schemas.microsoft.com/office/drawing/2014/main" id="{D90176FF-95FA-5837-BEDA-D05604A5B7C0}"/>
              </a:ext>
            </a:extLst>
          </p:cNvPr>
          <p:cNvSpPr>
            <a:spLocks noChangeArrowheads="1"/>
          </p:cNvSpPr>
          <p:nvPr/>
        </p:nvSpPr>
        <p:spPr bwMode="auto">
          <a:xfrm>
            <a:off x="801688" y="3429000"/>
            <a:ext cx="792480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nSpc>
                <a:spcPct val="120000"/>
              </a:lnSpc>
            </a:pPr>
            <a:r>
              <a:rPr lang="en-US" altLang="zh-CN" b="1" i="0">
                <a:solidFill>
                  <a:schemeClr val="tx2"/>
                </a:solidFill>
                <a:ea typeface="宋体" panose="02010600030101010101" pitchFamily="2" charset="-122"/>
              </a:rPr>
              <a:t>        </a:t>
            </a:r>
            <a:r>
              <a:rPr lang="zh-CN" altLang="en-US" b="1" i="0">
                <a:solidFill>
                  <a:schemeClr val="tx2"/>
                </a:solidFill>
                <a:ea typeface="宋体" panose="02010600030101010101" pitchFamily="2" charset="-122"/>
              </a:rPr>
              <a:t>上式表明，当</a:t>
            </a:r>
            <a:r>
              <a:rPr lang="en-US" altLang="zh-CN" b="1">
                <a:solidFill>
                  <a:srgbClr val="FF0000"/>
                </a:solidFill>
                <a:ea typeface="宋体" panose="02010600030101010101" pitchFamily="2" charset="-122"/>
              </a:rPr>
              <a:t>U</a:t>
            </a:r>
            <a:r>
              <a:rPr lang="en-US" altLang="zh-CN" sz="2400" b="1" i="0" baseline="-25000">
                <a:solidFill>
                  <a:srgbClr val="FF0000"/>
                </a:solidFill>
                <a:ea typeface="宋体" panose="02010600030101010101" pitchFamily="2" charset="-122"/>
              </a:rPr>
              <a:t>CC</a:t>
            </a:r>
            <a:r>
              <a:rPr lang="zh-CN" altLang="en-US" b="1" i="0">
                <a:solidFill>
                  <a:schemeClr val="tx2"/>
                </a:solidFill>
                <a:ea typeface="宋体" panose="02010600030101010101" pitchFamily="2" charset="-122"/>
              </a:rPr>
              <a:t>和</a:t>
            </a:r>
            <a:r>
              <a:rPr lang="zh-CN" altLang="en-US" b="1">
                <a:solidFill>
                  <a:schemeClr val="tx2"/>
                </a:solidFill>
                <a:ea typeface="宋体" panose="02010600030101010101" pitchFamily="2" charset="-122"/>
              </a:rPr>
              <a:t> </a:t>
            </a:r>
            <a:r>
              <a:rPr lang="en-US" altLang="zh-CN" b="1">
                <a:solidFill>
                  <a:srgbClr val="FF0000"/>
                </a:solidFill>
                <a:ea typeface="宋体" panose="02010600030101010101" pitchFamily="2" charset="-122"/>
              </a:rPr>
              <a:t>R</a:t>
            </a:r>
            <a:r>
              <a:rPr lang="en-US" altLang="zh-CN" sz="2400" b="1" i="0" baseline="-25000">
                <a:solidFill>
                  <a:srgbClr val="FF0000"/>
                </a:solidFill>
                <a:ea typeface="宋体" panose="02010600030101010101" pitchFamily="2" charset="-122"/>
              </a:rPr>
              <a:t>B</a:t>
            </a:r>
            <a:r>
              <a:rPr lang="zh-CN" altLang="en-US" b="1" i="0">
                <a:solidFill>
                  <a:schemeClr val="tx2"/>
                </a:solidFill>
                <a:ea typeface="宋体" panose="02010600030101010101" pitchFamily="2" charset="-122"/>
              </a:rPr>
              <a:t>一定时， </a:t>
            </a:r>
            <a:r>
              <a:rPr lang="en-US" altLang="zh-CN" b="1">
                <a:solidFill>
                  <a:srgbClr val="FF0000"/>
                </a:solidFill>
                <a:ea typeface="宋体" panose="02010600030101010101" pitchFamily="2" charset="-122"/>
              </a:rPr>
              <a:t>I</a:t>
            </a:r>
            <a:r>
              <a:rPr lang="en-US" altLang="zh-CN" sz="2400" b="1" baseline="-25000">
                <a:solidFill>
                  <a:srgbClr val="FF0000"/>
                </a:solidFill>
                <a:ea typeface="宋体" panose="02010600030101010101" pitchFamily="2" charset="-122"/>
              </a:rPr>
              <a:t>C</a:t>
            </a:r>
            <a:r>
              <a:rPr lang="zh-CN" altLang="en-US" b="1" i="0">
                <a:solidFill>
                  <a:schemeClr val="tx2"/>
                </a:solidFill>
                <a:ea typeface="宋体" panose="02010600030101010101" pitchFamily="2" charset="-122"/>
              </a:rPr>
              <a:t>与 </a:t>
            </a:r>
            <a:r>
              <a:rPr lang="en-US" altLang="zh-CN" b="1">
                <a:solidFill>
                  <a:srgbClr val="FF0000"/>
                </a:solidFill>
                <a:ea typeface="宋体" panose="02010600030101010101" pitchFamily="2" charset="-122"/>
              </a:rPr>
              <a:t>U</a:t>
            </a:r>
            <a:r>
              <a:rPr lang="en-US" altLang="zh-CN" sz="2400" b="1" i="0" baseline="-25000">
                <a:solidFill>
                  <a:srgbClr val="FF0000"/>
                </a:solidFill>
                <a:ea typeface="宋体" panose="02010600030101010101" pitchFamily="2" charset="-122"/>
              </a:rPr>
              <a:t>BE</a:t>
            </a:r>
            <a:r>
              <a:rPr lang="zh-CN" altLang="en-US" b="1" i="0">
                <a:solidFill>
                  <a:schemeClr val="tx2"/>
                </a:solidFill>
                <a:ea typeface="宋体" panose="02010600030101010101" pitchFamily="2" charset="-122"/>
              </a:rPr>
              <a:t>、</a:t>
            </a:r>
          </a:p>
          <a:p>
            <a:pPr>
              <a:lnSpc>
                <a:spcPct val="120000"/>
              </a:lnSpc>
            </a:pPr>
            <a:r>
              <a:rPr lang="zh-CN" altLang="en-US" b="1">
                <a:solidFill>
                  <a:srgbClr val="FF0000"/>
                </a:solidFill>
                <a:ea typeface="宋体" panose="02010600030101010101" pitchFamily="2" charset="-122"/>
                <a:sym typeface="Symbol" panose="05050102010706020507" pitchFamily="18" charset="2"/>
              </a:rPr>
              <a:t></a:t>
            </a:r>
            <a:r>
              <a:rPr lang="zh-CN" altLang="en-US" b="1" i="0">
                <a:solidFill>
                  <a:srgbClr val="FF0000"/>
                </a:solidFill>
                <a:ea typeface="宋体" panose="02010600030101010101" pitchFamily="2" charset="-122"/>
                <a:sym typeface="Symbol" panose="05050102010706020507" pitchFamily="18" charset="2"/>
              </a:rPr>
              <a:t> </a:t>
            </a:r>
            <a:r>
              <a:rPr lang="zh-CN" altLang="en-US" b="1" i="0">
                <a:solidFill>
                  <a:schemeClr val="tx2"/>
                </a:solidFill>
                <a:ea typeface="宋体" panose="02010600030101010101" pitchFamily="2" charset="-122"/>
                <a:sym typeface="Symbol" panose="05050102010706020507" pitchFamily="18" charset="2"/>
              </a:rPr>
              <a:t>以及 </a:t>
            </a:r>
            <a:r>
              <a:rPr lang="en-US" altLang="zh-CN" b="1">
                <a:solidFill>
                  <a:srgbClr val="FF0000"/>
                </a:solidFill>
                <a:ea typeface="宋体" panose="02010600030101010101" pitchFamily="2" charset="-122"/>
                <a:sym typeface="Symbol" panose="05050102010706020507" pitchFamily="18" charset="2"/>
              </a:rPr>
              <a:t>I</a:t>
            </a:r>
            <a:r>
              <a:rPr lang="en-US" altLang="zh-CN" sz="2400" b="1" i="0" baseline="-25000">
                <a:solidFill>
                  <a:srgbClr val="FF0000"/>
                </a:solidFill>
                <a:ea typeface="宋体" panose="02010600030101010101" pitchFamily="2" charset="-122"/>
                <a:sym typeface="Symbol" panose="05050102010706020507" pitchFamily="18" charset="2"/>
              </a:rPr>
              <a:t>CEO</a:t>
            </a:r>
            <a:r>
              <a:rPr lang="en-US" altLang="zh-CN" sz="2400" b="1" i="0" baseline="-25000">
                <a:solidFill>
                  <a:schemeClr val="tx2"/>
                </a:solidFill>
                <a:ea typeface="宋体" panose="02010600030101010101" pitchFamily="2" charset="-122"/>
                <a:sym typeface="Symbol" panose="05050102010706020507" pitchFamily="18" charset="2"/>
              </a:rPr>
              <a:t> </a:t>
            </a:r>
            <a:r>
              <a:rPr lang="zh-CN" altLang="en-US" b="1" i="0">
                <a:solidFill>
                  <a:schemeClr val="tx2"/>
                </a:solidFill>
                <a:ea typeface="宋体" panose="02010600030101010101" pitchFamily="2" charset="-122"/>
                <a:sym typeface="Symbol" panose="05050102010706020507" pitchFamily="18" charset="2"/>
              </a:rPr>
              <a:t>有关</a:t>
            </a:r>
            <a:r>
              <a:rPr lang="zh-CN" altLang="en-US" b="1" i="0">
                <a:solidFill>
                  <a:schemeClr val="tx2"/>
                </a:solidFill>
                <a:latin typeface="宋体" panose="02010600030101010101" pitchFamily="2" charset="-122"/>
                <a:ea typeface="宋体" panose="02010600030101010101" pitchFamily="2" charset="-122"/>
                <a:sym typeface="Symbol" panose="05050102010706020507" pitchFamily="18" charset="2"/>
              </a:rPr>
              <a:t>，而这三个参数随温度而变化。</a:t>
            </a:r>
          </a:p>
        </p:txBody>
      </p:sp>
      <p:sp>
        <p:nvSpPr>
          <p:cNvPr id="72708" name="Rectangle 12">
            <a:extLst>
              <a:ext uri="{FF2B5EF4-FFF2-40B4-BE49-F238E27FC236}">
                <a16:creationId xmlns:a16="http://schemas.microsoft.com/office/drawing/2014/main" id="{46658049-A587-243E-79DF-8A58AFD5B193}"/>
              </a:ext>
            </a:extLst>
          </p:cNvPr>
          <p:cNvSpPr>
            <a:spLocks noChangeArrowheads="1"/>
          </p:cNvSpPr>
          <p:nvPr/>
        </p:nvSpPr>
        <p:spPr bwMode="auto">
          <a:xfrm>
            <a:off x="838200" y="1720850"/>
            <a:ext cx="49530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endParaRPr lang="zh-CN" altLang="en-US"/>
          </a:p>
        </p:txBody>
      </p:sp>
      <p:sp>
        <p:nvSpPr>
          <p:cNvPr id="72709" name="Rectangle 17">
            <a:extLst>
              <a:ext uri="{FF2B5EF4-FFF2-40B4-BE49-F238E27FC236}">
                <a16:creationId xmlns:a16="http://schemas.microsoft.com/office/drawing/2014/main" id="{679DC690-76C3-25E3-DFCD-2314389A2FA8}"/>
              </a:ext>
            </a:extLst>
          </p:cNvPr>
          <p:cNvSpPr>
            <a:spLocks noChangeArrowheads="1"/>
          </p:cNvSpPr>
          <p:nvPr/>
        </p:nvSpPr>
        <p:spPr bwMode="auto">
          <a:xfrm>
            <a:off x="431800" y="4824413"/>
            <a:ext cx="8534400"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lstStyle/>
          <a:p>
            <a:pPr>
              <a:spcBef>
                <a:spcPct val="50000"/>
              </a:spcBef>
            </a:pPr>
            <a:endParaRPr lang="zh-CN" altLang="en-US"/>
          </a:p>
        </p:txBody>
      </p:sp>
      <p:sp>
        <p:nvSpPr>
          <p:cNvPr id="308242" name="Rectangle 18">
            <a:extLst>
              <a:ext uri="{FF2B5EF4-FFF2-40B4-BE49-F238E27FC236}">
                <a16:creationId xmlns:a16="http://schemas.microsoft.com/office/drawing/2014/main" id="{B599E62D-FC3F-E103-E32C-7E23CBCF3395}"/>
              </a:ext>
            </a:extLst>
          </p:cNvPr>
          <p:cNvSpPr>
            <a:spLocks noChangeArrowheads="1"/>
          </p:cNvSpPr>
          <p:nvPr/>
        </p:nvSpPr>
        <p:spPr bwMode="auto">
          <a:xfrm>
            <a:off x="801688" y="4776788"/>
            <a:ext cx="80708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zh-CN" altLang="en-US" b="1" i="0">
                <a:solidFill>
                  <a:schemeClr val="tx1"/>
                </a:solidFill>
                <a:latin typeface="宋体" panose="02010600030101010101" pitchFamily="2" charset="-122"/>
                <a:ea typeface="宋体" panose="02010600030101010101" pitchFamily="2" charset="-122"/>
              </a:rPr>
              <a:t>温度升高时，</a:t>
            </a:r>
            <a:r>
              <a:rPr lang="zh-CN" altLang="en-US" b="1" i="0">
                <a:solidFill>
                  <a:schemeClr val="tx1"/>
                </a:solidFill>
                <a:ea typeface="宋体" panose="02010600030101010101" pitchFamily="2" charset="-122"/>
                <a:sym typeface="Symbol" panose="05050102010706020507" pitchFamily="18" charset="2"/>
              </a:rPr>
              <a:t> </a:t>
            </a:r>
            <a:r>
              <a:rPr lang="en-US" altLang="zh-CN" b="1">
                <a:solidFill>
                  <a:schemeClr val="tx1"/>
                </a:solidFill>
                <a:ea typeface="宋体" panose="02010600030101010101" pitchFamily="2" charset="-122"/>
                <a:sym typeface="Symbol" panose="05050102010706020507" pitchFamily="18" charset="2"/>
              </a:rPr>
              <a:t>I</a:t>
            </a:r>
            <a:r>
              <a:rPr lang="en-US" altLang="zh-CN" sz="2400" b="1" i="0" baseline="-25000">
                <a:solidFill>
                  <a:schemeClr val="tx1"/>
                </a:solidFill>
                <a:ea typeface="宋体" panose="02010600030101010101" pitchFamily="2" charset="-122"/>
                <a:sym typeface="Symbol" panose="05050102010706020507" pitchFamily="18" charset="2"/>
              </a:rPr>
              <a:t>C</a:t>
            </a:r>
            <a:r>
              <a:rPr lang="zh-CN" altLang="en-US" b="1" i="0">
                <a:solidFill>
                  <a:schemeClr val="tx1"/>
                </a:solidFill>
                <a:latin typeface="宋体" panose="02010600030101010101" pitchFamily="2" charset="-122"/>
                <a:ea typeface="宋体" panose="02010600030101010101" pitchFamily="2" charset="-122"/>
              </a:rPr>
              <a:t>将增加，使</a:t>
            </a:r>
            <a:r>
              <a:rPr lang="en-US" altLang="zh-CN" b="1" i="0">
                <a:solidFill>
                  <a:schemeClr val="tx1"/>
                </a:solidFill>
                <a:ea typeface="宋体" panose="02010600030101010101" pitchFamily="2" charset="-122"/>
              </a:rPr>
              <a:t>Q</a:t>
            </a:r>
            <a:r>
              <a:rPr lang="zh-CN" altLang="en-US" b="1" i="0">
                <a:solidFill>
                  <a:schemeClr val="tx1"/>
                </a:solidFill>
                <a:latin typeface="宋体" panose="02010600030101010101" pitchFamily="2" charset="-122"/>
                <a:ea typeface="宋体" panose="02010600030101010101" pitchFamily="2" charset="-122"/>
              </a:rPr>
              <a:t>点沿负载线上移。</a:t>
            </a:r>
            <a:endParaRPr lang="zh-CN" altLang="en-US" b="1" i="0">
              <a:solidFill>
                <a:schemeClr val="bg1"/>
              </a:solidFill>
              <a:latin typeface="宋体" panose="02010600030101010101" pitchFamily="2" charset="-122"/>
              <a:ea typeface="宋体" panose="02010600030101010101" pitchFamily="2" charset="-122"/>
            </a:endParaRPr>
          </a:p>
        </p:txBody>
      </p:sp>
      <p:sp>
        <p:nvSpPr>
          <p:cNvPr id="72711" name="AutoShape 20">
            <a:hlinkClick r:id="" action="ppaction://hlinkshowjump?jump=previousslide" highlightClick="1"/>
            <a:extLst>
              <a:ext uri="{FF2B5EF4-FFF2-40B4-BE49-F238E27FC236}">
                <a16:creationId xmlns:a16="http://schemas.microsoft.com/office/drawing/2014/main" id="{26A2FAF2-0F0F-C174-5B11-C0734395F99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2712" name="AutoShape 21">
            <a:hlinkClick r:id="" action="ppaction://hlinkshowjump?jump=nextslide" highlightClick="1"/>
            <a:extLst>
              <a:ext uri="{FF2B5EF4-FFF2-40B4-BE49-F238E27FC236}">
                <a16:creationId xmlns:a16="http://schemas.microsoft.com/office/drawing/2014/main" id="{E999140D-69F2-E256-A0CD-A1AB90D96F4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2713" name="AutoShape 22">
            <a:hlinkClick r:id="" action="ppaction://hlinkshowjump?jump=firstslide" highlightClick="1"/>
            <a:extLst>
              <a:ext uri="{FF2B5EF4-FFF2-40B4-BE49-F238E27FC236}">
                <a16:creationId xmlns:a16="http://schemas.microsoft.com/office/drawing/2014/main" id="{AE621D1A-1DC4-787E-91DF-51394A554F0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2714" name="AutoShape 23">
            <a:hlinkClick r:id="" action="ppaction://hlinkshowjump?jump=lastslideviewed" highlightClick="1"/>
            <a:extLst>
              <a:ext uri="{FF2B5EF4-FFF2-40B4-BE49-F238E27FC236}">
                <a16:creationId xmlns:a16="http://schemas.microsoft.com/office/drawing/2014/main" id="{A1721AB1-9BEF-02DA-E710-72771998C17B}"/>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4" name="Object 4">
            <a:extLst>
              <a:ext uri="{FF2B5EF4-FFF2-40B4-BE49-F238E27FC236}">
                <a16:creationId xmlns:a16="http://schemas.microsoft.com/office/drawing/2014/main" id="{5A2E7CB0-C58F-F210-825A-1939E002F5FD}"/>
              </a:ext>
            </a:extLst>
          </p:cNvPr>
          <p:cNvGraphicFramePr>
            <a:graphicFrameLocks noChangeAspect="1"/>
          </p:cNvGraphicFramePr>
          <p:nvPr/>
        </p:nvGraphicFramePr>
        <p:xfrm>
          <a:off x="2932113" y="1352550"/>
          <a:ext cx="2859087" cy="779463"/>
        </p:xfrm>
        <a:graphic>
          <a:graphicData uri="http://schemas.openxmlformats.org/presentationml/2006/ole">
            <mc:AlternateContent xmlns:mc="http://schemas.openxmlformats.org/markup-compatibility/2006">
              <mc:Choice xmlns:v="urn:schemas-microsoft-com:vml" Requires="v">
                <p:oleObj r:id="rId3" imgW="4013280" imgH="979560" progId="Equation.3">
                  <p:embed/>
                </p:oleObj>
              </mc:Choice>
              <mc:Fallback>
                <p:oleObj r:id="rId3" imgW="4013280" imgH="979560" progId="Equation.3">
                  <p:embed/>
                  <p:pic>
                    <p:nvPicPr>
                      <p:cNvPr id="0" name="Object 4"/>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932113" y="1352550"/>
                        <a:ext cx="2859087"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5" name="Text Box 5">
            <a:extLst>
              <a:ext uri="{FF2B5EF4-FFF2-40B4-BE49-F238E27FC236}">
                <a16:creationId xmlns:a16="http://schemas.microsoft.com/office/drawing/2014/main" id="{BDA596D8-5037-E54C-FE63-3C1C41E0B788}"/>
              </a:ext>
            </a:extLst>
          </p:cNvPr>
          <p:cNvSpPr txBox="1">
            <a:spLocks noChangeArrowheads="1"/>
          </p:cNvSpPr>
          <p:nvPr/>
        </p:nvSpPr>
        <p:spPr bwMode="auto">
          <a:xfrm>
            <a:off x="1196975" y="2330450"/>
            <a:ext cx="7005638"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spcBef>
                <a:spcPct val="50000"/>
              </a:spcBef>
            </a:pPr>
            <a:r>
              <a:rPr lang="zh-CN" altLang="en-US" sz="2200" b="1" i="0">
                <a:solidFill>
                  <a:schemeClr val="tx1"/>
                </a:solidFill>
                <a:ea typeface="宋体" panose="02010600030101010101" pitchFamily="2" charset="-122"/>
              </a:rPr>
              <a:t>　</a:t>
            </a:r>
            <a:r>
              <a:rPr lang="zh-CN" altLang="en-US" b="1" i="0">
                <a:solidFill>
                  <a:schemeClr val="tx1"/>
                </a:solidFill>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当</a:t>
            </a:r>
            <a:r>
              <a:rPr lang="zh-CN" altLang="en-US" b="1" i="0">
                <a:solidFill>
                  <a:schemeClr val="tx1"/>
                </a:solidFill>
                <a:ea typeface="宋体" panose="02010600030101010101" pitchFamily="2" charset="-122"/>
              </a:rPr>
              <a:t> </a:t>
            </a:r>
            <a:r>
              <a:rPr lang="en-US" altLang="zh-CN" b="1" i="0">
                <a:ea typeface="宋体" panose="02010600030101010101" pitchFamily="2" charset="-122"/>
              </a:rPr>
              <a:t>R</a:t>
            </a:r>
            <a:r>
              <a:rPr lang="en-US" altLang="zh-CN" b="1" i="0" baseline="-25000">
                <a:ea typeface="宋体" panose="02010600030101010101" pitchFamily="2" charset="-122"/>
              </a:rPr>
              <a:t>B</a:t>
            </a:r>
            <a:r>
              <a:rPr lang="en-US" altLang="zh-CN" b="1" i="0">
                <a:solidFill>
                  <a:schemeClr val="tx1"/>
                </a:solidFill>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一经选定后，</a:t>
            </a:r>
            <a:r>
              <a:rPr lang="en-US" altLang="zh-CN" b="1" i="0">
                <a:ea typeface="宋体" panose="02010600030101010101" pitchFamily="2" charset="-122"/>
              </a:rPr>
              <a:t>I</a:t>
            </a:r>
            <a:r>
              <a:rPr lang="en-US" altLang="zh-CN" b="1" i="0" baseline="-25000">
                <a:ea typeface="宋体" panose="02010600030101010101" pitchFamily="2" charset="-122"/>
              </a:rPr>
              <a:t>B</a:t>
            </a:r>
            <a:r>
              <a:rPr lang="en-US" altLang="zh-CN" b="1" i="0">
                <a:solidFill>
                  <a:schemeClr val="tx1"/>
                </a:solidFill>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也就固定不变，称为固定偏置放大电路，它不能稳定</a:t>
            </a:r>
            <a:r>
              <a:rPr lang="zh-CN" altLang="en-US" b="1" i="0">
                <a:solidFill>
                  <a:schemeClr val="tx1"/>
                </a:solidFill>
                <a:ea typeface="宋体" panose="02010600030101010101" pitchFamily="2" charset="-122"/>
              </a:rPr>
              <a:t> </a:t>
            </a:r>
            <a:r>
              <a:rPr lang="en-US" altLang="zh-CN" b="1" i="0">
                <a:ea typeface="宋体" panose="02010600030101010101" pitchFamily="2" charset="-122"/>
              </a:rPr>
              <a:t>Q</a:t>
            </a:r>
            <a:r>
              <a:rPr lang="en-US" altLang="zh-CN" b="1" i="0">
                <a:solidFill>
                  <a:schemeClr val="tx1"/>
                </a:solidFill>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点。</a:t>
            </a:r>
            <a:r>
              <a:rPr lang="zh-CN" altLang="en-US" sz="2200" b="1" i="0">
                <a:solidFill>
                  <a:schemeClr val="tx1"/>
                </a:solidFill>
                <a:ea typeface="宋体" panose="02010600030101010101" pitchFamily="2" charset="-122"/>
              </a:rPr>
              <a:t> </a:t>
            </a:r>
            <a:endParaRPr lang="zh-CN" altLang="zh-CN" sz="2200" b="1" i="0">
              <a:solidFill>
                <a:schemeClr val="tx1"/>
              </a:solidFill>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8228"/>
                                        </p:tgtEl>
                                        <p:attrNameLst>
                                          <p:attrName>style.visibility</p:attrName>
                                        </p:attrNameLst>
                                      </p:cBhvr>
                                      <p:to>
                                        <p:strVal val="visible"/>
                                      </p:to>
                                    </p:set>
                                    <p:animEffect transition="in" filter="wipe(left)">
                                      <p:cBhvr>
                                        <p:cTn id="7" dur="500"/>
                                        <p:tgtEl>
                                          <p:spTgt spid="30822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08242"/>
                                        </p:tgtEl>
                                        <p:attrNameLst>
                                          <p:attrName>style.visibility</p:attrName>
                                        </p:attrNameLst>
                                      </p:cBhvr>
                                      <p:to>
                                        <p:strVal val="visible"/>
                                      </p:to>
                                    </p:set>
                                    <p:animEffect transition="in" filter="wipe(left)">
                                      <p:cBhvr>
                                        <p:cTn id="12" dur="500"/>
                                        <p:tgtEl>
                                          <p:spTgt spid="30824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ppt_x</p:attrName>
                                        </p:attrNameLst>
                                      </p:cBhvr>
                                      <p:tavLst>
                                        <p:tav tm="0">
                                          <p:val>
                                            <p:strVal val="#ppt_x"/>
                                          </p:val>
                                        </p:tav>
                                        <p:tav tm="100000">
                                          <p:val>
                                            <p:strVal val="#ppt_x"/>
                                          </p:val>
                                        </p:tav>
                                      </p:tavLst>
                                    </p:anim>
                                    <p:anim calcmode="lin" valueType="num">
                                      <p:cBhvr>
                                        <p:cTn id="1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ppt_x</p:attrName>
                                        </p:attrNameLst>
                                      </p:cBhvr>
                                      <p:tavLst>
                                        <p:tav tm="0">
                                          <p:val>
                                            <p:strVal val="#ppt_x"/>
                                          </p:val>
                                        </p:tav>
                                        <p:tav tm="100000">
                                          <p:val>
                                            <p:strVal val="#ppt_x"/>
                                          </p:val>
                                        </p:tav>
                                      </p:tavLst>
                                    </p:anim>
                                    <p:anim calcmode="lin" valueType="num">
                                      <p:cBhvr>
                                        <p:cTn id="2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8228" grpId="0"/>
      <p:bldP spid="308242" grpId="0"/>
      <p:bldP spid="5" grpId="0" bldLvl="0"/>
    </p:bldLst>
  </p:timing>
</p:sld>
</file>

<file path=ppt/slides/slide6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071E7EB3-88F8-C626-30E2-3CD47EF241A5}"/>
              </a:ext>
            </a:extLst>
          </p:cNvPr>
          <p:cNvGrpSpPr>
            <a:grpSpLocks/>
          </p:cNvGrpSpPr>
          <p:nvPr/>
        </p:nvGrpSpPr>
        <p:grpSpPr bwMode="auto">
          <a:xfrm>
            <a:off x="914400" y="966788"/>
            <a:ext cx="2895600" cy="2782887"/>
            <a:chOff x="768" y="1271"/>
            <a:chExt cx="1824" cy="1753"/>
          </a:xfrm>
        </p:grpSpPr>
        <p:sp>
          <p:nvSpPr>
            <p:cNvPr id="73731" name="Freeform 3">
              <a:extLst>
                <a:ext uri="{FF2B5EF4-FFF2-40B4-BE49-F238E27FC236}">
                  <a16:creationId xmlns:a16="http://schemas.microsoft.com/office/drawing/2014/main" id="{2260DA48-E00C-F0C9-F0AE-2FA49F4EFDB6}"/>
                </a:ext>
              </a:extLst>
            </p:cNvPr>
            <p:cNvSpPr>
              <a:spLocks noChangeArrowheads="1"/>
            </p:cNvSpPr>
            <p:nvPr/>
          </p:nvSpPr>
          <p:spPr bwMode="auto">
            <a:xfrm>
              <a:off x="768" y="2688"/>
              <a:ext cx="1824" cy="288"/>
            </a:xfrm>
            <a:custGeom>
              <a:avLst/>
              <a:gdLst>
                <a:gd name="T0" fmla="*/ 19 w 2387"/>
                <a:gd name="T1" fmla="*/ 131 h 131"/>
                <a:gd name="T2" fmla="*/ 69 w 2387"/>
                <a:gd name="T3" fmla="*/ 95 h 131"/>
                <a:gd name="T4" fmla="*/ 431 w 2387"/>
                <a:gd name="T5" fmla="*/ 24 h 131"/>
                <a:gd name="T6" fmla="*/ 2387 w 2387"/>
                <a:gd name="T7" fmla="*/ 0 h 131"/>
              </a:gdLst>
              <a:ahLst/>
              <a:cxnLst>
                <a:cxn ang="0">
                  <a:pos x="T0" y="T1"/>
                </a:cxn>
                <a:cxn ang="0">
                  <a:pos x="T2" y="T3"/>
                </a:cxn>
                <a:cxn ang="0">
                  <a:pos x="T4" y="T5"/>
                </a:cxn>
                <a:cxn ang="0">
                  <a:pos x="T6" y="T7"/>
                </a:cxn>
              </a:cxnLst>
              <a:rect l="0" t="0" r="r" b="b"/>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a:solidFill>
                <a:schemeClr val="tx2"/>
              </a:solidFill>
              <a:prstDash val="dash"/>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3732" name="Freeform 4">
              <a:extLst>
                <a:ext uri="{FF2B5EF4-FFF2-40B4-BE49-F238E27FC236}">
                  <a16:creationId xmlns:a16="http://schemas.microsoft.com/office/drawing/2014/main" id="{59E5EE9C-CAB8-9288-F28E-3ABADC911694}"/>
                </a:ext>
              </a:extLst>
            </p:cNvPr>
            <p:cNvSpPr>
              <a:spLocks noChangeArrowheads="1"/>
            </p:cNvSpPr>
            <p:nvPr/>
          </p:nvSpPr>
          <p:spPr bwMode="auto">
            <a:xfrm>
              <a:off x="782" y="2423"/>
              <a:ext cx="1762" cy="601"/>
            </a:xfrm>
            <a:custGeom>
              <a:avLst/>
              <a:gdLst>
                <a:gd name="T0" fmla="*/ 0 w 2308"/>
                <a:gd name="T1" fmla="*/ 504 h 504"/>
                <a:gd name="T2" fmla="*/ 15 w 2308"/>
                <a:gd name="T3" fmla="*/ 314 h 504"/>
                <a:gd name="T4" fmla="*/ 52 w 2308"/>
                <a:gd name="T5" fmla="*/ 276 h 504"/>
                <a:gd name="T6" fmla="*/ 172 w 2308"/>
                <a:gd name="T7" fmla="*/ 156 h 504"/>
                <a:gd name="T8" fmla="*/ 340 w 2308"/>
                <a:gd name="T9" fmla="*/ 72 h 504"/>
                <a:gd name="T10" fmla="*/ 748 w 2308"/>
                <a:gd name="T11" fmla="*/ 48 h 504"/>
                <a:gd name="T12" fmla="*/ 2308 w 2308"/>
                <a:gd name="T13" fmla="*/ 0 h 504"/>
              </a:gdLst>
              <a:ahLst/>
              <a:cxnLst>
                <a:cxn ang="0">
                  <a:pos x="T0" y="T1"/>
                </a:cxn>
                <a:cxn ang="0">
                  <a:pos x="T2" y="T3"/>
                </a:cxn>
                <a:cxn ang="0">
                  <a:pos x="T4" y="T5"/>
                </a:cxn>
                <a:cxn ang="0">
                  <a:pos x="T6" y="T7"/>
                </a:cxn>
                <a:cxn ang="0">
                  <a:pos x="T8" y="T9"/>
                </a:cxn>
                <a:cxn ang="0">
                  <a:pos x="T10" y="T11"/>
                </a:cxn>
                <a:cxn ang="0">
                  <a:pos x="T12" y="T13"/>
                </a:cxn>
              </a:cxnLst>
              <a:rect l="0" t="0" r="r" b="b"/>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a:solidFill>
                <a:schemeClr val="tx2"/>
              </a:solidFill>
              <a:prstDash val="dash"/>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3733" name="Freeform 5">
              <a:extLst>
                <a:ext uri="{FF2B5EF4-FFF2-40B4-BE49-F238E27FC236}">
                  <a16:creationId xmlns:a16="http://schemas.microsoft.com/office/drawing/2014/main" id="{5425ED8C-2FE4-12F8-C547-FD8896523696}"/>
                </a:ext>
              </a:extLst>
            </p:cNvPr>
            <p:cNvSpPr>
              <a:spLocks noChangeArrowheads="1"/>
            </p:cNvSpPr>
            <p:nvPr/>
          </p:nvSpPr>
          <p:spPr bwMode="auto">
            <a:xfrm>
              <a:off x="780" y="2135"/>
              <a:ext cx="1764" cy="841"/>
            </a:xfrm>
            <a:custGeom>
              <a:avLst/>
              <a:gdLst>
                <a:gd name="T0" fmla="*/ 0 w 2299"/>
                <a:gd name="T1" fmla="*/ 948 h 948"/>
                <a:gd name="T2" fmla="*/ 55 w 2299"/>
                <a:gd name="T3" fmla="*/ 408 h 948"/>
                <a:gd name="T4" fmla="*/ 211 w 2299"/>
                <a:gd name="T5" fmla="*/ 156 h 948"/>
                <a:gd name="T6" fmla="*/ 413 w 2299"/>
                <a:gd name="T7" fmla="*/ 69 h 948"/>
                <a:gd name="T8" fmla="*/ 1207 w 2299"/>
                <a:gd name="T9" fmla="*/ 12 h 948"/>
                <a:gd name="T10" fmla="*/ 2299 w 2299"/>
                <a:gd name="T11" fmla="*/ 0 h 948"/>
              </a:gdLst>
              <a:ahLst/>
              <a:cxnLst>
                <a:cxn ang="0">
                  <a:pos x="T0" y="T1"/>
                </a:cxn>
                <a:cxn ang="0">
                  <a:pos x="T2" y="T3"/>
                </a:cxn>
                <a:cxn ang="0">
                  <a:pos x="T4" y="T5"/>
                </a:cxn>
                <a:cxn ang="0">
                  <a:pos x="T6" y="T7"/>
                </a:cxn>
                <a:cxn ang="0">
                  <a:pos x="T8" y="T9"/>
                </a:cxn>
                <a:cxn ang="0">
                  <a:pos x="T10" y="T11"/>
                </a:cxn>
              </a:cxnLst>
              <a:rect l="0" t="0" r="r" b="b"/>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a:solidFill>
                <a:schemeClr val="tx2"/>
              </a:solidFill>
              <a:prstDash val="dash"/>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3734" name="Freeform 6">
              <a:extLst>
                <a:ext uri="{FF2B5EF4-FFF2-40B4-BE49-F238E27FC236}">
                  <a16:creationId xmlns:a16="http://schemas.microsoft.com/office/drawing/2014/main" id="{A51DB9C9-DEE3-FA81-D42A-FE47C1181F5A}"/>
                </a:ext>
              </a:extLst>
            </p:cNvPr>
            <p:cNvSpPr>
              <a:spLocks noChangeArrowheads="1"/>
            </p:cNvSpPr>
            <p:nvPr/>
          </p:nvSpPr>
          <p:spPr bwMode="auto">
            <a:xfrm>
              <a:off x="782" y="1872"/>
              <a:ext cx="1714" cy="1103"/>
            </a:xfrm>
            <a:custGeom>
              <a:avLst/>
              <a:gdLst>
                <a:gd name="T0" fmla="*/ 0 w 2260"/>
                <a:gd name="T1" fmla="*/ 1380 h 1380"/>
                <a:gd name="T2" fmla="*/ 73 w 2260"/>
                <a:gd name="T3" fmla="*/ 525 h 1380"/>
                <a:gd name="T4" fmla="*/ 155 w 2260"/>
                <a:gd name="T5" fmla="*/ 157 h 1380"/>
                <a:gd name="T6" fmla="*/ 483 w 2260"/>
                <a:gd name="T7" fmla="*/ 50 h 1380"/>
                <a:gd name="T8" fmla="*/ 2260 w 2260"/>
                <a:gd name="T9" fmla="*/ 0 h 1380"/>
              </a:gdLst>
              <a:ahLst/>
              <a:cxnLst>
                <a:cxn ang="0">
                  <a:pos x="T0" y="T1"/>
                </a:cxn>
                <a:cxn ang="0">
                  <a:pos x="T2" y="T3"/>
                </a:cxn>
                <a:cxn ang="0">
                  <a:pos x="T4" y="T5"/>
                </a:cxn>
                <a:cxn ang="0">
                  <a:pos x="T6" y="T7"/>
                </a:cxn>
                <a:cxn ang="0">
                  <a:pos x="T8" y="T9"/>
                </a:cxn>
              </a:cxnLst>
              <a:rect l="0" t="0" r="r" b="b"/>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a:solidFill>
                <a:schemeClr val="tx2"/>
              </a:solidFill>
              <a:prstDash val="dash"/>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3735" name="Freeform 7">
              <a:extLst>
                <a:ext uri="{FF2B5EF4-FFF2-40B4-BE49-F238E27FC236}">
                  <a16:creationId xmlns:a16="http://schemas.microsoft.com/office/drawing/2014/main" id="{B578A711-C585-0F01-AE0E-8686570AAE53}"/>
                </a:ext>
              </a:extLst>
            </p:cNvPr>
            <p:cNvSpPr>
              <a:spLocks noChangeArrowheads="1"/>
            </p:cNvSpPr>
            <p:nvPr/>
          </p:nvSpPr>
          <p:spPr bwMode="auto">
            <a:xfrm>
              <a:off x="782" y="1585"/>
              <a:ext cx="1714" cy="1391"/>
            </a:xfrm>
            <a:custGeom>
              <a:avLst/>
              <a:gdLst>
                <a:gd name="T0" fmla="*/ 0 w 2224"/>
                <a:gd name="T1" fmla="*/ 1788 h 1788"/>
                <a:gd name="T2" fmla="*/ 89 w 2224"/>
                <a:gd name="T3" fmla="*/ 754 h 1788"/>
                <a:gd name="T4" fmla="*/ 112 w 2224"/>
                <a:gd name="T5" fmla="*/ 312 h 1788"/>
                <a:gd name="T6" fmla="*/ 209 w 2224"/>
                <a:gd name="T7" fmla="*/ 125 h 1788"/>
                <a:gd name="T8" fmla="*/ 640 w 2224"/>
                <a:gd name="T9" fmla="*/ 36 h 1788"/>
                <a:gd name="T10" fmla="*/ 2224 w 2224"/>
                <a:gd name="T11" fmla="*/ 0 h 1788"/>
              </a:gdLst>
              <a:ahLst/>
              <a:cxnLst>
                <a:cxn ang="0">
                  <a:pos x="T0" y="T1"/>
                </a:cxn>
                <a:cxn ang="0">
                  <a:pos x="T2" y="T3"/>
                </a:cxn>
                <a:cxn ang="0">
                  <a:pos x="T4" y="T5"/>
                </a:cxn>
                <a:cxn ang="0">
                  <a:pos x="T6" y="T7"/>
                </a:cxn>
                <a:cxn ang="0">
                  <a:pos x="T8" y="T9"/>
                </a:cxn>
                <a:cxn ang="0">
                  <a:pos x="T10" y="T11"/>
                </a:cxn>
              </a:cxnLst>
              <a:rect l="0" t="0" r="r" b="b"/>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a:solidFill>
                <a:schemeClr val="tx2"/>
              </a:solidFill>
              <a:prstDash val="dash"/>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3736" name="Freeform 8">
              <a:extLst>
                <a:ext uri="{FF2B5EF4-FFF2-40B4-BE49-F238E27FC236}">
                  <a16:creationId xmlns:a16="http://schemas.microsoft.com/office/drawing/2014/main" id="{046B36FC-FAA3-EDCA-00C3-D17A95AA7D78}"/>
                </a:ext>
              </a:extLst>
            </p:cNvPr>
            <p:cNvSpPr>
              <a:spLocks noChangeArrowheads="1"/>
            </p:cNvSpPr>
            <p:nvPr/>
          </p:nvSpPr>
          <p:spPr bwMode="auto">
            <a:xfrm>
              <a:off x="782" y="1271"/>
              <a:ext cx="1706" cy="1705"/>
            </a:xfrm>
            <a:custGeom>
              <a:avLst/>
              <a:gdLst>
                <a:gd name="T0" fmla="*/ 0 w 2212"/>
                <a:gd name="T1" fmla="*/ 2377 h 2377"/>
                <a:gd name="T2" fmla="*/ 93 w 2212"/>
                <a:gd name="T3" fmla="*/ 1248 h 2377"/>
                <a:gd name="T4" fmla="*/ 186 w 2212"/>
                <a:gd name="T5" fmla="*/ 369 h 2377"/>
                <a:gd name="T6" fmla="*/ 532 w 2212"/>
                <a:gd name="T7" fmla="*/ 61 h 2377"/>
                <a:gd name="T8" fmla="*/ 2212 w 2212"/>
                <a:gd name="T9" fmla="*/ 1 h 2377"/>
              </a:gdLst>
              <a:ahLst/>
              <a:cxnLst>
                <a:cxn ang="0">
                  <a:pos x="T0" y="T1"/>
                </a:cxn>
                <a:cxn ang="0">
                  <a:pos x="T2" y="T3"/>
                </a:cxn>
                <a:cxn ang="0">
                  <a:pos x="T4" y="T5"/>
                </a:cxn>
                <a:cxn ang="0">
                  <a:pos x="T6" y="T7"/>
                </a:cxn>
                <a:cxn ang="0">
                  <a:pos x="T8" y="T9"/>
                </a:cxn>
              </a:cxnLst>
              <a:rect l="0" t="0" r="r" b="b"/>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a:solidFill>
                <a:schemeClr val="tx2"/>
              </a:solidFill>
              <a:prstDash val="dash"/>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nvGrpSpPr>
          <p:cNvPr id="73737" name="Group 9">
            <a:extLst>
              <a:ext uri="{FF2B5EF4-FFF2-40B4-BE49-F238E27FC236}">
                <a16:creationId xmlns:a16="http://schemas.microsoft.com/office/drawing/2014/main" id="{24BA15CF-22D5-72D0-6BE6-C3BBF97C1BB4}"/>
              </a:ext>
            </a:extLst>
          </p:cNvPr>
          <p:cNvGrpSpPr>
            <a:grpSpLocks/>
          </p:cNvGrpSpPr>
          <p:nvPr/>
        </p:nvGrpSpPr>
        <p:grpSpPr bwMode="auto">
          <a:xfrm>
            <a:off x="685800" y="304800"/>
            <a:ext cx="3778250" cy="3765550"/>
            <a:chOff x="624" y="854"/>
            <a:chExt cx="2380" cy="2372"/>
          </a:xfrm>
        </p:grpSpPr>
        <p:sp>
          <p:nvSpPr>
            <p:cNvPr id="73738" name="Text Box 10">
              <a:extLst>
                <a:ext uri="{FF2B5EF4-FFF2-40B4-BE49-F238E27FC236}">
                  <a16:creationId xmlns:a16="http://schemas.microsoft.com/office/drawing/2014/main" id="{9846F2EF-C2DD-2B9D-BE09-2A3789A0DC19}"/>
                </a:ext>
              </a:extLst>
            </p:cNvPr>
            <p:cNvSpPr txBox="1">
              <a:spLocks noChangeArrowheads="1"/>
            </p:cNvSpPr>
            <p:nvPr/>
          </p:nvSpPr>
          <p:spPr bwMode="auto">
            <a:xfrm>
              <a:off x="831" y="854"/>
              <a:ext cx="13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1"/>
                  </a:solidFill>
                  <a:ea typeface="楷体_GB2312" pitchFamily="49" charset="-122"/>
                </a:rPr>
                <a:t>i</a:t>
              </a:r>
              <a:r>
                <a:rPr lang="en-US" altLang="zh-CN" b="1" baseline="-25000">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73739" name="Text Box 11">
              <a:extLst>
                <a:ext uri="{FF2B5EF4-FFF2-40B4-BE49-F238E27FC236}">
                  <a16:creationId xmlns:a16="http://schemas.microsoft.com/office/drawing/2014/main" id="{30BBC663-6DD0-F276-BE93-51D8C3933C5E}"/>
                </a:ext>
              </a:extLst>
            </p:cNvPr>
            <p:cNvSpPr txBox="1">
              <a:spLocks noChangeArrowheads="1"/>
            </p:cNvSpPr>
            <p:nvPr/>
          </p:nvSpPr>
          <p:spPr bwMode="auto">
            <a:xfrm>
              <a:off x="2563" y="2899"/>
              <a:ext cx="4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u</a:t>
              </a:r>
              <a:r>
                <a:rPr lang="en-US" altLang="zh-CN" b="1" baseline="-25000">
                  <a:solidFill>
                    <a:schemeClr val="tx1"/>
                  </a:solidFill>
                  <a:ea typeface="楷体_GB2312" pitchFamily="49" charset="-122"/>
                </a:rPr>
                <a:t>CE</a:t>
              </a:r>
              <a:endParaRPr lang="en-US" altLang="zh-CN" b="1">
                <a:solidFill>
                  <a:schemeClr val="tx1"/>
                </a:solidFill>
                <a:ea typeface="楷体_GB2312" pitchFamily="49" charset="-122"/>
              </a:endParaRPr>
            </a:p>
          </p:txBody>
        </p:sp>
        <p:sp>
          <p:nvSpPr>
            <p:cNvPr id="73740" name="Line 12">
              <a:extLst>
                <a:ext uri="{FF2B5EF4-FFF2-40B4-BE49-F238E27FC236}">
                  <a16:creationId xmlns:a16="http://schemas.microsoft.com/office/drawing/2014/main" id="{8D8DAC78-0C89-CBAF-B5D3-3B3E67447F9F}"/>
                </a:ext>
              </a:extLst>
            </p:cNvPr>
            <p:cNvSpPr>
              <a:spLocks noChangeShapeType="1"/>
            </p:cNvSpPr>
            <p:nvPr/>
          </p:nvSpPr>
          <p:spPr bwMode="auto">
            <a:xfrm>
              <a:off x="624" y="2928"/>
              <a:ext cx="2208" cy="0"/>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73741" name="Line 13">
              <a:extLst>
                <a:ext uri="{FF2B5EF4-FFF2-40B4-BE49-F238E27FC236}">
                  <a16:creationId xmlns:a16="http://schemas.microsoft.com/office/drawing/2014/main" id="{20698255-F1BF-32E8-08A1-B5EA8E3F3D47}"/>
                </a:ext>
              </a:extLst>
            </p:cNvPr>
            <p:cNvSpPr>
              <a:spLocks noChangeShapeType="1"/>
            </p:cNvSpPr>
            <p:nvPr/>
          </p:nvSpPr>
          <p:spPr bwMode="auto">
            <a:xfrm flipV="1">
              <a:off x="768" y="1008"/>
              <a:ext cx="0" cy="1968"/>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73742" name="Freeform 14">
              <a:extLst>
                <a:ext uri="{FF2B5EF4-FFF2-40B4-BE49-F238E27FC236}">
                  <a16:creationId xmlns:a16="http://schemas.microsoft.com/office/drawing/2014/main" id="{249B666A-B64F-B5E1-28DB-CC70E39CD88F}"/>
                </a:ext>
              </a:extLst>
            </p:cNvPr>
            <p:cNvSpPr>
              <a:spLocks noChangeArrowheads="1"/>
            </p:cNvSpPr>
            <p:nvPr/>
          </p:nvSpPr>
          <p:spPr bwMode="auto">
            <a:xfrm>
              <a:off x="774" y="2832"/>
              <a:ext cx="1866" cy="62"/>
            </a:xfrm>
            <a:custGeom>
              <a:avLst/>
              <a:gdLst>
                <a:gd name="T0" fmla="*/ 19 w 2387"/>
                <a:gd name="T1" fmla="*/ 131 h 131"/>
                <a:gd name="T2" fmla="*/ 69 w 2387"/>
                <a:gd name="T3" fmla="*/ 95 h 131"/>
                <a:gd name="T4" fmla="*/ 431 w 2387"/>
                <a:gd name="T5" fmla="*/ 24 h 131"/>
                <a:gd name="T6" fmla="*/ 2387 w 2387"/>
                <a:gd name="T7" fmla="*/ 0 h 131"/>
              </a:gdLst>
              <a:ahLst/>
              <a:cxnLst>
                <a:cxn ang="0">
                  <a:pos x="T0" y="T1"/>
                </a:cxn>
                <a:cxn ang="0">
                  <a:pos x="T2" y="T3"/>
                </a:cxn>
                <a:cxn ang="0">
                  <a:pos x="T4" y="T5"/>
                </a:cxn>
                <a:cxn ang="0">
                  <a:pos x="T6" y="T7"/>
                </a:cxn>
              </a:cxnLst>
              <a:rect l="0" t="0" r="r" b="b"/>
              <a:pathLst>
                <a:path w="2387" h="131">
                  <a:moveTo>
                    <a:pt x="19" y="131"/>
                  </a:moveTo>
                  <a:cubicBezTo>
                    <a:pt x="27" y="125"/>
                    <a:pt x="0" y="113"/>
                    <a:pt x="69" y="95"/>
                  </a:cubicBezTo>
                  <a:cubicBezTo>
                    <a:pt x="138" y="77"/>
                    <a:pt x="45" y="40"/>
                    <a:pt x="431" y="24"/>
                  </a:cubicBezTo>
                  <a:cubicBezTo>
                    <a:pt x="817" y="8"/>
                    <a:pt x="1980" y="5"/>
                    <a:pt x="2387"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3743" name="Freeform 15">
              <a:extLst>
                <a:ext uri="{FF2B5EF4-FFF2-40B4-BE49-F238E27FC236}">
                  <a16:creationId xmlns:a16="http://schemas.microsoft.com/office/drawing/2014/main" id="{0F5D8506-4DD6-02A2-316D-BBD2AFDE0F61}"/>
                </a:ext>
              </a:extLst>
            </p:cNvPr>
            <p:cNvSpPr>
              <a:spLocks noChangeArrowheads="1"/>
            </p:cNvSpPr>
            <p:nvPr/>
          </p:nvSpPr>
          <p:spPr bwMode="auto">
            <a:xfrm>
              <a:off x="768" y="2592"/>
              <a:ext cx="1872" cy="288"/>
            </a:xfrm>
            <a:custGeom>
              <a:avLst/>
              <a:gdLst>
                <a:gd name="T0" fmla="*/ 0 w 2308"/>
                <a:gd name="T1" fmla="*/ 504 h 504"/>
                <a:gd name="T2" fmla="*/ 15 w 2308"/>
                <a:gd name="T3" fmla="*/ 314 h 504"/>
                <a:gd name="T4" fmla="*/ 52 w 2308"/>
                <a:gd name="T5" fmla="*/ 276 h 504"/>
                <a:gd name="T6" fmla="*/ 172 w 2308"/>
                <a:gd name="T7" fmla="*/ 156 h 504"/>
                <a:gd name="T8" fmla="*/ 340 w 2308"/>
                <a:gd name="T9" fmla="*/ 72 h 504"/>
                <a:gd name="T10" fmla="*/ 748 w 2308"/>
                <a:gd name="T11" fmla="*/ 48 h 504"/>
                <a:gd name="T12" fmla="*/ 2308 w 2308"/>
                <a:gd name="T13" fmla="*/ 0 h 504"/>
              </a:gdLst>
              <a:ahLst/>
              <a:cxnLst>
                <a:cxn ang="0">
                  <a:pos x="T0" y="T1"/>
                </a:cxn>
                <a:cxn ang="0">
                  <a:pos x="T2" y="T3"/>
                </a:cxn>
                <a:cxn ang="0">
                  <a:pos x="T4" y="T5"/>
                </a:cxn>
                <a:cxn ang="0">
                  <a:pos x="T6" y="T7"/>
                </a:cxn>
                <a:cxn ang="0">
                  <a:pos x="T8" y="T9"/>
                </a:cxn>
                <a:cxn ang="0">
                  <a:pos x="T10" y="T11"/>
                </a:cxn>
                <a:cxn ang="0">
                  <a:pos x="T12" y="T13"/>
                </a:cxn>
              </a:cxnLst>
              <a:rect l="0" t="0" r="r" b="b"/>
              <a:pathLst>
                <a:path w="2308" h="504">
                  <a:moveTo>
                    <a:pt x="0" y="504"/>
                  </a:moveTo>
                  <a:cubicBezTo>
                    <a:pt x="3" y="472"/>
                    <a:pt x="6" y="352"/>
                    <a:pt x="15" y="314"/>
                  </a:cubicBezTo>
                  <a:cubicBezTo>
                    <a:pt x="24" y="276"/>
                    <a:pt x="26" y="302"/>
                    <a:pt x="52" y="276"/>
                  </a:cubicBezTo>
                  <a:cubicBezTo>
                    <a:pt x="78" y="250"/>
                    <a:pt x="124" y="190"/>
                    <a:pt x="172" y="156"/>
                  </a:cubicBezTo>
                  <a:cubicBezTo>
                    <a:pt x="220" y="122"/>
                    <a:pt x="244" y="90"/>
                    <a:pt x="340" y="72"/>
                  </a:cubicBezTo>
                  <a:cubicBezTo>
                    <a:pt x="436" y="54"/>
                    <a:pt x="420" y="60"/>
                    <a:pt x="748" y="48"/>
                  </a:cubicBezTo>
                  <a:cubicBezTo>
                    <a:pt x="1076" y="36"/>
                    <a:pt x="1983" y="10"/>
                    <a:pt x="2308"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3744" name="Freeform 16">
              <a:extLst>
                <a:ext uri="{FF2B5EF4-FFF2-40B4-BE49-F238E27FC236}">
                  <a16:creationId xmlns:a16="http://schemas.microsoft.com/office/drawing/2014/main" id="{28C19A42-8391-85C8-F840-9330A9721B93}"/>
                </a:ext>
              </a:extLst>
            </p:cNvPr>
            <p:cNvSpPr>
              <a:spLocks noChangeArrowheads="1"/>
            </p:cNvSpPr>
            <p:nvPr/>
          </p:nvSpPr>
          <p:spPr bwMode="auto">
            <a:xfrm>
              <a:off x="786" y="2304"/>
              <a:ext cx="1854" cy="591"/>
            </a:xfrm>
            <a:custGeom>
              <a:avLst/>
              <a:gdLst>
                <a:gd name="T0" fmla="*/ 0 w 2299"/>
                <a:gd name="T1" fmla="*/ 948 h 948"/>
                <a:gd name="T2" fmla="*/ 55 w 2299"/>
                <a:gd name="T3" fmla="*/ 408 h 948"/>
                <a:gd name="T4" fmla="*/ 211 w 2299"/>
                <a:gd name="T5" fmla="*/ 156 h 948"/>
                <a:gd name="T6" fmla="*/ 413 w 2299"/>
                <a:gd name="T7" fmla="*/ 69 h 948"/>
                <a:gd name="T8" fmla="*/ 1207 w 2299"/>
                <a:gd name="T9" fmla="*/ 12 h 948"/>
                <a:gd name="T10" fmla="*/ 2299 w 2299"/>
                <a:gd name="T11" fmla="*/ 0 h 948"/>
              </a:gdLst>
              <a:ahLst/>
              <a:cxnLst>
                <a:cxn ang="0">
                  <a:pos x="T0" y="T1"/>
                </a:cxn>
                <a:cxn ang="0">
                  <a:pos x="T2" y="T3"/>
                </a:cxn>
                <a:cxn ang="0">
                  <a:pos x="T4" y="T5"/>
                </a:cxn>
                <a:cxn ang="0">
                  <a:pos x="T6" y="T7"/>
                </a:cxn>
                <a:cxn ang="0">
                  <a:pos x="T8" y="T9"/>
                </a:cxn>
                <a:cxn ang="0">
                  <a:pos x="T10" y="T11"/>
                </a:cxn>
              </a:cxnLst>
              <a:rect l="0" t="0" r="r" b="b"/>
              <a:pathLst>
                <a:path w="2299" h="948">
                  <a:moveTo>
                    <a:pt x="0" y="948"/>
                  </a:moveTo>
                  <a:cubicBezTo>
                    <a:pt x="9" y="858"/>
                    <a:pt x="20" y="540"/>
                    <a:pt x="55" y="408"/>
                  </a:cubicBezTo>
                  <a:cubicBezTo>
                    <a:pt x="90" y="276"/>
                    <a:pt x="151" y="212"/>
                    <a:pt x="211" y="156"/>
                  </a:cubicBezTo>
                  <a:cubicBezTo>
                    <a:pt x="271" y="100"/>
                    <a:pt x="247" y="93"/>
                    <a:pt x="413" y="69"/>
                  </a:cubicBezTo>
                  <a:cubicBezTo>
                    <a:pt x="579" y="45"/>
                    <a:pt x="893" y="23"/>
                    <a:pt x="1207" y="12"/>
                  </a:cubicBezTo>
                  <a:cubicBezTo>
                    <a:pt x="1521" y="1"/>
                    <a:pt x="2072" y="2"/>
                    <a:pt x="2299"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3745" name="Freeform 17">
              <a:extLst>
                <a:ext uri="{FF2B5EF4-FFF2-40B4-BE49-F238E27FC236}">
                  <a16:creationId xmlns:a16="http://schemas.microsoft.com/office/drawing/2014/main" id="{0E5A8156-BBCE-CC8F-CEEB-EF166D290FCC}"/>
                </a:ext>
              </a:extLst>
            </p:cNvPr>
            <p:cNvSpPr>
              <a:spLocks noChangeArrowheads="1"/>
            </p:cNvSpPr>
            <p:nvPr/>
          </p:nvSpPr>
          <p:spPr bwMode="auto">
            <a:xfrm>
              <a:off x="787" y="2016"/>
              <a:ext cx="1805" cy="858"/>
            </a:xfrm>
            <a:custGeom>
              <a:avLst/>
              <a:gdLst>
                <a:gd name="T0" fmla="*/ 0 w 2260"/>
                <a:gd name="T1" fmla="*/ 1380 h 1380"/>
                <a:gd name="T2" fmla="*/ 73 w 2260"/>
                <a:gd name="T3" fmla="*/ 525 h 1380"/>
                <a:gd name="T4" fmla="*/ 155 w 2260"/>
                <a:gd name="T5" fmla="*/ 157 h 1380"/>
                <a:gd name="T6" fmla="*/ 483 w 2260"/>
                <a:gd name="T7" fmla="*/ 50 h 1380"/>
                <a:gd name="T8" fmla="*/ 2260 w 2260"/>
                <a:gd name="T9" fmla="*/ 0 h 1380"/>
              </a:gdLst>
              <a:ahLst/>
              <a:cxnLst>
                <a:cxn ang="0">
                  <a:pos x="T0" y="T1"/>
                </a:cxn>
                <a:cxn ang="0">
                  <a:pos x="T2" y="T3"/>
                </a:cxn>
                <a:cxn ang="0">
                  <a:pos x="T4" y="T5"/>
                </a:cxn>
                <a:cxn ang="0">
                  <a:pos x="T6" y="T7"/>
                </a:cxn>
                <a:cxn ang="0">
                  <a:pos x="T8" y="T9"/>
                </a:cxn>
              </a:cxnLst>
              <a:rect l="0" t="0" r="r" b="b"/>
              <a:pathLst>
                <a:path w="2260" h="1380">
                  <a:moveTo>
                    <a:pt x="0" y="1380"/>
                  </a:moveTo>
                  <a:cubicBezTo>
                    <a:pt x="12" y="1237"/>
                    <a:pt x="48" y="729"/>
                    <a:pt x="73" y="525"/>
                  </a:cubicBezTo>
                  <a:cubicBezTo>
                    <a:pt x="99" y="321"/>
                    <a:pt x="86" y="236"/>
                    <a:pt x="155" y="157"/>
                  </a:cubicBezTo>
                  <a:cubicBezTo>
                    <a:pt x="223" y="77"/>
                    <a:pt x="132" y="76"/>
                    <a:pt x="483" y="50"/>
                  </a:cubicBezTo>
                  <a:cubicBezTo>
                    <a:pt x="834" y="24"/>
                    <a:pt x="1890" y="10"/>
                    <a:pt x="2260"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3746" name="Freeform 18">
              <a:extLst>
                <a:ext uri="{FF2B5EF4-FFF2-40B4-BE49-F238E27FC236}">
                  <a16:creationId xmlns:a16="http://schemas.microsoft.com/office/drawing/2014/main" id="{13D142A9-741C-2154-573F-8609CB89B06D}"/>
                </a:ext>
              </a:extLst>
            </p:cNvPr>
            <p:cNvSpPr>
              <a:spLocks noChangeArrowheads="1"/>
            </p:cNvSpPr>
            <p:nvPr/>
          </p:nvSpPr>
          <p:spPr bwMode="auto">
            <a:xfrm>
              <a:off x="787" y="1728"/>
              <a:ext cx="1805" cy="1146"/>
            </a:xfrm>
            <a:custGeom>
              <a:avLst/>
              <a:gdLst>
                <a:gd name="T0" fmla="*/ 0 w 2224"/>
                <a:gd name="T1" fmla="*/ 1788 h 1788"/>
                <a:gd name="T2" fmla="*/ 89 w 2224"/>
                <a:gd name="T3" fmla="*/ 754 h 1788"/>
                <a:gd name="T4" fmla="*/ 112 w 2224"/>
                <a:gd name="T5" fmla="*/ 312 h 1788"/>
                <a:gd name="T6" fmla="*/ 209 w 2224"/>
                <a:gd name="T7" fmla="*/ 125 h 1788"/>
                <a:gd name="T8" fmla="*/ 640 w 2224"/>
                <a:gd name="T9" fmla="*/ 36 h 1788"/>
                <a:gd name="T10" fmla="*/ 2224 w 2224"/>
                <a:gd name="T11" fmla="*/ 0 h 1788"/>
              </a:gdLst>
              <a:ahLst/>
              <a:cxnLst>
                <a:cxn ang="0">
                  <a:pos x="T0" y="T1"/>
                </a:cxn>
                <a:cxn ang="0">
                  <a:pos x="T2" y="T3"/>
                </a:cxn>
                <a:cxn ang="0">
                  <a:pos x="T4" y="T5"/>
                </a:cxn>
                <a:cxn ang="0">
                  <a:pos x="T6" y="T7"/>
                </a:cxn>
                <a:cxn ang="0">
                  <a:pos x="T8" y="T9"/>
                </a:cxn>
                <a:cxn ang="0">
                  <a:pos x="T10" y="T11"/>
                </a:cxn>
              </a:cxnLst>
              <a:rect l="0" t="0" r="r" b="b"/>
              <a:pathLst>
                <a:path w="2224" h="1788">
                  <a:moveTo>
                    <a:pt x="0" y="1788"/>
                  </a:moveTo>
                  <a:cubicBezTo>
                    <a:pt x="15" y="1616"/>
                    <a:pt x="70" y="1000"/>
                    <a:pt x="89" y="754"/>
                  </a:cubicBezTo>
                  <a:cubicBezTo>
                    <a:pt x="108" y="508"/>
                    <a:pt x="92" y="417"/>
                    <a:pt x="112" y="312"/>
                  </a:cubicBezTo>
                  <a:cubicBezTo>
                    <a:pt x="132" y="207"/>
                    <a:pt x="121" y="171"/>
                    <a:pt x="209" y="125"/>
                  </a:cubicBezTo>
                  <a:cubicBezTo>
                    <a:pt x="297" y="79"/>
                    <a:pt x="304" y="57"/>
                    <a:pt x="640" y="36"/>
                  </a:cubicBezTo>
                  <a:cubicBezTo>
                    <a:pt x="976" y="15"/>
                    <a:pt x="1894" y="8"/>
                    <a:pt x="2224"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3747" name="Freeform 19">
              <a:extLst>
                <a:ext uri="{FF2B5EF4-FFF2-40B4-BE49-F238E27FC236}">
                  <a16:creationId xmlns:a16="http://schemas.microsoft.com/office/drawing/2014/main" id="{83A1F7C1-3DAF-21D2-B2CE-57C210C70CED}"/>
                </a:ext>
              </a:extLst>
            </p:cNvPr>
            <p:cNvSpPr>
              <a:spLocks noChangeArrowheads="1"/>
            </p:cNvSpPr>
            <p:nvPr/>
          </p:nvSpPr>
          <p:spPr bwMode="auto">
            <a:xfrm>
              <a:off x="787" y="1440"/>
              <a:ext cx="1805" cy="1455"/>
            </a:xfrm>
            <a:custGeom>
              <a:avLst/>
              <a:gdLst>
                <a:gd name="T0" fmla="*/ 0 w 2212"/>
                <a:gd name="T1" fmla="*/ 2377 h 2377"/>
                <a:gd name="T2" fmla="*/ 93 w 2212"/>
                <a:gd name="T3" fmla="*/ 1248 h 2377"/>
                <a:gd name="T4" fmla="*/ 186 w 2212"/>
                <a:gd name="T5" fmla="*/ 369 h 2377"/>
                <a:gd name="T6" fmla="*/ 532 w 2212"/>
                <a:gd name="T7" fmla="*/ 61 h 2377"/>
                <a:gd name="T8" fmla="*/ 2212 w 2212"/>
                <a:gd name="T9" fmla="*/ 1 h 2377"/>
              </a:gdLst>
              <a:ahLst/>
              <a:cxnLst>
                <a:cxn ang="0">
                  <a:pos x="T0" y="T1"/>
                </a:cxn>
                <a:cxn ang="0">
                  <a:pos x="T2" y="T3"/>
                </a:cxn>
                <a:cxn ang="0">
                  <a:pos x="T4" y="T5"/>
                </a:cxn>
                <a:cxn ang="0">
                  <a:pos x="T6" y="T7"/>
                </a:cxn>
                <a:cxn ang="0">
                  <a:pos x="T8" y="T9"/>
                </a:cxn>
              </a:cxnLst>
              <a:rect l="0" t="0" r="r" b="b"/>
              <a:pathLst>
                <a:path w="2212" h="2377">
                  <a:moveTo>
                    <a:pt x="0" y="2377"/>
                  </a:moveTo>
                  <a:cubicBezTo>
                    <a:pt x="15" y="2189"/>
                    <a:pt x="62" y="1583"/>
                    <a:pt x="93" y="1248"/>
                  </a:cubicBezTo>
                  <a:cubicBezTo>
                    <a:pt x="124" y="914"/>
                    <a:pt x="113" y="567"/>
                    <a:pt x="186" y="369"/>
                  </a:cubicBezTo>
                  <a:cubicBezTo>
                    <a:pt x="259" y="171"/>
                    <a:pt x="194" y="122"/>
                    <a:pt x="532" y="61"/>
                  </a:cubicBezTo>
                  <a:cubicBezTo>
                    <a:pt x="870" y="0"/>
                    <a:pt x="1862" y="13"/>
                    <a:pt x="2212" y="1"/>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3748" name="Line 20">
              <a:extLst>
                <a:ext uri="{FF2B5EF4-FFF2-40B4-BE49-F238E27FC236}">
                  <a16:creationId xmlns:a16="http://schemas.microsoft.com/office/drawing/2014/main" id="{576A45AE-238C-EB7D-A91A-E2206591F506}"/>
                </a:ext>
              </a:extLst>
            </p:cNvPr>
            <p:cNvSpPr>
              <a:spLocks noChangeShapeType="1"/>
            </p:cNvSpPr>
            <p:nvPr/>
          </p:nvSpPr>
          <p:spPr bwMode="auto">
            <a:xfrm>
              <a:off x="720" y="1392"/>
              <a:ext cx="1759" cy="164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3749" name="Oval 21">
              <a:extLst>
                <a:ext uri="{FF2B5EF4-FFF2-40B4-BE49-F238E27FC236}">
                  <a16:creationId xmlns:a16="http://schemas.microsoft.com/office/drawing/2014/main" id="{71647A3E-3CE0-65E8-AF26-B3A5A39E004B}"/>
                </a:ext>
              </a:extLst>
            </p:cNvPr>
            <p:cNvSpPr>
              <a:spLocks noChangeArrowheads="1"/>
            </p:cNvSpPr>
            <p:nvPr/>
          </p:nvSpPr>
          <p:spPr bwMode="auto">
            <a:xfrm>
              <a:off x="1392" y="2016"/>
              <a:ext cx="96" cy="84"/>
            </a:xfrm>
            <a:prstGeom prst="ellipse">
              <a:avLst/>
            </a:prstGeom>
            <a:solidFill>
              <a:schemeClr val="tx2"/>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sp>
          <p:nvSpPr>
            <p:cNvPr id="73750" name="Text Box 22">
              <a:extLst>
                <a:ext uri="{FF2B5EF4-FFF2-40B4-BE49-F238E27FC236}">
                  <a16:creationId xmlns:a16="http://schemas.microsoft.com/office/drawing/2014/main" id="{532CAA79-B1DA-D953-2A35-AF071C5AB17F}"/>
                </a:ext>
              </a:extLst>
            </p:cNvPr>
            <p:cNvSpPr txBox="1">
              <a:spLocks noChangeArrowheads="1"/>
            </p:cNvSpPr>
            <p:nvPr/>
          </p:nvSpPr>
          <p:spPr bwMode="auto">
            <a:xfrm>
              <a:off x="1392" y="1747"/>
              <a:ext cx="36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chemeClr val="tx1"/>
                  </a:solidFill>
                  <a:ea typeface="楷体_GB2312" pitchFamily="49" charset="-122"/>
                </a:rPr>
                <a:t>Q</a:t>
              </a:r>
            </a:p>
          </p:txBody>
        </p:sp>
      </p:grpSp>
      <p:sp>
        <p:nvSpPr>
          <p:cNvPr id="309271" name="AutoShape 23">
            <a:extLst>
              <a:ext uri="{FF2B5EF4-FFF2-40B4-BE49-F238E27FC236}">
                <a16:creationId xmlns:a16="http://schemas.microsoft.com/office/drawing/2014/main" id="{31243B24-8898-CE22-EB8A-55F634934EA1}"/>
              </a:ext>
            </a:extLst>
          </p:cNvPr>
          <p:cNvSpPr>
            <a:spLocks noChangeArrowheads="1"/>
          </p:cNvSpPr>
          <p:nvPr/>
        </p:nvSpPr>
        <p:spPr bwMode="auto">
          <a:xfrm>
            <a:off x="3276600" y="400050"/>
            <a:ext cx="2971800" cy="1014413"/>
          </a:xfrm>
          <a:prstGeom prst="wedgeRoundRectCallout">
            <a:avLst>
              <a:gd name="adj1" fmla="val -103417"/>
              <a:gd name="adj2" fmla="val 102407"/>
              <a:gd name="adj3" fmla="val 16667"/>
            </a:avLst>
          </a:prstGeom>
          <a:gradFill rotWithShape="1">
            <a:gsLst>
              <a:gs pos="0">
                <a:srgbClr val="FFFFFF"/>
              </a:gs>
              <a:gs pos="50000">
                <a:srgbClr val="FFFFCC"/>
              </a:gs>
              <a:gs pos="100000">
                <a:srgbClr val="FFFFFF"/>
              </a:gs>
            </a:gsLst>
            <a:lin ang="5400000" scaled="1"/>
          </a:gradFill>
          <a:ln w="38100">
            <a:noFill/>
            <a:miter lim="800000"/>
          </a:ln>
          <a:effectLst/>
        </p:spPr>
        <p:txBody>
          <a:bodyPr lIns="90000" tIns="46800" rIns="90000" bIns="46800" anchor="ctr">
            <a:spAutoFit/>
          </a:bodyPr>
          <a:lstStyle/>
          <a:p>
            <a:pPr>
              <a:spcBef>
                <a:spcPct val="50000"/>
              </a:spcBef>
              <a:defRPr/>
            </a:pPr>
            <a:r>
              <a:rPr kumimoji="1" lang="zh-CN" altLang="en-US" b="1" i="0">
                <a:solidFill>
                  <a:srgbClr val="CC0000"/>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温度升高时，输出特性曲线上移</a:t>
            </a:r>
          </a:p>
        </p:txBody>
      </p:sp>
      <p:grpSp>
        <p:nvGrpSpPr>
          <p:cNvPr id="4" name="Group 25">
            <a:extLst>
              <a:ext uri="{FF2B5EF4-FFF2-40B4-BE49-F238E27FC236}">
                <a16:creationId xmlns:a16="http://schemas.microsoft.com/office/drawing/2014/main" id="{5D5F3245-EDAE-15BE-00DF-387C56CFFE35}"/>
              </a:ext>
            </a:extLst>
          </p:cNvPr>
          <p:cNvGrpSpPr>
            <a:grpSpLocks/>
          </p:cNvGrpSpPr>
          <p:nvPr/>
        </p:nvGrpSpPr>
        <p:grpSpPr bwMode="auto">
          <a:xfrm>
            <a:off x="1524000" y="1265238"/>
            <a:ext cx="971550" cy="754062"/>
            <a:chOff x="2148" y="2789"/>
            <a:chExt cx="612" cy="475"/>
          </a:xfrm>
        </p:grpSpPr>
        <p:sp>
          <p:nvSpPr>
            <p:cNvPr id="73753" name="Oval 26">
              <a:extLst>
                <a:ext uri="{FF2B5EF4-FFF2-40B4-BE49-F238E27FC236}">
                  <a16:creationId xmlns:a16="http://schemas.microsoft.com/office/drawing/2014/main" id="{F73B2EB2-B12F-1F7E-E2FB-519519CA268C}"/>
                </a:ext>
              </a:extLst>
            </p:cNvPr>
            <p:cNvSpPr>
              <a:spLocks noChangeArrowheads="1"/>
            </p:cNvSpPr>
            <p:nvPr/>
          </p:nvSpPr>
          <p:spPr bwMode="auto">
            <a:xfrm>
              <a:off x="2196" y="3168"/>
              <a:ext cx="108" cy="96"/>
            </a:xfrm>
            <a:prstGeom prst="ellipse">
              <a:avLst/>
            </a:prstGeom>
            <a:solidFill>
              <a:srgbClr val="FF0066"/>
            </a:solidFill>
            <a:ln>
              <a:noFill/>
            </a:ln>
            <a:extLst>
              <a:ext uri="{91240B29-F687-4F45-9708-019B960494DF}">
                <a14:hiddenLine xmlns:a14="http://schemas.microsoft.com/office/drawing/2010/main" w="38100">
                  <a:solidFill>
                    <a:srgbClr val="000000"/>
                  </a:solidFill>
                  <a:round/>
                  <a:headEnd/>
                  <a:tailEnd/>
                </a14:hiddenLine>
              </a:ext>
            </a:extLst>
          </p:spPr>
          <p:txBody>
            <a:bodyPr lIns="90000" tIns="46800" rIns="90000" bIns="46800" anchor="ctr">
              <a:spAutoFit/>
            </a:bodyPr>
            <a:lstStyle/>
            <a:p>
              <a:pPr>
                <a:spcBef>
                  <a:spcPct val="50000"/>
                </a:spcBef>
              </a:pPr>
              <a:endParaRPr lang="zh-CN" altLang="en-US"/>
            </a:p>
          </p:txBody>
        </p:sp>
        <p:sp>
          <p:nvSpPr>
            <p:cNvPr id="73754" name="Text Box 27">
              <a:extLst>
                <a:ext uri="{FF2B5EF4-FFF2-40B4-BE49-F238E27FC236}">
                  <a16:creationId xmlns:a16="http://schemas.microsoft.com/office/drawing/2014/main" id="{5D8F0A88-974F-C298-9F85-C7528F38D1EB}"/>
                </a:ext>
              </a:extLst>
            </p:cNvPr>
            <p:cNvSpPr txBox="1">
              <a:spLocks noChangeArrowheads="1"/>
            </p:cNvSpPr>
            <p:nvPr/>
          </p:nvSpPr>
          <p:spPr bwMode="auto">
            <a:xfrm>
              <a:off x="2148" y="2789"/>
              <a:ext cx="6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66"/>
                  </a:solidFill>
                  <a:ea typeface="楷体_GB2312" pitchFamily="49" charset="-122"/>
                </a:rPr>
                <a:t>Q´</a:t>
              </a:r>
              <a:endParaRPr lang="en-US" altLang="zh-CN" b="1" i="0">
                <a:solidFill>
                  <a:srgbClr val="99FF99"/>
                </a:solidFill>
                <a:ea typeface="楷体_GB2312" pitchFamily="49" charset="-122"/>
              </a:endParaRPr>
            </a:p>
          </p:txBody>
        </p:sp>
      </p:grpSp>
      <p:sp>
        <p:nvSpPr>
          <p:cNvPr id="309276" name="Rectangle 28">
            <a:extLst>
              <a:ext uri="{FF2B5EF4-FFF2-40B4-BE49-F238E27FC236}">
                <a16:creationId xmlns:a16="http://schemas.microsoft.com/office/drawing/2014/main" id="{DD43D967-C74E-160F-053D-DDE900DD3284}"/>
              </a:ext>
            </a:extLst>
          </p:cNvPr>
          <p:cNvSpPr>
            <a:spLocks noChangeArrowheads="1"/>
          </p:cNvSpPr>
          <p:nvPr/>
        </p:nvSpPr>
        <p:spPr bwMode="auto">
          <a:xfrm>
            <a:off x="566738" y="4373563"/>
            <a:ext cx="7980362" cy="2143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just">
              <a:lnSpc>
                <a:spcPct val="120000"/>
              </a:lnSpc>
            </a:pPr>
            <a:r>
              <a:rPr lang="zh-CN" altLang="en-US" b="1" i="0">
                <a:solidFill>
                  <a:srgbClr val="0000FF"/>
                </a:solidFill>
                <a:latin typeface="华文中宋" panose="02010600040101010101" pitchFamily="2" charset="-122"/>
                <a:ea typeface="华文中宋" panose="02010600040101010101" pitchFamily="2" charset="-122"/>
              </a:rPr>
              <a:t>固定偏置电路的工作点</a:t>
            </a:r>
            <a:r>
              <a:rPr lang="en-US" altLang="zh-CN" b="1" i="0">
                <a:solidFill>
                  <a:srgbClr val="0000FF"/>
                </a:solidFill>
                <a:latin typeface="华文中宋" panose="02010600040101010101" pitchFamily="2" charset="-122"/>
                <a:ea typeface="华文中宋" panose="02010600040101010101" pitchFamily="2" charset="-122"/>
              </a:rPr>
              <a:t>: </a:t>
            </a:r>
          </a:p>
          <a:p>
            <a:pPr algn="just">
              <a:lnSpc>
                <a:spcPct val="120000"/>
              </a:lnSpc>
            </a:pPr>
            <a:r>
              <a:rPr lang="en-US" altLang="zh-CN" b="1" i="0">
                <a:solidFill>
                  <a:srgbClr val="0000FF"/>
                </a:solidFill>
                <a:latin typeface="华文中宋" panose="02010600040101010101" pitchFamily="2" charset="-122"/>
                <a:ea typeface="华文中宋" panose="02010600040101010101" pitchFamily="2" charset="-122"/>
              </a:rPr>
              <a:t>Q</a:t>
            </a:r>
            <a:r>
              <a:rPr lang="zh-CN" altLang="en-US" b="1" i="0">
                <a:solidFill>
                  <a:srgbClr val="0000FF"/>
                </a:solidFill>
                <a:latin typeface="华文中宋" panose="02010600040101010101" pitchFamily="2" charset="-122"/>
                <a:ea typeface="华文中宋" panose="02010600040101010101" pitchFamily="2" charset="-122"/>
              </a:rPr>
              <a:t>点是不稳定的，为此需要改进偏置电路。当温度升高使 </a:t>
            </a:r>
            <a:r>
              <a:rPr lang="en-US" altLang="zh-CN" b="1">
                <a:solidFill>
                  <a:srgbClr val="0000FF"/>
                </a:solidFill>
                <a:latin typeface="华文中宋" panose="02010600040101010101" pitchFamily="2" charset="-122"/>
                <a:ea typeface="华文中宋" panose="02010600040101010101" pitchFamily="2" charset="-122"/>
              </a:rPr>
              <a:t>I</a:t>
            </a:r>
            <a:r>
              <a:rPr lang="en-US" altLang="zh-CN" b="1" baseline="-25000">
                <a:solidFill>
                  <a:srgbClr val="0000FF"/>
                </a:solidFill>
                <a:latin typeface="华文中宋" panose="02010600040101010101" pitchFamily="2" charset="-122"/>
                <a:ea typeface="华文中宋" panose="02010600040101010101" pitchFamily="2" charset="-122"/>
              </a:rPr>
              <a:t>C </a:t>
            </a:r>
            <a:r>
              <a:rPr lang="zh-CN" altLang="zh-CN" b="1" i="0">
                <a:solidFill>
                  <a:srgbClr val="0000FF"/>
                </a:solidFill>
                <a:latin typeface="华文中宋" panose="02010600040101010101" pitchFamily="2" charset="-122"/>
                <a:ea typeface="华文中宋" panose="02010600040101010101" pitchFamily="2" charset="-122"/>
              </a:rPr>
              <a:t>增加时，能够自动减少</a:t>
            </a:r>
            <a:r>
              <a:rPr lang="en-US" altLang="zh-CN" b="1">
                <a:solidFill>
                  <a:srgbClr val="0000FF"/>
                </a:solidFill>
                <a:latin typeface="华文中宋" panose="02010600040101010101" pitchFamily="2" charset="-122"/>
                <a:ea typeface="华文中宋" panose="02010600040101010101" pitchFamily="2" charset="-122"/>
              </a:rPr>
              <a:t>I</a:t>
            </a:r>
            <a:r>
              <a:rPr lang="en-US" altLang="zh-CN" b="1" baseline="-25000">
                <a:solidFill>
                  <a:srgbClr val="0000FF"/>
                </a:solidFill>
                <a:latin typeface="华文中宋" panose="02010600040101010101" pitchFamily="2" charset="-122"/>
                <a:ea typeface="华文中宋" panose="02010600040101010101" pitchFamily="2" charset="-122"/>
              </a:rPr>
              <a:t>B</a:t>
            </a:r>
            <a:r>
              <a:rPr lang="zh-CN" altLang="en-US" b="1" i="0">
                <a:solidFill>
                  <a:srgbClr val="0000FF"/>
                </a:solidFill>
                <a:latin typeface="华文中宋" panose="02010600040101010101" pitchFamily="2" charset="-122"/>
                <a:ea typeface="华文中宋" panose="02010600040101010101" pitchFamily="2" charset="-122"/>
              </a:rPr>
              <a:t>，从而抑制</a:t>
            </a:r>
            <a:r>
              <a:rPr lang="en-US" altLang="zh-CN" b="1" i="0">
                <a:solidFill>
                  <a:srgbClr val="0000FF"/>
                </a:solidFill>
                <a:latin typeface="华文中宋" panose="02010600040101010101" pitchFamily="2" charset="-122"/>
                <a:ea typeface="华文中宋" panose="02010600040101010101" pitchFamily="2" charset="-122"/>
              </a:rPr>
              <a:t>Q</a:t>
            </a:r>
            <a:r>
              <a:rPr lang="zh-CN" altLang="en-US" b="1" i="0">
                <a:solidFill>
                  <a:srgbClr val="0000FF"/>
                </a:solidFill>
                <a:latin typeface="华文中宋" panose="02010600040101010101" pitchFamily="2" charset="-122"/>
                <a:ea typeface="华文中宋" panose="02010600040101010101" pitchFamily="2" charset="-122"/>
              </a:rPr>
              <a:t>点的变化，保持</a:t>
            </a:r>
            <a:r>
              <a:rPr lang="en-US" altLang="zh-CN" b="1" i="0">
                <a:solidFill>
                  <a:srgbClr val="0000FF"/>
                </a:solidFill>
                <a:latin typeface="华文中宋" panose="02010600040101010101" pitchFamily="2" charset="-122"/>
                <a:ea typeface="华文中宋" panose="02010600040101010101" pitchFamily="2" charset="-122"/>
              </a:rPr>
              <a:t>Q</a:t>
            </a:r>
            <a:r>
              <a:rPr lang="zh-CN" altLang="en-US" b="1" i="0">
                <a:solidFill>
                  <a:srgbClr val="0000FF"/>
                </a:solidFill>
                <a:latin typeface="华文中宋" panose="02010600040101010101" pitchFamily="2" charset="-122"/>
                <a:ea typeface="华文中宋" panose="02010600040101010101" pitchFamily="2" charset="-122"/>
              </a:rPr>
              <a:t>点基本稳定。</a:t>
            </a:r>
          </a:p>
        </p:txBody>
      </p:sp>
      <p:sp>
        <p:nvSpPr>
          <p:cNvPr id="73756" name="AutoShape 29">
            <a:hlinkClick r:id="" action="ppaction://hlinkshowjump?jump=previousslide" highlightClick="1"/>
            <a:extLst>
              <a:ext uri="{FF2B5EF4-FFF2-40B4-BE49-F238E27FC236}">
                <a16:creationId xmlns:a16="http://schemas.microsoft.com/office/drawing/2014/main" id="{98F08701-9048-7A6F-E028-63D8869A7B2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3757" name="AutoShape 30">
            <a:hlinkClick r:id="" action="ppaction://hlinkshowjump?jump=nextslide" highlightClick="1"/>
            <a:extLst>
              <a:ext uri="{FF2B5EF4-FFF2-40B4-BE49-F238E27FC236}">
                <a16:creationId xmlns:a16="http://schemas.microsoft.com/office/drawing/2014/main" id="{56E5EF49-A06F-D234-FAEC-EECF8FA218D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3758" name="AutoShape 31">
            <a:hlinkClick r:id="" action="ppaction://hlinkshowjump?jump=firstslide" highlightClick="1"/>
            <a:extLst>
              <a:ext uri="{FF2B5EF4-FFF2-40B4-BE49-F238E27FC236}">
                <a16:creationId xmlns:a16="http://schemas.microsoft.com/office/drawing/2014/main" id="{9789859E-F230-31D4-7367-5B7397D031A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3759" name="AutoShape 32">
            <a:hlinkClick r:id="" action="ppaction://hlinkshowjump?jump=lastslideviewed" highlightClick="1"/>
            <a:extLst>
              <a:ext uri="{FF2B5EF4-FFF2-40B4-BE49-F238E27FC236}">
                <a16:creationId xmlns:a16="http://schemas.microsoft.com/office/drawing/2014/main" id="{0597F490-E8B9-9566-3B4A-34CE6D5A6014}"/>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09281" name="Rectangle 33">
            <a:extLst>
              <a:ext uri="{FF2B5EF4-FFF2-40B4-BE49-F238E27FC236}">
                <a16:creationId xmlns:a16="http://schemas.microsoft.com/office/drawing/2014/main" id="{3CBB4872-5D26-2059-2DE0-79363D888642}"/>
              </a:ext>
            </a:extLst>
          </p:cNvPr>
          <p:cNvSpPr>
            <a:spLocks noChangeArrowheads="1"/>
          </p:cNvSpPr>
          <p:nvPr/>
        </p:nvSpPr>
        <p:spPr bwMode="auto">
          <a:xfrm>
            <a:off x="4491038" y="1493838"/>
            <a:ext cx="4267200" cy="2911475"/>
          </a:xfrm>
          <a:prstGeom prst="rect">
            <a:avLst/>
          </a:prstGeom>
          <a:noFill/>
          <a:ln w="38100">
            <a:noFill/>
            <a:miter lim="800000"/>
          </a:ln>
          <a:effectLst/>
        </p:spPr>
        <p:txBody>
          <a:bodyPr lIns="90000" tIns="46800" rIns="90000" bIns="46800" anchor="ctr">
            <a:spAutoFit/>
          </a:bodyPr>
          <a:lstStyle/>
          <a:p>
            <a:pPr algn="just">
              <a:lnSpc>
                <a:spcPct val="110000"/>
              </a:lnSpc>
              <a:defRPr/>
            </a:pPr>
            <a:r>
              <a:rPr kumimoji="1" lang="zh-CN" altLang="en-US" b="1" i="0">
                <a:solidFill>
                  <a:schemeClr val="tx1"/>
                </a:solidFill>
                <a:effectLst>
                  <a:outerShdw blurRad="38100" dist="38100" dir="2700000" algn="tl">
                    <a:srgbClr val="C0C0C0"/>
                  </a:outerShdw>
                </a:effectLst>
                <a:ea typeface="隶书" panose="02010509060101010101" pitchFamily="49" charset="-122"/>
                <a:cs typeface="+mn-cs"/>
              </a:rPr>
              <a:t>结论：</a:t>
            </a:r>
          </a:p>
          <a:p>
            <a:pPr algn="just">
              <a:lnSpc>
                <a:spcPct val="110000"/>
              </a:lnSpc>
              <a:defRPr/>
            </a:pPr>
            <a:r>
              <a:rPr kumimoji="1" lang="zh-CN" altLang="en-US" b="1" i="0">
                <a:solidFill>
                  <a:schemeClr val="tx1"/>
                </a:solidFill>
                <a:effectLst>
                  <a:outerShdw blurRad="38100" dist="38100" dir="2700000" algn="tl">
                    <a:srgbClr val="C0C0C0"/>
                  </a:outerShdw>
                </a:effectLst>
                <a:ea typeface="隶书" panose="02010509060101010101" pitchFamily="49" charset="-122"/>
                <a:cs typeface="+mn-cs"/>
              </a:rPr>
              <a:t>  当温度升高时，</a:t>
            </a:r>
            <a:r>
              <a:rPr kumimoji="1" lang="zh-CN" altLang="en-US" b="1" i="0">
                <a:solidFill>
                  <a:schemeClr val="tx1"/>
                </a:solidFill>
                <a:effectLst>
                  <a:outerShdw blurRad="38100" dist="38100" dir="2700000" algn="tl">
                    <a:srgbClr val="C0C0C0"/>
                  </a:outerShdw>
                </a:effectLst>
                <a:ea typeface="隶书" panose="02010509060101010101" pitchFamily="49" charset="-122"/>
                <a:cs typeface="+mn-cs"/>
                <a:sym typeface="Symbol" panose="05050102010706020507" pitchFamily="18" charset="2"/>
              </a:rPr>
              <a:t> </a:t>
            </a:r>
            <a:r>
              <a:rPr kumimoji="1" lang="en-US" altLang="zh-CN" b="1">
                <a:solidFill>
                  <a:schemeClr val="tx1"/>
                </a:solidFill>
                <a:effectLst>
                  <a:outerShdw blurRad="38100" dist="38100" dir="2700000" algn="tl">
                    <a:srgbClr val="C0C0C0"/>
                  </a:outerShdw>
                </a:effectLst>
                <a:ea typeface="隶书" panose="02010509060101010101" pitchFamily="49" charset="-122"/>
                <a:cs typeface="+mn-cs"/>
                <a:sym typeface="Symbol" panose="05050102010706020507" pitchFamily="18" charset="2"/>
              </a:rPr>
              <a:t>I</a:t>
            </a:r>
            <a:r>
              <a:rPr kumimoji="1" lang="en-US" altLang="zh-CN" b="1" baseline="-25000">
                <a:solidFill>
                  <a:schemeClr val="tx1"/>
                </a:solidFill>
                <a:effectLst>
                  <a:outerShdw blurRad="38100" dist="38100" dir="2700000" algn="tl">
                    <a:srgbClr val="C0C0C0"/>
                  </a:outerShdw>
                </a:effectLst>
                <a:ea typeface="隶书" panose="02010509060101010101" pitchFamily="49" charset="-122"/>
                <a:cs typeface="+mn-cs"/>
                <a:sym typeface="Symbol" panose="05050102010706020507" pitchFamily="18" charset="2"/>
              </a:rPr>
              <a:t>C</a:t>
            </a:r>
            <a:r>
              <a:rPr kumimoji="1" lang="zh-CN" altLang="en-US" b="1" i="0">
                <a:solidFill>
                  <a:schemeClr val="tx1"/>
                </a:solidFill>
                <a:effectLst>
                  <a:outerShdw blurRad="38100" dist="38100" dir="2700000" algn="tl">
                    <a:srgbClr val="C0C0C0"/>
                  </a:outerShdw>
                </a:effectLst>
                <a:ea typeface="隶书" panose="02010509060101010101" pitchFamily="49" charset="-122"/>
                <a:cs typeface="+mn-cs"/>
              </a:rPr>
              <a:t>将增加，使</a:t>
            </a:r>
            <a:r>
              <a:rPr kumimoji="1" lang="en-US" altLang="zh-CN" b="1">
                <a:solidFill>
                  <a:schemeClr val="tx1"/>
                </a:solidFill>
                <a:effectLst>
                  <a:outerShdw blurRad="38100" dist="38100" dir="2700000" algn="tl">
                    <a:srgbClr val="C0C0C0"/>
                  </a:outerShdw>
                </a:effectLst>
                <a:ea typeface="隶书" panose="02010509060101010101" pitchFamily="49" charset="-122"/>
                <a:cs typeface="+mn-cs"/>
              </a:rPr>
              <a:t>Q</a:t>
            </a:r>
            <a:r>
              <a:rPr kumimoji="1" lang="zh-CN" altLang="en-US" b="1" i="0">
                <a:solidFill>
                  <a:schemeClr val="tx1"/>
                </a:solidFill>
                <a:effectLst>
                  <a:outerShdw blurRad="38100" dist="38100" dir="2700000" algn="tl">
                    <a:srgbClr val="C0C0C0"/>
                  </a:outerShdw>
                </a:effectLst>
                <a:ea typeface="隶书" panose="02010509060101010101" pitchFamily="49" charset="-122"/>
                <a:cs typeface="+mn-cs"/>
              </a:rPr>
              <a:t>点沿负载线上移，容易使晶体管 </a:t>
            </a:r>
            <a:r>
              <a:rPr kumimoji="1" lang="en-US" altLang="zh-CN" b="1" i="0">
                <a:solidFill>
                  <a:schemeClr val="tx1"/>
                </a:solidFill>
                <a:effectLst>
                  <a:outerShdw blurRad="38100" dist="38100" dir="2700000" algn="tl">
                    <a:srgbClr val="C0C0C0"/>
                  </a:outerShdw>
                </a:effectLst>
                <a:ea typeface="隶书" panose="02010509060101010101" pitchFamily="49" charset="-122"/>
                <a:cs typeface="+mn-cs"/>
              </a:rPr>
              <a:t>T</a:t>
            </a:r>
            <a:r>
              <a:rPr kumimoji="1" lang="zh-CN" altLang="en-US" b="1" i="0">
                <a:solidFill>
                  <a:schemeClr val="tx1"/>
                </a:solidFill>
                <a:effectLst>
                  <a:outerShdw blurRad="38100" dist="38100" dir="2700000" algn="tl">
                    <a:srgbClr val="C0C0C0"/>
                  </a:outerShdw>
                </a:effectLst>
                <a:ea typeface="隶书" panose="02010509060101010101" pitchFamily="49" charset="-122"/>
                <a:cs typeface="+mn-cs"/>
              </a:rPr>
              <a:t>进入饱和区造成饱和失真，甚至引起过热烧坏三极管。</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2" fill="hold" grpId="0" nodeType="afterEffect">
                                  <p:stCondLst>
                                    <p:cond delay="0"/>
                                  </p:stCondLst>
                                  <p:childTnLst>
                                    <p:set>
                                      <p:cBhvr>
                                        <p:cTn id="10" dur="1" fill="hold">
                                          <p:stCondLst>
                                            <p:cond delay="0"/>
                                          </p:stCondLst>
                                        </p:cTn>
                                        <p:tgtEl>
                                          <p:spTgt spid="309271"/>
                                        </p:tgtEl>
                                        <p:attrNameLst>
                                          <p:attrName>style.visibility</p:attrName>
                                        </p:attrNameLst>
                                      </p:cBhvr>
                                      <p:to>
                                        <p:strVal val="visible"/>
                                      </p:to>
                                    </p:set>
                                    <p:animEffect transition="in" filter="wipe(right)">
                                      <p:cBhvr>
                                        <p:cTn id="11" dur="500"/>
                                        <p:tgtEl>
                                          <p:spTgt spid="309271"/>
                                        </p:tgtEl>
                                      </p:cBhvr>
                                    </p:animEffect>
                                  </p:childTnLst>
                                </p:cTn>
                              </p:par>
                            </p:childTnLst>
                          </p:cTn>
                        </p:par>
                        <p:par>
                          <p:cTn id="12" fill="hold" nodeType="afterGroup">
                            <p:stCondLst>
                              <p:cond delay="1000"/>
                            </p:stCondLst>
                            <p:childTnLst>
                              <p:par>
                                <p:cTn id="13" presetID="3" presetClass="entr" presetSubtype="10" fill="hold"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blinds(horizontal)">
                                      <p:cBhvr>
                                        <p:cTn id="15" dur="500"/>
                                        <p:tgtEl>
                                          <p:spTgt spid="4"/>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grpId="0" nodeType="clickEffect">
                                  <p:stCondLst>
                                    <p:cond delay="0"/>
                                  </p:stCondLst>
                                  <p:childTnLst>
                                    <p:set>
                                      <p:cBhvr>
                                        <p:cTn id="19" dur="1" fill="hold">
                                          <p:stCondLst>
                                            <p:cond delay="0"/>
                                          </p:stCondLst>
                                        </p:cTn>
                                        <p:tgtEl>
                                          <p:spTgt spid="309281"/>
                                        </p:tgtEl>
                                        <p:attrNameLst>
                                          <p:attrName>style.visibility</p:attrName>
                                        </p:attrNameLst>
                                      </p:cBhvr>
                                      <p:to>
                                        <p:strVal val="visible"/>
                                      </p:to>
                                    </p:set>
                                    <p:animEffect transition="in" filter="wipe(left)">
                                      <p:cBhvr>
                                        <p:cTn id="20" dur="500"/>
                                        <p:tgtEl>
                                          <p:spTgt spid="309281"/>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309276"/>
                                        </p:tgtEl>
                                        <p:attrNameLst>
                                          <p:attrName>style.visibility</p:attrName>
                                        </p:attrNameLst>
                                      </p:cBhvr>
                                      <p:to>
                                        <p:strVal val="visible"/>
                                      </p:to>
                                    </p:set>
                                    <p:animEffect transition="in" filter="wipe(left)">
                                      <p:cBhvr>
                                        <p:cTn id="25" dur="500"/>
                                        <p:tgtEl>
                                          <p:spTgt spid="3092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9271" grpId="0" animBg="1"/>
      <p:bldP spid="309276" grpId="0"/>
      <p:bldP spid="309281" grpId="0"/>
    </p:bldLst>
  </p:timing>
</p:sld>
</file>

<file path=ppt/slides/slide64.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0274" name="Rectangle 2">
            <a:extLst>
              <a:ext uri="{FF2B5EF4-FFF2-40B4-BE49-F238E27FC236}">
                <a16:creationId xmlns:a16="http://schemas.microsoft.com/office/drawing/2014/main" id="{2BDBA731-12C4-C602-3CF2-9CC1DC0BC7E7}"/>
              </a:ext>
            </a:extLst>
          </p:cNvPr>
          <p:cNvSpPr>
            <a:spLocks noGrp="1" noChangeArrowheads="1"/>
          </p:cNvSpPr>
          <p:nvPr>
            <p:ph type="ctrTitle"/>
          </p:nvPr>
        </p:nvSpPr>
        <p:spPr>
          <a:xfrm>
            <a:off x="457200" y="228600"/>
            <a:ext cx="4876800" cy="838200"/>
          </a:xfrm>
        </p:spPr>
        <p:txBody>
          <a:bodyPr/>
          <a:lstStyle/>
          <a:p>
            <a:pPr algn="l" eaLnBrk="1" hangingPunct="1">
              <a:defRPr/>
            </a:pPr>
            <a:r>
              <a:rPr kumimoji="1" lang="en-US" altLang="zh-CN" sz="3200" b="1">
                <a:solidFill>
                  <a:srgbClr val="000099"/>
                </a:solidFill>
                <a:effectLst>
                  <a:outerShdw blurRad="38100" dist="38100" dir="2700000" algn="tl">
                    <a:srgbClr val="C0C0C0"/>
                  </a:outerShdw>
                </a:effectLst>
              </a:rPr>
              <a:t>10.4.2   </a:t>
            </a:r>
            <a:r>
              <a:rPr kumimoji="1" lang="zh-CN" altLang="en-US" sz="3200" b="1">
                <a:solidFill>
                  <a:srgbClr val="000099"/>
                </a:solidFill>
                <a:effectLst>
                  <a:outerShdw blurRad="38100" dist="38100" dir="2700000" algn="tl">
                    <a:srgbClr val="C0C0C0"/>
                  </a:outerShdw>
                </a:effectLst>
              </a:rPr>
              <a:t>分压式偏置电路</a:t>
            </a:r>
          </a:p>
        </p:txBody>
      </p:sp>
      <p:sp>
        <p:nvSpPr>
          <p:cNvPr id="74755" name="AutoShape 89">
            <a:hlinkClick r:id="" action="ppaction://hlinkshowjump?jump=previousslide" highlightClick="1"/>
            <a:extLst>
              <a:ext uri="{FF2B5EF4-FFF2-40B4-BE49-F238E27FC236}">
                <a16:creationId xmlns:a16="http://schemas.microsoft.com/office/drawing/2014/main" id="{10426DDE-F14E-7A11-358C-20D65989D998}"/>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4756" name="AutoShape 90">
            <a:hlinkClick r:id="" action="ppaction://hlinkshowjump?jump=nextslide" highlightClick="1"/>
            <a:extLst>
              <a:ext uri="{FF2B5EF4-FFF2-40B4-BE49-F238E27FC236}">
                <a16:creationId xmlns:a16="http://schemas.microsoft.com/office/drawing/2014/main" id="{81167657-0E92-608C-E926-3B8D0C22C63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4757" name="AutoShape 91">
            <a:hlinkClick r:id="" action="ppaction://hlinkshowjump?jump=firstslide" highlightClick="1"/>
            <a:extLst>
              <a:ext uri="{FF2B5EF4-FFF2-40B4-BE49-F238E27FC236}">
                <a16:creationId xmlns:a16="http://schemas.microsoft.com/office/drawing/2014/main" id="{3A84D112-9AF5-0C9B-ACE6-F838AD829CB0}"/>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4758" name="AutoShape 92">
            <a:hlinkClick r:id="" action="ppaction://hlinkshowjump?jump=lastslideviewed" highlightClick="1"/>
            <a:extLst>
              <a:ext uri="{FF2B5EF4-FFF2-40B4-BE49-F238E27FC236}">
                <a16:creationId xmlns:a16="http://schemas.microsoft.com/office/drawing/2014/main" id="{555AC4F7-8C7C-8919-A2E9-EE3AE74BEBD9}"/>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106">
            <a:extLst>
              <a:ext uri="{FF2B5EF4-FFF2-40B4-BE49-F238E27FC236}">
                <a16:creationId xmlns:a16="http://schemas.microsoft.com/office/drawing/2014/main" id="{84D35406-AC4D-7AFB-722E-C7D2E61006AD}"/>
              </a:ext>
            </a:extLst>
          </p:cNvPr>
          <p:cNvGrpSpPr>
            <a:grpSpLocks/>
          </p:cNvGrpSpPr>
          <p:nvPr/>
        </p:nvGrpSpPr>
        <p:grpSpPr bwMode="auto">
          <a:xfrm>
            <a:off x="215900" y="1162050"/>
            <a:ext cx="4722813" cy="3567113"/>
            <a:chOff x="48" y="1065"/>
            <a:chExt cx="2975" cy="2247"/>
          </a:xfrm>
        </p:grpSpPr>
        <p:sp>
          <p:nvSpPr>
            <p:cNvPr id="74760" name="Line 10">
              <a:extLst>
                <a:ext uri="{FF2B5EF4-FFF2-40B4-BE49-F238E27FC236}">
                  <a16:creationId xmlns:a16="http://schemas.microsoft.com/office/drawing/2014/main" id="{918062EE-40B1-424C-52AE-8EEBCCE52412}"/>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61" name="Text Box 11">
              <a:extLst>
                <a:ext uri="{FF2B5EF4-FFF2-40B4-BE49-F238E27FC236}">
                  <a16:creationId xmlns:a16="http://schemas.microsoft.com/office/drawing/2014/main" id="{9285137E-B822-157D-F26D-1B73CDC14AAA}"/>
                </a:ext>
              </a:extLst>
            </p:cNvPr>
            <p:cNvSpPr txBox="1">
              <a:spLocks noChangeArrowheads="1"/>
            </p:cNvSpPr>
            <p:nvPr/>
          </p:nvSpPr>
          <p:spPr bwMode="auto">
            <a:xfrm>
              <a:off x="756" y="1262"/>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74762" name="Line 12">
              <a:extLst>
                <a:ext uri="{FF2B5EF4-FFF2-40B4-BE49-F238E27FC236}">
                  <a16:creationId xmlns:a16="http://schemas.microsoft.com/office/drawing/2014/main" id="{5FA0BE60-DBD8-9E2B-9266-6F9F8E08C135}"/>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63" name="Line 13">
              <a:extLst>
                <a:ext uri="{FF2B5EF4-FFF2-40B4-BE49-F238E27FC236}">
                  <a16:creationId xmlns:a16="http://schemas.microsoft.com/office/drawing/2014/main" id="{4787A52F-25CF-11AB-7321-D173330C4A63}"/>
                </a:ext>
              </a:extLst>
            </p:cNvPr>
            <p:cNvSpPr>
              <a:spLocks noChangeShapeType="1"/>
            </p:cNvSpPr>
            <p:nvPr/>
          </p:nvSpPr>
          <p:spPr bwMode="auto">
            <a:xfrm flipH="1" flipV="1">
              <a:off x="1188" y="109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64" name="Rectangle 14">
              <a:extLst>
                <a:ext uri="{FF2B5EF4-FFF2-40B4-BE49-F238E27FC236}">
                  <a16:creationId xmlns:a16="http://schemas.microsoft.com/office/drawing/2014/main" id="{4EB99DB3-54E0-1037-AB95-A2994A866C19}"/>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4765" name="Line 15">
              <a:extLst>
                <a:ext uri="{FF2B5EF4-FFF2-40B4-BE49-F238E27FC236}">
                  <a16:creationId xmlns:a16="http://schemas.microsoft.com/office/drawing/2014/main" id="{21E31769-801D-A4CB-1E3F-00F7E77411AB}"/>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66" name="Line 16">
              <a:extLst>
                <a:ext uri="{FF2B5EF4-FFF2-40B4-BE49-F238E27FC236}">
                  <a16:creationId xmlns:a16="http://schemas.microsoft.com/office/drawing/2014/main" id="{180AF0BB-6DF8-5BE3-89CE-D305BB3BF166}"/>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767" name="Line 20">
              <a:extLst>
                <a:ext uri="{FF2B5EF4-FFF2-40B4-BE49-F238E27FC236}">
                  <a16:creationId xmlns:a16="http://schemas.microsoft.com/office/drawing/2014/main" id="{E26DBBA3-81A6-D356-8715-84F9A38964B9}"/>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768" name="Line 21">
              <a:extLst>
                <a:ext uri="{FF2B5EF4-FFF2-40B4-BE49-F238E27FC236}">
                  <a16:creationId xmlns:a16="http://schemas.microsoft.com/office/drawing/2014/main" id="{37DDCE47-E10D-B555-31B3-2EE88473AAA1}"/>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74769" name="Line 22">
              <a:extLst>
                <a:ext uri="{FF2B5EF4-FFF2-40B4-BE49-F238E27FC236}">
                  <a16:creationId xmlns:a16="http://schemas.microsoft.com/office/drawing/2014/main" id="{4A47CB8C-AB80-FBB9-E38E-349318B50E6E}"/>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770" name="Line 23">
              <a:extLst>
                <a:ext uri="{FF2B5EF4-FFF2-40B4-BE49-F238E27FC236}">
                  <a16:creationId xmlns:a16="http://schemas.microsoft.com/office/drawing/2014/main" id="{0AF8B31B-3D02-B628-267B-7916FDE78797}"/>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771" name="Line 24">
              <a:extLst>
                <a:ext uri="{FF2B5EF4-FFF2-40B4-BE49-F238E27FC236}">
                  <a16:creationId xmlns:a16="http://schemas.microsoft.com/office/drawing/2014/main" id="{9D537DD9-ED93-7FA9-3DA7-9469D257D71F}"/>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772" name="Line 25">
              <a:extLst>
                <a:ext uri="{FF2B5EF4-FFF2-40B4-BE49-F238E27FC236}">
                  <a16:creationId xmlns:a16="http://schemas.microsoft.com/office/drawing/2014/main" id="{7D728966-7B79-BB5B-CED9-C4E7FEE243EB}"/>
                </a:ext>
              </a:extLst>
            </p:cNvPr>
            <p:cNvSpPr>
              <a:spLocks noChangeShapeType="1"/>
            </p:cNvSpPr>
            <p:nvPr/>
          </p:nvSpPr>
          <p:spPr bwMode="auto">
            <a:xfrm>
              <a:off x="911" y="2074"/>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773" name="Line 27">
              <a:extLst>
                <a:ext uri="{FF2B5EF4-FFF2-40B4-BE49-F238E27FC236}">
                  <a16:creationId xmlns:a16="http://schemas.microsoft.com/office/drawing/2014/main" id="{C1777A48-CE2E-F5E4-264A-931DE7752FD5}"/>
                </a:ext>
              </a:extLst>
            </p:cNvPr>
            <p:cNvSpPr>
              <a:spLocks noChangeShapeType="1"/>
            </p:cNvSpPr>
            <p:nvPr/>
          </p:nvSpPr>
          <p:spPr bwMode="auto">
            <a:xfrm>
              <a:off x="480" y="3142"/>
              <a:ext cx="2142"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774" name="Line 28">
              <a:extLst>
                <a:ext uri="{FF2B5EF4-FFF2-40B4-BE49-F238E27FC236}">
                  <a16:creationId xmlns:a16="http://schemas.microsoft.com/office/drawing/2014/main" id="{DA24AAFE-C72F-DEFF-8FD1-D09EFE165B64}"/>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775" name="Rectangle 30">
              <a:extLst>
                <a:ext uri="{FF2B5EF4-FFF2-40B4-BE49-F238E27FC236}">
                  <a16:creationId xmlns:a16="http://schemas.microsoft.com/office/drawing/2014/main" id="{43D6559E-9F8F-BB3A-B781-8E697C936207}"/>
                </a:ext>
              </a:extLst>
            </p:cNvPr>
            <p:cNvSpPr>
              <a:spLocks noChangeArrowheads="1"/>
            </p:cNvSpPr>
            <p:nvPr/>
          </p:nvSpPr>
          <p:spPr bwMode="auto">
            <a:xfrm>
              <a:off x="1766"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4776" name="Oval 31">
              <a:extLst>
                <a:ext uri="{FF2B5EF4-FFF2-40B4-BE49-F238E27FC236}">
                  <a16:creationId xmlns:a16="http://schemas.microsoft.com/office/drawing/2014/main" id="{7A2E480E-6335-D5C8-6FED-FDD5790ED37C}"/>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74777" name="Group 34">
              <a:extLst>
                <a:ext uri="{FF2B5EF4-FFF2-40B4-BE49-F238E27FC236}">
                  <a16:creationId xmlns:a16="http://schemas.microsoft.com/office/drawing/2014/main" id="{ACBDFAA8-2DCB-8DB9-1882-2711FBE87DEA}"/>
                </a:ext>
              </a:extLst>
            </p:cNvPr>
            <p:cNvGrpSpPr>
              <a:grpSpLocks/>
            </p:cNvGrpSpPr>
            <p:nvPr/>
          </p:nvGrpSpPr>
          <p:grpSpPr bwMode="auto">
            <a:xfrm>
              <a:off x="848" y="1951"/>
              <a:ext cx="68" cy="262"/>
              <a:chOff x="3454" y="2018"/>
              <a:chExt cx="96" cy="328"/>
            </a:xfrm>
          </p:grpSpPr>
          <p:sp>
            <p:nvSpPr>
              <p:cNvPr id="74778" name="Line 35">
                <a:extLst>
                  <a:ext uri="{FF2B5EF4-FFF2-40B4-BE49-F238E27FC236}">
                    <a16:creationId xmlns:a16="http://schemas.microsoft.com/office/drawing/2014/main" id="{42A6EA76-CB3B-3E17-5888-4C34E8853976}"/>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79" name="Line 36">
                <a:extLst>
                  <a:ext uri="{FF2B5EF4-FFF2-40B4-BE49-F238E27FC236}">
                    <a16:creationId xmlns:a16="http://schemas.microsoft.com/office/drawing/2014/main" id="{B7DA8EDD-D851-2709-7EAE-EB2D2808CF34}"/>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4780" name="Line 37">
              <a:extLst>
                <a:ext uri="{FF2B5EF4-FFF2-40B4-BE49-F238E27FC236}">
                  <a16:creationId xmlns:a16="http://schemas.microsoft.com/office/drawing/2014/main" id="{8A14DCA8-DFDE-28F5-360D-5D93C8258969}"/>
                </a:ext>
              </a:extLst>
            </p:cNvPr>
            <p:cNvSpPr>
              <a:spLocks noChangeShapeType="1"/>
            </p:cNvSpPr>
            <p:nvPr/>
          </p:nvSpPr>
          <p:spPr bwMode="auto">
            <a:xfrm>
              <a:off x="480" y="2074"/>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4781" name="Group 38">
              <a:extLst>
                <a:ext uri="{FF2B5EF4-FFF2-40B4-BE49-F238E27FC236}">
                  <a16:creationId xmlns:a16="http://schemas.microsoft.com/office/drawing/2014/main" id="{CEAF5E4F-5EE0-A03E-5891-0E7F269B4209}"/>
                </a:ext>
              </a:extLst>
            </p:cNvPr>
            <p:cNvGrpSpPr>
              <a:grpSpLocks/>
            </p:cNvGrpSpPr>
            <p:nvPr/>
          </p:nvGrpSpPr>
          <p:grpSpPr bwMode="auto">
            <a:xfrm flipH="1">
              <a:off x="2263" y="1712"/>
              <a:ext cx="69" cy="261"/>
              <a:chOff x="3454" y="2018"/>
              <a:chExt cx="96" cy="328"/>
            </a:xfrm>
          </p:grpSpPr>
          <p:sp>
            <p:nvSpPr>
              <p:cNvPr id="74782" name="Line 39">
                <a:extLst>
                  <a:ext uri="{FF2B5EF4-FFF2-40B4-BE49-F238E27FC236}">
                    <a16:creationId xmlns:a16="http://schemas.microsoft.com/office/drawing/2014/main" id="{5434973B-DB50-A6D3-A076-79FAC9DA58E1}"/>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83" name="Line 40">
                <a:extLst>
                  <a:ext uri="{FF2B5EF4-FFF2-40B4-BE49-F238E27FC236}">
                    <a16:creationId xmlns:a16="http://schemas.microsoft.com/office/drawing/2014/main" id="{AAFDDC0F-0A98-3B0B-431A-C88AE5E16F71}"/>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4784" name="Line 41">
              <a:extLst>
                <a:ext uri="{FF2B5EF4-FFF2-40B4-BE49-F238E27FC236}">
                  <a16:creationId xmlns:a16="http://schemas.microsoft.com/office/drawing/2014/main" id="{6C151719-AF2D-D5B1-0CCD-4584847EED58}"/>
                </a:ext>
              </a:extLst>
            </p:cNvPr>
            <p:cNvSpPr>
              <a:spLocks noChangeShapeType="1"/>
            </p:cNvSpPr>
            <p:nvPr/>
          </p:nvSpPr>
          <p:spPr bwMode="auto">
            <a:xfrm flipH="1" flipV="1">
              <a:off x="2328" y="1828"/>
              <a:ext cx="295" cy="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85" name="Line 42">
              <a:extLst>
                <a:ext uri="{FF2B5EF4-FFF2-40B4-BE49-F238E27FC236}">
                  <a16:creationId xmlns:a16="http://schemas.microsoft.com/office/drawing/2014/main" id="{D6A464EB-6F37-8E5E-4607-BF1BB87A2FD7}"/>
                </a:ext>
              </a:extLst>
            </p:cNvPr>
            <p:cNvSpPr>
              <a:spLocks noChangeShapeType="1"/>
            </p:cNvSpPr>
            <p:nvPr/>
          </p:nvSpPr>
          <p:spPr bwMode="auto">
            <a:xfrm>
              <a:off x="1809" y="1835"/>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86" name="Text Box 43">
              <a:extLst>
                <a:ext uri="{FF2B5EF4-FFF2-40B4-BE49-F238E27FC236}">
                  <a16:creationId xmlns:a16="http://schemas.microsoft.com/office/drawing/2014/main" id="{2180C127-4B72-BA95-C2DD-5AFEE4A6D74C}"/>
                </a:ext>
              </a:extLst>
            </p:cNvPr>
            <p:cNvSpPr txBox="1">
              <a:spLocks noChangeArrowheads="1"/>
            </p:cNvSpPr>
            <p:nvPr/>
          </p:nvSpPr>
          <p:spPr bwMode="auto">
            <a:xfrm>
              <a:off x="1415" y="1326"/>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sp>
          <p:nvSpPr>
            <p:cNvPr id="74787" name="Text Box 44">
              <a:extLst>
                <a:ext uri="{FF2B5EF4-FFF2-40B4-BE49-F238E27FC236}">
                  <a16:creationId xmlns:a16="http://schemas.microsoft.com/office/drawing/2014/main" id="{8C287B86-1AFE-3303-2525-F30CFA4BEB25}"/>
                </a:ext>
              </a:extLst>
            </p:cNvPr>
            <p:cNvSpPr txBox="1">
              <a:spLocks noChangeArrowheads="1"/>
            </p:cNvSpPr>
            <p:nvPr/>
          </p:nvSpPr>
          <p:spPr bwMode="auto">
            <a:xfrm>
              <a:off x="690" y="1605"/>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1</a:t>
              </a:r>
              <a:endParaRPr lang="en-US" altLang="zh-CN" i="0">
                <a:solidFill>
                  <a:schemeClr val="tx1"/>
                </a:solidFill>
              </a:endParaRPr>
            </a:p>
          </p:txBody>
        </p:sp>
        <p:sp>
          <p:nvSpPr>
            <p:cNvPr id="74788" name="Text Box 45">
              <a:extLst>
                <a:ext uri="{FF2B5EF4-FFF2-40B4-BE49-F238E27FC236}">
                  <a16:creationId xmlns:a16="http://schemas.microsoft.com/office/drawing/2014/main" id="{A9BAD96A-68B7-AE49-E667-A8CD3EA10CA7}"/>
                </a:ext>
              </a:extLst>
            </p:cNvPr>
            <p:cNvSpPr txBox="1">
              <a:spLocks noChangeArrowheads="1"/>
            </p:cNvSpPr>
            <p:nvPr/>
          </p:nvSpPr>
          <p:spPr bwMode="auto">
            <a:xfrm>
              <a:off x="2140" y="1382"/>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2</a:t>
              </a:r>
              <a:endParaRPr lang="en-US" altLang="zh-CN" i="0">
                <a:solidFill>
                  <a:schemeClr val="tx1"/>
                </a:solidFill>
              </a:endParaRPr>
            </a:p>
          </p:txBody>
        </p:sp>
        <p:grpSp>
          <p:nvGrpSpPr>
            <p:cNvPr id="74789" name="Group 47">
              <a:extLst>
                <a:ext uri="{FF2B5EF4-FFF2-40B4-BE49-F238E27FC236}">
                  <a16:creationId xmlns:a16="http://schemas.microsoft.com/office/drawing/2014/main" id="{161DC28F-2F33-E2E5-31FE-7E2550CDAC5B}"/>
                </a:ext>
              </a:extLst>
            </p:cNvPr>
            <p:cNvGrpSpPr>
              <a:grpSpLocks/>
            </p:cNvGrpSpPr>
            <p:nvPr/>
          </p:nvGrpSpPr>
          <p:grpSpPr bwMode="auto">
            <a:xfrm>
              <a:off x="1740" y="3150"/>
              <a:ext cx="146" cy="162"/>
              <a:chOff x="2898" y="3684"/>
              <a:chExt cx="204" cy="204"/>
            </a:xfrm>
          </p:grpSpPr>
          <p:sp>
            <p:nvSpPr>
              <p:cNvPr id="74790" name="Line 48">
                <a:extLst>
                  <a:ext uri="{FF2B5EF4-FFF2-40B4-BE49-F238E27FC236}">
                    <a16:creationId xmlns:a16="http://schemas.microsoft.com/office/drawing/2014/main" id="{E4B37940-9BEC-9649-7CF1-16855E637725}"/>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91" name="Line 49">
                <a:extLst>
                  <a:ext uri="{FF2B5EF4-FFF2-40B4-BE49-F238E27FC236}">
                    <a16:creationId xmlns:a16="http://schemas.microsoft.com/office/drawing/2014/main" id="{B88F734B-9BC7-81BC-DABC-BBE353C89B55}"/>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4792" name="Oval 50">
              <a:extLst>
                <a:ext uri="{FF2B5EF4-FFF2-40B4-BE49-F238E27FC236}">
                  <a16:creationId xmlns:a16="http://schemas.microsoft.com/office/drawing/2014/main" id="{42A6EC23-0832-6D1A-E45F-419736663978}"/>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4793" name="Rectangle 51">
              <a:extLst>
                <a:ext uri="{FF2B5EF4-FFF2-40B4-BE49-F238E27FC236}">
                  <a16:creationId xmlns:a16="http://schemas.microsoft.com/office/drawing/2014/main" id="{355027A9-E5D5-4B44-D5EE-BD987A2AC9E1}"/>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4794" name="Text Box 52">
              <a:extLst>
                <a:ext uri="{FF2B5EF4-FFF2-40B4-BE49-F238E27FC236}">
                  <a16:creationId xmlns:a16="http://schemas.microsoft.com/office/drawing/2014/main" id="{46259119-1E7D-403F-AACC-88DE83890B98}"/>
                </a:ext>
              </a:extLst>
            </p:cNvPr>
            <p:cNvSpPr txBox="1">
              <a:spLocks noChangeArrowheads="1"/>
            </p:cNvSpPr>
            <p:nvPr/>
          </p:nvSpPr>
          <p:spPr bwMode="auto">
            <a:xfrm>
              <a:off x="761" y="2382"/>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74795" name="Rectangle 53">
              <a:extLst>
                <a:ext uri="{FF2B5EF4-FFF2-40B4-BE49-F238E27FC236}">
                  <a16:creationId xmlns:a16="http://schemas.microsoft.com/office/drawing/2014/main" id="{C4268273-09CC-EEDF-AC79-9DFE7EF4DDC1}"/>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4796" name="Line 58">
              <a:extLst>
                <a:ext uri="{FF2B5EF4-FFF2-40B4-BE49-F238E27FC236}">
                  <a16:creationId xmlns:a16="http://schemas.microsoft.com/office/drawing/2014/main" id="{5A0E4423-0F3F-93B7-1873-D3627154EB44}"/>
                </a:ext>
              </a:extLst>
            </p:cNvPr>
            <p:cNvSpPr>
              <a:spLocks noChangeShapeType="1"/>
            </p:cNvSpPr>
            <p:nvPr/>
          </p:nvSpPr>
          <p:spPr bwMode="auto">
            <a:xfrm flipH="1">
              <a:off x="2610" y="1845"/>
              <a:ext cx="0"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797" name="Rectangle 59">
              <a:extLst>
                <a:ext uri="{FF2B5EF4-FFF2-40B4-BE49-F238E27FC236}">
                  <a16:creationId xmlns:a16="http://schemas.microsoft.com/office/drawing/2014/main" id="{111232FE-2C06-30E0-2430-731F9E68DE7D}"/>
                </a:ext>
              </a:extLst>
            </p:cNvPr>
            <p:cNvSpPr>
              <a:spLocks noChangeArrowheads="1"/>
            </p:cNvSpPr>
            <p:nvPr/>
          </p:nvSpPr>
          <p:spPr bwMode="auto">
            <a:xfrm>
              <a:off x="2563" y="2325"/>
              <a:ext cx="93" cy="32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4798" name="Line 60">
              <a:extLst>
                <a:ext uri="{FF2B5EF4-FFF2-40B4-BE49-F238E27FC236}">
                  <a16:creationId xmlns:a16="http://schemas.microsoft.com/office/drawing/2014/main" id="{CC5CF179-C1D2-E765-4363-EC54478A35EA}"/>
                </a:ext>
              </a:extLst>
            </p:cNvPr>
            <p:cNvSpPr>
              <a:spLocks noChangeShapeType="1"/>
            </p:cNvSpPr>
            <p:nvPr/>
          </p:nvSpPr>
          <p:spPr bwMode="auto">
            <a:xfrm>
              <a:off x="1813" y="2341"/>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4799" name="Group 61">
              <a:extLst>
                <a:ext uri="{FF2B5EF4-FFF2-40B4-BE49-F238E27FC236}">
                  <a16:creationId xmlns:a16="http://schemas.microsoft.com/office/drawing/2014/main" id="{9382089C-E55D-3005-CA7D-E3CC7555BB7C}"/>
                </a:ext>
              </a:extLst>
            </p:cNvPr>
            <p:cNvGrpSpPr>
              <a:grpSpLocks/>
            </p:cNvGrpSpPr>
            <p:nvPr/>
          </p:nvGrpSpPr>
          <p:grpSpPr bwMode="auto">
            <a:xfrm>
              <a:off x="1985" y="2580"/>
              <a:ext cx="196" cy="76"/>
              <a:chOff x="2460" y="2076"/>
              <a:chExt cx="276" cy="96"/>
            </a:xfrm>
          </p:grpSpPr>
          <p:sp>
            <p:nvSpPr>
              <p:cNvPr id="74800" name="Line 62">
                <a:extLst>
                  <a:ext uri="{FF2B5EF4-FFF2-40B4-BE49-F238E27FC236}">
                    <a16:creationId xmlns:a16="http://schemas.microsoft.com/office/drawing/2014/main" id="{71D225EF-BDF7-6F46-9F96-B890F1E469F1}"/>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01" name="Line 63">
                <a:extLst>
                  <a:ext uri="{FF2B5EF4-FFF2-40B4-BE49-F238E27FC236}">
                    <a16:creationId xmlns:a16="http://schemas.microsoft.com/office/drawing/2014/main" id="{B1F0A1E9-E024-C7E3-8613-60C11A9F984C}"/>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4802" name="Line 64">
              <a:extLst>
                <a:ext uri="{FF2B5EF4-FFF2-40B4-BE49-F238E27FC236}">
                  <a16:creationId xmlns:a16="http://schemas.microsoft.com/office/drawing/2014/main" id="{9C3C9B19-AB52-1C22-1855-5F9C460729A8}"/>
                </a:ext>
              </a:extLst>
            </p:cNvPr>
            <p:cNvSpPr>
              <a:spLocks noChangeShapeType="1"/>
            </p:cNvSpPr>
            <p:nvPr/>
          </p:nvSpPr>
          <p:spPr bwMode="auto">
            <a:xfrm>
              <a:off x="2079" y="2331"/>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03" name="Line 65">
              <a:extLst>
                <a:ext uri="{FF2B5EF4-FFF2-40B4-BE49-F238E27FC236}">
                  <a16:creationId xmlns:a16="http://schemas.microsoft.com/office/drawing/2014/main" id="{C72CEEA3-A0EC-E996-4167-C4B57F0B6955}"/>
                </a:ext>
              </a:extLst>
            </p:cNvPr>
            <p:cNvSpPr>
              <a:spLocks noChangeShapeType="1"/>
            </p:cNvSpPr>
            <p:nvPr/>
          </p:nvSpPr>
          <p:spPr bwMode="auto">
            <a:xfrm>
              <a:off x="2079" y="2656"/>
              <a:ext cx="0" cy="5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04" name="Text Box 66">
              <a:extLst>
                <a:ext uri="{FF2B5EF4-FFF2-40B4-BE49-F238E27FC236}">
                  <a16:creationId xmlns:a16="http://schemas.microsoft.com/office/drawing/2014/main" id="{75638116-6263-C417-6DB8-56EEE945167A}"/>
                </a:ext>
              </a:extLst>
            </p:cNvPr>
            <p:cNvSpPr txBox="1">
              <a:spLocks noChangeArrowheads="1"/>
            </p:cNvSpPr>
            <p:nvPr/>
          </p:nvSpPr>
          <p:spPr bwMode="auto">
            <a:xfrm>
              <a:off x="2130" y="2517"/>
              <a:ext cx="38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chemeClr val="tx1"/>
                  </a:solidFill>
                </a:rPr>
                <a:t>C</a:t>
              </a:r>
              <a:r>
                <a:rPr lang="en-US" altLang="zh-CN" sz="2400" b="1" i="0" baseline="-25000">
                  <a:solidFill>
                    <a:schemeClr val="tx1"/>
                  </a:solidFill>
                </a:rPr>
                <a:t>E</a:t>
              </a:r>
              <a:endParaRPr lang="en-US" altLang="zh-CN" sz="2400" b="1" i="0">
                <a:solidFill>
                  <a:schemeClr val="tx1"/>
                </a:solidFill>
              </a:endParaRPr>
            </a:p>
          </p:txBody>
        </p:sp>
        <p:sp>
          <p:nvSpPr>
            <p:cNvPr id="74805" name="Text Box 67">
              <a:extLst>
                <a:ext uri="{FF2B5EF4-FFF2-40B4-BE49-F238E27FC236}">
                  <a16:creationId xmlns:a16="http://schemas.microsoft.com/office/drawing/2014/main" id="{FF7965CF-7920-D165-5082-22BC04925FB1}"/>
                </a:ext>
              </a:extLst>
            </p:cNvPr>
            <p:cNvSpPr txBox="1">
              <a:spLocks noChangeArrowheads="1"/>
            </p:cNvSpPr>
            <p:nvPr/>
          </p:nvSpPr>
          <p:spPr bwMode="auto">
            <a:xfrm>
              <a:off x="1438" y="2478"/>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74806" name="Text Box 68">
              <a:extLst>
                <a:ext uri="{FF2B5EF4-FFF2-40B4-BE49-F238E27FC236}">
                  <a16:creationId xmlns:a16="http://schemas.microsoft.com/office/drawing/2014/main" id="{D870C98C-0EC8-8255-CDC9-F4D99A0A7EB9}"/>
                </a:ext>
              </a:extLst>
            </p:cNvPr>
            <p:cNvSpPr txBox="1">
              <a:spLocks noChangeArrowheads="1"/>
            </p:cNvSpPr>
            <p:nvPr/>
          </p:nvSpPr>
          <p:spPr bwMode="auto">
            <a:xfrm>
              <a:off x="2257" y="2238"/>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L</a:t>
              </a:r>
              <a:endParaRPr lang="en-US" altLang="zh-CN" i="0">
                <a:solidFill>
                  <a:schemeClr val="tx1"/>
                </a:solidFill>
              </a:endParaRPr>
            </a:p>
          </p:txBody>
        </p:sp>
        <p:sp>
          <p:nvSpPr>
            <p:cNvPr id="74807" name="Rectangle 76">
              <a:extLst>
                <a:ext uri="{FF2B5EF4-FFF2-40B4-BE49-F238E27FC236}">
                  <a16:creationId xmlns:a16="http://schemas.microsoft.com/office/drawing/2014/main" id="{E1F4F884-1878-7B41-CCD1-52AFD2828725}"/>
                </a:ext>
              </a:extLst>
            </p:cNvPr>
            <p:cNvSpPr>
              <a:spLocks noChangeArrowheads="1"/>
            </p:cNvSpPr>
            <p:nvPr/>
          </p:nvSpPr>
          <p:spPr bwMode="auto">
            <a:xfrm>
              <a:off x="878" y="185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4808" name="Rectangle 77">
              <a:extLst>
                <a:ext uri="{FF2B5EF4-FFF2-40B4-BE49-F238E27FC236}">
                  <a16:creationId xmlns:a16="http://schemas.microsoft.com/office/drawing/2014/main" id="{9965CA97-A925-B115-8A41-666F52AC6CDB}"/>
                </a:ext>
              </a:extLst>
            </p:cNvPr>
            <p:cNvSpPr>
              <a:spLocks noChangeArrowheads="1"/>
            </p:cNvSpPr>
            <p:nvPr/>
          </p:nvSpPr>
          <p:spPr bwMode="auto">
            <a:xfrm>
              <a:off x="2046" y="1567"/>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4809" name="Rectangle 78">
              <a:extLst>
                <a:ext uri="{FF2B5EF4-FFF2-40B4-BE49-F238E27FC236}">
                  <a16:creationId xmlns:a16="http://schemas.microsoft.com/office/drawing/2014/main" id="{2A51E5B2-33A6-5A39-ECBF-C2C66F04DA70}"/>
                </a:ext>
              </a:extLst>
            </p:cNvPr>
            <p:cNvSpPr>
              <a:spLocks noChangeArrowheads="1"/>
            </p:cNvSpPr>
            <p:nvPr/>
          </p:nvSpPr>
          <p:spPr bwMode="auto">
            <a:xfrm>
              <a:off x="2030" y="2296"/>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4810" name="Text Box 79">
              <a:extLst>
                <a:ext uri="{FF2B5EF4-FFF2-40B4-BE49-F238E27FC236}">
                  <a16:creationId xmlns:a16="http://schemas.microsoft.com/office/drawing/2014/main" id="{3A9364DE-6A20-E289-2BCA-285F2DB07DD5}"/>
                </a:ext>
              </a:extLst>
            </p:cNvPr>
            <p:cNvSpPr txBox="1">
              <a:spLocks noChangeArrowheads="1"/>
            </p:cNvSpPr>
            <p:nvPr/>
          </p:nvSpPr>
          <p:spPr bwMode="auto">
            <a:xfrm>
              <a:off x="2418" y="1077"/>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74811" name="Text Box 80">
              <a:extLst>
                <a:ext uri="{FF2B5EF4-FFF2-40B4-BE49-F238E27FC236}">
                  <a16:creationId xmlns:a16="http://schemas.microsoft.com/office/drawing/2014/main" id="{A1951B9F-3B61-D50C-9249-7DF414682AA7}"/>
                </a:ext>
              </a:extLst>
            </p:cNvPr>
            <p:cNvSpPr txBox="1">
              <a:spLocks noChangeArrowheads="1"/>
            </p:cNvSpPr>
            <p:nvPr/>
          </p:nvSpPr>
          <p:spPr bwMode="auto">
            <a:xfrm>
              <a:off x="528" y="2427"/>
              <a:ext cx="2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i</a:t>
              </a:r>
              <a:endParaRPr lang="en-US" altLang="zh-CN" b="1" i="0">
                <a:solidFill>
                  <a:srgbClr val="FF0000"/>
                </a:solidFill>
              </a:endParaRPr>
            </a:p>
          </p:txBody>
        </p:sp>
        <p:sp>
          <p:nvSpPr>
            <p:cNvPr id="74812" name="Text Box 81">
              <a:extLst>
                <a:ext uri="{FF2B5EF4-FFF2-40B4-BE49-F238E27FC236}">
                  <a16:creationId xmlns:a16="http://schemas.microsoft.com/office/drawing/2014/main" id="{B9C86D61-2B6B-7432-6A19-C57C78DFCCA4}"/>
                </a:ext>
              </a:extLst>
            </p:cNvPr>
            <p:cNvSpPr txBox="1">
              <a:spLocks noChangeArrowheads="1"/>
            </p:cNvSpPr>
            <p:nvPr/>
          </p:nvSpPr>
          <p:spPr bwMode="auto">
            <a:xfrm>
              <a:off x="2676" y="2286"/>
              <a:ext cx="3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o</a:t>
              </a:r>
              <a:endParaRPr lang="en-US" altLang="zh-CN" b="1" i="0">
                <a:solidFill>
                  <a:srgbClr val="FF0000"/>
                </a:solidFill>
              </a:endParaRPr>
            </a:p>
          </p:txBody>
        </p:sp>
        <p:sp>
          <p:nvSpPr>
            <p:cNvPr id="74813" name="Rectangle 82" descr="新闻纸">
              <a:extLst>
                <a:ext uri="{FF2B5EF4-FFF2-40B4-BE49-F238E27FC236}">
                  <a16:creationId xmlns:a16="http://schemas.microsoft.com/office/drawing/2014/main" id="{D7A710DC-B546-423F-9B18-EFFD0E0EA1E4}"/>
                </a:ext>
              </a:extLst>
            </p:cNvPr>
            <p:cNvSpPr>
              <a:spLocks noChangeArrowheads="1"/>
            </p:cNvSpPr>
            <p:nvPr/>
          </p:nvSpPr>
          <p:spPr bwMode="auto">
            <a:xfrm>
              <a:off x="2736" y="194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4814" name="Rectangle 83" descr="新闻纸">
              <a:extLst>
                <a:ext uri="{FF2B5EF4-FFF2-40B4-BE49-F238E27FC236}">
                  <a16:creationId xmlns:a16="http://schemas.microsoft.com/office/drawing/2014/main" id="{C034AC5E-EC06-3C02-0592-BE03BAF99D92}"/>
                </a:ext>
              </a:extLst>
            </p:cNvPr>
            <p:cNvSpPr>
              <a:spLocks noChangeArrowheads="1"/>
            </p:cNvSpPr>
            <p:nvPr/>
          </p:nvSpPr>
          <p:spPr bwMode="auto">
            <a:xfrm>
              <a:off x="576" y="2064"/>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74815" name="Rectangle 84" descr="新闻纸">
              <a:extLst>
                <a:ext uri="{FF2B5EF4-FFF2-40B4-BE49-F238E27FC236}">
                  <a16:creationId xmlns:a16="http://schemas.microsoft.com/office/drawing/2014/main" id="{95CCA20A-0016-228D-5D1A-FAA68EB0584F}"/>
                </a:ext>
              </a:extLst>
            </p:cNvPr>
            <p:cNvSpPr>
              <a:spLocks noChangeArrowheads="1"/>
            </p:cNvSpPr>
            <p:nvPr/>
          </p:nvSpPr>
          <p:spPr bwMode="auto">
            <a:xfrm>
              <a:off x="2737" y="2686"/>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4816" name="Rectangle 85" descr="新闻纸">
              <a:extLst>
                <a:ext uri="{FF2B5EF4-FFF2-40B4-BE49-F238E27FC236}">
                  <a16:creationId xmlns:a16="http://schemas.microsoft.com/office/drawing/2014/main" id="{A6784FF2-D7FD-3217-9DE5-B99FCDACEFFB}"/>
                </a:ext>
              </a:extLst>
            </p:cNvPr>
            <p:cNvSpPr>
              <a:spLocks noChangeArrowheads="1"/>
            </p:cNvSpPr>
            <p:nvPr/>
          </p:nvSpPr>
          <p:spPr bwMode="auto">
            <a:xfrm>
              <a:off x="576" y="2889"/>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4817" name="Line 93">
              <a:extLst>
                <a:ext uri="{FF2B5EF4-FFF2-40B4-BE49-F238E27FC236}">
                  <a16:creationId xmlns:a16="http://schemas.microsoft.com/office/drawing/2014/main" id="{EE301E83-939B-8D29-5B21-E686CC6A450E}"/>
                </a:ext>
              </a:extLst>
            </p:cNvPr>
            <p:cNvSpPr>
              <a:spLocks noChangeShapeType="1"/>
            </p:cNvSpPr>
            <p:nvPr/>
          </p:nvSpPr>
          <p:spPr bwMode="auto">
            <a:xfrm>
              <a:off x="2610" y="2661"/>
              <a:ext cx="0" cy="49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18" name="Line 94">
              <a:extLst>
                <a:ext uri="{FF2B5EF4-FFF2-40B4-BE49-F238E27FC236}">
                  <a16:creationId xmlns:a16="http://schemas.microsoft.com/office/drawing/2014/main" id="{E31AC5DF-8E2A-6992-6FA7-41CA758C904C}"/>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19" name="Rectangle 97">
              <a:extLst>
                <a:ext uri="{FF2B5EF4-FFF2-40B4-BE49-F238E27FC236}">
                  <a16:creationId xmlns:a16="http://schemas.microsoft.com/office/drawing/2014/main" id="{A326D2CD-697D-6E9B-12BF-BE87E6BA4385}"/>
                </a:ext>
              </a:extLst>
            </p:cNvPr>
            <p:cNvSpPr>
              <a:spLocks noChangeArrowheads="1"/>
            </p:cNvSpPr>
            <p:nvPr/>
          </p:nvSpPr>
          <p:spPr bwMode="auto">
            <a:xfrm>
              <a:off x="432" y="2267"/>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4820" name="Oval 98">
              <a:extLst>
                <a:ext uri="{FF2B5EF4-FFF2-40B4-BE49-F238E27FC236}">
                  <a16:creationId xmlns:a16="http://schemas.microsoft.com/office/drawing/2014/main" id="{EF7996EC-9F02-68A4-BBE3-4B7517212C82}"/>
                </a:ext>
              </a:extLst>
            </p:cNvPr>
            <p:cNvSpPr>
              <a:spLocks noChangeArrowheads="1"/>
            </p:cNvSpPr>
            <p:nvPr/>
          </p:nvSpPr>
          <p:spPr bwMode="auto">
            <a:xfrm>
              <a:off x="384" y="2784"/>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4821" name="Line 100">
              <a:extLst>
                <a:ext uri="{FF2B5EF4-FFF2-40B4-BE49-F238E27FC236}">
                  <a16:creationId xmlns:a16="http://schemas.microsoft.com/office/drawing/2014/main" id="{46623271-08C8-342D-FEE3-E9FA3A1A73DF}"/>
                </a:ext>
              </a:extLst>
            </p:cNvPr>
            <p:cNvSpPr>
              <a:spLocks noChangeShapeType="1"/>
            </p:cNvSpPr>
            <p:nvPr/>
          </p:nvSpPr>
          <p:spPr bwMode="auto">
            <a:xfrm flipV="1">
              <a:off x="480" y="206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22" name="Line 101">
              <a:extLst>
                <a:ext uri="{FF2B5EF4-FFF2-40B4-BE49-F238E27FC236}">
                  <a16:creationId xmlns:a16="http://schemas.microsoft.com/office/drawing/2014/main" id="{C2EB62F7-9468-C3C0-4BBC-24D881EFED5E}"/>
                </a:ext>
              </a:extLst>
            </p:cNvPr>
            <p:cNvSpPr>
              <a:spLocks noChangeShapeType="1"/>
            </p:cNvSpPr>
            <p:nvPr/>
          </p:nvSpPr>
          <p:spPr bwMode="auto">
            <a:xfrm>
              <a:off x="480" y="2592"/>
              <a:ext cx="0" cy="5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23" name="Text Box 102">
              <a:extLst>
                <a:ext uri="{FF2B5EF4-FFF2-40B4-BE49-F238E27FC236}">
                  <a16:creationId xmlns:a16="http://schemas.microsoft.com/office/drawing/2014/main" id="{860707F6-F682-CCBB-5094-0A8E6505BD66}"/>
                </a:ext>
              </a:extLst>
            </p:cNvPr>
            <p:cNvSpPr txBox="1">
              <a:spLocks noChangeArrowheads="1"/>
            </p:cNvSpPr>
            <p:nvPr/>
          </p:nvSpPr>
          <p:spPr bwMode="auto">
            <a:xfrm>
              <a:off x="103" y="2208"/>
              <a:ext cx="33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S</a:t>
              </a:r>
              <a:endParaRPr lang="en-US" altLang="zh-CN" sz="2400" i="0">
                <a:solidFill>
                  <a:schemeClr val="tx1"/>
                </a:solidFill>
              </a:endParaRPr>
            </a:p>
          </p:txBody>
        </p:sp>
        <p:sp>
          <p:nvSpPr>
            <p:cNvPr id="74824" name="Text Box 103">
              <a:extLst>
                <a:ext uri="{FF2B5EF4-FFF2-40B4-BE49-F238E27FC236}">
                  <a16:creationId xmlns:a16="http://schemas.microsoft.com/office/drawing/2014/main" id="{7ED0022F-A68C-282C-90DA-C5FBADD3211B}"/>
                </a:ext>
              </a:extLst>
            </p:cNvPr>
            <p:cNvSpPr txBox="1">
              <a:spLocks noChangeArrowheads="1"/>
            </p:cNvSpPr>
            <p:nvPr/>
          </p:nvSpPr>
          <p:spPr bwMode="auto">
            <a:xfrm>
              <a:off x="48" y="2688"/>
              <a:ext cx="40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e</a:t>
              </a:r>
              <a:r>
                <a:rPr lang="en-US" altLang="zh-CN" b="1" i="0" baseline="-25000">
                  <a:solidFill>
                    <a:srgbClr val="FF0000"/>
                  </a:solidFill>
                </a:rPr>
                <a:t>S</a:t>
              </a:r>
              <a:endParaRPr lang="en-US" altLang="zh-CN" b="1" i="0">
                <a:solidFill>
                  <a:srgbClr val="FF0000"/>
                </a:solidFill>
              </a:endParaRPr>
            </a:p>
          </p:txBody>
        </p:sp>
        <p:sp>
          <p:nvSpPr>
            <p:cNvPr id="74825" name="Rectangle 104" descr="新闻纸">
              <a:extLst>
                <a:ext uri="{FF2B5EF4-FFF2-40B4-BE49-F238E27FC236}">
                  <a16:creationId xmlns:a16="http://schemas.microsoft.com/office/drawing/2014/main" id="{CC4F96C3-EEA7-5473-5591-13B3FD898560}"/>
                </a:ext>
              </a:extLst>
            </p:cNvPr>
            <p:cNvSpPr>
              <a:spLocks noChangeArrowheads="1"/>
            </p:cNvSpPr>
            <p:nvPr/>
          </p:nvSpPr>
          <p:spPr bwMode="auto">
            <a:xfrm>
              <a:off x="238" y="2553"/>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74826" name="Rectangle 105" descr="新闻纸">
              <a:extLst>
                <a:ext uri="{FF2B5EF4-FFF2-40B4-BE49-F238E27FC236}">
                  <a16:creationId xmlns:a16="http://schemas.microsoft.com/office/drawing/2014/main" id="{C45752B1-2DF1-8F0A-AA9F-7C87B3D96E72}"/>
                </a:ext>
              </a:extLst>
            </p:cNvPr>
            <p:cNvSpPr>
              <a:spLocks noChangeArrowheads="1"/>
            </p:cNvSpPr>
            <p:nvPr/>
          </p:nvSpPr>
          <p:spPr bwMode="auto">
            <a:xfrm>
              <a:off x="231" y="288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4827" name="Oval 54">
              <a:extLst>
                <a:ext uri="{FF2B5EF4-FFF2-40B4-BE49-F238E27FC236}">
                  <a16:creationId xmlns:a16="http://schemas.microsoft.com/office/drawing/2014/main" id="{86B1282B-2723-4551-A6DC-615230DCD26C}"/>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grpSp>
        <p:nvGrpSpPr>
          <p:cNvPr id="74828" name="Group 76">
            <a:extLst>
              <a:ext uri="{FF2B5EF4-FFF2-40B4-BE49-F238E27FC236}">
                <a16:creationId xmlns:a16="http://schemas.microsoft.com/office/drawing/2014/main" id="{06545C7C-132E-2065-BAC1-4BF96942B7D3}"/>
              </a:ext>
            </a:extLst>
          </p:cNvPr>
          <p:cNvGrpSpPr>
            <a:grpSpLocks/>
          </p:cNvGrpSpPr>
          <p:nvPr/>
        </p:nvGrpSpPr>
        <p:grpSpPr bwMode="auto">
          <a:xfrm>
            <a:off x="4349750" y="2968625"/>
            <a:ext cx="4724400" cy="2949575"/>
            <a:chOff x="489" y="760"/>
            <a:chExt cx="2976" cy="1858"/>
          </a:xfrm>
        </p:grpSpPr>
        <p:sp>
          <p:nvSpPr>
            <p:cNvPr id="74829" name="Text Box 17">
              <a:extLst>
                <a:ext uri="{FF2B5EF4-FFF2-40B4-BE49-F238E27FC236}">
                  <a16:creationId xmlns:a16="http://schemas.microsoft.com/office/drawing/2014/main" id="{D9405429-6BB9-F219-D38F-1AF083E03450}"/>
                </a:ext>
              </a:extLst>
            </p:cNvPr>
            <p:cNvSpPr txBox="1">
              <a:spLocks noChangeArrowheads="1"/>
            </p:cNvSpPr>
            <p:nvPr/>
          </p:nvSpPr>
          <p:spPr bwMode="auto">
            <a:xfrm>
              <a:off x="2476" y="839"/>
              <a:ext cx="68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CC</a:t>
              </a:r>
              <a:endParaRPr lang="en-US" altLang="zh-CN" b="1" i="0">
                <a:solidFill>
                  <a:srgbClr val="FF0000"/>
                </a:solidFill>
                <a:ea typeface="楷体_GB2312" pitchFamily="49" charset="-122"/>
              </a:endParaRPr>
            </a:p>
          </p:txBody>
        </p:sp>
        <p:sp>
          <p:nvSpPr>
            <p:cNvPr id="74830" name="Text Box 18">
              <a:extLst>
                <a:ext uri="{FF2B5EF4-FFF2-40B4-BE49-F238E27FC236}">
                  <a16:creationId xmlns:a16="http://schemas.microsoft.com/office/drawing/2014/main" id="{A6051EF9-7C23-6D3F-FEBB-1C31605DB392}"/>
                </a:ext>
              </a:extLst>
            </p:cNvPr>
            <p:cNvSpPr txBox="1">
              <a:spLocks noChangeArrowheads="1"/>
            </p:cNvSpPr>
            <p:nvPr/>
          </p:nvSpPr>
          <p:spPr bwMode="auto">
            <a:xfrm>
              <a:off x="1086" y="983"/>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sp>
          <p:nvSpPr>
            <p:cNvPr id="74831" name="Line 19">
              <a:extLst>
                <a:ext uri="{FF2B5EF4-FFF2-40B4-BE49-F238E27FC236}">
                  <a16:creationId xmlns:a16="http://schemas.microsoft.com/office/drawing/2014/main" id="{8768ED4F-9DBC-B3E3-5ACF-3874A21F8E1D}"/>
                </a:ext>
              </a:extLst>
            </p:cNvPr>
            <p:cNvSpPr>
              <a:spLocks noChangeShapeType="1"/>
            </p:cNvSpPr>
            <p:nvPr/>
          </p:nvSpPr>
          <p:spPr bwMode="auto">
            <a:xfrm>
              <a:off x="1490" y="1320"/>
              <a:ext cx="0" cy="34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32" name="Line 20">
              <a:extLst>
                <a:ext uri="{FF2B5EF4-FFF2-40B4-BE49-F238E27FC236}">
                  <a16:creationId xmlns:a16="http://schemas.microsoft.com/office/drawing/2014/main" id="{856C2C15-8A53-6DFD-1E55-CBB532DD842F}"/>
                </a:ext>
              </a:extLst>
            </p:cNvPr>
            <p:cNvSpPr>
              <a:spLocks noChangeShapeType="1"/>
            </p:cNvSpPr>
            <p:nvPr/>
          </p:nvSpPr>
          <p:spPr bwMode="auto">
            <a:xfrm flipH="1" flipV="1">
              <a:off x="1490" y="778"/>
              <a:ext cx="0" cy="26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33" name="Rectangle 21">
              <a:extLst>
                <a:ext uri="{FF2B5EF4-FFF2-40B4-BE49-F238E27FC236}">
                  <a16:creationId xmlns:a16="http://schemas.microsoft.com/office/drawing/2014/main" id="{DD4C784F-6337-CF87-6955-4C25D5328CF0}"/>
                </a:ext>
              </a:extLst>
            </p:cNvPr>
            <p:cNvSpPr>
              <a:spLocks noChangeArrowheads="1"/>
            </p:cNvSpPr>
            <p:nvPr/>
          </p:nvSpPr>
          <p:spPr bwMode="auto">
            <a:xfrm>
              <a:off x="1442" y="1046"/>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4834" name="Line 22">
              <a:extLst>
                <a:ext uri="{FF2B5EF4-FFF2-40B4-BE49-F238E27FC236}">
                  <a16:creationId xmlns:a16="http://schemas.microsoft.com/office/drawing/2014/main" id="{F5A65944-95E4-1F75-90EF-29078CE3AD4D}"/>
                </a:ext>
              </a:extLst>
            </p:cNvPr>
            <p:cNvSpPr>
              <a:spLocks noChangeShapeType="1"/>
            </p:cNvSpPr>
            <p:nvPr/>
          </p:nvSpPr>
          <p:spPr bwMode="auto">
            <a:xfrm flipV="1">
              <a:off x="2106" y="766"/>
              <a:ext cx="0" cy="22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835" name="Line 24">
              <a:extLst>
                <a:ext uri="{FF2B5EF4-FFF2-40B4-BE49-F238E27FC236}">
                  <a16:creationId xmlns:a16="http://schemas.microsoft.com/office/drawing/2014/main" id="{57A08C10-336A-C638-856B-B768A64516C5}"/>
                </a:ext>
              </a:extLst>
            </p:cNvPr>
            <p:cNvSpPr>
              <a:spLocks noChangeShapeType="1"/>
            </p:cNvSpPr>
            <p:nvPr/>
          </p:nvSpPr>
          <p:spPr bwMode="auto">
            <a:xfrm>
              <a:off x="1956" y="1539"/>
              <a:ext cx="0" cy="23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836" name="Line 25">
              <a:extLst>
                <a:ext uri="{FF2B5EF4-FFF2-40B4-BE49-F238E27FC236}">
                  <a16:creationId xmlns:a16="http://schemas.microsoft.com/office/drawing/2014/main" id="{99BF5250-FBB4-1331-1223-4CD0C65C396E}"/>
                </a:ext>
              </a:extLst>
            </p:cNvPr>
            <p:cNvSpPr>
              <a:spLocks noChangeShapeType="1"/>
            </p:cNvSpPr>
            <p:nvPr/>
          </p:nvSpPr>
          <p:spPr bwMode="auto">
            <a:xfrm>
              <a:off x="1956" y="1654"/>
              <a:ext cx="158" cy="123"/>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74837" name="Line 26">
              <a:extLst>
                <a:ext uri="{FF2B5EF4-FFF2-40B4-BE49-F238E27FC236}">
                  <a16:creationId xmlns:a16="http://schemas.microsoft.com/office/drawing/2014/main" id="{FA96A8C0-CBA3-698C-20DF-53B03BB00551}"/>
                </a:ext>
              </a:extLst>
            </p:cNvPr>
            <p:cNvSpPr>
              <a:spLocks noChangeShapeType="1"/>
            </p:cNvSpPr>
            <p:nvPr/>
          </p:nvSpPr>
          <p:spPr bwMode="auto">
            <a:xfrm flipV="1">
              <a:off x="1956" y="1539"/>
              <a:ext cx="158" cy="10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838" name="Line 27">
              <a:extLst>
                <a:ext uri="{FF2B5EF4-FFF2-40B4-BE49-F238E27FC236}">
                  <a16:creationId xmlns:a16="http://schemas.microsoft.com/office/drawing/2014/main" id="{6E07E5DC-800A-EDCB-1129-15761E7AC78B}"/>
                </a:ext>
              </a:extLst>
            </p:cNvPr>
            <p:cNvSpPr>
              <a:spLocks noChangeShapeType="1"/>
            </p:cNvSpPr>
            <p:nvPr/>
          </p:nvSpPr>
          <p:spPr bwMode="auto">
            <a:xfrm>
              <a:off x="2105" y="1277"/>
              <a:ext cx="0" cy="29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839" name="Line 28">
              <a:extLst>
                <a:ext uri="{FF2B5EF4-FFF2-40B4-BE49-F238E27FC236}">
                  <a16:creationId xmlns:a16="http://schemas.microsoft.com/office/drawing/2014/main" id="{4E0FE0D7-EC49-D25B-98B5-15303EC59009}"/>
                </a:ext>
              </a:extLst>
            </p:cNvPr>
            <p:cNvSpPr>
              <a:spLocks noChangeShapeType="1"/>
            </p:cNvSpPr>
            <p:nvPr/>
          </p:nvSpPr>
          <p:spPr bwMode="auto">
            <a:xfrm>
              <a:off x="2105" y="1763"/>
              <a:ext cx="0" cy="70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840" name="Line 29">
              <a:extLst>
                <a:ext uri="{FF2B5EF4-FFF2-40B4-BE49-F238E27FC236}">
                  <a16:creationId xmlns:a16="http://schemas.microsoft.com/office/drawing/2014/main" id="{133ECCC2-B0C5-610A-6D59-035E85197DD9}"/>
                </a:ext>
              </a:extLst>
            </p:cNvPr>
            <p:cNvSpPr>
              <a:spLocks noChangeShapeType="1"/>
            </p:cNvSpPr>
            <p:nvPr/>
          </p:nvSpPr>
          <p:spPr bwMode="auto">
            <a:xfrm flipV="1">
              <a:off x="1222" y="1658"/>
              <a:ext cx="76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841" name="Line 30">
              <a:extLst>
                <a:ext uri="{FF2B5EF4-FFF2-40B4-BE49-F238E27FC236}">
                  <a16:creationId xmlns:a16="http://schemas.microsoft.com/office/drawing/2014/main" id="{DD27CAE8-FFB5-BA8E-9867-0511F483205B}"/>
                </a:ext>
              </a:extLst>
            </p:cNvPr>
            <p:cNvSpPr>
              <a:spLocks noChangeShapeType="1"/>
            </p:cNvSpPr>
            <p:nvPr/>
          </p:nvSpPr>
          <p:spPr bwMode="auto">
            <a:xfrm flipV="1">
              <a:off x="894" y="2468"/>
              <a:ext cx="2035"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4842" name="Rectangle 32">
              <a:extLst>
                <a:ext uri="{FF2B5EF4-FFF2-40B4-BE49-F238E27FC236}">
                  <a16:creationId xmlns:a16="http://schemas.microsoft.com/office/drawing/2014/main" id="{13545B64-E40F-969C-CEF0-FFBB15FD3655}"/>
                </a:ext>
              </a:extLst>
            </p:cNvPr>
            <p:cNvSpPr>
              <a:spLocks noChangeArrowheads="1"/>
            </p:cNvSpPr>
            <p:nvPr/>
          </p:nvSpPr>
          <p:spPr bwMode="auto">
            <a:xfrm>
              <a:off x="2052" y="992"/>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74843" name="Group 33">
              <a:extLst>
                <a:ext uri="{FF2B5EF4-FFF2-40B4-BE49-F238E27FC236}">
                  <a16:creationId xmlns:a16="http://schemas.microsoft.com/office/drawing/2014/main" id="{475E5D51-20C7-30CD-AAD2-C8DE901140BE}"/>
                </a:ext>
              </a:extLst>
            </p:cNvPr>
            <p:cNvGrpSpPr>
              <a:grpSpLocks/>
            </p:cNvGrpSpPr>
            <p:nvPr/>
          </p:nvGrpSpPr>
          <p:grpSpPr bwMode="auto">
            <a:xfrm flipH="1">
              <a:off x="1155" y="1543"/>
              <a:ext cx="75" cy="219"/>
              <a:chOff x="4047" y="2384"/>
              <a:chExt cx="75" cy="330"/>
            </a:xfrm>
          </p:grpSpPr>
          <p:sp>
            <p:nvSpPr>
              <p:cNvPr id="74844" name="Line 34">
                <a:extLst>
                  <a:ext uri="{FF2B5EF4-FFF2-40B4-BE49-F238E27FC236}">
                    <a16:creationId xmlns:a16="http://schemas.microsoft.com/office/drawing/2014/main" id="{EF7622F1-D51E-6DD2-30E8-8BBBC037D2A8}"/>
                  </a:ext>
                </a:extLst>
              </p:cNvPr>
              <p:cNvSpPr>
                <a:spLocks noChangeShapeType="1"/>
              </p:cNvSpPr>
              <p:nvPr/>
            </p:nvSpPr>
            <p:spPr bwMode="auto">
              <a:xfrm>
                <a:off x="4047" y="2388"/>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45" name="Line 35">
                <a:extLst>
                  <a:ext uri="{FF2B5EF4-FFF2-40B4-BE49-F238E27FC236}">
                    <a16:creationId xmlns:a16="http://schemas.microsoft.com/office/drawing/2014/main" id="{47CD1E9E-E498-9AE3-AA5B-CF24756DCD33}"/>
                  </a:ext>
                </a:extLst>
              </p:cNvPr>
              <p:cNvSpPr>
                <a:spLocks noChangeShapeType="1"/>
              </p:cNvSpPr>
              <p:nvPr/>
            </p:nvSpPr>
            <p:spPr bwMode="auto">
              <a:xfrm>
                <a:off x="4122" y="2384"/>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4846" name="Line 36">
              <a:extLst>
                <a:ext uri="{FF2B5EF4-FFF2-40B4-BE49-F238E27FC236}">
                  <a16:creationId xmlns:a16="http://schemas.microsoft.com/office/drawing/2014/main" id="{195633EE-3EA2-FA74-8527-C8C689431FA3}"/>
                </a:ext>
              </a:extLst>
            </p:cNvPr>
            <p:cNvSpPr>
              <a:spLocks noChangeShapeType="1"/>
            </p:cNvSpPr>
            <p:nvPr/>
          </p:nvSpPr>
          <p:spPr bwMode="auto">
            <a:xfrm flipH="1">
              <a:off x="2507" y="1392"/>
              <a:ext cx="422"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47" name="Line 37">
              <a:extLst>
                <a:ext uri="{FF2B5EF4-FFF2-40B4-BE49-F238E27FC236}">
                  <a16:creationId xmlns:a16="http://schemas.microsoft.com/office/drawing/2014/main" id="{4A0277B4-82E6-7FE1-3FD5-090A02B31F53}"/>
                </a:ext>
              </a:extLst>
            </p:cNvPr>
            <p:cNvSpPr>
              <a:spLocks noChangeShapeType="1"/>
            </p:cNvSpPr>
            <p:nvPr/>
          </p:nvSpPr>
          <p:spPr bwMode="auto">
            <a:xfrm flipV="1">
              <a:off x="2101" y="1392"/>
              <a:ext cx="329" cy="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48" name="Text Box 38">
              <a:extLst>
                <a:ext uri="{FF2B5EF4-FFF2-40B4-BE49-F238E27FC236}">
                  <a16:creationId xmlns:a16="http://schemas.microsoft.com/office/drawing/2014/main" id="{11E650D6-9D20-254E-1ACF-7B841DD06280}"/>
                </a:ext>
              </a:extLst>
            </p:cNvPr>
            <p:cNvSpPr txBox="1">
              <a:spLocks noChangeArrowheads="1"/>
            </p:cNvSpPr>
            <p:nvPr/>
          </p:nvSpPr>
          <p:spPr bwMode="auto">
            <a:xfrm>
              <a:off x="1720" y="976"/>
              <a:ext cx="3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74849" name="Text Box 39">
              <a:extLst>
                <a:ext uri="{FF2B5EF4-FFF2-40B4-BE49-F238E27FC236}">
                  <a16:creationId xmlns:a16="http://schemas.microsoft.com/office/drawing/2014/main" id="{CF3069F9-B2FE-E9E5-6124-106CB46BA0F4}"/>
                </a:ext>
              </a:extLst>
            </p:cNvPr>
            <p:cNvSpPr txBox="1">
              <a:spLocks noChangeArrowheads="1"/>
            </p:cNvSpPr>
            <p:nvPr/>
          </p:nvSpPr>
          <p:spPr bwMode="auto">
            <a:xfrm>
              <a:off x="1008" y="1209"/>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74850" name="Text Box 40">
              <a:extLst>
                <a:ext uri="{FF2B5EF4-FFF2-40B4-BE49-F238E27FC236}">
                  <a16:creationId xmlns:a16="http://schemas.microsoft.com/office/drawing/2014/main" id="{5CC49787-7E2D-CD4F-0496-0A549EE5D469}"/>
                </a:ext>
              </a:extLst>
            </p:cNvPr>
            <p:cNvSpPr txBox="1">
              <a:spLocks noChangeArrowheads="1"/>
            </p:cNvSpPr>
            <p:nvPr/>
          </p:nvSpPr>
          <p:spPr bwMode="auto">
            <a:xfrm>
              <a:off x="2349" y="1008"/>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74851" name="Line 41">
              <a:extLst>
                <a:ext uri="{FF2B5EF4-FFF2-40B4-BE49-F238E27FC236}">
                  <a16:creationId xmlns:a16="http://schemas.microsoft.com/office/drawing/2014/main" id="{AEFA5653-3BDB-31F5-2D89-212A1A42BB07}"/>
                </a:ext>
              </a:extLst>
            </p:cNvPr>
            <p:cNvSpPr>
              <a:spLocks noChangeShapeType="1"/>
            </p:cNvSpPr>
            <p:nvPr/>
          </p:nvSpPr>
          <p:spPr bwMode="auto">
            <a:xfrm>
              <a:off x="1489" y="778"/>
              <a:ext cx="1228"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4852" name="Group 42">
              <a:extLst>
                <a:ext uri="{FF2B5EF4-FFF2-40B4-BE49-F238E27FC236}">
                  <a16:creationId xmlns:a16="http://schemas.microsoft.com/office/drawing/2014/main" id="{DA261FB1-AD55-4FF6-FE25-4A1BC0536787}"/>
                </a:ext>
              </a:extLst>
            </p:cNvPr>
            <p:cNvGrpSpPr>
              <a:grpSpLocks/>
            </p:cNvGrpSpPr>
            <p:nvPr/>
          </p:nvGrpSpPr>
          <p:grpSpPr bwMode="auto">
            <a:xfrm>
              <a:off x="2027" y="2452"/>
              <a:ext cx="165" cy="166"/>
              <a:chOff x="2866" y="3637"/>
              <a:chExt cx="204" cy="251"/>
            </a:xfrm>
          </p:grpSpPr>
          <p:grpSp>
            <p:nvGrpSpPr>
              <p:cNvPr id="74853" name="Group 43">
                <a:extLst>
                  <a:ext uri="{FF2B5EF4-FFF2-40B4-BE49-F238E27FC236}">
                    <a16:creationId xmlns:a16="http://schemas.microsoft.com/office/drawing/2014/main" id="{5AA93193-A953-8DE4-1454-1C4DFC97F27C}"/>
                  </a:ext>
                </a:extLst>
              </p:cNvPr>
              <p:cNvGrpSpPr>
                <a:grpSpLocks/>
              </p:cNvGrpSpPr>
              <p:nvPr/>
            </p:nvGrpSpPr>
            <p:grpSpPr bwMode="auto">
              <a:xfrm>
                <a:off x="2866" y="3684"/>
                <a:ext cx="204" cy="204"/>
                <a:chOff x="2866" y="3684"/>
                <a:chExt cx="204" cy="204"/>
              </a:xfrm>
            </p:grpSpPr>
            <p:sp>
              <p:nvSpPr>
                <p:cNvPr id="74854" name="Line 44">
                  <a:extLst>
                    <a:ext uri="{FF2B5EF4-FFF2-40B4-BE49-F238E27FC236}">
                      <a16:creationId xmlns:a16="http://schemas.microsoft.com/office/drawing/2014/main" id="{D3C3CE6F-64A0-E337-BEBC-9DDC7B9C6EDF}"/>
                    </a:ext>
                  </a:extLst>
                </p:cNvPr>
                <p:cNvSpPr>
                  <a:spLocks noChangeShapeType="1"/>
                </p:cNvSpPr>
                <p:nvPr/>
              </p:nvSpPr>
              <p:spPr bwMode="auto">
                <a:xfrm>
                  <a:off x="2968"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55" name="Line 45">
                  <a:extLst>
                    <a:ext uri="{FF2B5EF4-FFF2-40B4-BE49-F238E27FC236}">
                      <a16:creationId xmlns:a16="http://schemas.microsoft.com/office/drawing/2014/main" id="{8F200E61-835A-8165-7414-213FB9D7BAA2}"/>
                    </a:ext>
                  </a:extLst>
                </p:cNvPr>
                <p:cNvSpPr>
                  <a:spLocks noChangeShapeType="1"/>
                </p:cNvSpPr>
                <p:nvPr/>
              </p:nvSpPr>
              <p:spPr bwMode="auto">
                <a:xfrm>
                  <a:off x="2866"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4856" name="Oval 46">
                <a:extLst>
                  <a:ext uri="{FF2B5EF4-FFF2-40B4-BE49-F238E27FC236}">
                    <a16:creationId xmlns:a16="http://schemas.microsoft.com/office/drawing/2014/main" id="{FD531F43-3078-E30A-C4E5-17EE55117DA9}"/>
                  </a:ext>
                </a:extLst>
              </p:cNvPr>
              <p:cNvSpPr>
                <a:spLocks noChangeArrowheads="1"/>
              </p:cNvSpPr>
              <p:nvPr/>
            </p:nvSpPr>
            <p:spPr bwMode="auto">
              <a:xfrm>
                <a:off x="2940" y="3637"/>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74857" name="Line 47">
              <a:extLst>
                <a:ext uri="{FF2B5EF4-FFF2-40B4-BE49-F238E27FC236}">
                  <a16:creationId xmlns:a16="http://schemas.microsoft.com/office/drawing/2014/main" id="{B8D9CEF0-83E6-FC27-424A-D57B786B996C}"/>
                </a:ext>
              </a:extLst>
            </p:cNvPr>
            <p:cNvSpPr>
              <a:spLocks noChangeShapeType="1"/>
            </p:cNvSpPr>
            <p:nvPr/>
          </p:nvSpPr>
          <p:spPr bwMode="auto">
            <a:xfrm flipH="1">
              <a:off x="2938" y="1994"/>
              <a:ext cx="0" cy="4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58" name="Line 48">
              <a:extLst>
                <a:ext uri="{FF2B5EF4-FFF2-40B4-BE49-F238E27FC236}">
                  <a16:creationId xmlns:a16="http://schemas.microsoft.com/office/drawing/2014/main" id="{BA7BCE52-34C5-6CAE-F191-529AD3D41085}"/>
                </a:ext>
              </a:extLst>
            </p:cNvPr>
            <p:cNvSpPr>
              <a:spLocks noChangeShapeType="1"/>
            </p:cNvSpPr>
            <p:nvPr/>
          </p:nvSpPr>
          <p:spPr bwMode="auto">
            <a:xfrm flipH="1" flipV="1">
              <a:off x="2938" y="1392"/>
              <a:ext cx="0" cy="3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59" name="Rectangle 49">
              <a:extLst>
                <a:ext uri="{FF2B5EF4-FFF2-40B4-BE49-F238E27FC236}">
                  <a16:creationId xmlns:a16="http://schemas.microsoft.com/office/drawing/2014/main" id="{D3339DEC-0852-A5D0-3104-35003FDA17ED}"/>
                </a:ext>
              </a:extLst>
            </p:cNvPr>
            <p:cNvSpPr>
              <a:spLocks noChangeArrowheads="1"/>
            </p:cNvSpPr>
            <p:nvPr/>
          </p:nvSpPr>
          <p:spPr bwMode="auto">
            <a:xfrm>
              <a:off x="2899" y="1746"/>
              <a:ext cx="106" cy="26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4860" name="Text Box 50">
              <a:extLst>
                <a:ext uri="{FF2B5EF4-FFF2-40B4-BE49-F238E27FC236}">
                  <a16:creationId xmlns:a16="http://schemas.microsoft.com/office/drawing/2014/main" id="{C50E56E9-04D4-FCC2-5FF9-EAD747C63E13}"/>
                </a:ext>
              </a:extLst>
            </p:cNvPr>
            <p:cNvSpPr txBox="1">
              <a:spLocks noChangeArrowheads="1"/>
            </p:cNvSpPr>
            <p:nvPr/>
          </p:nvSpPr>
          <p:spPr bwMode="auto">
            <a:xfrm>
              <a:off x="2592" y="1680"/>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74861" name="Oval 51">
              <a:extLst>
                <a:ext uri="{FF2B5EF4-FFF2-40B4-BE49-F238E27FC236}">
                  <a16:creationId xmlns:a16="http://schemas.microsoft.com/office/drawing/2014/main" id="{25599E4F-9BA1-366E-4FF4-D9FC526A66D6}"/>
                </a:ext>
              </a:extLst>
            </p:cNvPr>
            <p:cNvSpPr>
              <a:spLocks noChangeArrowheads="1"/>
            </p:cNvSpPr>
            <p:nvPr/>
          </p:nvSpPr>
          <p:spPr bwMode="auto">
            <a:xfrm>
              <a:off x="2708" y="760"/>
              <a:ext cx="77"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74862" name="Group 74">
              <a:extLst>
                <a:ext uri="{FF2B5EF4-FFF2-40B4-BE49-F238E27FC236}">
                  <a16:creationId xmlns:a16="http://schemas.microsoft.com/office/drawing/2014/main" id="{E89178D6-AA23-9052-96DF-F250B1C1F07F}"/>
                </a:ext>
              </a:extLst>
            </p:cNvPr>
            <p:cNvGrpSpPr>
              <a:grpSpLocks/>
            </p:cNvGrpSpPr>
            <p:nvPr/>
          </p:nvGrpSpPr>
          <p:grpSpPr bwMode="auto">
            <a:xfrm>
              <a:off x="2928" y="1468"/>
              <a:ext cx="537" cy="803"/>
              <a:chOff x="2928" y="1468"/>
              <a:chExt cx="537" cy="803"/>
            </a:xfrm>
          </p:grpSpPr>
          <p:sp>
            <p:nvSpPr>
              <p:cNvPr id="74863" name="Text Box 53">
                <a:extLst>
                  <a:ext uri="{FF2B5EF4-FFF2-40B4-BE49-F238E27FC236}">
                    <a16:creationId xmlns:a16="http://schemas.microsoft.com/office/drawing/2014/main" id="{2D35CECC-CCEA-FDA6-402B-A8C508729F28}"/>
                  </a:ext>
                </a:extLst>
              </p:cNvPr>
              <p:cNvSpPr txBox="1">
                <a:spLocks noChangeArrowheads="1"/>
              </p:cNvSpPr>
              <p:nvPr/>
            </p:nvSpPr>
            <p:spPr bwMode="auto">
              <a:xfrm>
                <a:off x="2928" y="1680"/>
                <a:ext cx="53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o</a:t>
                </a:r>
                <a:endParaRPr lang="en-US" altLang="zh-CN" b="1">
                  <a:solidFill>
                    <a:srgbClr val="FF0000"/>
                  </a:solidFill>
                  <a:ea typeface="楷体_GB2312" pitchFamily="49" charset="-122"/>
                </a:endParaRPr>
              </a:p>
            </p:txBody>
          </p:sp>
          <p:sp>
            <p:nvSpPr>
              <p:cNvPr id="74864" name="Text Box 54">
                <a:extLst>
                  <a:ext uri="{FF2B5EF4-FFF2-40B4-BE49-F238E27FC236}">
                    <a16:creationId xmlns:a16="http://schemas.microsoft.com/office/drawing/2014/main" id="{CFF0E0B3-4E3B-674A-792C-997EF9E642C2}"/>
                  </a:ext>
                </a:extLst>
              </p:cNvPr>
              <p:cNvSpPr txBox="1">
                <a:spLocks noChangeArrowheads="1"/>
              </p:cNvSpPr>
              <p:nvPr/>
            </p:nvSpPr>
            <p:spPr bwMode="auto">
              <a:xfrm>
                <a:off x="3037" y="146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74865" name="Text Box 55">
                <a:extLst>
                  <a:ext uri="{FF2B5EF4-FFF2-40B4-BE49-F238E27FC236}">
                    <a16:creationId xmlns:a16="http://schemas.microsoft.com/office/drawing/2014/main" id="{66347CAE-D424-3F78-AB49-FD24F60E5826}"/>
                  </a:ext>
                </a:extLst>
              </p:cNvPr>
              <p:cNvSpPr txBox="1">
                <a:spLocks noChangeArrowheads="1"/>
              </p:cNvSpPr>
              <p:nvPr/>
            </p:nvSpPr>
            <p:spPr bwMode="auto">
              <a:xfrm>
                <a:off x="3045" y="1944"/>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grpSp>
        <p:grpSp>
          <p:nvGrpSpPr>
            <p:cNvPr id="74866" name="Group 75">
              <a:extLst>
                <a:ext uri="{FF2B5EF4-FFF2-40B4-BE49-F238E27FC236}">
                  <a16:creationId xmlns:a16="http://schemas.microsoft.com/office/drawing/2014/main" id="{224579A3-5CF5-69C4-5899-C39281189DEC}"/>
                </a:ext>
              </a:extLst>
            </p:cNvPr>
            <p:cNvGrpSpPr>
              <a:grpSpLocks/>
            </p:cNvGrpSpPr>
            <p:nvPr/>
          </p:nvGrpSpPr>
          <p:grpSpPr bwMode="auto">
            <a:xfrm>
              <a:off x="897" y="1284"/>
              <a:ext cx="1617" cy="367"/>
              <a:chOff x="908" y="1284"/>
              <a:chExt cx="1617" cy="367"/>
            </a:xfrm>
          </p:grpSpPr>
          <p:grpSp>
            <p:nvGrpSpPr>
              <p:cNvPr id="74867" name="Group 57">
                <a:extLst>
                  <a:ext uri="{FF2B5EF4-FFF2-40B4-BE49-F238E27FC236}">
                    <a16:creationId xmlns:a16="http://schemas.microsoft.com/office/drawing/2014/main" id="{C0A6FC3D-901B-A514-09D4-BB1C9B24F894}"/>
                  </a:ext>
                </a:extLst>
              </p:cNvPr>
              <p:cNvGrpSpPr>
                <a:grpSpLocks/>
              </p:cNvGrpSpPr>
              <p:nvPr/>
            </p:nvGrpSpPr>
            <p:grpSpPr bwMode="auto">
              <a:xfrm>
                <a:off x="2443" y="1284"/>
                <a:ext cx="82" cy="217"/>
                <a:chOff x="4019" y="1628"/>
                <a:chExt cx="82" cy="330"/>
              </a:xfrm>
            </p:grpSpPr>
            <p:sp>
              <p:nvSpPr>
                <p:cNvPr id="74868" name="Line 58">
                  <a:extLst>
                    <a:ext uri="{FF2B5EF4-FFF2-40B4-BE49-F238E27FC236}">
                      <a16:creationId xmlns:a16="http://schemas.microsoft.com/office/drawing/2014/main" id="{B075A273-5731-B8E2-1B3D-37338B71F12D}"/>
                    </a:ext>
                  </a:extLst>
                </p:cNvPr>
                <p:cNvSpPr>
                  <a:spLocks noChangeShapeType="1"/>
                </p:cNvSpPr>
                <p:nvPr/>
              </p:nvSpPr>
              <p:spPr bwMode="auto">
                <a:xfrm>
                  <a:off x="4019" y="1628"/>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69" name="Line 59">
                  <a:extLst>
                    <a:ext uri="{FF2B5EF4-FFF2-40B4-BE49-F238E27FC236}">
                      <a16:creationId xmlns:a16="http://schemas.microsoft.com/office/drawing/2014/main" id="{34F43195-7B23-4D15-ECE0-5BE627984E80}"/>
                    </a:ext>
                  </a:extLst>
                </p:cNvPr>
                <p:cNvSpPr>
                  <a:spLocks noChangeShapeType="1"/>
                </p:cNvSpPr>
                <p:nvPr/>
              </p:nvSpPr>
              <p:spPr bwMode="auto">
                <a:xfrm>
                  <a:off x="4101" y="1629"/>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4870" name="Line 60">
                <a:extLst>
                  <a:ext uri="{FF2B5EF4-FFF2-40B4-BE49-F238E27FC236}">
                    <a16:creationId xmlns:a16="http://schemas.microsoft.com/office/drawing/2014/main" id="{BEE1C9A3-45E5-5796-E9C3-417F75834464}"/>
                  </a:ext>
                </a:extLst>
              </p:cNvPr>
              <p:cNvSpPr>
                <a:spLocks noChangeShapeType="1"/>
              </p:cNvSpPr>
              <p:nvPr/>
            </p:nvSpPr>
            <p:spPr bwMode="auto">
              <a:xfrm>
                <a:off x="908" y="1651"/>
                <a:ext cx="26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4871" name="Rectangle 61" descr="新闻纸">
              <a:extLst>
                <a:ext uri="{FF2B5EF4-FFF2-40B4-BE49-F238E27FC236}">
                  <a16:creationId xmlns:a16="http://schemas.microsoft.com/office/drawing/2014/main" id="{541659DF-D2D7-396B-B24B-93DB2E45443B}"/>
                </a:ext>
              </a:extLst>
            </p:cNvPr>
            <p:cNvSpPr>
              <a:spLocks noChangeArrowheads="1"/>
            </p:cNvSpPr>
            <p:nvPr/>
          </p:nvSpPr>
          <p:spPr bwMode="auto">
            <a:xfrm>
              <a:off x="503" y="2064"/>
              <a:ext cx="36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e</a:t>
              </a:r>
              <a:r>
                <a:rPr lang="en-US" altLang="zh-CN" b="1" i="0" baseline="-25000">
                  <a:solidFill>
                    <a:srgbClr val="FF0000"/>
                  </a:solidFill>
                  <a:ea typeface="楷体_GB2312" pitchFamily="49" charset="-122"/>
                </a:rPr>
                <a:t>s</a:t>
              </a:r>
            </a:p>
          </p:txBody>
        </p:sp>
        <p:sp>
          <p:nvSpPr>
            <p:cNvPr id="74872" name="Line 62">
              <a:extLst>
                <a:ext uri="{FF2B5EF4-FFF2-40B4-BE49-F238E27FC236}">
                  <a16:creationId xmlns:a16="http://schemas.microsoft.com/office/drawing/2014/main" id="{FF73FB37-DF0E-0812-8A42-52BFF1F0C513}"/>
                </a:ext>
              </a:extLst>
            </p:cNvPr>
            <p:cNvSpPr>
              <a:spLocks noChangeShapeType="1"/>
            </p:cNvSpPr>
            <p:nvPr/>
          </p:nvSpPr>
          <p:spPr bwMode="auto">
            <a:xfrm>
              <a:off x="894" y="2007"/>
              <a:ext cx="0" cy="4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4873" name="Rectangle 63">
              <a:extLst>
                <a:ext uri="{FF2B5EF4-FFF2-40B4-BE49-F238E27FC236}">
                  <a16:creationId xmlns:a16="http://schemas.microsoft.com/office/drawing/2014/main" id="{58807A9E-502A-F0F7-C16D-AB58064059AE}"/>
                </a:ext>
              </a:extLst>
            </p:cNvPr>
            <p:cNvSpPr>
              <a:spLocks noChangeArrowheads="1"/>
            </p:cNvSpPr>
            <p:nvPr/>
          </p:nvSpPr>
          <p:spPr bwMode="auto">
            <a:xfrm>
              <a:off x="856" y="1766"/>
              <a:ext cx="80" cy="241"/>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4874" name="Oval 64" descr="新闻纸">
              <a:extLst>
                <a:ext uri="{FF2B5EF4-FFF2-40B4-BE49-F238E27FC236}">
                  <a16:creationId xmlns:a16="http://schemas.microsoft.com/office/drawing/2014/main" id="{79548172-D16F-FE1E-A776-571F2BD0DFA0}"/>
                </a:ext>
              </a:extLst>
            </p:cNvPr>
            <p:cNvSpPr>
              <a:spLocks noChangeArrowheads="1"/>
            </p:cNvSpPr>
            <p:nvPr/>
          </p:nvSpPr>
          <p:spPr bwMode="auto">
            <a:xfrm>
              <a:off x="799" y="2161"/>
              <a:ext cx="191"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4875" name="Text Box 65">
              <a:extLst>
                <a:ext uri="{FF2B5EF4-FFF2-40B4-BE49-F238E27FC236}">
                  <a16:creationId xmlns:a16="http://schemas.microsoft.com/office/drawing/2014/main" id="{D2E8B129-98C8-2CE9-2B31-46D3895048E5}"/>
                </a:ext>
              </a:extLst>
            </p:cNvPr>
            <p:cNvSpPr txBox="1">
              <a:spLocks noChangeArrowheads="1"/>
            </p:cNvSpPr>
            <p:nvPr/>
          </p:nvSpPr>
          <p:spPr bwMode="auto">
            <a:xfrm>
              <a:off x="489" y="1721"/>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S</a:t>
              </a:r>
              <a:endParaRPr lang="en-US" altLang="zh-CN" b="1">
                <a:solidFill>
                  <a:schemeClr val="tx1"/>
                </a:solidFill>
                <a:ea typeface="楷体_GB2312" pitchFamily="49" charset="-122"/>
              </a:endParaRPr>
            </a:p>
          </p:txBody>
        </p:sp>
        <p:sp>
          <p:nvSpPr>
            <p:cNvPr id="74876" name="Text Box 66">
              <a:extLst>
                <a:ext uri="{FF2B5EF4-FFF2-40B4-BE49-F238E27FC236}">
                  <a16:creationId xmlns:a16="http://schemas.microsoft.com/office/drawing/2014/main" id="{211C9FB6-767C-713D-8746-0F9C641D9CEA}"/>
                </a:ext>
              </a:extLst>
            </p:cNvPr>
            <p:cNvSpPr txBox="1">
              <a:spLocks noChangeArrowheads="1"/>
            </p:cNvSpPr>
            <p:nvPr/>
          </p:nvSpPr>
          <p:spPr bwMode="auto">
            <a:xfrm>
              <a:off x="712" y="1944"/>
              <a:ext cx="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74877" name="Text Box 67">
              <a:extLst>
                <a:ext uri="{FF2B5EF4-FFF2-40B4-BE49-F238E27FC236}">
                  <a16:creationId xmlns:a16="http://schemas.microsoft.com/office/drawing/2014/main" id="{3D6D1D7F-97D5-F648-DCEB-E9B680C335CB}"/>
                </a:ext>
              </a:extLst>
            </p:cNvPr>
            <p:cNvSpPr txBox="1">
              <a:spLocks noChangeArrowheads="1"/>
            </p:cNvSpPr>
            <p:nvPr/>
          </p:nvSpPr>
          <p:spPr bwMode="auto">
            <a:xfrm>
              <a:off x="727" y="2251"/>
              <a:ext cx="1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74878" name="Line 72">
              <a:extLst>
                <a:ext uri="{FF2B5EF4-FFF2-40B4-BE49-F238E27FC236}">
                  <a16:creationId xmlns:a16="http://schemas.microsoft.com/office/drawing/2014/main" id="{82DB6AEB-8F0A-F870-9E1A-079CC1640C26}"/>
                </a:ext>
              </a:extLst>
            </p:cNvPr>
            <p:cNvSpPr>
              <a:spLocks noChangeShapeType="1"/>
            </p:cNvSpPr>
            <p:nvPr/>
          </p:nvSpPr>
          <p:spPr bwMode="auto">
            <a:xfrm>
              <a:off x="904" y="1661"/>
              <a:ext cx="0" cy="11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 name="Rectangle 3">
            <a:extLst>
              <a:ext uri="{FF2B5EF4-FFF2-40B4-BE49-F238E27FC236}">
                <a16:creationId xmlns:a16="http://schemas.microsoft.com/office/drawing/2014/main" id="{C44C6A0E-BC11-94A0-991A-660F3C0EE2C6}"/>
              </a:ext>
            </a:extLst>
          </p:cNvPr>
          <p:cNvSpPr>
            <a:spLocks noGrp="1" noChangeArrowheads="1"/>
          </p:cNvSpPr>
          <p:nvPr>
            <p:ph type="subTitle" idx="1"/>
          </p:nvPr>
        </p:nvSpPr>
        <p:spPr>
          <a:xfrm>
            <a:off x="5549900" y="2139950"/>
            <a:ext cx="2978150" cy="533400"/>
          </a:xfrm>
        </p:spPr>
        <p:txBody>
          <a:bodyPr/>
          <a:lstStyle/>
          <a:p>
            <a:pPr algn="l" eaLnBrk="1" hangingPunct="1">
              <a:defRPr/>
            </a:pPr>
            <a:r>
              <a:rPr kumimoji="1" lang="zh-CN" altLang="en-US" sz="2800" b="1" dirty="0">
                <a:solidFill>
                  <a:srgbClr val="9900FF"/>
                </a:solidFill>
                <a:effectLst>
                  <a:outerShdw blurRad="38100" dist="38100" dir="2700000" algn="tl">
                    <a:srgbClr val="C0C0C0"/>
                  </a:outerShdw>
                </a:effectLst>
              </a:rPr>
              <a:t>固定偏置的电路</a:t>
            </a:r>
            <a:endParaRPr kumimoji="1" lang="en-US" altLang="zh-CN" sz="2800" b="1" dirty="0">
              <a:solidFill>
                <a:srgbClr val="9900FF"/>
              </a:solidFill>
              <a:effectLst>
                <a:outerShdw blurRad="38100" dist="38100" dir="2700000" algn="tl">
                  <a:srgbClr val="C0C0C0"/>
                </a:outerShdw>
              </a:effectLst>
            </a:endParaRPr>
          </a:p>
        </p:txBody>
      </p:sp>
      <p:sp>
        <p:nvSpPr>
          <p:cNvPr id="74880" name="Rectangle 76">
            <a:extLst>
              <a:ext uri="{FF2B5EF4-FFF2-40B4-BE49-F238E27FC236}">
                <a16:creationId xmlns:a16="http://schemas.microsoft.com/office/drawing/2014/main" id="{25FB0485-823D-FF16-4E3F-A4F793B6F45A}"/>
              </a:ext>
            </a:extLst>
          </p:cNvPr>
          <p:cNvSpPr>
            <a:spLocks noChangeArrowheads="1"/>
          </p:cNvSpPr>
          <p:nvPr/>
        </p:nvSpPr>
        <p:spPr bwMode="auto">
          <a:xfrm>
            <a:off x="5521325" y="4006850"/>
            <a:ext cx="3841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4881" name="Rectangle 76">
            <a:extLst>
              <a:ext uri="{FF2B5EF4-FFF2-40B4-BE49-F238E27FC236}">
                <a16:creationId xmlns:a16="http://schemas.microsoft.com/office/drawing/2014/main" id="{4DBB2550-6A88-8434-5E34-58D87876FCC8}"/>
              </a:ext>
            </a:extLst>
          </p:cNvPr>
          <p:cNvSpPr>
            <a:spLocks noChangeArrowheads="1"/>
          </p:cNvSpPr>
          <p:nvPr/>
        </p:nvSpPr>
        <p:spPr bwMode="auto">
          <a:xfrm>
            <a:off x="7121525" y="3562350"/>
            <a:ext cx="3841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310274" name="Rectangle 2">
            <a:extLst>
              <a:ext uri="{FF2B5EF4-FFF2-40B4-BE49-F238E27FC236}">
                <a16:creationId xmlns:a16="http://schemas.microsoft.com/office/drawing/2014/main" id="{63C0A174-D64C-63C0-F49A-62DAD77C727F}"/>
              </a:ext>
            </a:extLst>
          </p:cNvPr>
          <p:cNvSpPr>
            <a:spLocks noGrp="1" noChangeArrowheads="1"/>
          </p:cNvSpPr>
          <p:nvPr>
            <p:ph type="ctrTitle"/>
          </p:nvPr>
        </p:nvSpPr>
        <p:spPr>
          <a:xfrm>
            <a:off x="457200" y="228600"/>
            <a:ext cx="4876800" cy="838200"/>
          </a:xfrm>
        </p:spPr>
        <p:txBody>
          <a:bodyPr/>
          <a:lstStyle/>
          <a:p>
            <a:pPr algn="l" eaLnBrk="1" hangingPunct="1">
              <a:defRPr/>
            </a:pPr>
            <a:r>
              <a:rPr kumimoji="1" lang="en-US" altLang="zh-CN" sz="3200" b="1">
                <a:solidFill>
                  <a:srgbClr val="000099"/>
                </a:solidFill>
                <a:effectLst>
                  <a:outerShdw blurRad="38100" dist="38100" dir="2700000" algn="tl">
                    <a:srgbClr val="C0C0C0"/>
                  </a:outerShdw>
                </a:effectLst>
              </a:rPr>
              <a:t>10.4.2   </a:t>
            </a:r>
            <a:r>
              <a:rPr kumimoji="1" lang="zh-CN" altLang="en-US" sz="3200" b="1">
                <a:solidFill>
                  <a:srgbClr val="000099"/>
                </a:solidFill>
                <a:effectLst>
                  <a:outerShdw blurRad="38100" dist="38100" dir="2700000" algn="tl">
                    <a:srgbClr val="C0C0C0"/>
                  </a:outerShdw>
                </a:effectLst>
              </a:rPr>
              <a:t>分压式偏置电路</a:t>
            </a:r>
          </a:p>
        </p:txBody>
      </p:sp>
      <p:sp>
        <p:nvSpPr>
          <p:cNvPr id="310275" name="Rectangle 3">
            <a:extLst>
              <a:ext uri="{FF2B5EF4-FFF2-40B4-BE49-F238E27FC236}">
                <a16:creationId xmlns:a16="http://schemas.microsoft.com/office/drawing/2014/main" id="{42E5958C-DB1D-2EC1-4674-016533D54237}"/>
              </a:ext>
            </a:extLst>
          </p:cNvPr>
          <p:cNvSpPr>
            <a:spLocks noGrp="1" noChangeArrowheads="1"/>
          </p:cNvSpPr>
          <p:nvPr>
            <p:ph type="subTitle" idx="1"/>
          </p:nvPr>
        </p:nvSpPr>
        <p:spPr>
          <a:xfrm>
            <a:off x="755650" y="1050925"/>
            <a:ext cx="4038600" cy="533400"/>
          </a:xfrm>
        </p:spPr>
        <p:txBody>
          <a:bodyPr/>
          <a:lstStyle/>
          <a:p>
            <a:pPr algn="l" eaLnBrk="1" hangingPunct="1">
              <a:defRPr/>
            </a:pPr>
            <a:r>
              <a:rPr kumimoji="1" lang="en-US" altLang="zh-CN" sz="2800" b="1" dirty="0">
                <a:solidFill>
                  <a:srgbClr val="9900FF"/>
                </a:solidFill>
                <a:effectLst>
                  <a:outerShdw blurRad="38100" dist="38100" dir="2700000" algn="tl">
                    <a:srgbClr val="C0C0C0"/>
                  </a:outerShdw>
                </a:effectLst>
              </a:rPr>
              <a:t>1.  </a:t>
            </a:r>
            <a:r>
              <a:rPr kumimoji="1" lang="zh-CN" altLang="en-US" sz="2800" b="1" dirty="0">
                <a:solidFill>
                  <a:srgbClr val="9900FF"/>
                </a:solidFill>
                <a:effectLst>
                  <a:outerShdw blurRad="38100" dist="38100" dir="2700000" algn="tl">
                    <a:srgbClr val="C0C0C0"/>
                  </a:outerShdw>
                </a:effectLst>
              </a:rPr>
              <a:t>稳定</a:t>
            </a:r>
            <a:r>
              <a:rPr kumimoji="1" lang="en-US" altLang="zh-CN" sz="2800" b="1" dirty="0">
                <a:solidFill>
                  <a:srgbClr val="9900FF"/>
                </a:solidFill>
                <a:effectLst>
                  <a:outerShdw blurRad="38100" dist="38100" dir="2700000" algn="tl">
                    <a:srgbClr val="C0C0C0"/>
                  </a:outerShdw>
                </a:effectLst>
              </a:rPr>
              <a:t>Q</a:t>
            </a:r>
            <a:r>
              <a:rPr kumimoji="1" lang="zh-CN" altLang="en-US" sz="2800" b="1" dirty="0">
                <a:solidFill>
                  <a:srgbClr val="9900FF"/>
                </a:solidFill>
                <a:effectLst>
                  <a:outerShdw blurRad="38100" dist="38100" dir="2700000" algn="tl">
                    <a:srgbClr val="C0C0C0"/>
                  </a:outerShdw>
                </a:effectLst>
              </a:rPr>
              <a:t>点的原理</a:t>
            </a:r>
          </a:p>
        </p:txBody>
      </p:sp>
      <p:graphicFrame>
        <p:nvGraphicFramePr>
          <p:cNvPr id="310276" name="Object 4">
            <a:extLst>
              <a:ext uri="{FF2B5EF4-FFF2-40B4-BE49-F238E27FC236}">
                <a16:creationId xmlns:a16="http://schemas.microsoft.com/office/drawing/2014/main" id="{F54F9747-C4E1-7B6F-1D55-FC8262260A58}"/>
              </a:ext>
            </a:extLst>
          </p:cNvPr>
          <p:cNvGraphicFramePr>
            <a:graphicFrameLocks/>
          </p:cNvGraphicFramePr>
          <p:nvPr/>
        </p:nvGraphicFramePr>
        <p:xfrm>
          <a:off x="4908550" y="1166813"/>
          <a:ext cx="3124200" cy="552450"/>
        </p:xfrm>
        <a:graphic>
          <a:graphicData uri="http://schemas.openxmlformats.org/presentationml/2006/ole">
            <mc:AlternateContent xmlns:mc="http://schemas.openxmlformats.org/markup-compatibility/2006">
              <mc:Choice xmlns:v="urn:schemas-microsoft-com:vml" Requires="v">
                <p:oleObj r:id="rId4" imgW="1166881" imgH="215619" progId="Equation.3">
                  <p:embed/>
                </p:oleObj>
              </mc:Choice>
              <mc:Fallback>
                <p:oleObj r:id="rId4" imgW="1166881" imgH="215619" progId="Equation.3">
                  <p:embed/>
                  <p:pic>
                    <p:nvPicPr>
                      <p:cNvPr id="0" name="Object 4"/>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08550" y="1166813"/>
                        <a:ext cx="31242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10277" name="Rectangle 5">
            <a:extLst>
              <a:ext uri="{FF2B5EF4-FFF2-40B4-BE49-F238E27FC236}">
                <a16:creationId xmlns:a16="http://schemas.microsoft.com/office/drawing/2014/main" id="{92C96466-1B52-5EC5-9DAC-7F0B71E71B59}"/>
              </a:ext>
            </a:extLst>
          </p:cNvPr>
          <p:cNvSpPr>
            <a:spLocks noChangeArrowheads="1"/>
          </p:cNvSpPr>
          <p:nvPr/>
        </p:nvSpPr>
        <p:spPr bwMode="auto">
          <a:xfrm>
            <a:off x="4527550" y="5016500"/>
            <a:ext cx="3810000" cy="1154113"/>
          </a:xfrm>
          <a:prstGeom prst="rect">
            <a:avLst/>
          </a:prstGeom>
          <a:noFill/>
          <a:ln w="38100">
            <a:noFill/>
            <a:miter lim="800000"/>
          </a:ln>
        </p:spPr>
        <p:txBody>
          <a:bodyPr lIns="90000" tIns="46800" rIns="90000" bIns="46800" anchor="ctr">
            <a:spAutoFit/>
          </a:bodyPr>
          <a:lstStyle/>
          <a:p>
            <a:pPr>
              <a:lnSpc>
                <a:spcPct val="130000"/>
              </a:lnSpc>
              <a:defRPr/>
            </a:pPr>
            <a:r>
              <a:rPr kumimoji="1" lang="en-US" altLang="zh-CN" b="1" i="0" dirty="0">
                <a:solidFill>
                  <a:srgbClr val="C00000"/>
                </a:solidFill>
                <a:effectLst>
                  <a:outerShdw blurRad="38100" dist="38100" dir="2700000" algn="tl">
                    <a:srgbClr val="000000">
                      <a:alpha val="43137"/>
                    </a:srgbClr>
                  </a:outerShdw>
                </a:effectLst>
                <a:ea typeface="宋体" panose="02010600030101010101" pitchFamily="2" charset="-122"/>
              </a:rPr>
              <a:t>    </a:t>
            </a:r>
            <a:r>
              <a:rPr kumimoji="1" lang="zh-CN" altLang="en-US" b="1" i="0" dirty="0">
                <a:solidFill>
                  <a:srgbClr val="C00000"/>
                </a:solidFill>
                <a:effectLst>
                  <a:outerShdw blurRad="38100" dist="38100" dir="2700000" algn="tl">
                    <a:srgbClr val="000000">
                      <a:alpha val="43137"/>
                    </a:srgbClr>
                  </a:outerShdw>
                </a:effectLst>
                <a:ea typeface="宋体" panose="02010600030101010101" pitchFamily="2" charset="-122"/>
              </a:rPr>
              <a:t>基极电位基本恒定，不随温度变化。</a:t>
            </a:r>
          </a:p>
        </p:txBody>
      </p:sp>
      <p:graphicFrame>
        <p:nvGraphicFramePr>
          <p:cNvPr id="310278" name="Object 6">
            <a:extLst>
              <a:ext uri="{FF2B5EF4-FFF2-40B4-BE49-F238E27FC236}">
                <a16:creationId xmlns:a16="http://schemas.microsoft.com/office/drawing/2014/main" id="{1F0C9300-3DC1-0402-F95B-A36888B185C4}"/>
              </a:ext>
            </a:extLst>
          </p:cNvPr>
          <p:cNvGraphicFramePr>
            <a:graphicFrameLocks/>
          </p:cNvGraphicFramePr>
          <p:nvPr/>
        </p:nvGraphicFramePr>
        <p:xfrm>
          <a:off x="4938713" y="3113088"/>
          <a:ext cx="1944687" cy="585787"/>
        </p:xfrm>
        <a:graphic>
          <a:graphicData uri="http://schemas.openxmlformats.org/presentationml/2006/ole">
            <mc:AlternateContent xmlns:mc="http://schemas.openxmlformats.org/markup-compatibility/2006">
              <mc:Choice xmlns:v="urn:schemas-microsoft-com:vml" Requires="v">
                <p:oleObj r:id="rId6" imgW="710275" imgH="215619" progId="Equation.3">
                  <p:embed/>
                </p:oleObj>
              </mc:Choice>
              <mc:Fallback>
                <p:oleObj r:id="rId6" imgW="710275" imgH="215619" progId="Equation.3">
                  <p:embed/>
                  <p:pic>
                    <p:nvPicPr>
                      <p:cNvPr id="0" name="Object 6"/>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938713" y="3113088"/>
                        <a:ext cx="1944687" cy="585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10279" name="Object 7">
            <a:extLst>
              <a:ext uri="{FF2B5EF4-FFF2-40B4-BE49-F238E27FC236}">
                <a16:creationId xmlns:a16="http://schemas.microsoft.com/office/drawing/2014/main" id="{9C4645A7-ACE2-801A-C5DA-CA150652D70C}"/>
              </a:ext>
            </a:extLst>
          </p:cNvPr>
          <p:cNvGraphicFramePr>
            <a:graphicFrameLocks/>
          </p:cNvGraphicFramePr>
          <p:nvPr/>
        </p:nvGraphicFramePr>
        <p:xfrm>
          <a:off x="4940300" y="1766888"/>
          <a:ext cx="3276600" cy="1122362"/>
        </p:xfrm>
        <a:graphic>
          <a:graphicData uri="http://schemas.openxmlformats.org/presentationml/2006/ole">
            <mc:AlternateContent xmlns:mc="http://schemas.openxmlformats.org/markup-compatibility/2006">
              <mc:Choice xmlns:v="urn:schemas-microsoft-com:vml" Requires="v">
                <p:oleObj r:id="rId8" imgW="1256755" imgH="431613" progId="Equation.3">
                  <p:embed/>
                </p:oleObj>
              </mc:Choice>
              <mc:Fallback>
                <p:oleObj r:id="rId8" imgW="1256755" imgH="431613" progId="Equation.3">
                  <p:embed/>
                  <p:pic>
                    <p:nvPicPr>
                      <p:cNvPr id="0" name="Object 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40300" y="1766888"/>
                        <a:ext cx="3276600" cy="112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10280" name="Object 8">
            <a:extLst>
              <a:ext uri="{FF2B5EF4-FFF2-40B4-BE49-F238E27FC236}">
                <a16:creationId xmlns:a16="http://schemas.microsoft.com/office/drawing/2014/main" id="{17212ADB-21FB-893E-E4A7-6DF551F03F69}"/>
              </a:ext>
            </a:extLst>
          </p:cNvPr>
          <p:cNvGraphicFramePr>
            <a:graphicFrameLocks/>
          </p:cNvGraphicFramePr>
          <p:nvPr/>
        </p:nvGraphicFramePr>
        <p:xfrm>
          <a:off x="4927600" y="3805238"/>
          <a:ext cx="3338513" cy="1154112"/>
        </p:xfrm>
        <a:graphic>
          <a:graphicData uri="http://schemas.openxmlformats.org/presentationml/2006/ole">
            <mc:AlternateContent xmlns:mc="http://schemas.openxmlformats.org/markup-compatibility/2006">
              <mc:Choice xmlns:v="urn:schemas-microsoft-com:vml" Requires="v">
                <p:oleObj r:id="rId10" imgW="1244060" imgH="431613" progId="Equation.3">
                  <p:embed/>
                </p:oleObj>
              </mc:Choice>
              <mc:Fallback>
                <p:oleObj r:id="rId10" imgW="1244060" imgH="431613" progId="Equation.3">
                  <p:embed/>
                  <p:pic>
                    <p:nvPicPr>
                      <p:cNvPr id="0" name="Object 8"/>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4927600" y="3805238"/>
                        <a:ext cx="3338513" cy="1154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75785" name="AutoShape 89">
            <a:hlinkClick r:id="" action="ppaction://hlinkshowjump?jump=previousslide" highlightClick="1"/>
            <a:extLst>
              <a:ext uri="{FF2B5EF4-FFF2-40B4-BE49-F238E27FC236}">
                <a16:creationId xmlns:a16="http://schemas.microsoft.com/office/drawing/2014/main" id="{C5F17E07-0E52-77A9-7E62-BF260D59F86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5786" name="AutoShape 90">
            <a:hlinkClick r:id="" action="ppaction://hlinkshowjump?jump=nextslide" highlightClick="1"/>
            <a:extLst>
              <a:ext uri="{FF2B5EF4-FFF2-40B4-BE49-F238E27FC236}">
                <a16:creationId xmlns:a16="http://schemas.microsoft.com/office/drawing/2014/main" id="{EE44F78F-37D4-D9EE-5C88-01E957BE1EF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5787" name="AutoShape 91">
            <a:hlinkClick r:id="" action="ppaction://hlinkshowjump?jump=firstslide" highlightClick="1"/>
            <a:extLst>
              <a:ext uri="{FF2B5EF4-FFF2-40B4-BE49-F238E27FC236}">
                <a16:creationId xmlns:a16="http://schemas.microsoft.com/office/drawing/2014/main" id="{B5AC8695-7A17-EFE6-506C-3C8469BC14E0}"/>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5788" name="AutoShape 92">
            <a:hlinkClick r:id="" action="ppaction://hlinkshowjump?jump=lastslideviewed" highlightClick="1"/>
            <a:extLst>
              <a:ext uri="{FF2B5EF4-FFF2-40B4-BE49-F238E27FC236}">
                <a16:creationId xmlns:a16="http://schemas.microsoft.com/office/drawing/2014/main" id="{40E9D9BD-4C89-3D15-5140-53AC01C466ED}"/>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10347" name="Text Box 75">
            <a:extLst>
              <a:ext uri="{FF2B5EF4-FFF2-40B4-BE49-F238E27FC236}">
                <a16:creationId xmlns:a16="http://schemas.microsoft.com/office/drawing/2014/main" id="{1CD562A0-EE3D-E1A1-2CAE-F19D26DBD5F5}"/>
              </a:ext>
            </a:extLst>
          </p:cNvPr>
          <p:cNvSpPr txBox="1">
            <a:spLocks noChangeArrowheads="1"/>
          </p:cNvSpPr>
          <p:nvPr/>
        </p:nvSpPr>
        <p:spPr bwMode="auto">
          <a:xfrm>
            <a:off x="1193800" y="3517900"/>
            <a:ext cx="6699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0099"/>
                </a:solidFill>
                <a:ea typeface="楷体_GB2312" pitchFamily="49" charset="-122"/>
              </a:rPr>
              <a:t>V</a:t>
            </a:r>
            <a:r>
              <a:rPr lang="en-US" altLang="zh-CN" sz="2400" b="1" i="0" baseline="-25000">
                <a:solidFill>
                  <a:srgbClr val="000099"/>
                </a:solidFill>
                <a:ea typeface="楷体_GB2312" pitchFamily="49" charset="-122"/>
              </a:rPr>
              <a:t>B</a:t>
            </a:r>
            <a:endParaRPr lang="en-US" altLang="zh-CN" sz="2400" b="1" i="0">
              <a:solidFill>
                <a:srgbClr val="000099"/>
              </a:solidFill>
              <a:ea typeface="楷体_GB2312" pitchFamily="49" charset="-122"/>
            </a:endParaRPr>
          </a:p>
        </p:txBody>
      </p:sp>
      <p:grpSp>
        <p:nvGrpSpPr>
          <p:cNvPr id="2" name="Group 106">
            <a:extLst>
              <a:ext uri="{FF2B5EF4-FFF2-40B4-BE49-F238E27FC236}">
                <a16:creationId xmlns:a16="http://schemas.microsoft.com/office/drawing/2014/main" id="{2C9166FC-F038-13F8-3572-B7D2FF8B79E4}"/>
              </a:ext>
            </a:extLst>
          </p:cNvPr>
          <p:cNvGrpSpPr>
            <a:grpSpLocks/>
          </p:cNvGrpSpPr>
          <p:nvPr/>
        </p:nvGrpSpPr>
        <p:grpSpPr bwMode="auto">
          <a:xfrm>
            <a:off x="1079500" y="1625600"/>
            <a:ext cx="3109913" cy="4070350"/>
            <a:chOff x="761" y="748"/>
            <a:chExt cx="1959" cy="2564"/>
          </a:xfrm>
        </p:grpSpPr>
        <p:sp>
          <p:nvSpPr>
            <p:cNvPr id="75791" name="Line 10">
              <a:extLst>
                <a:ext uri="{FF2B5EF4-FFF2-40B4-BE49-F238E27FC236}">
                  <a16:creationId xmlns:a16="http://schemas.microsoft.com/office/drawing/2014/main" id="{A41EAEBB-C3C4-1FC9-E181-2F814E80DAED}"/>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792" name="Text Box 11">
              <a:extLst>
                <a:ext uri="{FF2B5EF4-FFF2-40B4-BE49-F238E27FC236}">
                  <a16:creationId xmlns:a16="http://schemas.microsoft.com/office/drawing/2014/main" id="{A7527A1D-78E8-F263-78EE-078A7D9366C7}"/>
                </a:ext>
              </a:extLst>
            </p:cNvPr>
            <p:cNvSpPr txBox="1">
              <a:spLocks noChangeArrowheads="1"/>
            </p:cNvSpPr>
            <p:nvPr/>
          </p:nvSpPr>
          <p:spPr bwMode="auto">
            <a:xfrm>
              <a:off x="784" y="1262"/>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75793" name="Line 12">
              <a:extLst>
                <a:ext uri="{FF2B5EF4-FFF2-40B4-BE49-F238E27FC236}">
                  <a16:creationId xmlns:a16="http://schemas.microsoft.com/office/drawing/2014/main" id="{E7BEF5B8-FA64-58DE-220C-B930774C358B}"/>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794" name="Line 13">
              <a:extLst>
                <a:ext uri="{FF2B5EF4-FFF2-40B4-BE49-F238E27FC236}">
                  <a16:creationId xmlns:a16="http://schemas.microsoft.com/office/drawing/2014/main" id="{E0210EFC-0ADC-5009-6658-5395A3BFBEB9}"/>
                </a:ext>
              </a:extLst>
            </p:cNvPr>
            <p:cNvSpPr>
              <a:spLocks noChangeShapeType="1"/>
            </p:cNvSpPr>
            <p:nvPr/>
          </p:nvSpPr>
          <p:spPr bwMode="auto">
            <a:xfrm flipH="1" flipV="1">
              <a:off x="1188" y="109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795" name="Rectangle 14">
              <a:extLst>
                <a:ext uri="{FF2B5EF4-FFF2-40B4-BE49-F238E27FC236}">
                  <a16:creationId xmlns:a16="http://schemas.microsoft.com/office/drawing/2014/main" id="{2F1336A3-B18A-CB22-92ED-AF6E64CA4E61}"/>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5796" name="Line 15">
              <a:extLst>
                <a:ext uri="{FF2B5EF4-FFF2-40B4-BE49-F238E27FC236}">
                  <a16:creationId xmlns:a16="http://schemas.microsoft.com/office/drawing/2014/main" id="{610390E6-8DC5-AC1F-3E24-E893C515C376}"/>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797" name="Line 16">
              <a:extLst>
                <a:ext uri="{FF2B5EF4-FFF2-40B4-BE49-F238E27FC236}">
                  <a16:creationId xmlns:a16="http://schemas.microsoft.com/office/drawing/2014/main" id="{26746EF4-4CAB-AA84-617D-87FEAF97222D}"/>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5798" name="Line 20">
              <a:extLst>
                <a:ext uri="{FF2B5EF4-FFF2-40B4-BE49-F238E27FC236}">
                  <a16:creationId xmlns:a16="http://schemas.microsoft.com/office/drawing/2014/main" id="{0A361D45-FF64-8EC4-737A-3BFBDD05156E}"/>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5799" name="Line 21">
              <a:extLst>
                <a:ext uri="{FF2B5EF4-FFF2-40B4-BE49-F238E27FC236}">
                  <a16:creationId xmlns:a16="http://schemas.microsoft.com/office/drawing/2014/main" id="{275E5CB2-6793-CCF3-A2C9-C59D53F0F2D0}"/>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75800" name="Line 22">
              <a:extLst>
                <a:ext uri="{FF2B5EF4-FFF2-40B4-BE49-F238E27FC236}">
                  <a16:creationId xmlns:a16="http://schemas.microsoft.com/office/drawing/2014/main" id="{8CA76963-EBE6-48BF-BE95-D3CAB3CE8819}"/>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5801" name="Line 23">
              <a:extLst>
                <a:ext uri="{FF2B5EF4-FFF2-40B4-BE49-F238E27FC236}">
                  <a16:creationId xmlns:a16="http://schemas.microsoft.com/office/drawing/2014/main" id="{4B409E72-7F75-4314-E43A-AE8C848641DB}"/>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5802" name="Line 24">
              <a:extLst>
                <a:ext uri="{FF2B5EF4-FFF2-40B4-BE49-F238E27FC236}">
                  <a16:creationId xmlns:a16="http://schemas.microsoft.com/office/drawing/2014/main" id="{E35AA681-1649-DB3D-7A7D-F155BDAD89AA}"/>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5803" name="Line 25">
              <a:extLst>
                <a:ext uri="{FF2B5EF4-FFF2-40B4-BE49-F238E27FC236}">
                  <a16:creationId xmlns:a16="http://schemas.microsoft.com/office/drawing/2014/main" id="{C374675F-C043-9970-C273-04817D743BA0}"/>
                </a:ext>
              </a:extLst>
            </p:cNvPr>
            <p:cNvSpPr>
              <a:spLocks noChangeShapeType="1"/>
            </p:cNvSpPr>
            <p:nvPr/>
          </p:nvSpPr>
          <p:spPr bwMode="auto">
            <a:xfrm>
              <a:off x="1191" y="2074"/>
              <a:ext cx="476"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5804" name="Line 27">
              <a:extLst>
                <a:ext uri="{FF2B5EF4-FFF2-40B4-BE49-F238E27FC236}">
                  <a16:creationId xmlns:a16="http://schemas.microsoft.com/office/drawing/2014/main" id="{767D963B-6F2B-7D76-746A-4093F2C448E9}"/>
                </a:ext>
              </a:extLst>
            </p:cNvPr>
            <p:cNvSpPr>
              <a:spLocks noChangeShapeType="1"/>
            </p:cNvSpPr>
            <p:nvPr/>
          </p:nvSpPr>
          <p:spPr bwMode="auto">
            <a:xfrm>
              <a:off x="1180" y="3142"/>
              <a:ext cx="65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5805" name="Line 28">
              <a:extLst>
                <a:ext uri="{FF2B5EF4-FFF2-40B4-BE49-F238E27FC236}">
                  <a16:creationId xmlns:a16="http://schemas.microsoft.com/office/drawing/2014/main" id="{1E9B2642-CD2C-3FC1-11B4-89FEDE67AB98}"/>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5806" name="Rectangle 30">
              <a:extLst>
                <a:ext uri="{FF2B5EF4-FFF2-40B4-BE49-F238E27FC236}">
                  <a16:creationId xmlns:a16="http://schemas.microsoft.com/office/drawing/2014/main" id="{9AB2124E-ED46-166D-34CD-EAA8DECB6DF6}"/>
                </a:ext>
              </a:extLst>
            </p:cNvPr>
            <p:cNvSpPr>
              <a:spLocks noChangeArrowheads="1"/>
            </p:cNvSpPr>
            <p:nvPr/>
          </p:nvSpPr>
          <p:spPr bwMode="auto">
            <a:xfrm>
              <a:off x="1758"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5807" name="Oval 31">
              <a:extLst>
                <a:ext uri="{FF2B5EF4-FFF2-40B4-BE49-F238E27FC236}">
                  <a16:creationId xmlns:a16="http://schemas.microsoft.com/office/drawing/2014/main" id="{D0AA0C34-31B4-F4FD-91AD-B5B92517E3DA}"/>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5808" name="Text Box 43">
              <a:extLst>
                <a:ext uri="{FF2B5EF4-FFF2-40B4-BE49-F238E27FC236}">
                  <a16:creationId xmlns:a16="http://schemas.microsoft.com/office/drawing/2014/main" id="{E18CA87B-92D3-C718-69D9-275E946BC352}"/>
                </a:ext>
              </a:extLst>
            </p:cNvPr>
            <p:cNvSpPr txBox="1">
              <a:spLocks noChangeArrowheads="1"/>
            </p:cNvSpPr>
            <p:nvPr/>
          </p:nvSpPr>
          <p:spPr bwMode="auto">
            <a:xfrm>
              <a:off x="1415" y="1326"/>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grpSp>
          <p:nvGrpSpPr>
            <p:cNvPr id="75809" name="Group 47">
              <a:extLst>
                <a:ext uri="{FF2B5EF4-FFF2-40B4-BE49-F238E27FC236}">
                  <a16:creationId xmlns:a16="http://schemas.microsoft.com/office/drawing/2014/main" id="{677A93E8-A724-FF13-7AFD-5696DC4615DA}"/>
                </a:ext>
              </a:extLst>
            </p:cNvPr>
            <p:cNvGrpSpPr>
              <a:grpSpLocks/>
            </p:cNvGrpSpPr>
            <p:nvPr/>
          </p:nvGrpSpPr>
          <p:grpSpPr bwMode="auto">
            <a:xfrm>
              <a:off x="1740" y="3150"/>
              <a:ext cx="146" cy="162"/>
              <a:chOff x="2898" y="3684"/>
              <a:chExt cx="204" cy="204"/>
            </a:xfrm>
          </p:grpSpPr>
          <p:sp>
            <p:nvSpPr>
              <p:cNvPr id="75810" name="Line 48">
                <a:extLst>
                  <a:ext uri="{FF2B5EF4-FFF2-40B4-BE49-F238E27FC236}">
                    <a16:creationId xmlns:a16="http://schemas.microsoft.com/office/drawing/2014/main" id="{150FC467-F356-B5B8-35D9-C423BB623A97}"/>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11" name="Line 49">
                <a:extLst>
                  <a:ext uri="{FF2B5EF4-FFF2-40B4-BE49-F238E27FC236}">
                    <a16:creationId xmlns:a16="http://schemas.microsoft.com/office/drawing/2014/main" id="{1FE202BC-DC51-5D33-400A-36AF35E6BC8F}"/>
                  </a:ext>
                </a:extLst>
              </p:cNvPr>
              <p:cNvSpPr>
                <a:spLocks noChangeShapeType="1"/>
              </p:cNvSpPr>
              <p:nvPr/>
            </p:nvSpPr>
            <p:spPr bwMode="auto">
              <a:xfrm>
                <a:off x="2898" y="3876"/>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5812" name="Oval 50">
              <a:extLst>
                <a:ext uri="{FF2B5EF4-FFF2-40B4-BE49-F238E27FC236}">
                  <a16:creationId xmlns:a16="http://schemas.microsoft.com/office/drawing/2014/main" id="{31D79ED9-7FC2-B914-918F-811D877B4820}"/>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5813" name="Rectangle 51">
              <a:extLst>
                <a:ext uri="{FF2B5EF4-FFF2-40B4-BE49-F238E27FC236}">
                  <a16:creationId xmlns:a16="http://schemas.microsoft.com/office/drawing/2014/main" id="{FF43B425-BDC2-3C4D-F77A-FD2BA40017E6}"/>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5814" name="Text Box 52">
              <a:extLst>
                <a:ext uri="{FF2B5EF4-FFF2-40B4-BE49-F238E27FC236}">
                  <a16:creationId xmlns:a16="http://schemas.microsoft.com/office/drawing/2014/main" id="{55E10F21-DBB8-9BD3-D767-4FD9F7080F78}"/>
                </a:ext>
              </a:extLst>
            </p:cNvPr>
            <p:cNvSpPr txBox="1">
              <a:spLocks noChangeArrowheads="1"/>
            </p:cNvSpPr>
            <p:nvPr/>
          </p:nvSpPr>
          <p:spPr bwMode="auto">
            <a:xfrm>
              <a:off x="761" y="2382"/>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75815" name="Rectangle 53">
              <a:extLst>
                <a:ext uri="{FF2B5EF4-FFF2-40B4-BE49-F238E27FC236}">
                  <a16:creationId xmlns:a16="http://schemas.microsoft.com/office/drawing/2014/main" id="{CBA3FAB6-A9C5-C74F-8053-F2336EF462EA}"/>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5816" name="Text Box 67">
              <a:extLst>
                <a:ext uri="{FF2B5EF4-FFF2-40B4-BE49-F238E27FC236}">
                  <a16:creationId xmlns:a16="http://schemas.microsoft.com/office/drawing/2014/main" id="{75561EED-1922-81C4-FD2C-A71A262C0DFB}"/>
                </a:ext>
              </a:extLst>
            </p:cNvPr>
            <p:cNvSpPr txBox="1">
              <a:spLocks noChangeArrowheads="1"/>
            </p:cNvSpPr>
            <p:nvPr/>
          </p:nvSpPr>
          <p:spPr bwMode="auto">
            <a:xfrm>
              <a:off x="1438" y="2478"/>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75817" name="Line 69">
              <a:extLst>
                <a:ext uri="{FF2B5EF4-FFF2-40B4-BE49-F238E27FC236}">
                  <a16:creationId xmlns:a16="http://schemas.microsoft.com/office/drawing/2014/main" id="{E0F7DA57-6E2D-0588-49B3-22F8DBC70A6F}"/>
                </a:ext>
              </a:extLst>
            </p:cNvPr>
            <p:cNvSpPr>
              <a:spLocks noChangeShapeType="1"/>
            </p:cNvSpPr>
            <p:nvPr/>
          </p:nvSpPr>
          <p:spPr bwMode="auto">
            <a:xfrm>
              <a:off x="1304" y="1180"/>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5818" name="Text Box 70">
              <a:extLst>
                <a:ext uri="{FF2B5EF4-FFF2-40B4-BE49-F238E27FC236}">
                  <a16:creationId xmlns:a16="http://schemas.microsoft.com/office/drawing/2014/main" id="{CE02CE52-CE92-1DD2-86B0-C57CAAC2B22A}"/>
                </a:ext>
              </a:extLst>
            </p:cNvPr>
            <p:cNvSpPr txBox="1">
              <a:spLocks noChangeArrowheads="1"/>
            </p:cNvSpPr>
            <p:nvPr/>
          </p:nvSpPr>
          <p:spPr bwMode="auto">
            <a:xfrm>
              <a:off x="1304" y="1118"/>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1</a:t>
              </a:r>
              <a:endParaRPr lang="en-US" altLang="zh-CN" b="1" i="0">
                <a:solidFill>
                  <a:srgbClr val="FF0000"/>
                </a:solidFill>
                <a:ea typeface="楷体_GB2312" pitchFamily="49" charset="-122"/>
              </a:endParaRPr>
            </a:p>
          </p:txBody>
        </p:sp>
        <p:sp>
          <p:nvSpPr>
            <p:cNvPr id="75819" name="Line 71">
              <a:extLst>
                <a:ext uri="{FF2B5EF4-FFF2-40B4-BE49-F238E27FC236}">
                  <a16:creationId xmlns:a16="http://schemas.microsoft.com/office/drawing/2014/main" id="{B7AFB5FF-B59C-0BEC-F3BE-BFB4017D1398}"/>
                </a:ext>
              </a:extLst>
            </p:cNvPr>
            <p:cNvSpPr>
              <a:spLocks noChangeShapeType="1"/>
            </p:cNvSpPr>
            <p:nvPr/>
          </p:nvSpPr>
          <p:spPr bwMode="auto">
            <a:xfrm>
              <a:off x="1304" y="2131"/>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5820" name="Text Box 72">
              <a:extLst>
                <a:ext uri="{FF2B5EF4-FFF2-40B4-BE49-F238E27FC236}">
                  <a16:creationId xmlns:a16="http://schemas.microsoft.com/office/drawing/2014/main" id="{1496873B-8E5B-0863-7548-C6CCA9BA4A7D}"/>
                </a:ext>
              </a:extLst>
            </p:cNvPr>
            <p:cNvSpPr txBox="1">
              <a:spLocks noChangeArrowheads="1"/>
            </p:cNvSpPr>
            <p:nvPr/>
          </p:nvSpPr>
          <p:spPr bwMode="auto">
            <a:xfrm>
              <a:off x="1304" y="2126"/>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2</a:t>
              </a:r>
              <a:endParaRPr lang="en-US" altLang="zh-CN" b="1" i="0">
                <a:solidFill>
                  <a:srgbClr val="FF0000"/>
                </a:solidFill>
                <a:ea typeface="楷体_GB2312" pitchFamily="49" charset="-122"/>
              </a:endParaRPr>
            </a:p>
          </p:txBody>
        </p:sp>
        <p:sp>
          <p:nvSpPr>
            <p:cNvPr id="75821" name="Line 73">
              <a:extLst>
                <a:ext uri="{FF2B5EF4-FFF2-40B4-BE49-F238E27FC236}">
                  <a16:creationId xmlns:a16="http://schemas.microsoft.com/office/drawing/2014/main" id="{EA3F4166-CB71-D0BB-745D-DCE64B12730E}"/>
                </a:ext>
              </a:extLst>
            </p:cNvPr>
            <p:cNvSpPr>
              <a:spLocks noChangeShapeType="1"/>
            </p:cNvSpPr>
            <p:nvPr/>
          </p:nvSpPr>
          <p:spPr bwMode="auto">
            <a:xfrm>
              <a:off x="1371" y="2010"/>
              <a:ext cx="279"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5822" name="Text Box 74">
              <a:extLst>
                <a:ext uri="{FF2B5EF4-FFF2-40B4-BE49-F238E27FC236}">
                  <a16:creationId xmlns:a16="http://schemas.microsoft.com/office/drawing/2014/main" id="{3F3CB229-3D1C-BB9F-A40B-853B3D7831F7}"/>
                </a:ext>
              </a:extLst>
            </p:cNvPr>
            <p:cNvSpPr txBox="1">
              <a:spLocks noChangeArrowheads="1"/>
            </p:cNvSpPr>
            <p:nvPr/>
          </p:nvSpPr>
          <p:spPr bwMode="auto">
            <a:xfrm>
              <a:off x="1391" y="1662"/>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endParaRPr lang="en-US" altLang="zh-CN" b="1" i="0">
                <a:solidFill>
                  <a:srgbClr val="FF0000"/>
                </a:solidFill>
                <a:ea typeface="楷体_GB2312" pitchFamily="49" charset="-122"/>
              </a:endParaRPr>
            </a:p>
          </p:txBody>
        </p:sp>
        <p:sp>
          <p:nvSpPr>
            <p:cNvPr id="75823" name="Text Box 79">
              <a:extLst>
                <a:ext uri="{FF2B5EF4-FFF2-40B4-BE49-F238E27FC236}">
                  <a16:creationId xmlns:a16="http://schemas.microsoft.com/office/drawing/2014/main" id="{4A50B3FB-20E6-1A5D-C423-C79B2079CE6B}"/>
                </a:ext>
              </a:extLst>
            </p:cNvPr>
            <p:cNvSpPr txBox="1">
              <a:spLocks noChangeArrowheads="1"/>
            </p:cNvSpPr>
            <p:nvPr/>
          </p:nvSpPr>
          <p:spPr bwMode="auto">
            <a:xfrm>
              <a:off x="2132" y="748"/>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75824" name="Rectangle 87">
              <a:extLst>
                <a:ext uri="{FF2B5EF4-FFF2-40B4-BE49-F238E27FC236}">
                  <a16:creationId xmlns:a16="http://schemas.microsoft.com/office/drawing/2014/main" id="{CF920D33-86B7-0019-C6C6-188AFA07736E}"/>
                </a:ext>
              </a:extLst>
            </p:cNvPr>
            <p:cNvSpPr>
              <a:spLocks noChangeArrowheads="1"/>
            </p:cNvSpPr>
            <p:nvPr/>
          </p:nvSpPr>
          <p:spPr bwMode="auto">
            <a:xfrm>
              <a:off x="1936" y="1106"/>
              <a:ext cx="29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75825" name="Line 88">
              <a:extLst>
                <a:ext uri="{FF2B5EF4-FFF2-40B4-BE49-F238E27FC236}">
                  <a16:creationId xmlns:a16="http://schemas.microsoft.com/office/drawing/2014/main" id="{2A896D89-08A9-ED35-C291-F6B6BE090B29}"/>
                </a:ext>
              </a:extLst>
            </p:cNvPr>
            <p:cNvSpPr>
              <a:spLocks noChangeShapeType="1"/>
            </p:cNvSpPr>
            <p:nvPr/>
          </p:nvSpPr>
          <p:spPr bwMode="auto">
            <a:xfrm>
              <a:off x="1938" y="1161"/>
              <a:ext cx="0" cy="27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5826" name="Line 94">
              <a:extLst>
                <a:ext uri="{FF2B5EF4-FFF2-40B4-BE49-F238E27FC236}">
                  <a16:creationId xmlns:a16="http://schemas.microsoft.com/office/drawing/2014/main" id="{5CF57F1D-5320-1C7B-FDBC-93B2DF6F7258}"/>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5827" name="Oval 54">
              <a:extLst>
                <a:ext uri="{FF2B5EF4-FFF2-40B4-BE49-F238E27FC236}">
                  <a16:creationId xmlns:a16="http://schemas.microsoft.com/office/drawing/2014/main" id="{201E29C5-94E4-81AD-9DD3-D9FE005761D1}"/>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91" name="Rectangle 3">
            <a:extLst>
              <a:ext uri="{FF2B5EF4-FFF2-40B4-BE49-F238E27FC236}">
                <a16:creationId xmlns:a16="http://schemas.microsoft.com/office/drawing/2014/main" id="{F7A24EAB-DC3D-994A-4221-E9443C88CB04}"/>
              </a:ext>
            </a:extLst>
          </p:cNvPr>
          <p:cNvSpPr txBox="1">
            <a:spLocks noChangeArrowheads="1"/>
          </p:cNvSpPr>
          <p:nvPr/>
        </p:nvSpPr>
        <p:spPr bwMode="auto">
          <a:xfrm>
            <a:off x="1638300" y="5784850"/>
            <a:ext cx="1930400" cy="533400"/>
          </a:xfrm>
          <a:prstGeom prst="rect">
            <a:avLst/>
          </a:prstGeom>
          <a:noFill/>
          <a:ln w="9525">
            <a:noFill/>
            <a:miter lim="800000"/>
          </a:ln>
        </p:spPr>
        <p:txBody>
          <a:bodyPr/>
          <a:lstStyle/>
          <a:p>
            <a:pPr>
              <a:spcBef>
                <a:spcPct val="20000"/>
              </a:spcBef>
              <a:defRPr/>
            </a:pPr>
            <a:r>
              <a:rPr kumimoji="1" lang="zh-CN" altLang="en-US" b="1" i="0" kern="0" dirty="0">
                <a:solidFill>
                  <a:schemeClr val="tx1"/>
                </a:solidFill>
                <a:effectLst>
                  <a:outerShdw blurRad="38100" dist="38100" dir="2700000" algn="tl">
                    <a:srgbClr val="C0C0C0"/>
                  </a:outerShdw>
                </a:effectLst>
                <a:latin typeface="+mn-lt"/>
                <a:ea typeface="+mn-ea"/>
                <a:cs typeface="+mn-cs"/>
              </a:rPr>
              <a:t>直流通路</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10276"/>
                                        </p:tgtEl>
                                        <p:attrNameLst>
                                          <p:attrName>style.visibility</p:attrName>
                                        </p:attrNameLst>
                                      </p:cBhvr>
                                      <p:to>
                                        <p:strVal val="visible"/>
                                      </p:to>
                                    </p:set>
                                    <p:animEffect transition="in" filter="wipe(left)">
                                      <p:cBhvr>
                                        <p:cTn id="12" dur="500"/>
                                        <p:tgtEl>
                                          <p:spTgt spid="310276"/>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91"/>
                                        </p:tgtEl>
                                        <p:attrNameLst>
                                          <p:attrName>style.visibility</p:attrName>
                                        </p:attrNameLst>
                                      </p:cBhvr>
                                      <p:to>
                                        <p:strVal val="visible"/>
                                      </p:to>
                                    </p:set>
                                    <p:animEffect transition="in" filter="blinds(horizontal)">
                                      <p:cBhvr>
                                        <p:cTn id="15" dur="500"/>
                                        <p:tgtEl>
                                          <p:spTgt spid="91"/>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310279"/>
                                        </p:tgtEl>
                                        <p:attrNameLst>
                                          <p:attrName>style.visibility</p:attrName>
                                        </p:attrNameLst>
                                      </p:cBhvr>
                                      <p:to>
                                        <p:strVal val="visible"/>
                                      </p:to>
                                    </p:set>
                                    <p:animEffect transition="in" filter="wipe(left)">
                                      <p:cBhvr>
                                        <p:cTn id="20" dur="500"/>
                                        <p:tgtEl>
                                          <p:spTgt spid="31027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3" presetClass="entr" presetSubtype="10" fill="hold" grpId="0" nodeType="clickEffect">
                                  <p:stCondLst>
                                    <p:cond delay="0"/>
                                  </p:stCondLst>
                                  <p:childTnLst>
                                    <p:set>
                                      <p:cBhvr>
                                        <p:cTn id="24" dur="1" fill="hold">
                                          <p:stCondLst>
                                            <p:cond delay="0"/>
                                          </p:stCondLst>
                                        </p:cTn>
                                        <p:tgtEl>
                                          <p:spTgt spid="310347"/>
                                        </p:tgtEl>
                                        <p:attrNameLst>
                                          <p:attrName>style.visibility</p:attrName>
                                        </p:attrNameLst>
                                      </p:cBhvr>
                                      <p:to>
                                        <p:strVal val="visible"/>
                                      </p:to>
                                    </p:set>
                                    <p:animEffect transition="in" filter="blinds(horizontal)">
                                      <p:cBhvr>
                                        <p:cTn id="25" dur="500"/>
                                        <p:tgtEl>
                                          <p:spTgt spid="310347"/>
                                        </p:tgtEl>
                                      </p:cBhvr>
                                    </p:animEffect>
                                  </p:childTnLst>
                                </p:cTn>
                              </p:par>
                            </p:childTnLst>
                          </p:cTn>
                        </p:par>
                        <p:par>
                          <p:cTn id="26" fill="hold" nodeType="afterGroup">
                            <p:stCondLst>
                              <p:cond delay="500"/>
                            </p:stCondLst>
                            <p:childTnLst>
                              <p:par>
                                <p:cTn id="27" presetID="22" presetClass="entr" presetSubtype="8" fill="hold" nodeType="afterEffect">
                                  <p:stCondLst>
                                    <p:cond delay="0"/>
                                  </p:stCondLst>
                                  <p:childTnLst>
                                    <p:set>
                                      <p:cBhvr>
                                        <p:cTn id="28" dur="1" fill="hold">
                                          <p:stCondLst>
                                            <p:cond delay="0"/>
                                          </p:stCondLst>
                                        </p:cTn>
                                        <p:tgtEl>
                                          <p:spTgt spid="310278"/>
                                        </p:tgtEl>
                                        <p:attrNameLst>
                                          <p:attrName>style.visibility</p:attrName>
                                        </p:attrNameLst>
                                      </p:cBhvr>
                                      <p:to>
                                        <p:strVal val="visible"/>
                                      </p:to>
                                    </p:set>
                                    <p:animEffect transition="in" filter="wipe(left)">
                                      <p:cBhvr>
                                        <p:cTn id="29" dur="500"/>
                                        <p:tgtEl>
                                          <p:spTgt spid="31027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ntr" presetSubtype="32" fill="hold" nodeType="clickEffect">
                                  <p:stCondLst>
                                    <p:cond delay="0"/>
                                  </p:stCondLst>
                                  <p:childTnLst>
                                    <p:set>
                                      <p:cBhvr>
                                        <p:cTn id="33" dur="1" fill="hold">
                                          <p:stCondLst>
                                            <p:cond delay="0"/>
                                          </p:stCondLst>
                                        </p:cTn>
                                        <p:tgtEl>
                                          <p:spTgt spid="310280"/>
                                        </p:tgtEl>
                                        <p:attrNameLst>
                                          <p:attrName>style.visibility</p:attrName>
                                        </p:attrNameLst>
                                      </p:cBhvr>
                                      <p:to>
                                        <p:strVal val="visible"/>
                                      </p:to>
                                    </p:set>
                                    <p:animEffect transition="in" filter="box(out)">
                                      <p:cBhvr>
                                        <p:cTn id="34" dur="500"/>
                                        <p:tgtEl>
                                          <p:spTgt spid="310280"/>
                                        </p:tgtEl>
                                      </p:cBhvr>
                                    </p:animEffect>
                                  </p:childTnLst>
                                  <p:subTnLst>
                                    <p:audio>
                                      <p:cMediaNode>
                                        <p:cTn display="0" masterRel="sameClick">
                                          <p:stCondLst>
                                            <p:cond evt="begin" delay="0">
                                              <p:tn val="32"/>
                                            </p:cond>
                                          </p:stCondLst>
                                          <p:endCondLst>
                                            <p:cond evt="onStopAudio" delay="0">
                                              <p:tgtEl>
                                                <p:sldTgt/>
                                              </p:tgtEl>
                                            </p:cond>
                                          </p:endCondLst>
                                        </p:cTn>
                                        <p:tgtEl>
                                          <p:sndTgt r:embed="rId2" name="CAMERA.WAV"/>
                                        </p:tgtEl>
                                      </p:cMediaNode>
                                    </p:audio>
                                  </p:sub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10" fill="hold" grpId="0" nodeType="clickEffect">
                                  <p:stCondLst>
                                    <p:cond delay="0"/>
                                  </p:stCondLst>
                                  <p:childTnLst>
                                    <p:set>
                                      <p:cBhvr>
                                        <p:cTn id="38" dur="1" fill="hold">
                                          <p:stCondLst>
                                            <p:cond delay="0"/>
                                          </p:stCondLst>
                                        </p:cTn>
                                        <p:tgtEl>
                                          <p:spTgt spid="310277"/>
                                        </p:tgtEl>
                                        <p:attrNameLst>
                                          <p:attrName>style.visibility</p:attrName>
                                        </p:attrNameLst>
                                      </p:cBhvr>
                                      <p:to>
                                        <p:strVal val="visible"/>
                                      </p:to>
                                    </p:set>
                                    <p:animEffect transition="in" filter="blinds(horizontal)">
                                      <p:cBhvr>
                                        <p:cTn id="39" dur="500"/>
                                        <p:tgtEl>
                                          <p:spTgt spid="3102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0277" grpId="0"/>
      <p:bldP spid="310347" grpId="0"/>
      <p:bldP spid="91" grpId="0"/>
    </p:bldLst>
  </p:timing>
</p:sld>
</file>

<file path=ppt/slides/slide6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graphicFrame>
        <p:nvGraphicFramePr>
          <p:cNvPr id="311299" name="Object 3">
            <a:extLst>
              <a:ext uri="{FF2B5EF4-FFF2-40B4-BE49-F238E27FC236}">
                <a16:creationId xmlns:a16="http://schemas.microsoft.com/office/drawing/2014/main" id="{6E36CC27-5372-CAEF-5DC7-286B2A53CFB9}"/>
              </a:ext>
            </a:extLst>
          </p:cNvPr>
          <p:cNvGraphicFramePr>
            <a:graphicFrameLocks/>
          </p:cNvGraphicFramePr>
          <p:nvPr/>
        </p:nvGraphicFramePr>
        <p:xfrm>
          <a:off x="4745038" y="1006475"/>
          <a:ext cx="3149600" cy="1101725"/>
        </p:xfrm>
        <a:graphic>
          <a:graphicData uri="http://schemas.openxmlformats.org/presentationml/2006/ole">
            <mc:AlternateContent xmlns:mc="http://schemas.openxmlformats.org/markup-compatibility/2006">
              <mc:Choice xmlns:v="urn:schemas-microsoft-com:vml" Requires="v">
                <p:oleObj r:id="rId4" imgW="1231366" imgH="431613" progId="Equation.3">
                  <p:embed/>
                </p:oleObj>
              </mc:Choice>
              <mc:Fallback>
                <p:oleObj r:id="rId4" imgW="1231366" imgH="431613" progId="Equation.3">
                  <p:embed/>
                  <p:pic>
                    <p:nvPicPr>
                      <p:cNvPr id="0" name="Object 3"/>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745038" y="1006475"/>
                        <a:ext cx="3149600" cy="110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11300" name="Object 4">
            <a:extLst>
              <a:ext uri="{FF2B5EF4-FFF2-40B4-BE49-F238E27FC236}">
                <a16:creationId xmlns:a16="http://schemas.microsoft.com/office/drawing/2014/main" id="{0CBE685F-640E-A303-967A-C2362F4D711B}"/>
              </a:ext>
            </a:extLst>
          </p:cNvPr>
          <p:cNvGraphicFramePr>
            <a:graphicFrameLocks/>
          </p:cNvGraphicFramePr>
          <p:nvPr/>
        </p:nvGraphicFramePr>
        <p:xfrm>
          <a:off x="4695825" y="2209800"/>
          <a:ext cx="3470275" cy="546100"/>
        </p:xfrm>
        <a:graphic>
          <a:graphicData uri="http://schemas.openxmlformats.org/presentationml/2006/ole">
            <mc:AlternateContent xmlns:mc="http://schemas.openxmlformats.org/markup-compatibility/2006">
              <mc:Choice xmlns:v="urn:schemas-microsoft-com:vml" Requires="v">
                <p:oleObj r:id="rId6" imgW="1306399" imgH="215619" progId="Equation.3">
                  <p:embed/>
                </p:oleObj>
              </mc:Choice>
              <mc:Fallback>
                <p:oleObj r:id="rId6" imgW="1306399" imgH="215619" progId="Equation.3">
                  <p:embed/>
                  <p:pic>
                    <p:nvPicPr>
                      <p:cNvPr id="0" name="Object 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5825" y="2209800"/>
                        <a:ext cx="3470275"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11301" name="Object 5">
            <a:extLst>
              <a:ext uri="{FF2B5EF4-FFF2-40B4-BE49-F238E27FC236}">
                <a16:creationId xmlns:a16="http://schemas.microsoft.com/office/drawing/2014/main" id="{E7E3A78E-548D-8F46-1416-C44F8EBE5A96}"/>
              </a:ext>
            </a:extLst>
          </p:cNvPr>
          <p:cNvGraphicFramePr>
            <a:graphicFrameLocks/>
          </p:cNvGraphicFramePr>
          <p:nvPr/>
        </p:nvGraphicFramePr>
        <p:xfrm>
          <a:off x="4743450" y="2922588"/>
          <a:ext cx="3352800" cy="2035175"/>
        </p:xfrm>
        <a:graphic>
          <a:graphicData uri="http://schemas.openxmlformats.org/presentationml/2006/ole">
            <mc:AlternateContent xmlns:mc="http://schemas.openxmlformats.org/markup-compatibility/2006">
              <mc:Choice xmlns:v="urn:schemas-microsoft-com:vml" Requires="v">
                <p:oleObj r:id="rId8" imgW="1244060" imgH="812447" progId="Equation.3">
                  <p:embed/>
                </p:oleObj>
              </mc:Choice>
              <mc:Fallback>
                <p:oleObj r:id="rId8" imgW="1244060" imgH="812447" progId="Equation.3">
                  <p:embed/>
                  <p:pic>
                    <p:nvPicPr>
                      <p:cNvPr id="0" name="Object 5"/>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43450" y="2922588"/>
                        <a:ext cx="3352800" cy="2035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11383" name="Rectangle 87">
            <a:extLst>
              <a:ext uri="{FF2B5EF4-FFF2-40B4-BE49-F238E27FC236}">
                <a16:creationId xmlns:a16="http://schemas.microsoft.com/office/drawing/2014/main" id="{2DF46097-ADF5-2CAE-A8D2-1BA86A4160C1}"/>
              </a:ext>
            </a:extLst>
          </p:cNvPr>
          <p:cNvSpPr>
            <a:spLocks noChangeArrowheads="1"/>
          </p:cNvSpPr>
          <p:nvPr/>
        </p:nvSpPr>
        <p:spPr bwMode="auto">
          <a:xfrm>
            <a:off x="4279900" y="5084763"/>
            <a:ext cx="4114800" cy="1073150"/>
          </a:xfrm>
          <a:prstGeom prst="rect">
            <a:avLst/>
          </a:prstGeom>
          <a:noFill/>
          <a:ln w="38100">
            <a:noFill/>
            <a:miter lim="800000"/>
          </a:ln>
          <a:effectLst/>
        </p:spPr>
        <p:txBody>
          <a:bodyPr lIns="90000" tIns="46800" rIns="90000" bIns="46800" anchor="ctr">
            <a:spAutoFit/>
          </a:bodyPr>
          <a:lstStyle/>
          <a:p>
            <a:pPr>
              <a:lnSpc>
                <a:spcPct val="115000"/>
              </a:lnSpc>
              <a:defRPr/>
            </a:pPr>
            <a:r>
              <a:rPr kumimoji="1" lang="en-US" altLang="zh-CN" b="1" i="0" dirty="0">
                <a:solidFill>
                  <a:srgbClr val="C00000"/>
                </a:solidFill>
                <a:effectLst>
                  <a:outerShdw blurRad="38100" dist="38100" dir="2700000" algn="tl">
                    <a:srgbClr val="C0C0C0"/>
                  </a:outerShdw>
                </a:effectLst>
                <a:ea typeface="宋体" panose="02010600030101010101" pitchFamily="2" charset="-122"/>
                <a:cs typeface="+mn-cs"/>
              </a:rPr>
              <a:t>      </a:t>
            </a:r>
            <a:r>
              <a:rPr kumimoji="1" lang="zh-CN" altLang="en-US" b="1" i="0" dirty="0">
                <a:solidFill>
                  <a:srgbClr val="C00000"/>
                </a:solidFill>
                <a:effectLst>
                  <a:outerShdw blurRad="38100" dist="38100" dir="2700000" algn="tl">
                    <a:srgbClr val="C0C0C0"/>
                  </a:outerShdw>
                </a:effectLst>
                <a:ea typeface="宋体" panose="02010600030101010101" pitchFamily="2" charset="-122"/>
                <a:cs typeface="+mn-cs"/>
              </a:rPr>
              <a:t>集电极电流基本恒定，不随温度变化。</a:t>
            </a:r>
          </a:p>
        </p:txBody>
      </p:sp>
      <p:sp>
        <p:nvSpPr>
          <p:cNvPr id="76806" name="AutoShape 88">
            <a:hlinkClick r:id="" action="ppaction://hlinkshowjump?jump=previousslide" highlightClick="1"/>
            <a:extLst>
              <a:ext uri="{FF2B5EF4-FFF2-40B4-BE49-F238E27FC236}">
                <a16:creationId xmlns:a16="http://schemas.microsoft.com/office/drawing/2014/main" id="{E5E3E69D-4720-F8EE-599C-AB21540AB5F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6807" name="AutoShape 89">
            <a:hlinkClick r:id="" action="ppaction://hlinkshowjump?jump=nextslide" highlightClick="1"/>
            <a:extLst>
              <a:ext uri="{FF2B5EF4-FFF2-40B4-BE49-F238E27FC236}">
                <a16:creationId xmlns:a16="http://schemas.microsoft.com/office/drawing/2014/main" id="{10EA8A2E-EFAF-B2D3-6F8F-C8688E76EB4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6808" name="AutoShape 90">
            <a:hlinkClick r:id="" action="ppaction://hlinkshowjump?jump=firstslide" highlightClick="1"/>
            <a:extLst>
              <a:ext uri="{FF2B5EF4-FFF2-40B4-BE49-F238E27FC236}">
                <a16:creationId xmlns:a16="http://schemas.microsoft.com/office/drawing/2014/main" id="{D374275B-0C3E-1C95-C0EF-7AB717416CB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6809" name="AutoShape 91">
            <a:hlinkClick r:id="" action="ppaction://hlinkshowjump?jump=lastslideviewed" highlightClick="1"/>
            <a:extLst>
              <a:ext uri="{FF2B5EF4-FFF2-40B4-BE49-F238E27FC236}">
                <a16:creationId xmlns:a16="http://schemas.microsoft.com/office/drawing/2014/main" id="{F276CC59-CB25-A4DF-B5BB-FD8D23821DD8}"/>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11388" name="Rectangle 92">
            <a:extLst>
              <a:ext uri="{FF2B5EF4-FFF2-40B4-BE49-F238E27FC236}">
                <a16:creationId xmlns:a16="http://schemas.microsoft.com/office/drawing/2014/main" id="{8B8DF465-AE7E-CBA0-130B-33B1C636621C}"/>
              </a:ext>
            </a:extLst>
          </p:cNvPr>
          <p:cNvSpPr>
            <a:spLocks noChangeArrowheads="1"/>
          </p:cNvSpPr>
          <p:nvPr/>
        </p:nvSpPr>
        <p:spPr bwMode="auto">
          <a:xfrm>
            <a:off x="381000" y="228600"/>
            <a:ext cx="4876800" cy="838200"/>
          </a:xfrm>
          <a:prstGeom prst="rect">
            <a:avLst/>
          </a:prstGeom>
          <a:noFill/>
          <a:ln w="9525">
            <a:noFill/>
            <a:miter lim="800000"/>
          </a:ln>
          <a:effectLst/>
        </p:spPr>
        <p:txBody>
          <a:bodyPr anchor="ctr"/>
          <a:lstStyle/>
          <a:p>
            <a:pPr>
              <a:defRPr/>
            </a:pPr>
            <a:r>
              <a:rPr kumimoji="1" lang="en-US" altLang="zh-CN" sz="3200" b="1" i="0">
                <a:solidFill>
                  <a:srgbClr val="000099"/>
                </a:solidFill>
                <a:effectLst>
                  <a:outerShdw blurRad="38100" dist="38100" dir="2700000" algn="tl">
                    <a:srgbClr val="C0C0C0"/>
                  </a:outerShdw>
                </a:effectLst>
                <a:ea typeface="宋体" panose="02010600030101010101" pitchFamily="2" charset="-122"/>
                <a:cs typeface="+mn-cs"/>
              </a:rPr>
              <a:t>10.4.2   </a:t>
            </a:r>
            <a:r>
              <a:rPr kumimoji="1" lang="zh-CN" altLang="en-US" sz="3200" b="1" i="0">
                <a:solidFill>
                  <a:srgbClr val="000099"/>
                </a:solidFill>
                <a:effectLst>
                  <a:outerShdw blurRad="38100" dist="38100" dir="2700000" algn="tl">
                    <a:srgbClr val="C0C0C0"/>
                  </a:outerShdw>
                </a:effectLst>
                <a:ea typeface="宋体" panose="02010600030101010101" pitchFamily="2" charset="-122"/>
                <a:cs typeface="+mn-cs"/>
              </a:rPr>
              <a:t>分压式偏置电路</a:t>
            </a:r>
          </a:p>
        </p:txBody>
      </p:sp>
      <p:sp>
        <p:nvSpPr>
          <p:cNvPr id="311389" name="Rectangle 93">
            <a:extLst>
              <a:ext uri="{FF2B5EF4-FFF2-40B4-BE49-F238E27FC236}">
                <a16:creationId xmlns:a16="http://schemas.microsoft.com/office/drawing/2014/main" id="{F00AC9FC-CB66-0D44-FC9E-4B8194224BD7}"/>
              </a:ext>
            </a:extLst>
          </p:cNvPr>
          <p:cNvSpPr>
            <a:spLocks noChangeArrowheads="1"/>
          </p:cNvSpPr>
          <p:nvPr/>
        </p:nvSpPr>
        <p:spPr bwMode="auto">
          <a:xfrm>
            <a:off x="457200" y="914400"/>
            <a:ext cx="4038600" cy="533400"/>
          </a:xfrm>
          <a:prstGeom prst="rect">
            <a:avLst/>
          </a:prstGeom>
          <a:noFill/>
          <a:ln w="9525">
            <a:noFill/>
            <a:miter lim="800000"/>
          </a:ln>
          <a:effectLst/>
        </p:spPr>
        <p:txBody>
          <a:bodyPr/>
          <a:lstStyle/>
          <a:p>
            <a:pPr>
              <a:spcBef>
                <a:spcPct val="20000"/>
              </a:spcBef>
              <a:defRPr/>
            </a:pPr>
            <a:r>
              <a:rPr kumimoji="1" lang="en-US" altLang="zh-CN" b="1" i="0" dirty="0">
                <a:solidFill>
                  <a:srgbClr val="0000FF"/>
                </a:solidFill>
                <a:effectLst>
                  <a:outerShdw blurRad="38100" dist="38100" dir="2700000" algn="tl">
                    <a:srgbClr val="C0C0C0"/>
                  </a:outerShdw>
                </a:effectLst>
                <a:ea typeface="宋体" panose="02010600030101010101" pitchFamily="2" charset="-122"/>
                <a:cs typeface="+mn-cs"/>
              </a:rPr>
              <a:t>1</a:t>
            </a:r>
            <a:r>
              <a:rPr kumimoji="1" lang="zh-CN" altLang="en-US" b="1" i="0" dirty="0">
                <a:solidFill>
                  <a:srgbClr val="0000FF"/>
                </a:solidFill>
                <a:effectLst>
                  <a:outerShdw blurRad="38100" dist="38100" dir="2700000" algn="tl">
                    <a:srgbClr val="C0C0C0"/>
                  </a:outerShdw>
                </a:effectLst>
                <a:ea typeface="宋体" panose="02010600030101010101" pitchFamily="2" charset="-122"/>
                <a:cs typeface="+mn-cs"/>
              </a:rPr>
              <a:t>、稳定</a:t>
            </a:r>
            <a:r>
              <a:rPr kumimoji="1" lang="en-US" altLang="zh-CN" b="1" i="0" dirty="0">
                <a:solidFill>
                  <a:srgbClr val="0000FF"/>
                </a:solidFill>
                <a:effectLst>
                  <a:outerShdw blurRad="38100" dist="38100" dir="2700000" algn="tl">
                    <a:srgbClr val="C0C0C0"/>
                  </a:outerShdw>
                </a:effectLst>
                <a:ea typeface="宋体" panose="02010600030101010101" pitchFamily="2" charset="-122"/>
                <a:cs typeface="+mn-cs"/>
              </a:rPr>
              <a:t>Q</a:t>
            </a:r>
            <a:r>
              <a:rPr kumimoji="1" lang="zh-CN" altLang="en-US" b="1" i="0" dirty="0">
                <a:solidFill>
                  <a:srgbClr val="0000FF"/>
                </a:solidFill>
                <a:effectLst>
                  <a:outerShdw blurRad="38100" dist="38100" dir="2700000" algn="tl">
                    <a:srgbClr val="C0C0C0"/>
                  </a:outerShdw>
                </a:effectLst>
                <a:ea typeface="宋体" panose="02010600030101010101" pitchFamily="2" charset="-122"/>
                <a:cs typeface="+mn-cs"/>
              </a:rPr>
              <a:t>点的原理</a:t>
            </a:r>
          </a:p>
        </p:txBody>
      </p:sp>
      <p:sp>
        <p:nvSpPr>
          <p:cNvPr id="76812" name="Text Box 168">
            <a:extLst>
              <a:ext uri="{FF2B5EF4-FFF2-40B4-BE49-F238E27FC236}">
                <a16:creationId xmlns:a16="http://schemas.microsoft.com/office/drawing/2014/main" id="{C475DF4C-7734-83CE-B909-0F267848826C}"/>
              </a:ext>
            </a:extLst>
          </p:cNvPr>
          <p:cNvSpPr txBox="1">
            <a:spLocks noChangeArrowheads="1"/>
          </p:cNvSpPr>
          <p:nvPr/>
        </p:nvSpPr>
        <p:spPr bwMode="auto">
          <a:xfrm>
            <a:off x="1104900" y="3443288"/>
            <a:ext cx="669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3399"/>
                </a:solidFill>
                <a:ea typeface="楷体_GB2312" pitchFamily="49" charset="-122"/>
              </a:rPr>
              <a:t>V</a:t>
            </a:r>
            <a:r>
              <a:rPr lang="en-US" altLang="zh-CN" b="1" baseline="-25000">
                <a:solidFill>
                  <a:srgbClr val="003399"/>
                </a:solidFill>
                <a:ea typeface="楷体_GB2312" pitchFamily="49" charset="-122"/>
              </a:rPr>
              <a:t>B</a:t>
            </a:r>
            <a:endParaRPr lang="en-US" altLang="zh-CN" b="1">
              <a:solidFill>
                <a:srgbClr val="003399"/>
              </a:solidFill>
              <a:ea typeface="楷体_GB2312" pitchFamily="49" charset="-122"/>
            </a:endParaRPr>
          </a:p>
        </p:txBody>
      </p:sp>
      <p:grpSp>
        <p:nvGrpSpPr>
          <p:cNvPr id="76813" name="Group 106">
            <a:extLst>
              <a:ext uri="{FF2B5EF4-FFF2-40B4-BE49-F238E27FC236}">
                <a16:creationId xmlns:a16="http://schemas.microsoft.com/office/drawing/2014/main" id="{C073E7AB-275D-8E4C-89FA-6921A9DC3BDD}"/>
              </a:ext>
            </a:extLst>
          </p:cNvPr>
          <p:cNvGrpSpPr>
            <a:grpSpLocks/>
          </p:cNvGrpSpPr>
          <p:nvPr/>
        </p:nvGrpSpPr>
        <p:grpSpPr bwMode="auto">
          <a:xfrm>
            <a:off x="1079500" y="1625600"/>
            <a:ext cx="3109913" cy="4070350"/>
            <a:chOff x="761" y="748"/>
            <a:chExt cx="1959" cy="2564"/>
          </a:xfrm>
        </p:grpSpPr>
        <p:sp>
          <p:nvSpPr>
            <p:cNvPr id="76814" name="Line 10">
              <a:extLst>
                <a:ext uri="{FF2B5EF4-FFF2-40B4-BE49-F238E27FC236}">
                  <a16:creationId xmlns:a16="http://schemas.microsoft.com/office/drawing/2014/main" id="{BEE5ED83-EF11-E1F0-078A-9C0705ED9A2C}"/>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6815" name="Text Box 11">
              <a:extLst>
                <a:ext uri="{FF2B5EF4-FFF2-40B4-BE49-F238E27FC236}">
                  <a16:creationId xmlns:a16="http://schemas.microsoft.com/office/drawing/2014/main" id="{65EFC6DA-4539-8D5B-099F-4C0EAA1DED97}"/>
                </a:ext>
              </a:extLst>
            </p:cNvPr>
            <p:cNvSpPr txBox="1">
              <a:spLocks noChangeArrowheads="1"/>
            </p:cNvSpPr>
            <p:nvPr/>
          </p:nvSpPr>
          <p:spPr bwMode="auto">
            <a:xfrm>
              <a:off x="784" y="1262"/>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76816" name="Line 12">
              <a:extLst>
                <a:ext uri="{FF2B5EF4-FFF2-40B4-BE49-F238E27FC236}">
                  <a16:creationId xmlns:a16="http://schemas.microsoft.com/office/drawing/2014/main" id="{F95DBDD0-6449-C5CD-6E9A-B124B521E1FE}"/>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6817" name="Line 13">
              <a:extLst>
                <a:ext uri="{FF2B5EF4-FFF2-40B4-BE49-F238E27FC236}">
                  <a16:creationId xmlns:a16="http://schemas.microsoft.com/office/drawing/2014/main" id="{43F290AA-99CE-9C2B-F724-FBB7B52A5080}"/>
                </a:ext>
              </a:extLst>
            </p:cNvPr>
            <p:cNvSpPr>
              <a:spLocks noChangeShapeType="1"/>
            </p:cNvSpPr>
            <p:nvPr/>
          </p:nvSpPr>
          <p:spPr bwMode="auto">
            <a:xfrm flipH="1" flipV="1">
              <a:off x="1188" y="109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6818" name="Rectangle 14">
              <a:extLst>
                <a:ext uri="{FF2B5EF4-FFF2-40B4-BE49-F238E27FC236}">
                  <a16:creationId xmlns:a16="http://schemas.microsoft.com/office/drawing/2014/main" id="{675A430C-06B0-9F1F-2788-5B4EE1236D51}"/>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6819" name="Line 15">
              <a:extLst>
                <a:ext uri="{FF2B5EF4-FFF2-40B4-BE49-F238E27FC236}">
                  <a16:creationId xmlns:a16="http://schemas.microsoft.com/office/drawing/2014/main" id="{17A6D764-DC0F-75D7-0653-0C9A74BAD4A9}"/>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6820" name="Line 16">
              <a:extLst>
                <a:ext uri="{FF2B5EF4-FFF2-40B4-BE49-F238E27FC236}">
                  <a16:creationId xmlns:a16="http://schemas.microsoft.com/office/drawing/2014/main" id="{463A0459-A0AE-850F-C429-2CBF4D054A8F}"/>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6821" name="Line 20">
              <a:extLst>
                <a:ext uri="{FF2B5EF4-FFF2-40B4-BE49-F238E27FC236}">
                  <a16:creationId xmlns:a16="http://schemas.microsoft.com/office/drawing/2014/main" id="{96983F5D-FCA0-6FBB-065F-30066102269C}"/>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6822" name="Line 21">
              <a:extLst>
                <a:ext uri="{FF2B5EF4-FFF2-40B4-BE49-F238E27FC236}">
                  <a16:creationId xmlns:a16="http://schemas.microsoft.com/office/drawing/2014/main" id="{97C36DC8-EE14-4259-E3C1-168631C0DAB9}"/>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76823" name="Line 22">
              <a:extLst>
                <a:ext uri="{FF2B5EF4-FFF2-40B4-BE49-F238E27FC236}">
                  <a16:creationId xmlns:a16="http://schemas.microsoft.com/office/drawing/2014/main" id="{5974A43B-5E48-4F22-4AB8-134D4A700B8B}"/>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6824" name="Line 23">
              <a:extLst>
                <a:ext uri="{FF2B5EF4-FFF2-40B4-BE49-F238E27FC236}">
                  <a16:creationId xmlns:a16="http://schemas.microsoft.com/office/drawing/2014/main" id="{EE3CC4F2-8709-14E6-68C0-3581B0709068}"/>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6825" name="Line 24">
              <a:extLst>
                <a:ext uri="{FF2B5EF4-FFF2-40B4-BE49-F238E27FC236}">
                  <a16:creationId xmlns:a16="http://schemas.microsoft.com/office/drawing/2014/main" id="{6AFBD80A-EB14-D337-373B-E5A2290FE540}"/>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6826" name="Line 25">
              <a:extLst>
                <a:ext uri="{FF2B5EF4-FFF2-40B4-BE49-F238E27FC236}">
                  <a16:creationId xmlns:a16="http://schemas.microsoft.com/office/drawing/2014/main" id="{8DEB8945-C096-1B3A-F641-5E75D070302E}"/>
                </a:ext>
              </a:extLst>
            </p:cNvPr>
            <p:cNvSpPr>
              <a:spLocks noChangeShapeType="1"/>
            </p:cNvSpPr>
            <p:nvPr/>
          </p:nvSpPr>
          <p:spPr bwMode="auto">
            <a:xfrm>
              <a:off x="1191" y="2074"/>
              <a:ext cx="476"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6827" name="Line 27">
              <a:extLst>
                <a:ext uri="{FF2B5EF4-FFF2-40B4-BE49-F238E27FC236}">
                  <a16:creationId xmlns:a16="http://schemas.microsoft.com/office/drawing/2014/main" id="{87195B10-2DAC-E3B1-9279-69CA91C198AF}"/>
                </a:ext>
              </a:extLst>
            </p:cNvPr>
            <p:cNvSpPr>
              <a:spLocks noChangeShapeType="1"/>
            </p:cNvSpPr>
            <p:nvPr/>
          </p:nvSpPr>
          <p:spPr bwMode="auto">
            <a:xfrm>
              <a:off x="1180" y="3142"/>
              <a:ext cx="65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6828" name="Line 28">
              <a:extLst>
                <a:ext uri="{FF2B5EF4-FFF2-40B4-BE49-F238E27FC236}">
                  <a16:creationId xmlns:a16="http://schemas.microsoft.com/office/drawing/2014/main" id="{EFDD07E7-5BE1-6D24-AE6E-E900685146A6}"/>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6829" name="Rectangle 30">
              <a:extLst>
                <a:ext uri="{FF2B5EF4-FFF2-40B4-BE49-F238E27FC236}">
                  <a16:creationId xmlns:a16="http://schemas.microsoft.com/office/drawing/2014/main" id="{BFDE9B20-25C0-AAF6-461B-C1CEFBE8144B}"/>
                </a:ext>
              </a:extLst>
            </p:cNvPr>
            <p:cNvSpPr>
              <a:spLocks noChangeArrowheads="1"/>
            </p:cNvSpPr>
            <p:nvPr/>
          </p:nvSpPr>
          <p:spPr bwMode="auto">
            <a:xfrm>
              <a:off x="1758"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6830" name="Oval 31">
              <a:extLst>
                <a:ext uri="{FF2B5EF4-FFF2-40B4-BE49-F238E27FC236}">
                  <a16:creationId xmlns:a16="http://schemas.microsoft.com/office/drawing/2014/main" id="{B56FABF3-71A6-7B77-007D-BC94C74ACC45}"/>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6831" name="Text Box 43">
              <a:extLst>
                <a:ext uri="{FF2B5EF4-FFF2-40B4-BE49-F238E27FC236}">
                  <a16:creationId xmlns:a16="http://schemas.microsoft.com/office/drawing/2014/main" id="{83972F3E-D7A0-359F-9F53-B5683D22CC32}"/>
                </a:ext>
              </a:extLst>
            </p:cNvPr>
            <p:cNvSpPr txBox="1">
              <a:spLocks noChangeArrowheads="1"/>
            </p:cNvSpPr>
            <p:nvPr/>
          </p:nvSpPr>
          <p:spPr bwMode="auto">
            <a:xfrm>
              <a:off x="1415" y="1326"/>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grpSp>
          <p:nvGrpSpPr>
            <p:cNvPr id="76832" name="Group 47">
              <a:extLst>
                <a:ext uri="{FF2B5EF4-FFF2-40B4-BE49-F238E27FC236}">
                  <a16:creationId xmlns:a16="http://schemas.microsoft.com/office/drawing/2014/main" id="{0D0875C1-5680-9CE0-0A91-6FE4F42E7B35}"/>
                </a:ext>
              </a:extLst>
            </p:cNvPr>
            <p:cNvGrpSpPr>
              <a:grpSpLocks/>
            </p:cNvGrpSpPr>
            <p:nvPr/>
          </p:nvGrpSpPr>
          <p:grpSpPr bwMode="auto">
            <a:xfrm>
              <a:off x="1715" y="3150"/>
              <a:ext cx="204" cy="162"/>
              <a:chOff x="2049" y="3684"/>
              <a:chExt cx="204" cy="204"/>
            </a:xfrm>
          </p:grpSpPr>
          <p:sp>
            <p:nvSpPr>
              <p:cNvPr id="76833" name="Line 48">
                <a:extLst>
                  <a:ext uri="{FF2B5EF4-FFF2-40B4-BE49-F238E27FC236}">
                    <a16:creationId xmlns:a16="http://schemas.microsoft.com/office/drawing/2014/main" id="{19E3A97D-B805-6070-6D3A-EBF83EF8517B}"/>
                  </a:ext>
                </a:extLst>
              </p:cNvPr>
              <p:cNvSpPr>
                <a:spLocks noChangeShapeType="1"/>
              </p:cNvSpPr>
              <p:nvPr/>
            </p:nvSpPr>
            <p:spPr bwMode="auto">
              <a:xfrm>
                <a:off x="2151"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6834" name="Line 49">
                <a:extLst>
                  <a:ext uri="{FF2B5EF4-FFF2-40B4-BE49-F238E27FC236}">
                    <a16:creationId xmlns:a16="http://schemas.microsoft.com/office/drawing/2014/main" id="{B79E1E91-1308-0D48-D1D9-3264FDC7406A}"/>
                  </a:ext>
                </a:extLst>
              </p:cNvPr>
              <p:cNvSpPr>
                <a:spLocks noChangeShapeType="1"/>
              </p:cNvSpPr>
              <p:nvPr/>
            </p:nvSpPr>
            <p:spPr bwMode="auto">
              <a:xfrm>
                <a:off x="2049" y="3876"/>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6835" name="Oval 50">
              <a:extLst>
                <a:ext uri="{FF2B5EF4-FFF2-40B4-BE49-F238E27FC236}">
                  <a16:creationId xmlns:a16="http://schemas.microsoft.com/office/drawing/2014/main" id="{021CE5BE-3931-F817-8D73-EED7FDBBC08C}"/>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6836" name="Rectangle 51">
              <a:extLst>
                <a:ext uri="{FF2B5EF4-FFF2-40B4-BE49-F238E27FC236}">
                  <a16:creationId xmlns:a16="http://schemas.microsoft.com/office/drawing/2014/main" id="{387BA4B4-965F-23FC-DF15-F99154D6A44F}"/>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6837" name="Text Box 52">
              <a:extLst>
                <a:ext uri="{FF2B5EF4-FFF2-40B4-BE49-F238E27FC236}">
                  <a16:creationId xmlns:a16="http://schemas.microsoft.com/office/drawing/2014/main" id="{E55B1146-BB6E-3F31-F5AE-9E1DF34CC9DA}"/>
                </a:ext>
              </a:extLst>
            </p:cNvPr>
            <p:cNvSpPr txBox="1">
              <a:spLocks noChangeArrowheads="1"/>
            </p:cNvSpPr>
            <p:nvPr/>
          </p:nvSpPr>
          <p:spPr bwMode="auto">
            <a:xfrm>
              <a:off x="761" y="2382"/>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76838" name="Rectangle 53">
              <a:extLst>
                <a:ext uri="{FF2B5EF4-FFF2-40B4-BE49-F238E27FC236}">
                  <a16:creationId xmlns:a16="http://schemas.microsoft.com/office/drawing/2014/main" id="{5A50CE71-A453-28E1-6D0C-59172D600355}"/>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6839" name="Text Box 67">
              <a:extLst>
                <a:ext uri="{FF2B5EF4-FFF2-40B4-BE49-F238E27FC236}">
                  <a16:creationId xmlns:a16="http://schemas.microsoft.com/office/drawing/2014/main" id="{6A3AE268-3E80-6A13-46CE-8836EE9321A8}"/>
                </a:ext>
              </a:extLst>
            </p:cNvPr>
            <p:cNvSpPr txBox="1">
              <a:spLocks noChangeArrowheads="1"/>
            </p:cNvSpPr>
            <p:nvPr/>
          </p:nvSpPr>
          <p:spPr bwMode="auto">
            <a:xfrm>
              <a:off x="1438" y="2478"/>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76840" name="Line 69">
              <a:extLst>
                <a:ext uri="{FF2B5EF4-FFF2-40B4-BE49-F238E27FC236}">
                  <a16:creationId xmlns:a16="http://schemas.microsoft.com/office/drawing/2014/main" id="{1C32ECBA-0FCB-010C-F7C3-39A4E2BCC8AB}"/>
                </a:ext>
              </a:extLst>
            </p:cNvPr>
            <p:cNvSpPr>
              <a:spLocks noChangeShapeType="1"/>
            </p:cNvSpPr>
            <p:nvPr/>
          </p:nvSpPr>
          <p:spPr bwMode="auto">
            <a:xfrm>
              <a:off x="1304" y="1180"/>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6841" name="Text Box 70">
              <a:extLst>
                <a:ext uri="{FF2B5EF4-FFF2-40B4-BE49-F238E27FC236}">
                  <a16:creationId xmlns:a16="http://schemas.microsoft.com/office/drawing/2014/main" id="{821495F3-E93D-698F-FE31-32042DB58B94}"/>
                </a:ext>
              </a:extLst>
            </p:cNvPr>
            <p:cNvSpPr txBox="1">
              <a:spLocks noChangeArrowheads="1"/>
            </p:cNvSpPr>
            <p:nvPr/>
          </p:nvSpPr>
          <p:spPr bwMode="auto">
            <a:xfrm>
              <a:off x="1304" y="1118"/>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1</a:t>
              </a:r>
              <a:endParaRPr lang="en-US" altLang="zh-CN" b="1" i="0">
                <a:solidFill>
                  <a:srgbClr val="FF0000"/>
                </a:solidFill>
                <a:ea typeface="楷体_GB2312" pitchFamily="49" charset="-122"/>
              </a:endParaRPr>
            </a:p>
          </p:txBody>
        </p:sp>
        <p:sp>
          <p:nvSpPr>
            <p:cNvPr id="76842" name="Line 71">
              <a:extLst>
                <a:ext uri="{FF2B5EF4-FFF2-40B4-BE49-F238E27FC236}">
                  <a16:creationId xmlns:a16="http://schemas.microsoft.com/office/drawing/2014/main" id="{49C8EDB6-CC15-B99E-1863-15D97A8C68ED}"/>
                </a:ext>
              </a:extLst>
            </p:cNvPr>
            <p:cNvSpPr>
              <a:spLocks noChangeShapeType="1"/>
            </p:cNvSpPr>
            <p:nvPr/>
          </p:nvSpPr>
          <p:spPr bwMode="auto">
            <a:xfrm>
              <a:off x="1304" y="2131"/>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6843" name="Text Box 72">
              <a:extLst>
                <a:ext uri="{FF2B5EF4-FFF2-40B4-BE49-F238E27FC236}">
                  <a16:creationId xmlns:a16="http://schemas.microsoft.com/office/drawing/2014/main" id="{E412A9A1-F0B3-D795-F77F-F7803EDB51CC}"/>
                </a:ext>
              </a:extLst>
            </p:cNvPr>
            <p:cNvSpPr txBox="1">
              <a:spLocks noChangeArrowheads="1"/>
            </p:cNvSpPr>
            <p:nvPr/>
          </p:nvSpPr>
          <p:spPr bwMode="auto">
            <a:xfrm>
              <a:off x="1304" y="2126"/>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2</a:t>
              </a:r>
              <a:endParaRPr lang="en-US" altLang="zh-CN" b="1" i="0">
                <a:solidFill>
                  <a:srgbClr val="FF0000"/>
                </a:solidFill>
                <a:ea typeface="楷体_GB2312" pitchFamily="49" charset="-122"/>
              </a:endParaRPr>
            </a:p>
          </p:txBody>
        </p:sp>
        <p:sp>
          <p:nvSpPr>
            <p:cNvPr id="76844" name="Line 73">
              <a:extLst>
                <a:ext uri="{FF2B5EF4-FFF2-40B4-BE49-F238E27FC236}">
                  <a16:creationId xmlns:a16="http://schemas.microsoft.com/office/drawing/2014/main" id="{16F74549-BD69-2C91-9E6B-899C7C56DFBD}"/>
                </a:ext>
              </a:extLst>
            </p:cNvPr>
            <p:cNvSpPr>
              <a:spLocks noChangeShapeType="1"/>
            </p:cNvSpPr>
            <p:nvPr/>
          </p:nvSpPr>
          <p:spPr bwMode="auto">
            <a:xfrm>
              <a:off x="1371" y="2010"/>
              <a:ext cx="279"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6845" name="Text Box 74">
              <a:extLst>
                <a:ext uri="{FF2B5EF4-FFF2-40B4-BE49-F238E27FC236}">
                  <a16:creationId xmlns:a16="http://schemas.microsoft.com/office/drawing/2014/main" id="{DEBB9A20-80A1-1856-3270-1F31F6C47E7D}"/>
                </a:ext>
              </a:extLst>
            </p:cNvPr>
            <p:cNvSpPr txBox="1">
              <a:spLocks noChangeArrowheads="1"/>
            </p:cNvSpPr>
            <p:nvPr/>
          </p:nvSpPr>
          <p:spPr bwMode="auto">
            <a:xfrm>
              <a:off x="1391" y="1662"/>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endParaRPr lang="en-US" altLang="zh-CN" b="1" i="0">
                <a:solidFill>
                  <a:srgbClr val="FF0000"/>
                </a:solidFill>
                <a:ea typeface="楷体_GB2312" pitchFamily="49" charset="-122"/>
              </a:endParaRPr>
            </a:p>
          </p:txBody>
        </p:sp>
        <p:sp>
          <p:nvSpPr>
            <p:cNvPr id="76846" name="Text Box 79">
              <a:extLst>
                <a:ext uri="{FF2B5EF4-FFF2-40B4-BE49-F238E27FC236}">
                  <a16:creationId xmlns:a16="http://schemas.microsoft.com/office/drawing/2014/main" id="{C32DE96A-3A6C-8152-1230-B9BF5ABDD8F2}"/>
                </a:ext>
              </a:extLst>
            </p:cNvPr>
            <p:cNvSpPr txBox="1">
              <a:spLocks noChangeArrowheads="1"/>
            </p:cNvSpPr>
            <p:nvPr/>
          </p:nvSpPr>
          <p:spPr bwMode="auto">
            <a:xfrm>
              <a:off x="2132" y="748"/>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76847" name="Rectangle 87">
              <a:extLst>
                <a:ext uri="{FF2B5EF4-FFF2-40B4-BE49-F238E27FC236}">
                  <a16:creationId xmlns:a16="http://schemas.microsoft.com/office/drawing/2014/main" id="{01A59354-89AE-67A5-7B5D-8E3B01CA4567}"/>
                </a:ext>
              </a:extLst>
            </p:cNvPr>
            <p:cNvSpPr>
              <a:spLocks noChangeArrowheads="1"/>
            </p:cNvSpPr>
            <p:nvPr/>
          </p:nvSpPr>
          <p:spPr bwMode="auto">
            <a:xfrm>
              <a:off x="1936" y="1106"/>
              <a:ext cx="29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76848" name="Line 88">
              <a:extLst>
                <a:ext uri="{FF2B5EF4-FFF2-40B4-BE49-F238E27FC236}">
                  <a16:creationId xmlns:a16="http://schemas.microsoft.com/office/drawing/2014/main" id="{3A3A147B-275F-DBB5-8D1C-DF420719042B}"/>
                </a:ext>
              </a:extLst>
            </p:cNvPr>
            <p:cNvSpPr>
              <a:spLocks noChangeShapeType="1"/>
            </p:cNvSpPr>
            <p:nvPr/>
          </p:nvSpPr>
          <p:spPr bwMode="auto">
            <a:xfrm>
              <a:off x="1938" y="1161"/>
              <a:ext cx="0" cy="27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6849" name="Line 94">
              <a:extLst>
                <a:ext uri="{FF2B5EF4-FFF2-40B4-BE49-F238E27FC236}">
                  <a16:creationId xmlns:a16="http://schemas.microsoft.com/office/drawing/2014/main" id="{3C262348-E893-3463-4592-9F75ACCE8415}"/>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6850" name="Oval 54">
              <a:extLst>
                <a:ext uri="{FF2B5EF4-FFF2-40B4-BE49-F238E27FC236}">
                  <a16:creationId xmlns:a16="http://schemas.microsoft.com/office/drawing/2014/main" id="{11F6B71A-23DC-7F53-FF24-8DCE5322C427}"/>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311299"/>
                                        </p:tgtEl>
                                        <p:attrNameLst>
                                          <p:attrName>style.visibility</p:attrName>
                                        </p:attrNameLst>
                                      </p:cBhvr>
                                      <p:to>
                                        <p:strVal val="visible"/>
                                      </p:to>
                                    </p:set>
                                    <p:animEffect transition="in" filter="box(out)">
                                      <p:cBhvr>
                                        <p:cTn id="7" dur="500"/>
                                        <p:tgtEl>
                                          <p:spTgt spid="31129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11300"/>
                                        </p:tgtEl>
                                        <p:attrNameLst>
                                          <p:attrName>style.visibility</p:attrName>
                                        </p:attrNameLst>
                                      </p:cBhvr>
                                      <p:to>
                                        <p:strVal val="visible"/>
                                      </p:to>
                                    </p:set>
                                    <p:animEffect transition="in" filter="wipe(left)">
                                      <p:cBhvr>
                                        <p:cTn id="12" dur="500"/>
                                        <p:tgtEl>
                                          <p:spTgt spid="31130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311301"/>
                                        </p:tgtEl>
                                        <p:attrNameLst>
                                          <p:attrName>style.visibility</p:attrName>
                                        </p:attrNameLst>
                                      </p:cBhvr>
                                      <p:to>
                                        <p:strVal val="visible"/>
                                      </p:to>
                                    </p:set>
                                    <p:animEffect transition="in" filter="box(out)">
                                      <p:cBhvr>
                                        <p:cTn id="17" dur="500"/>
                                        <p:tgtEl>
                                          <p:spTgt spid="311301"/>
                                        </p:tgtEl>
                                      </p:cBhvr>
                                    </p:animEffect>
                                  </p:childTnLst>
                                  <p:subTnLst>
                                    <p:audio>
                                      <p:cMediaNode>
                                        <p:cTn display="0" masterRel="sameClick">
                                          <p:stCondLst>
                                            <p:cond evt="begin" delay="0">
                                              <p:tn val="15"/>
                                            </p:cond>
                                          </p:stCondLst>
                                          <p:endCondLst>
                                            <p:cond evt="onStopAudio" delay="0">
                                              <p:tgtEl>
                                                <p:sldTgt/>
                                              </p:tgtEl>
                                            </p:cond>
                                          </p:endCondLst>
                                        </p:cTn>
                                        <p:tgtEl>
                                          <p:sndTgt r:embed="rId2" name="TYPE.WAV"/>
                                        </p:tgtEl>
                                      </p:cMediaNode>
                                    </p:audio>
                                  </p:sub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311383"/>
                                        </p:tgtEl>
                                        <p:attrNameLst>
                                          <p:attrName>style.visibility</p:attrName>
                                        </p:attrNameLst>
                                      </p:cBhvr>
                                      <p:to>
                                        <p:strVal val="visible"/>
                                      </p:to>
                                    </p:set>
                                    <p:animEffect transition="in" filter="blinds(horizontal)">
                                      <p:cBhvr>
                                        <p:cTn id="22" dur="500"/>
                                        <p:tgtEl>
                                          <p:spTgt spid="3113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1383" grpId="0"/>
    </p:bldLst>
  </p:timing>
</p:sld>
</file>

<file path=ppt/slides/slide6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2322" name="Text Box 2">
            <a:extLst>
              <a:ext uri="{FF2B5EF4-FFF2-40B4-BE49-F238E27FC236}">
                <a16:creationId xmlns:a16="http://schemas.microsoft.com/office/drawing/2014/main" id="{7ED19606-08FA-9BC1-A3B9-27BB70446A1D}"/>
              </a:ext>
            </a:extLst>
          </p:cNvPr>
          <p:cNvSpPr txBox="1">
            <a:spLocks noChangeArrowheads="1"/>
          </p:cNvSpPr>
          <p:nvPr/>
        </p:nvSpPr>
        <p:spPr bwMode="auto">
          <a:xfrm>
            <a:off x="4953000" y="641350"/>
            <a:ext cx="3714750" cy="436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lvl1pPr indent="381000">
              <a:defRPr sz="2800" i="1">
                <a:solidFill>
                  <a:srgbClr val="FF3300"/>
                </a:solidFill>
                <a:latin typeface="Times New Roman" panose="02020603050405020304" pitchFamily="18" charset="0"/>
                <a:ea typeface="长城楷体"/>
                <a:cs typeface="长城楷体"/>
              </a:defRPr>
            </a:lvl1pPr>
            <a:lvl2pPr>
              <a:defRPr sz="2800" i="1">
                <a:solidFill>
                  <a:srgbClr val="FF3300"/>
                </a:solidFill>
                <a:latin typeface="Times New Roman" panose="02020603050405020304" pitchFamily="18" charset="0"/>
                <a:ea typeface="长城楷体"/>
                <a:cs typeface="长城楷体"/>
              </a:defRPr>
            </a:lvl2pPr>
            <a:lvl3pPr>
              <a:defRPr sz="2800" i="1">
                <a:solidFill>
                  <a:srgbClr val="FF3300"/>
                </a:solidFill>
                <a:latin typeface="Times New Roman" panose="02020603050405020304" pitchFamily="18" charset="0"/>
                <a:ea typeface="长城楷体"/>
                <a:cs typeface="长城楷体"/>
              </a:defRPr>
            </a:lvl3pPr>
            <a:lvl4pPr>
              <a:defRPr sz="2800" i="1">
                <a:solidFill>
                  <a:srgbClr val="FF3300"/>
                </a:solidFill>
                <a:latin typeface="Times New Roman" panose="02020603050405020304" pitchFamily="18" charset="0"/>
                <a:ea typeface="长城楷体"/>
                <a:cs typeface="长城楷体"/>
              </a:defRPr>
            </a:lvl4pPr>
            <a:lvl5pPr>
              <a:defRPr sz="2800" i="1">
                <a:solidFill>
                  <a:srgbClr val="FF3300"/>
                </a:solidFill>
                <a:latin typeface="Times New Roman" panose="02020603050405020304" pitchFamily="18" charset="0"/>
                <a:ea typeface="长城楷体"/>
                <a:cs typeface="长城楷体"/>
              </a:defRPr>
            </a:lvl5pPr>
            <a:lvl6pPr fontAlgn="base">
              <a:spcBef>
                <a:spcPct val="0"/>
              </a:spcBef>
              <a:spcAft>
                <a:spcPct val="0"/>
              </a:spcAft>
              <a:defRPr sz="2800" i="1">
                <a:solidFill>
                  <a:srgbClr val="FF3300"/>
                </a:solidFill>
                <a:latin typeface="Times New Roman" panose="02020603050405020304" pitchFamily="18" charset="0"/>
                <a:ea typeface="长城楷体"/>
                <a:cs typeface="长城楷体"/>
              </a:defRPr>
            </a:lvl6pPr>
            <a:lvl7pPr fontAlgn="base">
              <a:spcBef>
                <a:spcPct val="0"/>
              </a:spcBef>
              <a:spcAft>
                <a:spcPct val="0"/>
              </a:spcAft>
              <a:defRPr sz="2800" i="1">
                <a:solidFill>
                  <a:srgbClr val="FF3300"/>
                </a:solidFill>
                <a:latin typeface="Times New Roman" panose="02020603050405020304" pitchFamily="18" charset="0"/>
                <a:ea typeface="长城楷体"/>
                <a:cs typeface="长城楷体"/>
              </a:defRPr>
            </a:lvl7pPr>
            <a:lvl8pPr fontAlgn="base">
              <a:spcBef>
                <a:spcPct val="0"/>
              </a:spcBef>
              <a:spcAft>
                <a:spcPct val="0"/>
              </a:spcAft>
              <a:defRPr sz="2800" i="1">
                <a:solidFill>
                  <a:srgbClr val="FF3300"/>
                </a:solidFill>
                <a:latin typeface="Times New Roman" panose="02020603050405020304" pitchFamily="18" charset="0"/>
                <a:ea typeface="长城楷体"/>
                <a:cs typeface="长城楷体"/>
              </a:defRPr>
            </a:lvl8pPr>
            <a:lvl9pPr fontAlgn="base">
              <a:spcBef>
                <a:spcPct val="0"/>
              </a:spcBef>
              <a:spcAft>
                <a:spcPct val="0"/>
              </a:spcAft>
              <a:defRPr sz="2800" i="1">
                <a:solidFill>
                  <a:srgbClr val="FF3300"/>
                </a:solidFill>
                <a:latin typeface="Times New Roman" panose="02020603050405020304" pitchFamily="18" charset="0"/>
                <a:ea typeface="长城楷体"/>
                <a:cs typeface="长城楷体"/>
              </a:defRPr>
            </a:lvl9pPr>
          </a:lstStyle>
          <a:p>
            <a:pPr algn="just"/>
            <a:r>
              <a:rPr lang="zh-CN" altLang="en-US" b="1" i="0">
                <a:solidFill>
                  <a:schemeClr val="tx1"/>
                </a:solidFill>
                <a:ea typeface="隶书" panose="02010509060101010101" pitchFamily="49" charset="-122"/>
              </a:rPr>
              <a:t>从</a:t>
            </a:r>
            <a:r>
              <a:rPr lang="en-US" altLang="zh-CN" b="1" i="0">
                <a:solidFill>
                  <a:schemeClr val="tx1"/>
                </a:solidFill>
                <a:ea typeface="隶书" panose="02010509060101010101" pitchFamily="49" charset="-122"/>
              </a:rPr>
              <a:t>Q</a:t>
            </a:r>
            <a:r>
              <a:rPr lang="zh-CN" altLang="en-US" b="1" i="0">
                <a:solidFill>
                  <a:schemeClr val="tx1"/>
                </a:solidFill>
                <a:ea typeface="隶书" panose="02010509060101010101" pitchFamily="49" charset="-122"/>
              </a:rPr>
              <a:t>点稳定的角度来看似乎</a:t>
            </a:r>
            <a:r>
              <a:rPr lang="en-US" altLang="zh-CN" b="1">
                <a:solidFill>
                  <a:schemeClr val="tx1"/>
                </a:solidFill>
                <a:ea typeface="隶书" panose="02010509060101010101" pitchFamily="49" charset="-122"/>
              </a:rPr>
              <a:t>I</a:t>
            </a:r>
            <a:r>
              <a:rPr lang="en-US" altLang="zh-CN" b="1" i="0" baseline="-25000">
                <a:solidFill>
                  <a:schemeClr val="tx1"/>
                </a:solidFill>
                <a:ea typeface="隶书" panose="02010509060101010101" pitchFamily="49" charset="-122"/>
              </a:rPr>
              <a:t>2</a:t>
            </a:r>
            <a:r>
              <a:rPr lang="zh-CN" altLang="en-US" b="1" i="0">
                <a:solidFill>
                  <a:schemeClr val="tx1"/>
                </a:solidFill>
                <a:ea typeface="隶书" panose="02010509060101010101" pitchFamily="49" charset="-122"/>
              </a:rPr>
              <a:t>、</a:t>
            </a:r>
            <a:r>
              <a:rPr lang="en-US" altLang="zh-CN" b="1">
                <a:solidFill>
                  <a:schemeClr val="tx1"/>
                </a:solidFill>
                <a:ea typeface="隶书" panose="02010509060101010101" pitchFamily="49" charset="-122"/>
              </a:rPr>
              <a:t>V</a:t>
            </a:r>
            <a:r>
              <a:rPr lang="en-US" altLang="zh-CN" b="1" i="0" baseline="-25000">
                <a:solidFill>
                  <a:schemeClr val="tx1"/>
                </a:solidFill>
                <a:ea typeface="隶书" panose="02010509060101010101" pitchFamily="49" charset="-122"/>
              </a:rPr>
              <a:t>B</a:t>
            </a:r>
            <a:r>
              <a:rPr lang="zh-CN" altLang="en-US" b="1" i="0">
                <a:solidFill>
                  <a:schemeClr val="tx1"/>
                </a:solidFill>
                <a:ea typeface="隶书" panose="02010509060101010101" pitchFamily="49" charset="-122"/>
              </a:rPr>
              <a:t>越大越好。但 </a:t>
            </a:r>
            <a:r>
              <a:rPr lang="en-US" altLang="zh-CN" b="1">
                <a:solidFill>
                  <a:schemeClr val="tx1"/>
                </a:solidFill>
                <a:ea typeface="隶书" panose="02010509060101010101" pitchFamily="49" charset="-122"/>
              </a:rPr>
              <a:t>I</a:t>
            </a:r>
            <a:r>
              <a:rPr lang="en-US" altLang="zh-CN" b="1" i="0" baseline="-25000">
                <a:solidFill>
                  <a:schemeClr val="tx1"/>
                </a:solidFill>
                <a:ea typeface="隶书" panose="02010509060101010101" pitchFamily="49" charset="-122"/>
              </a:rPr>
              <a:t>2 </a:t>
            </a:r>
            <a:r>
              <a:rPr lang="zh-CN" altLang="en-US" b="1" i="0">
                <a:solidFill>
                  <a:schemeClr val="tx1"/>
                </a:solidFill>
                <a:ea typeface="隶书" panose="02010509060101010101" pitchFamily="49" charset="-122"/>
              </a:rPr>
              <a:t>越大，</a:t>
            </a:r>
            <a:r>
              <a:rPr lang="en-US" altLang="zh-CN" b="1">
                <a:solidFill>
                  <a:schemeClr val="tx1"/>
                </a:solidFill>
                <a:ea typeface="隶书" panose="02010509060101010101" pitchFamily="49" charset="-122"/>
              </a:rPr>
              <a:t>R</a:t>
            </a:r>
            <a:r>
              <a:rPr lang="en-US" altLang="zh-CN" b="1" i="0" baseline="-25000">
                <a:solidFill>
                  <a:schemeClr val="tx1"/>
                </a:solidFill>
                <a:ea typeface="隶书" panose="02010509060101010101" pitchFamily="49" charset="-122"/>
              </a:rPr>
              <a:t>B1</a:t>
            </a:r>
            <a:r>
              <a:rPr lang="zh-CN" altLang="en-US" b="1" i="0">
                <a:solidFill>
                  <a:schemeClr val="tx1"/>
                </a:solidFill>
                <a:ea typeface="隶书" panose="02010509060101010101" pitchFamily="49" charset="-122"/>
              </a:rPr>
              <a:t>、</a:t>
            </a:r>
            <a:r>
              <a:rPr lang="en-US" altLang="zh-CN" b="1">
                <a:solidFill>
                  <a:schemeClr val="tx1"/>
                </a:solidFill>
                <a:ea typeface="隶书" panose="02010509060101010101" pitchFamily="49" charset="-122"/>
              </a:rPr>
              <a:t>R</a:t>
            </a:r>
            <a:r>
              <a:rPr lang="en-US" altLang="zh-CN" b="1" i="0" baseline="-25000">
                <a:solidFill>
                  <a:schemeClr val="tx1"/>
                </a:solidFill>
                <a:ea typeface="隶书" panose="02010509060101010101" pitchFamily="49" charset="-122"/>
              </a:rPr>
              <a:t>B2</a:t>
            </a:r>
            <a:r>
              <a:rPr lang="zh-CN" altLang="en-US" b="1" i="0">
                <a:solidFill>
                  <a:schemeClr val="tx1"/>
                </a:solidFill>
                <a:ea typeface="隶书" panose="02010509060101010101" pitchFamily="49" charset="-122"/>
              </a:rPr>
              <a:t>必须取得较小，将增加损耗，降低输入电阻。而</a:t>
            </a:r>
            <a:r>
              <a:rPr lang="en-US" altLang="zh-CN" b="1">
                <a:solidFill>
                  <a:schemeClr val="tx1"/>
                </a:solidFill>
                <a:ea typeface="隶书" panose="02010509060101010101" pitchFamily="49" charset="-122"/>
              </a:rPr>
              <a:t>V</a:t>
            </a:r>
            <a:r>
              <a:rPr lang="en-US" altLang="zh-CN" b="1" i="0" baseline="-25000">
                <a:solidFill>
                  <a:schemeClr val="tx1"/>
                </a:solidFill>
                <a:ea typeface="隶书" panose="02010509060101010101" pitchFamily="49" charset="-122"/>
              </a:rPr>
              <a:t>B</a:t>
            </a:r>
            <a:r>
              <a:rPr lang="zh-CN" altLang="en-US" b="1" i="0">
                <a:solidFill>
                  <a:schemeClr val="tx1"/>
                </a:solidFill>
                <a:ea typeface="隶书" panose="02010509060101010101" pitchFamily="49" charset="-122"/>
              </a:rPr>
              <a:t>过高必使</a:t>
            </a:r>
            <a:r>
              <a:rPr lang="en-US" altLang="zh-CN" b="1">
                <a:solidFill>
                  <a:schemeClr val="tx1"/>
                </a:solidFill>
                <a:ea typeface="隶书" panose="02010509060101010101" pitchFamily="49" charset="-122"/>
              </a:rPr>
              <a:t>V</a:t>
            </a:r>
            <a:r>
              <a:rPr lang="en-US" altLang="zh-CN" b="1" i="0" baseline="-25000">
                <a:solidFill>
                  <a:schemeClr val="tx1"/>
                </a:solidFill>
                <a:ea typeface="隶书" panose="02010509060101010101" pitchFamily="49" charset="-122"/>
              </a:rPr>
              <a:t>E</a:t>
            </a:r>
            <a:r>
              <a:rPr lang="zh-CN" altLang="en-US" b="1" i="0">
                <a:solidFill>
                  <a:schemeClr val="tx1"/>
                </a:solidFill>
                <a:ea typeface="隶书" panose="02010509060101010101" pitchFamily="49" charset="-122"/>
              </a:rPr>
              <a:t>也增高，在</a:t>
            </a:r>
            <a:r>
              <a:rPr lang="en-US" altLang="zh-CN" b="1">
                <a:solidFill>
                  <a:schemeClr val="tx1"/>
                </a:solidFill>
                <a:ea typeface="隶书" panose="02010509060101010101" pitchFamily="49" charset="-122"/>
              </a:rPr>
              <a:t>U</a:t>
            </a:r>
            <a:r>
              <a:rPr lang="en-US" altLang="zh-CN" b="1" i="0" baseline="-25000">
                <a:solidFill>
                  <a:schemeClr val="tx1"/>
                </a:solidFill>
                <a:ea typeface="隶书" panose="02010509060101010101" pitchFamily="49" charset="-122"/>
              </a:rPr>
              <a:t>CC</a:t>
            </a:r>
            <a:r>
              <a:rPr lang="zh-CN" altLang="en-US" b="1" i="0">
                <a:solidFill>
                  <a:schemeClr val="tx1"/>
                </a:solidFill>
                <a:ea typeface="隶书" panose="02010509060101010101" pitchFamily="49" charset="-122"/>
              </a:rPr>
              <a:t>一定时，势必使</a:t>
            </a:r>
            <a:r>
              <a:rPr lang="en-US" altLang="zh-CN" b="1">
                <a:solidFill>
                  <a:schemeClr val="tx1"/>
                </a:solidFill>
                <a:ea typeface="隶书" panose="02010509060101010101" pitchFamily="49" charset="-122"/>
              </a:rPr>
              <a:t>U</a:t>
            </a:r>
            <a:r>
              <a:rPr lang="en-US" altLang="zh-CN" b="1" i="0" baseline="-25000">
                <a:solidFill>
                  <a:schemeClr val="tx1"/>
                </a:solidFill>
                <a:ea typeface="隶书" panose="02010509060101010101" pitchFamily="49" charset="-122"/>
              </a:rPr>
              <a:t>CE</a:t>
            </a:r>
            <a:r>
              <a:rPr lang="zh-CN" altLang="en-US" b="1" i="0">
                <a:solidFill>
                  <a:schemeClr val="tx1"/>
                </a:solidFill>
                <a:ea typeface="隶书" panose="02010509060101010101" pitchFamily="49" charset="-122"/>
              </a:rPr>
              <a:t>减小，从而减小放大电路输出电压的动态范围。</a:t>
            </a:r>
          </a:p>
        </p:txBody>
      </p:sp>
      <p:sp>
        <p:nvSpPr>
          <p:cNvPr id="312323" name="Rectangle 3">
            <a:extLst>
              <a:ext uri="{FF2B5EF4-FFF2-40B4-BE49-F238E27FC236}">
                <a16:creationId xmlns:a16="http://schemas.microsoft.com/office/drawing/2014/main" id="{19F52543-ED43-7FB7-3E5A-21EDEC9EA7B7}"/>
              </a:ext>
            </a:extLst>
          </p:cNvPr>
          <p:cNvSpPr>
            <a:spLocks noChangeArrowheads="1"/>
          </p:cNvSpPr>
          <p:nvPr/>
        </p:nvSpPr>
        <p:spPr bwMode="auto">
          <a:xfrm>
            <a:off x="657225" y="4733925"/>
            <a:ext cx="6359525" cy="1817688"/>
          </a:xfrm>
          <a:prstGeom prst="rect">
            <a:avLst/>
          </a:prstGeom>
          <a:noFill/>
          <a:ln w="38100">
            <a:noFill/>
            <a:miter lim="800000"/>
          </a:ln>
          <a:effectLst/>
        </p:spPr>
        <p:txBody>
          <a:bodyPr lIns="90000" tIns="46800" rIns="90000" bIns="46800" anchor="ctr">
            <a:spAutoFit/>
          </a:bodyPr>
          <a:lstStyle/>
          <a:p>
            <a:pPr>
              <a:lnSpc>
                <a:spcPct val="120000"/>
              </a:lnSpc>
              <a:spcBef>
                <a:spcPct val="20000"/>
              </a:spcBef>
              <a:defRPr/>
            </a:pPr>
            <a:r>
              <a:rPr kumimoji="1" lang="zh-CN" altLang="en-US" b="1" i="0" dirty="0">
                <a:solidFill>
                  <a:srgbClr val="C00000"/>
                </a:solidFill>
                <a:effectLst>
                  <a:outerShdw blurRad="38100" dist="38100" dir="2700000" algn="tl">
                    <a:srgbClr val="C0C0C0"/>
                  </a:outerShdw>
                </a:effectLst>
                <a:ea typeface="宋体" panose="02010600030101010101" pitchFamily="2" charset="-122"/>
                <a:cs typeface="+mn-cs"/>
              </a:rPr>
              <a:t>在估算时一般选取：</a:t>
            </a:r>
          </a:p>
          <a:p>
            <a:pPr>
              <a:lnSpc>
                <a:spcPct val="120000"/>
              </a:lnSpc>
              <a:spcBef>
                <a:spcPct val="20000"/>
              </a:spcBef>
              <a:defRPr/>
            </a:pPr>
            <a:r>
              <a:rPr kumimoji="1" lang="en-US" altLang="zh-CN" b="1" dirty="0">
                <a:solidFill>
                  <a:schemeClr val="tx1"/>
                </a:solidFill>
                <a:ea typeface="宋体" panose="02010600030101010101" pitchFamily="2" charset="-122"/>
                <a:cs typeface="+mn-cs"/>
              </a:rPr>
              <a:t>            I</a:t>
            </a:r>
            <a:r>
              <a:rPr kumimoji="1" lang="en-US" altLang="zh-CN" b="1" i="0" baseline="-25000" dirty="0">
                <a:solidFill>
                  <a:schemeClr val="tx1"/>
                </a:solidFill>
                <a:ea typeface="宋体" panose="02010600030101010101" pitchFamily="2" charset="-122"/>
                <a:cs typeface="+mn-cs"/>
              </a:rPr>
              <a:t>2</a:t>
            </a:r>
            <a:r>
              <a:rPr kumimoji="1" lang="en-US" altLang="zh-CN" b="1" i="0" dirty="0">
                <a:solidFill>
                  <a:schemeClr val="tx1"/>
                </a:solidFill>
                <a:ea typeface="宋体" panose="02010600030101010101" pitchFamily="2" charset="-122"/>
                <a:cs typeface="+mn-cs"/>
              </a:rPr>
              <a:t>= (5 ~10) </a:t>
            </a:r>
            <a:r>
              <a:rPr kumimoji="1" lang="en-US" altLang="zh-CN" b="1" dirty="0">
                <a:solidFill>
                  <a:schemeClr val="tx1"/>
                </a:solidFill>
                <a:ea typeface="宋体" panose="02010600030101010101" pitchFamily="2" charset="-122"/>
                <a:cs typeface="+mn-cs"/>
              </a:rPr>
              <a:t>I</a:t>
            </a:r>
            <a:r>
              <a:rPr kumimoji="1" lang="en-US" altLang="zh-CN" b="1" i="0" baseline="-25000" dirty="0">
                <a:solidFill>
                  <a:schemeClr val="tx1"/>
                </a:solidFill>
                <a:ea typeface="宋体" panose="02010600030101010101" pitchFamily="2" charset="-122"/>
                <a:cs typeface="+mn-cs"/>
              </a:rPr>
              <a:t>B</a:t>
            </a:r>
            <a:r>
              <a:rPr kumimoji="1" lang="zh-CN" altLang="en-US" b="1" i="0" dirty="0">
                <a:solidFill>
                  <a:schemeClr val="tx1"/>
                </a:solidFill>
                <a:ea typeface="宋体" panose="02010600030101010101" pitchFamily="2" charset="-122"/>
                <a:cs typeface="+mn-cs"/>
              </a:rPr>
              <a:t>，</a:t>
            </a:r>
            <a:r>
              <a:rPr kumimoji="1" lang="en-US" altLang="zh-CN" b="1" dirty="0">
                <a:solidFill>
                  <a:schemeClr val="tx1"/>
                </a:solidFill>
                <a:ea typeface="宋体" panose="02010600030101010101" pitchFamily="2" charset="-122"/>
                <a:cs typeface="+mn-cs"/>
              </a:rPr>
              <a:t>V</a:t>
            </a:r>
            <a:r>
              <a:rPr kumimoji="1" lang="en-US" altLang="zh-CN" sz="2400" b="1" i="0" baseline="-25000" dirty="0">
                <a:solidFill>
                  <a:schemeClr val="tx1"/>
                </a:solidFill>
                <a:ea typeface="宋体" panose="02010600030101010101" pitchFamily="2" charset="-122"/>
                <a:cs typeface="+mn-cs"/>
              </a:rPr>
              <a:t>B</a:t>
            </a:r>
            <a:r>
              <a:rPr kumimoji="1" lang="en-US" altLang="zh-CN" b="1" i="0" dirty="0">
                <a:solidFill>
                  <a:schemeClr val="tx1"/>
                </a:solidFill>
                <a:ea typeface="宋体" panose="02010600030101010101" pitchFamily="2" charset="-122"/>
                <a:cs typeface="+mn-cs"/>
              </a:rPr>
              <a:t>= (5 ~10) </a:t>
            </a:r>
            <a:r>
              <a:rPr kumimoji="1" lang="en-US" altLang="zh-CN" b="1" dirty="0">
                <a:solidFill>
                  <a:schemeClr val="tx1"/>
                </a:solidFill>
                <a:ea typeface="宋体" panose="02010600030101010101" pitchFamily="2" charset="-122"/>
                <a:cs typeface="+mn-cs"/>
              </a:rPr>
              <a:t>U</a:t>
            </a:r>
            <a:r>
              <a:rPr kumimoji="1" lang="en-US" altLang="zh-CN" b="1" i="0" baseline="-25000" dirty="0">
                <a:solidFill>
                  <a:schemeClr val="tx1"/>
                </a:solidFill>
                <a:ea typeface="宋体" panose="02010600030101010101" pitchFamily="2" charset="-122"/>
                <a:cs typeface="+mn-cs"/>
              </a:rPr>
              <a:t>BE</a:t>
            </a:r>
            <a:r>
              <a:rPr kumimoji="1" lang="zh-CN" altLang="en-US" b="1" i="0" dirty="0">
                <a:solidFill>
                  <a:schemeClr val="tx1"/>
                </a:solidFill>
                <a:ea typeface="宋体" panose="02010600030101010101" pitchFamily="2" charset="-122"/>
                <a:cs typeface="+mn-cs"/>
              </a:rPr>
              <a:t>， </a:t>
            </a:r>
          </a:p>
          <a:p>
            <a:pPr>
              <a:lnSpc>
                <a:spcPct val="120000"/>
              </a:lnSpc>
              <a:spcBef>
                <a:spcPct val="20000"/>
              </a:spcBef>
              <a:defRPr/>
            </a:pPr>
            <a:r>
              <a:rPr kumimoji="1" lang="en-US" altLang="zh-CN" b="1" dirty="0">
                <a:solidFill>
                  <a:schemeClr val="tx1"/>
                </a:solidFill>
                <a:ea typeface="宋体" panose="02010600030101010101" pitchFamily="2" charset="-122"/>
                <a:cs typeface="+mn-cs"/>
              </a:rPr>
              <a:t>            R</a:t>
            </a:r>
            <a:r>
              <a:rPr kumimoji="1" lang="en-US" altLang="zh-CN" sz="2400" b="1" i="0" baseline="-25000" dirty="0">
                <a:solidFill>
                  <a:schemeClr val="tx1"/>
                </a:solidFill>
                <a:ea typeface="宋体" panose="02010600030101010101" pitchFamily="2" charset="-122"/>
                <a:cs typeface="+mn-cs"/>
              </a:rPr>
              <a:t>B1</a:t>
            </a:r>
            <a:r>
              <a:rPr kumimoji="1" lang="zh-CN" altLang="en-US" b="1" i="0" dirty="0">
                <a:solidFill>
                  <a:schemeClr val="tx1"/>
                </a:solidFill>
                <a:ea typeface="宋体" panose="02010600030101010101" pitchFamily="2" charset="-122"/>
                <a:cs typeface="+mn-cs"/>
              </a:rPr>
              <a:t>、</a:t>
            </a:r>
            <a:r>
              <a:rPr kumimoji="1" lang="en-US" altLang="zh-CN" b="1" dirty="0">
                <a:solidFill>
                  <a:schemeClr val="tx1"/>
                </a:solidFill>
                <a:ea typeface="宋体" panose="02010600030101010101" pitchFamily="2" charset="-122"/>
                <a:cs typeface="+mn-cs"/>
              </a:rPr>
              <a:t>R</a:t>
            </a:r>
            <a:r>
              <a:rPr kumimoji="1" lang="en-US" altLang="zh-CN" sz="2400" b="1" i="0" baseline="-25000" dirty="0">
                <a:solidFill>
                  <a:schemeClr val="tx1"/>
                </a:solidFill>
                <a:ea typeface="宋体" panose="02010600030101010101" pitchFamily="2" charset="-122"/>
                <a:cs typeface="+mn-cs"/>
              </a:rPr>
              <a:t>B2</a:t>
            </a:r>
            <a:r>
              <a:rPr kumimoji="1" lang="zh-CN" altLang="en-US" b="1" i="0" dirty="0">
                <a:solidFill>
                  <a:schemeClr val="tx1"/>
                </a:solidFill>
                <a:latin typeface="宋体" panose="02010600030101010101" pitchFamily="2" charset="-122"/>
                <a:ea typeface="宋体" panose="02010600030101010101" pitchFamily="2" charset="-122"/>
                <a:cs typeface="+mn-cs"/>
              </a:rPr>
              <a:t>的阻值一般为几十千欧。</a:t>
            </a:r>
          </a:p>
        </p:txBody>
      </p:sp>
      <p:sp>
        <p:nvSpPr>
          <p:cNvPr id="312324" name="Rectangle 4">
            <a:extLst>
              <a:ext uri="{FF2B5EF4-FFF2-40B4-BE49-F238E27FC236}">
                <a16:creationId xmlns:a16="http://schemas.microsoft.com/office/drawing/2014/main" id="{ECD500EC-9588-2703-D789-FA3A94A7CFF4}"/>
              </a:ext>
            </a:extLst>
          </p:cNvPr>
          <p:cNvSpPr>
            <a:spLocks noChangeArrowheads="1"/>
          </p:cNvSpPr>
          <p:nvPr/>
        </p:nvSpPr>
        <p:spPr bwMode="auto">
          <a:xfrm>
            <a:off x="533400" y="388938"/>
            <a:ext cx="1984375" cy="525462"/>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zh-CN" altLang="en-US" b="1" i="0" dirty="0">
                <a:solidFill>
                  <a:schemeClr val="tx1"/>
                </a:solidFill>
                <a:effectLst>
                  <a:outerShdw blurRad="38100" dist="38100" dir="2700000" algn="tl">
                    <a:srgbClr val="C0C0C0"/>
                  </a:outerShdw>
                </a:effectLst>
                <a:ea typeface="宋体" panose="02010600030101010101" pitchFamily="2" charset="-122"/>
                <a:cs typeface="+mn-cs"/>
              </a:rPr>
              <a:t>参数的选择</a:t>
            </a:r>
          </a:p>
        </p:txBody>
      </p:sp>
      <p:sp>
        <p:nvSpPr>
          <p:cNvPr id="77829" name="AutoShape 85">
            <a:hlinkClick r:id="" action="ppaction://hlinkshowjump?jump=previousslide" highlightClick="1"/>
            <a:extLst>
              <a:ext uri="{FF2B5EF4-FFF2-40B4-BE49-F238E27FC236}">
                <a16:creationId xmlns:a16="http://schemas.microsoft.com/office/drawing/2014/main" id="{828DD409-BDD6-B8BA-F3AE-258DE76657B6}"/>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7830" name="AutoShape 86">
            <a:hlinkClick r:id="" action="ppaction://hlinkshowjump?jump=nextslide" highlightClick="1"/>
            <a:extLst>
              <a:ext uri="{FF2B5EF4-FFF2-40B4-BE49-F238E27FC236}">
                <a16:creationId xmlns:a16="http://schemas.microsoft.com/office/drawing/2014/main" id="{9BA0C480-2491-ABB4-04EE-8C8210A36D3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7831" name="AutoShape 87">
            <a:hlinkClick r:id="" action="ppaction://hlinkshowjump?jump=firstslide" highlightClick="1"/>
            <a:extLst>
              <a:ext uri="{FF2B5EF4-FFF2-40B4-BE49-F238E27FC236}">
                <a16:creationId xmlns:a16="http://schemas.microsoft.com/office/drawing/2014/main" id="{F2EEE4C5-F30E-5509-0DB0-EA9EF3E2096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7832" name="AutoShape 88">
            <a:hlinkClick r:id="" action="ppaction://hlinkshowjump?jump=lastslideviewed" highlightClick="1"/>
            <a:extLst>
              <a:ext uri="{FF2B5EF4-FFF2-40B4-BE49-F238E27FC236}">
                <a16:creationId xmlns:a16="http://schemas.microsoft.com/office/drawing/2014/main" id="{F5E28FA2-6B40-592C-9EB7-0513E893E308}"/>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7833" name="Text Box 238">
            <a:extLst>
              <a:ext uri="{FF2B5EF4-FFF2-40B4-BE49-F238E27FC236}">
                <a16:creationId xmlns:a16="http://schemas.microsoft.com/office/drawing/2014/main" id="{5DB97EA4-A271-C54F-DE67-D1357788669C}"/>
              </a:ext>
            </a:extLst>
          </p:cNvPr>
          <p:cNvSpPr txBox="1">
            <a:spLocks noChangeArrowheads="1"/>
          </p:cNvSpPr>
          <p:nvPr/>
        </p:nvSpPr>
        <p:spPr bwMode="auto">
          <a:xfrm>
            <a:off x="2657475" y="2865438"/>
            <a:ext cx="669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3399"/>
                </a:solidFill>
                <a:ea typeface="楷体_GB2312" pitchFamily="49" charset="-122"/>
              </a:rPr>
              <a:t>V</a:t>
            </a:r>
            <a:r>
              <a:rPr lang="en-US" altLang="zh-CN" b="1" baseline="-25000">
                <a:solidFill>
                  <a:srgbClr val="003399"/>
                </a:solidFill>
                <a:ea typeface="楷体_GB2312" pitchFamily="49" charset="-122"/>
              </a:rPr>
              <a:t>E</a:t>
            </a:r>
            <a:endParaRPr lang="en-US" altLang="zh-CN" b="1">
              <a:solidFill>
                <a:srgbClr val="003399"/>
              </a:solidFill>
              <a:ea typeface="楷体_GB2312" pitchFamily="49" charset="-122"/>
            </a:endParaRPr>
          </a:p>
        </p:txBody>
      </p:sp>
      <p:sp>
        <p:nvSpPr>
          <p:cNvPr id="77834" name="Text Box 237">
            <a:extLst>
              <a:ext uri="{FF2B5EF4-FFF2-40B4-BE49-F238E27FC236}">
                <a16:creationId xmlns:a16="http://schemas.microsoft.com/office/drawing/2014/main" id="{4BF4271D-3E8D-DED4-4A32-627B64BF193D}"/>
              </a:ext>
            </a:extLst>
          </p:cNvPr>
          <p:cNvSpPr txBox="1">
            <a:spLocks noChangeArrowheads="1"/>
          </p:cNvSpPr>
          <p:nvPr/>
        </p:nvSpPr>
        <p:spPr bwMode="auto">
          <a:xfrm>
            <a:off x="1149350" y="2406650"/>
            <a:ext cx="6699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3399"/>
                </a:solidFill>
                <a:ea typeface="楷体_GB2312" pitchFamily="49" charset="-122"/>
              </a:rPr>
              <a:t>V</a:t>
            </a:r>
            <a:r>
              <a:rPr lang="en-US" altLang="zh-CN" b="1" baseline="-25000">
                <a:solidFill>
                  <a:srgbClr val="003399"/>
                </a:solidFill>
                <a:ea typeface="楷体_GB2312" pitchFamily="49" charset="-122"/>
              </a:rPr>
              <a:t>B</a:t>
            </a:r>
            <a:endParaRPr lang="en-US" altLang="zh-CN" b="1">
              <a:solidFill>
                <a:srgbClr val="003399"/>
              </a:solidFill>
              <a:ea typeface="楷体_GB2312" pitchFamily="49" charset="-122"/>
            </a:endParaRPr>
          </a:p>
        </p:txBody>
      </p:sp>
      <p:grpSp>
        <p:nvGrpSpPr>
          <p:cNvPr id="77835" name="Group 106">
            <a:extLst>
              <a:ext uri="{FF2B5EF4-FFF2-40B4-BE49-F238E27FC236}">
                <a16:creationId xmlns:a16="http://schemas.microsoft.com/office/drawing/2014/main" id="{3B44B5F2-02C6-3065-40FD-C53A1134AA61}"/>
              </a:ext>
            </a:extLst>
          </p:cNvPr>
          <p:cNvGrpSpPr>
            <a:grpSpLocks/>
          </p:cNvGrpSpPr>
          <p:nvPr/>
        </p:nvGrpSpPr>
        <p:grpSpPr bwMode="auto">
          <a:xfrm>
            <a:off x="1079500" y="628650"/>
            <a:ext cx="3109913" cy="4070350"/>
            <a:chOff x="761" y="748"/>
            <a:chExt cx="1959" cy="2564"/>
          </a:xfrm>
        </p:grpSpPr>
        <p:sp>
          <p:nvSpPr>
            <p:cNvPr id="77836" name="Line 10">
              <a:extLst>
                <a:ext uri="{FF2B5EF4-FFF2-40B4-BE49-F238E27FC236}">
                  <a16:creationId xmlns:a16="http://schemas.microsoft.com/office/drawing/2014/main" id="{1C6508BE-164C-B53C-090F-C20F669C1384}"/>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37" name="Text Box 11">
              <a:extLst>
                <a:ext uri="{FF2B5EF4-FFF2-40B4-BE49-F238E27FC236}">
                  <a16:creationId xmlns:a16="http://schemas.microsoft.com/office/drawing/2014/main" id="{88B40466-B9FF-2E10-EE1F-0C01BB5306D3}"/>
                </a:ext>
              </a:extLst>
            </p:cNvPr>
            <p:cNvSpPr txBox="1">
              <a:spLocks noChangeArrowheads="1"/>
            </p:cNvSpPr>
            <p:nvPr/>
          </p:nvSpPr>
          <p:spPr bwMode="auto">
            <a:xfrm>
              <a:off x="784" y="1262"/>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77838" name="Line 12">
              <a:extLst>
                <a:ext uri="{FF2B5EF4-FFF2-40B4-BE49-F238E27FC236}">
                  <a16:creationId xmlns:a16="http://schemas.microsoft.com/office/drawing/2014/main" id="{4A0575F2-0EA6-A8EA-1E8C-B8E79F0C26D9}"/>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39" name="Line 13">
              <a:extLst>
                <a:ext uri="{FF2B5EF4-FFF2-40B4-BE49-F238E27FC236}">
                  <a16:creationId xmlns:a16="http://schemas.microsoft.com/office/drawing/2014/main" id="{7496DB04-AE00-0E2D-22E2-C1A1C7AB97EF}"/>
                </a:ext>
              </a:extLst>
            </p:cNvPr>
            <p:cNvSpPr>
              <a:spLocks noChangeShapeType="1"/>
            </p:cNvSpPr>
            <p:nvPr/>
          </p:nvSpPr>
          <p:spPr bwMode="auto">
            <a:xfrm flipH="1" flipV="1">
              <a:off x="1188" y="109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40" name="Rectangle 14">
              <a:extLst>
                <a:ext uri="{FF2B5EF4-FFF2-40B4-BE49-F238E27FC236}">
                  <a16:creationId xmlns:a16="http://schemas.microsoft.com/office/drawing/2014/main" id="{0A7772E0-304B-A04B-1709-6FAD94509557}"/>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7841" name="Line 15">
              <a:extLst>
                <a:ext uri="{FF2B5EF4-FFF2-40B4-BE49-F238E27FC236}">
                  <a16:creationId xmlns:a16="http://schemas.microsoft.com/office/drawing/2014/main" id="{2B5BF62A-7941-9F2D-04A3-AAC324FFF95D}"/>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42" name="Line 16">
              <a:extLst>
                <a:ext uri="{FF2B5EF4-FFF2-40B4-BE49-F238E27FC236}">
                  <a16:creationId xmlns:a16="http://schemas.microsoft.com/office/drawing/2014/main" id="{F5B896A8-EAA3-05A9-5B3E-F27379A5065D}"/>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7843" name="Line 20">
              <a:extLst>
                <a:ext uri="{FF2B5EF4-FFF2-40B4-BE49-F238E27FC236}">
                  <a16:creationId xmlns:a16="http://schemas.microsoft.com/office/drawing/2014/main" id="{E8EA9C7B-7533-74AD-69C4-ED6A29D920EC}"/>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7844" name="Line 21">
              <a:extLst>
                <a:ext uri="{FF2B5EF4-FFF2-40B4-BE49-F238E27FC236}">
                  <a16:creationId xmlns:a16="http://schemas.microsoft.com/office/drawing/2014/main" id="{0A6EDA1E-2352-A1CF-6932-9B5463B430EB}"/>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77845" name="Line 22">
              <a:extLst>
                <a:ext uri="{FF2B5EF4-FFF2-40B4-BE49-F238E27FC236}">
                  <a16:creationId xmlns:a16="http://schemas.microsoft.com/office/drawing/2014/main" id="{5BA50076-C7FA-C27F-E354-3B4C16CD4B0D}"/>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7846" name="Line 23">
              <a:extLst>
                <a:ext uri="{FF2B5EF4-FFF2-40B4-BE49-F238E27FC236}">
                  <a16:creationId xmlns:a16="http://schemas.microsoft.com/office/drawing/2014/main" id="{C5F7BC70-5C04-EB8D-EF7F-F29F570B80B2}"/>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7847" name="Line 24">
              <a:extLst>
                <a:ext uri="{FF2B5EF4-FFF2-40B4-BE49-F238E27FC236}">
                  <a16:creationId xmlns:a16="http://schemas.microsoft.com/office/drawing/2014/main" id="{7E6A06FD-8BE2-993B-5166-B9E2E3FCBFC5}"/>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7848" name="Line 25">
              <a:extLst>
                <a:ext uri="{FF2B5EF4-FFF2-40B4-BE49-F238E27FC236}">
                  <a16:creationId xmlns:a16="http://schemas.microsoft.com/office/drawing/2014/main" id="{2C7BA27B-30B5-323C-D478-158B6E3AF363}"/>
                </a:ext>
              </a:extLst>
            </p:cNvPr>
            <p:cNvSpPr>
              <a:spLocks noChangeShapeType="1"/>
            </p:cNvSpPr>
            <p:nvPr/>
          </p:nvSpPr>
          <p:spPr bwMode="auto">
            <a:xfrm>
              <a:off x="1191" y="2074"/>
              <a:ext cx="476"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7849" name="Line 27">
              <a:extLst>
                <a:ext uri="{FF2B5EF4-FFF2-40B4-BE49-F238E27FC236}">
                  <a16:creationId xmlns:a16="http://schemas.microsoft.com/office/drawing/2014/main" id="{C7866E26-9D00-2A3A-70CD-603360EED15D}"/>
                </a:ext>
              </a:extLst>
            </p:cNvPr>
            <p:cNvSpPr>
              <a:spLocks noChangeShapeType="1"/>
            </p:cNvSpPr>
            <p:nvPr/>
          </p:nvSpPr>
          <p:spPr bwMode="auto">
            <a:xfrm>
              <a:off x="1180" y="3142"/>
              <a:ext cx="65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7850" name="Line 28">
              <a:extLst>
                <a:ext uri="{FF2B5EF4-FFF2-40B4-BE49-F238E27FC236}">
                  <a16:creationId xmlns:a16="http://schemas.microsoft.com/office/drawing/2014/main" id="{45387BBB-0D1D-E03E-796B-4DDE9B2F1515}"/>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7851" name="Rectangle 30">
              <a:extLst>
                <a:ext uri="{FF2B5EF4-FFF2-40B4-BE49-F238E27FC236}">
                  <a16:creationId xmlns:a16="http://schemas.microsoft.com/office/drawing/2014/main" id="{17798C7B-6887-3E7C-E771-BBAE37FF203A}"/>
                </a:ext>
              </a:extLst>
            </p:cNvPr>
            <p:cNvSpPr>
              <a:spLocks noChangeArrowheads="1"/>
            </p:cNvSpPr>
            <p:nvPr/>
          </p:nvSpPr>
          <p:spPr bwMode="auto">
            <a:xfrm>
              <a:off x="1758"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7852" name="Oval 31">
              <a:extLst>
                <a:ext uri="{FF2B5EF4-FFF2-40B4-BE49-F238E27FC236}">
                  <a16:creationId xmlns:a16="http://schemas.microsoft.com/office/drawing/2014/main" id="{06FA1B5D-C52D-A100-2983-D367F19A85C7}"/>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7853" name="Text Box 43">
              <a:extLst>
                <a:ext uri="{FF2B5EF4-FFF2-40B4-BE49-F238E27FC236}">
                  <a16:creationId xmlns:a16="http://schemas.microsoft.com/office/drawing/2014/main" id="{F3DBA895-4AF4-61EF-2B4E-5545CBA171B5}"/>
                </a:ext>
              </a:extLst>
            </p:cNvPr>
            <p:cNvSpPr txBox="1">
              <a:spLocks noChangeArrowheads="1"/>
            </p:cNvSpPr>
            <p:nvPr/>
          </p:nvSpPr>
          <p:spPr bwMode="auto">
            <a:xfrm>
              <a:off x="1415" y="1326"/>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grpSp>
          <p:nvGrpSpPr>
            <p:cNvPr id="77854" name="Group 47">
              <a:extLst>
                <a:ext uri="{FF2B5EF4-FFF2-40B4-BE49-F238E27FC236}">
                  <a16:creationId xmlns:a16="http://schemas.microsoft.com/office/drawing/2014/main" id="{B98E9A9E-2433-1BCA-2A25-DF0C7712E366}"/>
                </a:ext>
              </a:extLst>
            </p:cNvPr>
            <p:cNvGrpSpPr>
              <a:grpSpLocks/>
            </p:cNvGrpSpPr>
            <p:nvPr/>
          </p:nvGrpSpPr>
          <p:grpSpPr bwMode="auto">
            <a:xfrm>
              <a:off x="1715" y="3150"/>
              <a:ext cx="204" cy="162"/>
              <a:chOff x="2049" y="3684"/>
              <a:chExt cx="204" cy="204"/>
            </a:xfrm>
          </p:grpSpPr>
          <p:sp>
            <p:nvSpPr>
              <p:cNvPr id="77855" name="Line 48">
                <a:extLst>
                  <a:ext uri="{FF2B5EF4-FFF2-40B4-BE49-F238E27FC236}">
                    <a16:creationId xmlns:a16="http://schemas.microsoft.com/office/drawing/2014/main" id="{D49539EC-D69D-C004-973F-EA5B1FCB4BA7}"/>
                  </a:ext>
                </a:extLst>
              </p:cNvPr>
              <p:cNvSpPr>
                <a:spLocks noChangeShapeType="1"/>
              </p:cNvSpPr>
              <p:nvPr/>
            </p:nvSpPr>
            <p:spPr bwMode="auto">
              <a:xfrm>
                <a:off x="2151"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56" name="Line 49">
                <a:extLst>
                  <a:ext uri="{FF2B5EF4-FFF2-40B4-BE49-F238E27FC236}">
                    <a16:creationId xmlns:a16="http://schemas.microsoft.com/office/drawing/2014/main" id="{1A5324AA-21BF-FA2E-DD5B-93F3B8B0953C}"/>
                  </a:ext>
                </a:extLst>
              </p:cNvPr>
              <p:cNvSpPr>
                <a:spLocks noChangeShapeType="1"/>
              </p:cNvSpPr>
              <p:nvPr/>
            </p:nvSpPr>
            <p:spPr bwMode="auto">
              <a:xfrm>
                <a:off x="2049" y="3876"/>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7857" name="Oval 50">
              <a:extLst>
                <a:ext uri="{FF2B5EF4-FFF2-40B4-BE49-F238E27FC236}">
                  <a16:creationId xmlns:a16="http://schemas.microsoft.com/office/drawing/2014/main" id="{315041EF-150D-9032-877F-7039145D3000}"/>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7858" name="Rectangle 51">
              <a:extLst>
                <a:ext uri="{FF2B5EF4-FFF2-40B4-BE49-F238E27FC236}">
                  <a16:creationId xmlns:a16="http://schemas.microsoft.com/office/drawing/2014/main" id="{1F8F4CCE-78BC-CE03-D3E2-E783A472666D}"/>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7859" name="Text Box 52">
              <a:extLst>
                <a:ext uri="{FF2B5EF4-FFF2-40B4-BE49-F238E27FC236}">
                  <a16:creationId xmlns:a16="http://schemas.microsoft.com/office/drawing/2014/main" id="{3CB8EFA1-5634-098F-2794-27493F13C230}"/>
                </a:ext>
              </a:extLst>
            </p:cNvPr>
            <p:cNvSpPr txBox="1">
              <a:spLocks noChangeArrowheads="1"/>
            </p:cNvSpPr>
            <p:nvPr/>
          </p:nvSpPr>
          <p:spPr bwMode="auto">
            <a:xfrm>
              <a:off x="761" y="2382"/>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77860" name="Rectangle 53">
              <a:extLst>
                <a:ext uri="{FF2B5EF4-FFF2-40B4-BE49-F238E27FC236}">
                  <a16:creationId xmlns:a16="http://schemas.microsoft.com/office/drawing/2014/main" id="{EA6773B0-374F-671A-C6CB-3C8777F8D19B}"/>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7861" name="Text Box 67">
              <a:extLst>
                <a:ext uri="{FF2B5EF4-FFF2-40B4-BE49-F238E27FC236}">
                  <a16:creationId xmlns:a16="http://schemas.microsoft.com/office/drawing/2014/main" id="{BBD71550-4BA7-6505-E032-79584D613747}"/>
                </a:ext>
              </a:extLst>
            </p:cNvPr>
            <p:cNvSpPr txBox="1">
              <a:spLocks noChangeArrowheads="1"/>
            </p:cNvSpPr>
            <p:nvPr/>
          </p:nvSpPr>
          <p:spPr bwMode="auto">
            <a:xfrm>
              <a:off x="1438" y="2478"/>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77862" name="Line 69">
              <a:extLst>
                <a:ext uri="{FF2B5EF4-FFF2-40B4-BE49-F238E27FC236}">
                  <a16:creationId xmlns:a16="http://schemas.microsoft.com/office/drawing/2014/main" id="{E8E4236B-7F63-2175-E7AF-7341202D7099}"/>
                </a:ext>
              </a:extLst>
            </p:cNvPr>
            <p:cNvSpPr>
              <a:spLocks noChangeShapeType="1"/>
            </p:cNvSpPr>
            <p:nvPr/>
          </p:nvSpPr>
          <p:spPr bwMode="auto">
            <a:xfrm>
              <a:off x="1304" y="1180"/>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7863" name="Text Box 70">
              <a:extLst>
                <a:ext uri="{FF2B5EF4-FFF2-40B4-BE49-F238E27FC236}">
                  <a16:creationId xmlns:a16="http://schemas.microsoft.com/office/drawing/2014/main" id="{5096EC22-2EB5-22CA-A8A3-0044C9588AD5}"/>
                </a:ext>
              </a:extLst>
            </p:cNvPr>
            <p:cNvSpPr txBox="1">
              <a:spLocks noChangeArrowheads="1"/>
            </p:cNvSpPr>
            <p:nvPr/>
          </p:nvSpPr>
          <p:spPr bwMode="auto">
            <a:xfrm>
              <a:off x="1304" y="1118"/>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1</a:t>
              </a:r>
              <a:endParaRPr lang="en-US" altLang="zh-CN" b="1" i="0">
                <a:solidFill>
                  <a:srgbClr val="FF0000"/>
                </a:solidFill>
                <a:ea typeface="楷体_GB2312" pitchFamily="49" charset="-122"/>
              </a:endParaRPr>
            </a:p>
          </p:txBody>
        </p:sp>
        <p:sp>
          <p:nvSpPr>
            <p:cNvPr id="77864" name="Line 71">
              <a:extLst>
                <a:ext uri="{FF2B5EF4-FFF2-40B4-BE49-F238E27FC236}">
                  <a16:creationId xmlns:a16="http://schemas.microsoft.com/office/drawing/2014/main" id="{68BE9A16-CA04-3CF2-4B0E-AF9B08B625F4}"/>
                </a:ext>
              </a:extLst>
            </p:cNvPr>
            <p:cNvSpPr>
              <a:spLocks noChangeShapeType="1"/>
            </p:cNvSpPr>
            <p:nvPr/>
          </p:nvSpPr>
          <p:spPr bwMode="auto">
            <a:xfrm>
              <a:off x="1304" y="2131"/>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7865" name="Text Box 72">
              <a:extLst>
                <a:ext uri="{FF2B5EF4-FFF2-40B4-BE49-F238E27FC236}">
                  <a16:creationId xmlns:a16="http://schemas.microsoft.com/office/drawing/2014/main" id="{3F21B88F-36AA-37FF-37FF-6D85773A21B8}"/>
                </a:ext>
              </a:extLst>
            </p:cNvPr>
            <p:cNvSpPr txBox="1">
              <a:spLocks noChangeArrowheads="1"/>
            </p:cNvSpPr>
            <p:nvPr/>
          </p:nvSpPr>
          <p:spPr bwMode="auto">
            <a:xfrm>
              <a:off x="1304" y="2126"/>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2</a:t>
              </a:r>
              <a:endParaRPr lang="en-US" altLang="zh-CN" b="1" i="0">
                <a:solidFill>
                  <a:srgbClr val="FF0000"/>
                </a:solidFill>
                <a:ea typeface="楷体_GB2312" pitchFamily="49" charset="-122"/>
              </a:endParaRPr>
            </a:p>
          </p:txBody>
        </p:sp>
        <p:sp>
          <p:nvSpPr>
            <p:cNvPr id="77866" name="Line 73">
              <a:extLst>
                <a:ext uri="{FF2B5EF4-FFF2-40B4-BE49-F238E27FC236}">
                  <a16:creationId xmlns:a16="http://schemas.microsoft.com/office/drawing/2014/main" id="{1B14DF6A-1B3A-4609-F879-48ED08E53811}"/>
                </a:ext>
              </a:extLst>
            </p:cNvPr>
            <p:cNvSpPr>
              <a:spLocks noChangeShapeType="1"/>
            </p:cNvSpPr>
            <p:nvPr/>
          </p:nvSpPr>
          <p:spPr bwMode="auto">
            <a:xfrm>
              <a:off x="1371" y="2010"/>
              <a:ext cx="279"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7867" name="Text Box 74">
              <a:extLst>
                <a:ext uri="{FF2B5EF4-FFF2-40B4-BE49-F238E27FC236}">
                  <a16:creationId xmlns:a16="http://schemas.microsoft.com/office/drawing/2014/main" id="{5B2917F7-8D49-43D4-8450-CE9732BCBF25}"/>
                </a:ext>
              </a:extLst>
            </p:cNvPr>
            <p:cNvSpPr txBox="1">
              <a:spLocks noChangeArrowheads="1"/>
            </p:cNvSpPr>
            <p:nvPr/>
          </p:nvSpPr>
          <p:spPr bwMode="auto">
            <a:xfrm>
              <a:off x="1391" y="1662"/>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endParaRPr lang="en-US" altLang="zh-CN" b="1" i="0">
                <a:solidFill>
                  <a:srgbClr val="FF0000"/>
                </a:solidFill>
                <a:ea typeface="楷体_GB2312" pitchFamily="49" charset="-122"/>
              </a:endParaRPr>
            </a:p>
          </p:txBody>
        </p:sp>
        <p:sp>
          <p:nvSpPr>
            <p:cNvPr id="77868" name="Text Box 79">
              <a:extLst>
                <a:ext uri="{FF2B5EF4-FFF2-40B4-BE49-F238E27FC236}">
                  <a16:creationId xmlns:a16="http://schemas.microsoft.com/office/drawing/2014/main" id="{D212067B-8C80-5605-17FB-5B68E7FC490B}"/>
                </a:ext>
              </a:extLst>
            </p:cNvPr>
            <p:cNvSpPr txBox="1">
              <a:spLocks noChangeArrowheads="1"/>
            </p:cNvSpPr>
            <p:nvPr/>
          </p:nvSpPr>
          <p:spPr bwMode="auto">
            <a:xfrm>
              <a:off x="2132" y="748"/>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77869" name="Rectangle 87">
              <a:extLst>
                <a:ext uri="{FF2B5EF4-FFF2-40B4-BE49-F238E27FC236}">
                  <a16:creationId xmlns:a16="http://schemas.microsoft.com/office/drawing/2014/main" id="{5A1173AE-9BE2-48DE-ABCB-B3C7F3914504}"/>
                </a:ext>
              </a:extLst>
            </p:cNvPr>
            <p:cNvSpPr>
              <a:spLocks noChangeArrowheads="1"/>
            </p:cNvSpPr>
            <p:nvPr/>
          </p:nvSpPr>
          <p:spPr bwMode="auto">
            <a:xfrm>
              <a:off x="1936" y="1106"/>
              <a:ext cx="29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77870" name="Line 88">
              <a:extLst>
                <a:ext uri="{FF2B5EF4-FFF2-40B4-BE49-F238E27FC236}">
                  <a16:creationId xmlns:a16="http://schemas.microsoft.com/office/drawing/2014/main" id="{614CB4A7-F183-696D-0022-00A64660CF46}"/>
                </a:ext>
              </a:extLst>
            </p:cNvPr>
            <p:cNvSpPr>
              <a:spLocks noChangeShapeType="1"/>
            </p:cNvSpPr>
            <p:nvPr/>
          </p:nvSpPr>
          <p:spPr bwMode="auto">
            <a:xfrm>
              <a:off x="1938" y="1161"/>
              <a:ext cx="0" cy="27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7871" name="Line 94">
              <a:extLst>
                <a:ext uri="{FF2B5EF4-FFF2-40B4-BE49-F238E27FC236}">
                  <a16:creationId xmlns:a16="http://schemas.microsoft.com/office/drawing/2014/main" id="{367AD274-8230-6634-A613-503C856D8C11}"/>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7872" name="Oval 54">
              <a:extLst>
                <a:ext uri="{FF2B5EF4-FFF2-40B4-BE49-F238E27FC236}">
                  <a16:creationId xmlns:a16="http://schemas.microsoft.com/office/drawing/2014/main" id="{1DBCD262-5CB2-E87A-9ADF-87C83A37FA72}"/>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312322"/>
                                        </p:tgtEl>
                                        <p:attrNameLst>
                                          <p:attrName>style.visibility</p:attrName>
                                        </p:attrNameLst>
                                      </p:cBhvr>
                                      <p:to>
                                        <p:strVal val="visible"/>
                                      </p:to>
                                    </p:set>
                                    <p:animEffect transition="in" filter="randombar(horizontal)">
                                      <p:cBhvr>
                                        <p:cTn id="7" dur="500"/>
                                        <p:tgtEl>
                                          <p:spTgt spid="3123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12323"/>
                                        </p:tgtEl>
                                        <p:attrNameLst>
                                          <p:attrName>style.visibility</p:attrName>
                                        </p:attrNameLst>
                                      </p:cBhvr>
                                      <p:to>
                                        <p:strVal val="visible"/>
                                      </p:to>
                                    </p:set>
                                    <p:animEffect transition="in" filter="box(out)">
                                      <p:cBhvr>
                                        <p:cTn id="12" dur="500"/>
                                        <p:tgtEl>
                                          <p:spTgt spid="3123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2322" grpId="0"/>
      <p:bldP spid="312323" grpId="0"/>
    </p:bldLst>
  </p:timing>
</p:sld>
</file>

<file path=ppt/slides/slide6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65C840C7-7F8E-8720-7432-079E3FC687C5}"/>
              </a:ext>
            </a:extLst>
          </p:cNvPr>
          <p:cNvGrpSpPr>
            <a:grpSpLocks/>
          </p:cNvGrpSpPr>
          <p:nvPr/>
        </p:nvGrpSpPr>
        <p:grpSpPr bwMode="auto">
          <a:xfrm>
            <a:off x="1111250" y="4875213"/>
            <a:ext cx="628650" cy="534987"/>
            <a:chOff x="552" y="3204"/>
            <a:chExt cx="396" cy="337"/>
          </a:xfrm>
        </p:grpSpPr>
        <p:sp>
          <p:nvSpPr>
            <p:cNvPr id="78851" name="Text Box 3">
              <a:extLst>
                <a:ext uri="{FF2B5EF4-FFF2-40B4-BE49-F238E27FC236}">
                  <a16:creationId xmlns:a16="http://schemas.microsoft.com/office/drawing/2014/main" id="{ED3090EA-6867-FEBA-C0F4-32A325FFDE62}"/>
                </a:ext>
              </a:extLst>
            </p:cNvPr>
            <p:cNvSpPr txBox="1">
              <a:spLocks noChangeArrowheads="1"/>
            </p:cNvSpPr>
            <p:nvPr/>
          </p:nvSpPr>
          <p:spPr bwMode="auto">
            <a:xfrm>
              <a:off x="552" y="3214"/>
              <a:ext cx="39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2"/>
                  </a:solidFill>
                  <a:ea typeface="楷体_GB2312" pitchFamily="49" charset="-122"/>
                </a:rPr>
                <a:t>T</a:t>
              </a:r>
              <a:endParaRPr lang="en-US" altLang="zh-CN" b="1" i="0">
                <a:ea typeface="楷体_GB2312" pitchFamily="49" charset="-122"/>
              </a:endParaRPr>
            </a:p>
          </p:txBody>
        </p:sp>
        <p:sp>
          <p:nvSpPr>
            <p:cNvPr id="78852" name="Line 4">
              <a:extLst>
                <a:ext uri="{FF2B5EF4-FFF2-40B4-BE49-F238E27FC236}">
                  <a16:creationId xmlns:a16="http://schemas.microsoft.com/office/drawing/2014/main" id="{A0BC0475-AA1A-619A-8DA3-F816ED26C9E6}"/>
                </a:ext>
              </a:extLst>
            </p:cNvPr>
            <p:cNvSpPr>
              <a:spLocks noChangeShapeType="1"/>
            </p:cNvSpPr>
            <p:nvPr/>
          </p:nvSpPr>
          <p:spPr bwMode="auto">
            <a:xfrm flipV="1">
              <a:off x="948" y="3204"/>
              <a:ext cx="0" cy="3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313349" name="Line 5">
            <a:extLst>
              <a:ext uri="{FF2B5EF4-FFF2-40B4-BE49-F238E27FC236}">
                <a16:creationId xmlns:a16="http://schemas.microsoft.com/office/drawing/2014/main" id="{029E43AE-905B-78B4-FF8A-24F4DE99D45D}"/>
              </a:ext>
            </a:extLst>
          </p:cNvPr>
          <p:cNvSpPr>
            <a:spLocks noChangeShapeType="1"/>
          </p:cNvSpPr>
          <p:nvPr/>
        </p:nvSpPr>
        <p:spPr bwMode="auto">
          <a:xfrm>
            <a:off x="3359150" y="5141913"/>
            <a:ext cx="742950" cy="0"/>
          </a:xfrm>
          <a:prstGeom prst="line">
            <a:avLst/>
          </a:prstGeom>
          <a:noFill/>
          <a:ln w="38100">
            <a:solidFill>
              <a:srgbClr val="0066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3350" name="Line 6">
            <a:extLst>
              <a:ext uri="{FF2B5EF4-FFF2-40B4-BE49-F238E27FC236}">
                <a16:creationId xmlns:a16="http://schemas.microsoft.com/office/drawing/2014/main" id="{E2B3664B-8127-5AB2-36E0-AD6506BDFE2B}"/>
              </a:ext>
            </a:extLst>
          </p:cNvPr>
          <p:cNvSpPr>
            <a:spLocks noChangeShapeType="1"/>
          </p:cNvSpPr>
          <p:nvPr/>
        </p:nvSpPr>
        <p:spPr bwMode="auto">
          <a:xfrm>
            <a:off x="5168900" y="5135563"/>
            <a:ext cx="952500" cy="0"/>
          </a:xfrm>
          <a:prstGeom prst="line">
            <a:avLst/>
          </a:prstGeom>
          <a:noFill/>
          <a:ln w="38100">
            <a:solidFill>
              <a:srgbClr val="0066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3" name="Group 7">
            <a:extLst>
              <a:ext uri="{FF2B5EF4-FFF2-40B4-BE49-F238E27FC236}">
                <a16:creationId xmlns:a16="http://schemas.microsoft.com/office/drawing/2014/main" id="{1F4F1543-4D87-34FC-9A26-B540C0468667}"/>
              </a:ext>
            </a:extLst>
          </p:cNvPr>
          <p:cNvGrpSpPr>
            <a:grpSpLocks/>
          </p:cNvGrpSpPr>
          <p:nvPr/>
        </p:nvGrpSpPr>
        <p:grpSpPr bwMode="auto">
          <a:xfrm>
            <a:off x="6216650" y="4824413"/>
            <a:ext cx="1162050" cy="527050"/>
            <a:chOff x="3768" y="3172"/>
            <a:chExt cx="732" cy="332"/>
          </a:xfrm>
        </p:grpSpPr>
        <p:sp>
          <p:nvSpPr>
            <p:cNvPr id="78856" name="Text Box 8">
              <a:extLst>
                <a:ext uri="{FF2B5EF4-FFF2-40B4-BE49-F238E27FC236}">
                  <a16:creationId xmlns:a16="http://schemas.microsoft.com/office/drawing/2014/main" id="{0FFF5D2F-E70E-BF72-D326-30AEA01DDDA9}"/>
                </a:ext>
              </a:extLst>
            </p:cNvPr>
            <p:cNvSpPr txBox="1">
              <a:spLocks noChangeArrowheads="1"/>
            </p:cNvSpPr>
            <p:nvPr/>
          </p:nvSpPr>
          <p:spPr bwMode="auto">
            <a:xfrm>
              <a:off x="3768" y="3172"/>
              <a:ext cx="73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2"/>
                  </a:solidFill>
                  <a:ea typeface="楷体_GB2312" pitchFamily="49" charset="-122"/>
                </a:rPr>
                <a:t>U</a:t>
              </a:r>
              <a:r>
                <a:rPr lang="en-US" altLang="zh-CN" sz="2400" b="1" i="0" baseline="-25000">
                  <a:solidFill>
                    <a:schemeClr val="tx2"/>
                  </a:solidFill>
                  <a:ea typeface="楷体_GB2312" pitchFamily="49" charset="-122"/>
                </a:rPr>
                <a:t>BE</a:t>
              </a:r>
              <a:endParaRPr lang="en-US" altLang="zh-CN" sz="2400" b="1" i="0">
                <a:ea typeface="楷体_GB2312" pitchFamily="49" charset="-122"/>
              </a:endParaRPr>
            </a:p>
          </p:txBody>
        </p:sp>
        <p:sp>
          <p:nvSpPr>
            <p:cNvPr id="78857" name="Line 9">
              <a:extLst>
                <a:ext uri="{FF2B5EF4-FFF2-40B4-BE49-F238E27FC236}">
                  <a16:creationId xmlns:a16="http://schemas.microsoft.com/office/drawing/2014/main" id="{5B5F3EEE-0B06-9E9E-220E-FEEA32AB79F3}"/>
                </a:ext>
              </a:extLst>
            </p:cNvPr>
            <p:cNvSpPr>
              <a:spLocks noChangeShapeType="1"/>
            </p:cNvSpPr>
            <p:nvPr/>
          </p:nvSpPr>
          <p:spPr bwMode="auto">
            <a:xfrm>
              <a:off x="4344" y="3204"/>
              <a:ext cx="0" cy="3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313354" name="Line 10">
            <a:extLst>
              <a:ext uri="{FF2B5EF4-FFF2-40B4-BE49-F238E27FC236}">
                <a16:creationId xmlns:a16="http://schemas.microsoft.com/office/drawing/2014/main" id="{D8689001-611B-0E30-DE48-4F1E41F32E68}"/>
              </a:ext>
            </a:extLst>
          </p:cNvPr>
          <p:cNvSpPr>
            <a:spLocks noChangeShapeType="1"/>
          </p:cNvSpPr>
          <p:nvPr/>
        </p:nvSpPr>
        <p:spPr bwMode="auto">
          <a:xfrm>
            <a:off x="1911350" y="5160963"/>
            <a:ext cx="552450" cy="0"/>
          </a:xfrm>
          <a:prstGeom prst="line">
            <a:avLst/>
          </a:prstGeom>
          <a:noFill/>
          <a:ln w="38100">
            <a:solidFill>
              <a:srgbClr val="0066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4" name="Group 11">
            <a:extLst>
              <a:ext uri="{FF2B5EF4-FFF2-40B4-BE49-F238E27FC236}">
                <a16:creationId xmlns:a16="http://schemas.microsoft.com/office/drawing/2014/main" id="{D1F9E2C8-E4D8-0F01-8A28-00205558DB41}"/>
              </a:ext>
            </a:extLst>
          </p:cNvPr>
          <p:cNvGrpSpPr>
            <a:grpSpLocks/>
          </p:cNvGrpSpPr>
          <p:nvPr/>
        </p:nvGrpSpPr>
        <p:grpSpPr bwMode="auto">
          <a:xfrm>
            <a:off x="4330700" y="5576888"/>
            <a:ext cx="838200" cy="519112"/>
            <a:chOff x="2436" y="3646"/>
            <a:chExt cx="528" cy="327"/>
          </a:xfrm>
        </p:grpSpPr>
        <p:sp>
          <p:nvSpPr>
            <p:cNvPr id="78860" name="Line 12">
              <a:extLst>
                <a:ext uri="{FF2B5EF4-FFF2-40B4-BE49-F238E27FC236}">
                  <a16:creationId xmlns:a16="http://schemas.microsoft.com/office/drawing/2014/main" id="{B5DABCAB-8946-35A2-52E8-0B0B028B4D05}"/>
                </a:ext>
              </a:extLst>
            </p:cNvPr>
            <p:cNvSpPr>
              <a:spLocks noChangeShapeType="1"/>
            </p:cNvSpPr>
            <p:nvPr/>
          </p:nvSpPr>
          <p:spPr bwMode="auto">
            <a:xfrm>
              <a:off x="2796" y="3648"/>
              <a:ext cx="0" cy="3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861" name="Text Box 13">
              <a:extLst>
                <a:ext uri="{FF2B5EF4-FFF2-40B4-BE49-F238E27FC236}">
                  <a16:creationId xmlns:a16="http://schemas.microsoft.com/office/drawing/2014/main" id="{AD01DB09-5C7C-722A-392A-07EABDD19463}"/>
                </a:ext>
              </a:extLst>
            </p:cNvPr>
            <p:cNvSpPr txBox="1">
              <a:spLocks noChangeArrowheads="1"/>
            </p:cNvSpPr>
            <p:nvPr/>
          </p:nvSpPr>
          <p:spPr bwMode="auto">
            <a:xfrm>
              <a:off x="2436" y="3646"/>
              <a:ext cx="5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2"/>
                  </a:solidFill>
                  <a:ea typeface="楷体_GB2312" pitchFamily="49" charset="-122"/>
                </a:rPr>
                <a:t>I</a:t>
              </a:r>
              <a:r>
                <a:rPr lang="en-US" altLang="zh-CN" sz="2400" b="1" i="0" baseline="-25000">
                  <a:solidFill>
                    <a:schemeClr val="tx2"/>
                  </a:solidFill>
                  <a:ea typeface="楷体_GB2312" pitchFamily="49" charset="-122"/>
                </a:rPr>
                <a:t>B</a:t>
              </a:r>
              <a:endParaRPr lang="en-US" altLang="zh-CN" sz="2400" b="1" i="0">
                <a:ea typeface="楷体_GB2312" pitchFamily="49" charset="-122"/>
              </a:endParaRPr>
            </a:p>
          </p:txBody>
        </p:sp>
      </p:grpSp>
      <p:grpSp>
        <p:nvGrpSpPr>
          <p:cNvPr id="5" name="Group 14">
            <a:extLst>
              <a:ext uri="{FF2B5EF4-FFF2-40B4-BE49-F238E27FC236}">
                <a16:creationId xmlns:a16="http://schemas.microsoft.com/office/drawing/2014/main" id="{8FEB3EE9-2691-650F-98F8-EB50758342DC}"/>
              </a:ext>
            </a:extLst>
          </p:cNvPr>
          <p:cNvGrpSpPr>
            <a:grpSpLocks/>
          </p:cNvGrpSpPr>
          <p:nvPr/>
        </p:nvGrpSpPr>
        <p:grpSpPr bwMode="auto">
          <a:xfrm>
            <a:off x="5168900" y="5122863"/>
            <a:ext cx="2895600" cy="704850"/>
            <a:chOff x="3024" y="3360"/>
            <a:chExt cx="1908" cy="444"/>
          </a:xfrm>
        </p:grpSpPr>
        <p:sp>
          <p:nvSpPr>
            <p:cNvPr id="78863" name="Line 15">
              <a:extLst>
                <a:ext uri="{FF2B5EF4-FFF2-40B4-BE49-F238E27FC236}">
                  <a16:creationId xmlns:a16="http://schemas.microsoft.com/office/drawing/2014/main" id="{106E207D-051E-9FC5-1D88-D7A9CE7B4C4A}"/>
                </a:ext>
              </a:extLst>
            </p:cNvPr>
            <p:cNvSpPr>
              <a:spLocks noChangeShapeType="1"/>
            </p:cNvSpPr>
            <p:nvPr/>
          </p:nvSpPr>
          <p:spPr bwMode="auto">
            <a:xfrm>
              <a:off x="4572" y="3360"/>
              <a:ext cx="360" cy="0"/>
            </a:xfrm>
            <a:prstGeom prst="line">
              <a:avLst/>
            </a:prstGeom>
            <a:noFill/>
            <a:ln w="38100">
              <a:solidFill>
                <a:srgbClr val="00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64" name="Line 16">
              <a:extLst>
                <a:ext uri="{FF2B5EF4-FFF2-40B4-BE49-F238E27FC236}">
                  <a16:creationId xmlns:a16="http://schemas.microsoft.com/office/drawing/2014/main" id="{E1B8CD7C-3FC7-4BAE-FC91-5B5645C1ED94}"/>
                </a:ext>
              </a:extLst>
            </p:cNvPr>
            <p:cNvSpPr>
              <a:spLocks noChangeShapeType="1"/>
            </p:cNvSpPr>
            <p:nvPr/>
          </p:nvSpPr>
          <p:spPr bwMode="auto">
            <a:xfrm>
              <a:off x="4920" y="3360"/>
              <a:ext cx="0" cy="444"/>
            </a:xfrm>
            <a:prstGeom prst="line">
              <a:avLst/>
            </a:prstGeom>
            <a:noFill/>
            <a:ln w="38100">
              <a:solidFill>
                <a:srgbClr val="0066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65" name="Line 17">
              <a:extLst>
                <a:ext uri="{FF2B5EF4-FFF2-40B4-BE49-F238E27FC236}">
                  <a16:creationId xmlns:a16="http://schemas.microsoft.com/office/drawing/2014/main" id="{910B366F-4836-840C-F3F1-4578E964EEAA}"/>
                </a:ext>
              </a:extLst>
            </p:cNvPr>
            <p:cNvSpPr>
              <a:spLocks noChangeShapeType="1"/>
            </p:cNvSpPr>
            <p:nvPr/>
          </p:nvSpPr>
          <p:spPr bwMode="auto">
            <a:xfrm flipH="1">
              <a:off x="3024" y="3792"/>
              <a:ext cx="1884" cy="0"/>
            </a:xfrm>
            <a:prstGeom prst="line">
              <a:avLst/>
            </a:prstGeom>
            <a:noFill/>
            <a:ln w="38100">
              <a:solidFill>
                <a:srgbClr val="0066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nvGrpSpPr>
          <p:cNvPr id="6" name="Group 18">
            <a:extLst>
              <a:ext uri="{FF2B5EF4-FFF2-40B4-BE49-F238E27FC236}">
                <a16:creationId xmlns:a16="http://schemas.microsoft.com/office/drawing/2014/main" id="{7E5A7908-A7CE-419B-72CB-E51463E6F05A}"/>
              </a:ext>
            </a:extLst>
          </p:cNvPr>
          <p:cNvGrpSpPr>
            <a:grpSpLocks/>
          </p:cNvGrpSpPr>
          <p:nvPr/>
        </p:nvGrpSpPr>
        <p:grpSpPr bwMode="auto">
          <a:xfrm>
            <a:off x="2501900" y="4852988"/>
            <a:ext cx="838200" cy="519112"/>
            <a:chOff x="1428" y="3190"/>
            <a:chExt cx="528" cy="327"/>
          </a:xfrm>
        </p:grpSpPr>
        <p:sp>
          <p:nvSpPr>
            <p:cNvPr id="78867" name="Line 19">
              <a:extLst>
                <a:ext uri="{FF2B5EF4-FFF2-40B4-BE49-F238E27FC236}">
                  <a16:creationId xmlns:a16="http://schemas.microsoft.com/office/drawing/2014/main" id="{532066FE-4892-AEC0-4C8B-0A13FA19F3A8}"/>
                </a:ext>
              </a:extLst>
            </p:cNvPr>
            <p:cNvSpPr>
              <a:spLocks noChangeShapeType="1"/>
            </p:cNvSpPr>
            <p:nvPr/>
          </p:nvSpPr>
          <p:spPr bwMode="auto">
            <a:xfrm flipV="1">
              <a:off x="1788" y="3192"/>
              <a:ext cx="0" cy="3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868" name="Text Box 20">
              <a:extLst>
                <a:ext uri="{FF2B5EF4-FFF2-40B4-BE49-F238E27FC236}">
                  <a16:creationId xmlns:a16="http://schemas.microsoft.com/office/drawing/2014/main" id="{5A610F2F-066C-4E90-DADE-3D5486596107}"/>
                </a:ext>
              </a:extLst>
            </p:cNvPr>
            <p:cNvSpPr txBox="1">
              <a:spLocks noChangeArrowheads="1"/>
            </p:cNvSpPr>
            <p:nvPr/>
          </p:nvSpPr>
          <p:spPr bwMode="auto">
            <a:xfrm>
              <a:off x="1428" y="3190"/>
              <a:ext cx="5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2"/>
                  </a:solidFill>
                  <a:ea typeface="楷体_GB2312" pitchFamily="49" charset="-122"/>
                </a:rPr>
                <a:t>I</a:t>
              </a:r>
              <a:r>
                <a:rPr lang="en-US" altLang="zh-CN" sz="2400" b="1" i="0" baseline="-25000">
                  <a:solidFill>
                    <a:schemeClr val="tx2"/>
                  </a:solidFill>
                  <a:ea typeface="楷体_GB2312" pitchFamily="49" charset="-122"/>
                </a:rPr>
                <a:t>C</a:t>
              </a:r>
              <a:endParaRPr lang="en-US" altLang="zh-CN" sz="2400" b="1" i="0">
                <a:ea typeface="楷体_GB2312" pitchFamily="49" charset="-122"/>
              </a:endParaRPr>
            </a:p>
          </p:txBody>
        </p:sp>
      </p:grpSp>
      <p:grpSp>
        <p:nvGrpSpPr>
          <p:cNvPr id="7" name="Group 21">
            <a:extLst>
              <a:ext uri="{FF2B5EF4-FFF2-40B4-BE49-F238E27FC236}">
                <a16:creationId xmlns:a16="http://schemas.microsoft.com/office/drawing/2014/main" id="{695D1C6C-DF61-C49B-F1B2-B5215B3195B3}"/>
              </a:ext>
            </a:extLst>
          </p:cNvPr>
          <p:cNvGrpSpPr>
            <a:grpSpLocks/>
          </p:cNvGrpSpPr>
          <p:nvPr/>
        </p:nvGrpSpPr>
        <p:grpSpPr bwMode="auto">
          <a:xfrm>
            <a:off x="4025900" y="4852988"/>
            <a:ext cx="1009650" cy="519112"/>
            <a:chOff x="2388" y="3190"/>
            <a:chExt cx="636" cy="327"/>
          </a:xfrm>
        </p:grpSpPr>
        <p:sp>
          <p:nvSpPr>
            <p:cNvPr id="78870" name="Text Box 22">
              <a:extLst>
                <a:ext uri="{FF2B5EF4-FFF2-40B4-BE49-F238E27FC236}">
                  <a16:creationId xmlns:a16="http://schemas.microsoft.com/office/drawing/2014/main" id="{8E863C1B-EA1E-DE07-0A29-E31C0C178249}"/>
                </a:ext>
              </a:extLst>
            </p:cNvPr>
            <p:cNvSpPr txBox="1">
              <a:spLocks noChangeArrowheads="1"/>
            </p:cNvSpPr>
            <p:nvPr/>
          </p:nvSpPr>
          <p:spPr bwMode="auto">
            <a:xfrm>
              <a:off x="2388" y="3190"/>
              <a:ext cx="6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2"/>
                  </a:solidFill>
                  <a:ea typeface="楷体_GB2312" pitchFamily="49" charset="-122"/>
                </a:rPr>
                <a:t>V</a:t>
              </a:r>
              <a:r>
                <a:rPr lang="en-US" altLang="zh-CN" sz="2400" b="1" i="0" baseline="-25000">
                  <a:solidFill>
                    <a:schemeClr val="tx2"/>
                  </a:solidFill>
                  <a:ea typeface="楷体_GB2312" pitchFamily="49" charset="-122"/>
                </a:rPr>
                <a:t>E</a:t>
              </a:r>
              <a:endParaRPr lang="en-US" altLang="zh-CN" sz="2400" b="1" i="0">
                <a:ea typeface="楷体_GB2312" pitchFamily="49" charset="-122"/>
              </a:endParaRPr>
            </a:p>
          </p:txBody>
        </p:sp>
        <p:sp>
          <p:nvSpPr>
            <p:cNvPr id="78871" name="Line 23">
              <a:extLst>
                <a:ext uri="{FF2B5EF4-FFF2-40B4-BE49-F238E27FC236}">
                  <a16:creationId xmlns:a16="http://schemas.microsoft.com/office/drawing/2014/main" id="{50DFBE7C-797A-EB48-6E60-D6B236AEC286}"/>
                </a:ext>
              </a:extLst>
            </p:cNvPr>
            <p:cNvSpPr>
              <a:spLocks noChangeShapeType="1"/>
            </p:cNvSpPr>
            <p:nvPr/>
          </p:nvSpPr>
          <p:spPr bwMode="auto">
            <a:xfrm flipV="1">
              <a:off x="2952" y="3216"/>
              <a:ext cx="0" cy="3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313368" name="Line 24">
            <a:extLst>
              <a:ext uri="{FF2B5EF4-FFF2-40B4-BE49-F238E27FC236}">
                <a16:creationId xmlns:a16="http://schemas.microsoft.com/office/drawing/2014/main" id="{195DC44A-8DC0-25FF-CD54-FC0377455E84}"/>
              </a:ext>
            </a:extLst>
          </p:cNvPr>
          <p:cNvSpPr>
            <a:spLocks noChangeShapeType="1"/>
          </p:cNvSpPr>
          <p:nvPr/>
        </p:nvSpPr>
        <p:spPr bwMode="auto">
          <a:xfrm flipH="1">
            <a:off x="3359150" y="5827713"/>
            <a:ext cx="666750" cy="0"/>
          </a:xfrm>
          <a:prstGeom prst="line">
            <a:avLst/>
          </a:prstGeom>
          <a:noFill/>
          <a:ln w="38100">
            <a:solidFill>
              <a:srgbClr val="0066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8" name="Group 25">
            <a:extLst>
              <a:ext uri="{FF2B5EF4-FFF2-40B4-BE49-F238E27FC236}">
                <a16:creationId xmlns:a16="http://schemas.microsoft.com/office/drawing/2014/main" id="{B0A8DA42-FDBB-D72A-4996-4CD6B179187A}"/>
              </a:ext>
            </a:extLst>
          </p:cNvPr>
          <p:cNvGrpSpPr>
            <a:grpSpLocks/>
          </p:cNvGrpSpPr>
          <p:nvPr/>
        </p:nvGrpSpPr>
        <p:grpSpPr bwMode="auto">
          <a:xfrm>
            <a:off x="2501900" y="5557838"/>
            <a:ext cx="838200" cy="519112"/>
            <a:chOff x="1428" y="3634"/>
            <a:chExt cx="528" cy="327"/>
          </a:xfrm>
        </p:grpSpPr>
        <p:sp>
          <p:nvSpPr>
            <p:cNvPr id="78874" name="Line 26">
              <a:extLst>
                <a:ext uri="{FF2B5EF4-FFF2-40B4-BE49-F238E27FC236}">
                  <a16:creationId xmlns:a16="http://schemas.microsoft.com/office/drawing/2014/main" id="{1CC5DD50-A3E9-8D61-4CA4-4E4B815A57F2}"/>
                </a:ext>
              </a:extLst>
            </p:cNvPr>
            <p:cNvSpPr>
              <a:spLocks noChangeShapeType="1"/>
            </p:cNvSpPr>
            <p:nvPr/>
          </p:nvSpPr>
          <p:spPr bwMode="auto">
            <a:xfrm>
              <a:off x="1788" y="3636"/>
              <a:ext cx="0" cy="30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875" name="Text Box 27">
              <a:extLst>
                <a:ext uri="{FF2B5EF4-FFF2-40B4-BE49-F238E27FC236}">
                  <a16:creationId xmlns:a16="http://schemas.microsoft.com/office/drawing/2014/main" id="{F6487FBF-ABED-B844-6C1A-0AB9C29AAE2E}"/>
                </a:ext>
              </a:extLst>
            </p:cNvPr>
            <p:cNvSpPr txBox="1">
              <a:spLocks noChangeArrowheads="1"/>
            </p:cNvSpPr>
            <p:nvPr/>
          </p:nvSpPr>
          <p:spPr bwMode="auto">
            <a:xfrm>
              <a:off x="1428" y="3634"/>
              <a:ext cx="5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2"/>
                  </a:solidFill>
                  <a:ea typeface="楷体_GB2312" pitchFamily="49" charset="-122"/>
                </a:rPr>
                <a:t>I</a:t>
              </a:r>
              <a:r>
                <a:rPr lang="en-US" altLang="zh-CN" sz="2400" b="1" baseline="-25000">
                  <a:solidFill>
                    <a:schemeClr val="tx2"/>
                  </a:solidFill>
                  <a:ea typeface="楷体_GB2312" pitchFamily="49" charset="-122"/>
                </a:rPr>
                <a:t>C</a:t>
              </a:r>
              <a:endParaRPr lang="en-US" altLang="zh-CN" sz="2400" b="1" i="0">
                <a:ea typeface="楷体_GB2312" pitchFamily="49" charset="-122"/>
              </a:endParaRPr>
            </a:p>
          </p:txBody>
        </p:sp>
      </p:grpSp>
      <p:sp>
        <p:nvSpPr>
          <p:cNvPr id="313372" name="Text Box 28">
            <a:extLst>
              <a:ext uri="{FF2B5EF4-FFF2-40B4-BE49-F238E27FC236}">
                <a16:creationId xmlns:a16="http://schemas.microsoft.com/office/drawing/2014/main" id="{6B648E1C-8D67-57CA-E94D-6174935D7A89}"/>
              </a:ext>
            </a:extLst>
          </p:cNvPr>
          <p:cNvSpPr txBox="1">
            <a:spLocks noChangeArrowheads="1"/>
          </p:cNvSpPr>
          <p:nvPr/>
        </p:nvSpPr>
        <p:spPr bwMode="auto">
          <a:xfrm>
            <a:off x="4883150" y="4573588"/>
            <a:ext cx="15240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V</a:t>
            </a:r>
            <a:r>
              <a:rPr lang="en-US" altLang="zh-CN" sz="2400" b="1" i="0" baseline="-25000">
                <a:solidFill>
                  <a:srgbClr val="FF0000"/>
                </a:solidFill>
                <a:ea typeface="楷体_GB2312" pitchFamily="49" charset="-122"/>
              </a:rPr>
              <a:t>B </a:t>
            </a:r>
            <a:r>
              <a:rPr lang="zh-CN" altLang="en-US" b="1" i="0">
                <a:solidFill>
                  <a:srgbClr val="FF0000"/>
                </a:solidFill>
                <a:ea typeface="楷体_GB2312" pitchFamily="49" charset="-122"/>
              </a:rPr>
              <a:t>固定</a:t>
            </a:r>
          </a:p>
        </p:txBody>
      </p:sp>
      <p:sp>
        <p:nvSpPr>
          <p:cNvPr id="313374" name="Rectangle 30">
            <a:extLst>
              <a:ext uri="{FF2B5EF4-FFF2-40B4-BE49-F238E27FC236}">
                <a16:creationId xmlns:a16="http://schemas.microsoft.com/office/drawing/2014/main" id="{32BE5ADD-D1E9-13EE-38CD-FD5D6A0844D6}"/>
              </a:ext>
            </a:extLst>
          </p:cNvPr>
          <p:cNvSpPr>
            <a:spLocks noChangeArrowheads="1"/>
          </p:cNvSpPr>
          <p:nvPr/>
        </p:nvSpPr>
        <p:spPr bwMode="auto">
          <a:xfrm>
            <a:off x="457200" y="381000"/>
            <a:ext cx="2601913" cy="519113"/>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Q</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点稳定的过程</a:t>
            </a:r>
          </a:p>
        </p:txBody>
      </p:sp>
      <p:sp>
        <p:nvSpPr>
          <p:cNvPr id="78878" name="AutoShape 111">
            <a:hlinkClick r:id="" action="ppaction://hlinkshowjump?jump=previousslide" highlightClick="1"/>
            <a:extLst>
              <a:ext uri="{FF2B5EF4-FFF2-40B4-BE49-F238E27FC236}">
                <a16:creationId xmlns:a16="http://schemas.microsoft.com/office/drawing/2014/main" id="{F53217BD-4330-A0E3-2EAF-843F89B30771}"/>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8879" name="AutoShape 112">
            <a:hlinkClick r:id="" action="ppaction://hlinkshowjump?jump=nextslide" highlightClick="1"/>
            <a:extLst>
              <a:ext uri="{FF2B5EF4-FFF2-40B4-BE49-F238E27FC236}">
                <a16:creationId xmlns:a16="http://schemas.microsoft.com/office/drawing/2014/main" id="{D86941CB-3510-AC5E-25B6-AE91B5096DA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8880" name="AutoShape 113">
            <a:hlinkClick r:id="" action="ppaction://hlinkshowjump?jump=firstslide" highlightClick="1"/>
            <a:extLst>
              <a:ext uri="{FF2B5EF4-FFF2-40B4-BE49-F238E27FC236}">
                <a16:creationId xmlns:a16="http://schemas.microsoft.com/office/drawing/2014/main" id="{503BD769-7FF9-F598-6E59-74944C2D33FC}"/>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8881" name="AutoShape 114">
            <a:hlinkClick r:id="" action="ppaction://hlinkshowjump?jump=lastslideviewed" highlightClick="1"/>
            <a:extLst>
              <a:ext uri="{FF2B5EF4-FFF2-40B4-BE49-F238E27FC236}">
                <a16:creationId xmlns:a16="http://schemas.microsoft.com/office/drawing/2014/main" id="{4975ED32-422F-C0A6-4711-2950D83D46A7}"/>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8882" name="Text Box 264">
            <a:extLst>
              <a:ext uri="{FF2B5EF4-FFF2-40B4-BE49-F238E27FC236}">
                <a16:creationId xmlns:a16="http://schemas.microsoft.com/office/drawing/2014/main" id="{06F9D7CE-E47C-ABC4-A731-2877D1030DAE}"/>
              </a:ext>
            </a:extLst>
          </p:cNvPr>
          <p:cNvSpPr txBox="1">
            <a:spLocks noChangeArrowheads="1"/>
          </p:cNvSpPr>
          <p:nvPr/>
        </p:nvSpPr>
        <p:spPr bwMode="auto">
          <a:xfrm>
            <a:off x="1149350" y="2332038"/>
            <a:ext cx="669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3399"/>
                </a:solidFill>
                <a:ea typeface="楷体_GB2312" pitchFamily="49" charset="-122"/>
              </a:rPr>
              <a:t>V</a:t>
            </a:r>
            <a:r>
              <a:rPr lang="en-US" altLang="zh-CN" b="1" baseline="-25000">
                <a:solidFill>
                  <a:srgbClr val="003399"/>
                </a:solidFill>
                <a:ea typeface="楷体_GB2312" pitchFamily="49" charset="-122"/>
              </a:rPr>
              <a:t>B</a:t>
            </a:r>
            <a:endParaRPr lang="en-US" altLang="zh-CN" b="1">
              <a:solidFill>
                <a:srgbClr val="003399"/>
              </a:solidFill>
              <a:ea typeface="楷体_GB2312" pitchFamily="49" charset="-122"/>
            </a:endParaRPr>
          </a:p>
        </p:txBody>
      </p:sp>
      <p:sp>
        <p:nvSpPr>
          <p:cNvPr id="78883" name="Text Box 265">
            <a:extLst>
              <a:ext uri="{FF2B5EF4-FFF2-40B4-BE49-F238E27FC236}">
                <a16:creationId xmlns:a16="http://schemas.microsoft.com/office/drawing/2014/main" id="{397817D3-F2DF-24E0-ED6A-7537F635373A}"/>
              </a:ext>
            </a:extLst>
          </p:cNvPr>
          <p:cNvSpPr txBox="1">
            <a:spLocks noChangeArrowheads="1"/>
          </p:cNvSpPr>
          <p:nvPr/>
        </p:nvSpPr>
        <p:spPr bwMode="auto">
          <a:xfrm>
            <a:off x="2616200" y="2776538"/>
            <a:ext cx="685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3399"/>
                </a:solidFill>
                <a:ea typeface="楷体_GB2312" pitchFamily="49" charset="-122"/>
              </a:rPr>
              <a:t>V</a:t>
            </a:r>
            <a:r>
              <a:rPr lang="en-US" altLang="zh-CN" b="1" baseline="-25000">
                <a:solidFill>
                  <a:srgbClr val="003399"/>
                </a:solidFill>
                <a:ea typeface="楷体_GB2312" pitchFamily="49" charset="-122"/>
              </a:rPr>
              <a:t>E</a:t>
            </a:r>
            <a:endParaRPr lang="en-US" altLang="zh-CN" b="1">
              <a:solidFill>
                <a:srgbClr val="003399"/>
              </a:solidFill>
              <a:ea typeface="楷体_GB2312" pitchFamily="49" charset="-122"/>
            </a:endParaRPr>
          </a:p>
        </p:txBody>
      </p:sp>
      <p:grpSp>
        <p:nvGrpSpPr>
          <p:cNvPr id="9" name="Group 504">
            <a:extLst>
              <a:ext uri="{FF2B5EF4-FFF2-40B4-BE49-F238E27FC236}">
                <a16:creationId xmlns:a16="http://schemas.microsoft.com/office/drawing/2014/main" id="{B48E9BC9-522E-5860-A65E-A242D7BE26E4}"/>
              </a:ext>
            </a:extLst>
          </p:cNvPr>
          <p:cNvGrpSpPr>
            <a:grpSpLocks/>
          </p:cNvGrpSpPr>
          <p:nvPr/>
        </p:nvGrpSpPr>
        <p:grpSpPr bwMode="auto">
          <a:xfrm>
            <a:off x="4883150" y="1481138"/>
            <a:ext cx="2914650" cy="2770187"/>
            <a:chOff x="3425" y="487"/>
            <a:chExt cx="1836" cy="1745"/>
          </a:xfrm>
        </p:grpSpPr>
        <p:grpSp>
          <p:nvGrpSpPr>
            <p:cNvPr id="78885" name="Group 493">
              <a:extLst>
                <a:ext uri="{FF2B5EF4-FFF2-40B4-BE49-F238E27FC236}">
                  <a16:creationId xmlns:a16="http://schemas.microsoft.com/office/drawing/2014/main" id="{D332B61C-BC7C-C5CD-F5F9-D1037BCA43C9}"/>
                </a:ext>
              </a:extLst>
            </p:cNvPr>
            <p:cNvGrpSpPr>
              <a:grpSpLocks/>
            </p:cNvGrpSpPr>
            <p:nvPr/>
          </p:nvGrpSpPr>
          <p:grpSpPr bwMode="auto">
            <a:xfrm>
              <a:off x="3425" y="487"/>
              <a:ext cx="1836" cy="1745"/>
              <a:chOff x="617" y="1366"/>
              <a:chExt cx="1837" cy="2126"/>
            </a:xfrm>
          </p:grpSpPr>
          <p:sp>
            <p:nvSpPr>
              <p:cNvPr id="78886" name="Line 494">
                <a:extLst>
                  <a:ext uri="{FF2B5EF4-FFF2-40B4-BE49-F238E27FC236}">
                    <a16:creationId xmlns:a16="http://schemas.microsoft.com/office/drawing/2014/main" id="{1A78B6EF-D652-1CA6-A548-3AFFE69F522A}"/>
                  </a:ext>
                </a:extLst>
              </p:cNvPr>
              <p:cNvSpPr>
                <a:spLocks noChangeShapeType="1"/>
              </p:cNvSpPr>
              <p:nvPr/>
            </p:nvSpPr>
            <p:spPr bwMode="auto">
              <a:xfrm flipV="1">
                <a:off x="972" y="1754"/>
                <a:ext cx="0" cy="1738"/>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78887" name="Line 495">
                <a:extLst>
                  <a:ext uri="{FF2B5EF4-FFF2-40B4-BE49-F238E27FC236}">
                    <a16:creationId xmlns:a16="http://schemas.microsoft.com/office/drawing/2014/main" id="{7E8E1D93-3E4F-6B9E-E1A6-ED78B3241FC3}"/>
                  </a:ext>
                </a:extLst>
              </p:cNvPr>
              <p:cNvSpPr>
                <a:spLocks noChangeShapeType="1"/>
              </p:cNvSpPr>
              <p:nvPr/>
            </p:nvSpPr>
            <p:spPr bwMode="auto">
              <a:xfrm flipV="1">
                <a:off x="972" y="3468"/>
                <a:ext cx="1032" cy="12"/>
              </a:xfrm>
              <a:prstGeom prst="line">
                <a:avLst/>
              </a:prstGeom>
              <a:noFill/>
              <a:ln w="38100">
                <a:solidFill>
                  <a:schemeClr val="tx1"/>
                </a:solidFill>
                <a:round/>
                <a:headEnd type="none" w="sm" len="sm"/>
                <a:tailEnd type="triangle" w="med" len="lg"/>
              </a:ln>
              <a:extLst>
                <a:ext uri="{909E8E84-426E-40DD-AFC4-6F175D3DCCD1}">
                  <a14:hiddenFill xmlns:a14="http://schemas.microsoft.com/office/drawing/2010/main">
                    <a:noFill/>
                  </a14:hiddenFill>
                </a:ext>
              </a:extLst>
            </p:spPr>
            <p:txBody>
              <a:bodyPr/>
              <a:lstStyle/>
              <a:p>
                <a:endParaRPr lang="zh-CN" altLang="en-US"/>
              </a:p>
            </p:txBody>
          </p:sp>
          <p:sp>
            <p:nvSpPr>
              <p:cNvPr id="78888" name="Text Box 496">
                <a:extLst>
                  <a:ext uri="{FF2B5EF4-FFF2-40B4-BE49-F238E27FC236}">
                    <a16:creationId xmlns:a16="http://schemas.microsoft.com/office/drawing/2014/main" id="{CFBC8294-5A99-1978-733F-54C8C5AC623B}"/>
                  </a:ext>
                </a:extLst>
              </p:cNvPr>
              <p:cNvSpPr txBox="1">
                <a:spLocks noChangeArrowheads="1"/>
              </p:cNvSpPr>
              <p:nvPr/>
            </p:nvSpPr>
            <p:spPr bwMode="auto">
              <a:xfrm>
                <a:off x="617" y="1366"/>
                <a:ext cx="866" cy="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I</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sp>
            <p:nvSpPr>
              <p:cNvPr id="78889" name="Text Box 497">
                <a:extLst>
                  <a:ext uri="{FF2B5EF4-FFF2-40B4-BE49-F238E27FC236}">
                    <a16:creationId xmlns:a16="http://schemas.microsoft.com/office/drawing/2014/main" id="{4FA0B913-5A71-7BDF-8104-7A58521CD0D9}"/>
                  </a:ext>
                </a:extLst>
              </p:cNvPr>
              <p:cNvSpPr txBox="1">
                <a:spLocks noChangeArrowheads="1"/>
              </p:cNvSpPr>
              <p:nvPr/>
            </p:nvSpPr>
            <p:spPr bwMode="auto">
              <a:xfrm>
                <a:off x="1976" y="2994"/>
                <a:ext cx="478" cy="3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U</a:t>
                </a:r>
                <a:r>
                  <a:rPr lang="en-US" altLang="zh-CN" b="1" i="0" baseline="-25000">
                    <a:solidFill>
                      <a:schemeClr val="tx1"/>
                    </a:solidFill>
                    <a:ea typeface="楷体_GB2312" pitchFamily="49" charset="-122"/>
                  </a:rPr>
                  <a:t>BE</a:t>
                </a:r>
                <a:endParaRPr lang="en-US" altLang="zh-CN" b="1" i="0">
                  <a:solidFill>
                    <a:schemeClr val="tx1"/>
                  </a:solidFill>
                  <a:ea typeface="楷体_GB2312" pitchFamily="49" charset="-122"/>
                </a:endParaRPr>
              </a:p>
            </p:txBody>
          </p:sp>
          <p:sp>
            <p:nvSpPr>
              <p:cNvPr id="78890" name="Freeform 498">
                <a:extLst>
                  <a:ext uri="{FF2B5EF4-FFF2-40B4-BE49-F238E27FC236}">
                    <a16:creationId xmlns:a16="http://schemas.microsoft.com/office/drawing/2014/main" id="{1C7D2B0F-5A68-772E-FB95-867C69B513C0}"/>
                  </a:ext>
                </a:extLst>
              </p:cNvPr>
              <p:cNvSpPr>
                <a:spLocks noChangeArrowheads="1"/>
              </p:cNvSpPr>
              <p:nvPr/>
            </p:nvSpPr>
            <p:spPr bwMode="auto">
              <a:xfrm>
                <a:off x="972" y="1968"/>
                <a:ext cx="672" cy="1498"/>
              </a:xfrm>
              <a:custGeom>
                <a:avLst/>
                <a:gdLst>
                  <a:gd name="T0" fmla="*/ 0 w 1344"/>
                  <a:gd name="T1" fmla="*/ 2280 h 2280"/>
                  <a:gd name="T2" fmla="*/ 456 w 1344"/>
                  <a:gd name="T3" fmla="*/ 2256 h 2280"/>
                  <a:gd name="T4" fmla="*/ 648 w 1344"/>
                  <a:gd name="T5" fmla="*/ 2220 h 2280"/>
                  <a:gd name="T6" fmla="*/ 900 w 1344"/>
                  <a:gd name="T7" fmla="*/ 1968 h 2280"/>
                  <a:gd name="T8" fmla="*/ 1080 w 1344"/>
                  <a:gd name="T9" fmla="*/ 1308 h 2280"/>
                  <a:gd name="T10" fmla="*/ 1344 w 1344"/>
                  <a:gd name="T11" fmla="*/ 0 h 2280"/>
                </a:gdLst>
                <a:ahLst/>
                <a:cxnLst>
                  <a:cxn ang="0">
                    <a:pos x="T0" y="T1"/>
                  </a:cxn>
                  <a:cxn ang="0">
                    <a:pos x="T2" y="T3"/>
                  </a:cxn>
                  <a:cxn ang="0">
                    <a:pos x="T4" y="T5"/>
                  </a:cxn>
                  <a:cxn ang="0">
                    <a:pos x="T6" y="T7"/>
                  </a:cxn>
                  <a:cxn ang="0">
                    <a:pos x="T8" y="T9"/>
                  </a:cxn>
                  <a:cxn ang="0">
                    <a:pos x="T10" y="T11"/>
                  </a:cxn>
                </a:cxnLst>
                <a:rect l="0" t="0" r="r" b="b"/>
                <a:pathLst>
                  <a:path w="1344" h="2280">
                    <a:moveTo>
                      <a:pt x="0" y="2280"/>
                    </a:moveTo>
                    <a:cubicBezTo>
                      <a:pt x="174" y="2273"/>
                      <a:pt x="348" y="2266"/>
                      <a:pt x="456" y="2256"/>
                    </a:cubicBezTo>
                    <a:cubicBezTo>
                      <a:pt x="564" y="2246"/>
                      <a:pt x="574" y="2268"/>
                      <a:pt x="648" y="2220"/>
                    </a:cubicBezTo>
                    <a:cubicBezTo>
                      <a:pt x="722" y="2172"/>
                      <a:pt x="828" y="2120"/>
                      <a:pt x="900" y="1968"/>
                    </a:cubicBezTo>
                    <a:cubicBezTo>
                      <a:pt x="972" y="1816"/>
                      <a:pt x="1006" y="1636"/>
                      <a:pt x="1080" y="1308"/>
                    </a:cubicBezTo>
                    <a:cubicBezTo>
                      <a:pt x="1154" y="980"/>
                      <a:pt x="1289" y="272"/>
                      <a:pt x="1344" y="0"/>
                    </a:cubicBezTo>
                  </a:path>
                </a:pathLst>
              </a:custGeom>
              <a:noFill/>
              <a:ln w="38100">
                <a:solidFill>
                  <a:schemeClr val="tx1"/>
                </a:solidFill>
                <a:round/>
                <a:headEnd type="none" w="sm" len="sm"/>
                <a:tailEnd type="none" w="med" len="lg"/>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sp>
          <p:nvSpPr>
            <p:cNvPr id="78891" name="Line 499">
              <a:extLst>
                <a:ext uri="{FF2B5EF4-FFF2-40B4-BE49-F238E27FC236}">
                  <a16:creationId xmlns:a16="http://schemas.microsoft.com/office/drawing/2014/main" id="{E16B6FAB-2E73-46C3-7E85-A2F6C03D2C1D}"/>
                </a:ext>
              </a:extLst>
            </p:cNvPr>
            <p:cNvSpPr>
              <a:spLocks noChangeShapeType="1"/>
            </p:cNvSpPr>
            <p:nvPr/>
          </p:nvSpPr>
          <p:spPr bwMode="auto">
            <a:xfrm>
              <a:off x="3798" y="1423"/>
              <a:ext cx="567" cy="0"/>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92" name="Line 500">
              <a:extLst>
                <a:ext uri="{FF2B5EF4-FFF2-40B4-BE49-F238E27FC236}">
                  <a16:creationId xmlns:a16="http://schemas.microsoft.com/office/drawing/2014/main" id="{0BC644B9-0A10-7203-F85C-9FD2970FF075}"/>
                </a:ext>
              </a:extLst>
            </p:cNvPr>
            <p:cNvSpPr>
              <a:spLocks noChangeShapeType="1"/>
            </p:cNvSpPr>
            <p:nvPr/>
          </p:nvSpPr>
          <p:spPr bwMode="auto">
            <a:xfrm>
              <a:off x="4383" y="1423"/>
              <a:ext cx="0" cy="794"/>
            </a:xfrm>
            <a:prstGeom prst="line">
              <a:avLst/>
            </a:prstGeom>
            <a:noFill/>
            <a:ln w="38100">
              <a:solidFill>
                <a:schemeClr val="tx1"/>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3845" name="Line 501">
            <a:extLst>
              <a:ext uri="{FF2B5EF4-FFF2-40B4-BE49-F238E27FC236}">
                <a16:creationId xmlns:a16="http://schemas.microsoft.com/office/drawing/2014/main" id="{839D6A55-49B4-9F8A-9F08-D01845132B4A}"/>
              </a:ext>
            </a:extLst>
          </p:cNvPr>
          <p:cNvSpPr>
            <a:spLocks noChangeShapeType="1"/>
          </p:cNvSpPr>
          <p:nvPr/>
        </p:nvSpPr>
        <p:spPr bwMode="auto">
          <a:xfrm flipH="1">
            <a:off x="6178550" y="4406900"/>
            <a:ext cx="269875"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13846" name="Line 502">
            <a:extLst>
              <a:ext uri="{FF2B5EF4-FFF2-40B4-BE49-F238E27FC236}">
                <a16:creationId xmlns:a16="http://schemas.microsoft.com/office/drawing/2014/main" id="{5015A6A6-6BC6-EF10-00D6-EE3C764F3420}"/>
              </a:ext>
            </a:extLst>
          </p:cNvPr>
          <p:cNvSpPr>
            <a:spLocks noChangeShapeType="1"/>
          </p:cNvSpPr>
          <p:nvPr/>
        </p:nvSpPr>
        <p:spPr bwMode="auto">
          <a:xfrm>
            <a:off x="5413375" y="3416300"/>
            <a:ext cx="900113"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3847" name="Line 503">
            <a:extLst>
              <a:ext uri="{FF2B5EF4-FFF2-40B4-BE49-F238E27FC236}">
                <a16:creationId xmlns:a16="http://schemas.microsoft.com/office/drawing/2014/main" id="{6B3D9FAD-DF18-E46D-8810-B7FA4265E4F1}"/>
              </a:ext>
            </a:extLst>
          </p:cNvPr>
          <p:cNvSpPr>
            <a:spLocks noChangeShapeType="1"/>
          </p:cNvSpPr>
          <p:nvPr/>
        </p:nvSpPr>
        <p:spPr bwMode="auto">
          <a:xfrm>
            <a:off x="6284913" y="3484563"/>
            <a:ext cx="0" cy="792162"/>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8896" name="Group 106">
            <a:extLst>
              <a:ext uri="{FF2B5EF4-FFF2-40B4-BE49-F238E27FC236}">
                <a16:creationId xmlns:a16="http://schemas.microsoft.com/office/drawing/2014/main" id="{0674CD3B-A36F-28BF-831F-85D8A42484A3}"/>
              </a:ext>
            </a:extLst>
          </p:cNvPr>
          <p:cNvGrpSpPr>
            <a:grpSpLocks/>
          </p:cNvGrpSpPr>
          <p:nvPr/>
        </p:nvGrpSpPr>
        <p:grpSpPr bwMode="auto">
          <a:xfrm>
            <a:off x="1079500" y="628650"/>
            <a:ext cx="3109913" cy="4070350"/>
            <a:chOff x="761" y="748"/>
            <a:chExt cx="1959" cy="2564"/>
          </a:xfrm>
        </p:grpSpPr>
        <p:sp>
          <p:nvSpPr>
            <p:cNvPr id="78897" name="Line 10">
              <a:extLst>
                <a:ext uri="{FF2B5EF4-FFF2-40B4-BE49-F238E27FC236}">
                  <a16:creationId xmlns:a16="http://schemas.microsoft.com/office/drawing/2014/main" id="{7A7CA286-5CD7-7E77-0CD5-9BE1F333EE73}"/>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898" name="Text Box 11">
              <a:extLst>
                <a:ext uri="{FF2B5EF4-FFF2-40B4-BE49-F238E27FC236}">
                  <a16:creationId xmlns:a16="http://schemas.microsoft.com/office/drawing/2014/main" id="{BB3E2541-95A8-8781-D643-68FB09945AE1}"/>
                </a:ext>
              </a:extLst>
            </p:cNvPr>
            <p:cNvSpPr txBox="1">
              <a:spLocks noChangeArrowheads="1"/>
            </p:cNvSpPr>
            <p:nvPr/>
          </p:nvSpPr>
          <p:spPr bwMode="auto">
            <a:xfrm>
              <a:off x="784" y="1262"/>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78899" name="Line 12">
              <a:extLst>
                <a:ext uri="{FF2B5EF4-FFF2-40B4-BE49-F238E27FC236}">
                  <a16:creationId xmlns:a16="http://schemas.microsoft.com/office/drawing/2014/main" id="{1EF96F5A-AEFE-C01C-5743-5F3F215ED84B}"/>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900" name="Line 13">
              <a:extLst>
                <a:ext uri="{FF2B5EF4-FFF2-40B4-BE49-F238E27FC236}">
                  <a16:creationId xmlns:a16="http://schemas.microsoft.com/office/drawing/2014/main" id="{90ABD9F2-A6A4-FBE4-796D-FFC07225CE95}"/>
                </a:ext>
              </a:extLst>
            </p:cNvPr>
            <p:cNvSpPr>
              <a:spLocks noChangeShapeType="1"/>
            </p:cNvSpPr>
            <p:nvPr/>
          </p:nvSpPr>
          <p:spPr bwMode="auto">
            <a:xfrm flipH="1" flipV="1">
              <a:off x="1188" y="109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901" name="Rectangle 14">
              <a:extLst>
                <a:ext uri="{FF2B5EF4-FFF2-40B4-BE49-F238E27FC236}">
                  <a16:creationId xmlns:a16="http://schemas.microsoft.com/office/drawing/2014/main" id="{8E12E0E0-26FD-1CE9-2701-7CD24A5DB7F1}"/>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8902" name="Line 15">
              <a:extLst>
                <a:ext uri="{FF2B5EF4-FFF2-40B4-BE49-F238E27FC236}">
                  <a16:creationId xmlns:a16="http://schemas.microsoft.com/office/drawing/2014/main" id="{975943A1-5F7D-7278-D831-E770C716CA53}"/>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903" name="Line 16">
              <a:extLst>
                <a:ext uri="{FF2B5EF4-FFF2-40B4-BE49-F238E27FC236}">
                  <a16:creationId xmlns:a16="http://schemas.microsoft.com/office/drawing/2014/main" id="{33B625DF-CD9E-76C8-6EFD-A381E199F9C4}"/>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8904" name="Line 20">
              <a:extLst>
                <a:ext uri="{FF2B5EF4-FFF2-40B4-BE49-F238E27FC236}">
                  <a16:creationId xmlns:a16="http://schemas.microsoft.com/office/drawing/2014/main" id="{3F280609-41BB-C0D0-8A46-22D59C5AEB23}"/>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8905" name="Line 21">
              <a:extLst>
                <a:ext uri="{FF2B5EF4-FFF2-40B4-BE49-F238E27FC236}">
                  <a16:creationId xmlns:a16="http://schemas.microsoft.com/office/drawing/2014/main" id="{6090DDE4-1B4B-CA7B-5FA7-815EA5DD558A}"/>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78906" name="Line 22">
              <a:extLst>
                <a:ext uri="{FF2B5EF4-FFF2-40B4-BE49-F238E27FC236}">
                  <a16:creationId xmlns:a16="http://schemas.microsoft.com/office/drawing/2014/main" id="{47DE888A-EA4C-BF30-72D3-D6296AFDDE4B}"/>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8907" name="Line 23">
              <a:extLst>
                <a:ext uri="{FF2B5EF4-FFF2-40B4-BE49-F238E27FC236}">
                  <a16:creationId xmlns:a16="http://schemas.microsoft.com/office/drawing/2014/main" id="{E4A09BAB-266A-7A99-622C-214B0E686DCD}"/>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8908" name="Line 24">
              <a:extLst>
                <a:ext uri="{FF2B5EF4-FFF2-40B4-BE49-F238E27FC236}">
                  <a16:creationId xmlns:a16="http://schemas.microsoft.com/office/drawing/2014/main" id="{7F4E19D9-09A4-1066-A01A-B48171A66DB1}"/>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8909" name="Line 25">
              <a:extLst>
                <a:ext uri="{FF2B5EF4-FFF2-40B4-BE49-F238E27FC236}">
                  <a16:creationId xmlns:a16="http://schemas.microsoft.com/office/drawing/2014/main" id="{B7DD09A9-5CAF-7E36-A183-E3FEAE5D17E9}"/>
                </a:ext>
              </a:extLst>
            </p:cNvPr>
            <p:cNvSpPr>
              <a:spLocks noChangeShapeType="1"/>
            </p:cNvSpPr>
            <p:nvPr/>
          </p:nvSpPr>
          <p:spPr bwMode="auto">
            <a:xfrm>
              <a:off x="1191" y="2074"/>
              <a:ext cx="476"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8910" name="Line 27">
              <a:extLst>
                <a:ext uri="{FF2B5EF4-FFF2-40B4-BE49-F238E27FC236}">
                  <a16:creationId xmlns:a16="http://schemas.microsoft.com/office/drawing/2014/main" id="{5332239A-685C-D0AC-67D5-33DB71A54FEB}"/>
                </a:ext>
              </a:extLst>
            </p:cNvPr>
            <p:cNvSpPr>
              <a:spLocks noChangeShapeType="1"/>
            </p:cNvSpPr>
            <p:nvPr/>
          </p:nvSpPr>
          <p:spPr bwMode="auto">
            <a:xfrm>
              <a:off x="1180" y="3142"/>
              <a:ext cx="65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8911" name="Line 28">
              <a:extLst>
                <a:ext uri="{FF2B5EF4-FFF2-40B4-BE49-F238E27FC236}">
                  <a16:creationId xmlns:a16="http://schemas.microsoft.com/office/drawing/2014/main" id="{F5DE169C-300D-186F-D471-DA47911A10FD}"/>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8912" name="Rectangle 30">
              <a:extLst>
                <a:ext uri="{FF2B5EF4-FFF2-40B4-BE49-F238E27FC236}">
                  <a16:creationId xmlns:a16="http://schemas.microsoft.com/office/drawing/2014/main" id="{EAA33600-F513-C3B3-8131-F2DD421ECFBA}"/>
                </a:ext>
              </a:extLst>
            </p:cNvPr>
            <p:cNvSpPr>
              <a:spLocks noChangeArrowheads="1"/>
            </p:cNvSpPr>
            <p:nvPr/>
          </p:nvSpPr>
          <p:spPr bwMode="auto">
            <a:xfrm>
              <a:off x="1758"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8913" name="Oval 31">
              <a:extLst>
                <a:ext uri="{FF2B5EF4-FFF2-40B4-BE49-F238E27FC236}">
                  <a16:creationId xmlns:a16="http://schemas.microsoft.com/office/drawing/2014/main" id="{3B7C01A1-9BAD-6FAC-7FB1-EE2B9BC4C64E}"/>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8914" name="Text Box 43">
              <a:extLst>
                <a:ext uri="{FF2B5EF4-FFF2-40B4-BE49-F238E27FC236}">
                  <a16:creationId xmlns:a16="http://schemas.microsoft.com/office/drawing/2014/main" id="{FE1122D0-9F23-6A01-1D1D-D68D7586235E}"/>
                </a:ext>
              </a:extLst>
            </p:cNvPr>
            <p:cNvSpPr txBox="1">
              <a:spLocks noChangeArrowheads="1"/>
            </p:cNvSpPr>
            <p:nvPr/>
          </p:nvSpPr>
          <p:spPr bwMode="auto">
            <a:xfrm>
              <a:off x="1415" y="1326"/>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grpSp>
          <p:nvGrpSpPr>
            <p:cNvPr id="78915" name="Group 47">
              <a:extLst>
                <a:ext uri="{FF2B5EF4-FFF2-40B4-BE49-F238E27FC236}">
                  <a16:creationId xmlns:a16="http://schemas.microsoft.com/office/drawing/2014/main" id="{F237D4BD-D5CF-23AD-0560-C0CDF0F94EB9}"/>
                </a:ext>
              </a:extLst>
            </p:cNvPr>
            <p:cNvGrpSpPr>
              <a:grpSpLocks/>
            </p:cNvGrpSpPr>
            <p:nvPr/>
          </p:nvGrpSpPr>
          <p:grpSpPr bwMode="auto">
            <a:xfrm>
              <a:off x="1715" y="3150"/>
              <a:ext cx="204" cy="162"/>
              <a:chOff x="2049" y="3684"/>
              <a:chExt cx="204" cy="204"/>
            </a:xfrm>
          </p:grpSpPr>
          <p:sp>
            <p:nvSpPr>
              <p:cNvPr id="78916" name="Line 48">
                <a:extLst>
                  <a:ext uri="{FF2B5EF4-FFF2-40B4-BE49-F238E27FC236}">
                    <a16:creationId xmlns:a16="http://schemas.microsoft.com/office/drawing/2014/main" id="{D8AB4B6C-3A55-3E71-9491-162E0148A38B}"/>
                  </a:ext>
                </a:extLst>
              </p:cNvPr>
              <p:cNvSpPr>
                <a:spLocks noChangeShapeType="1"/>
              </p:cNvSpPr>
              <p:nvPr/>
            </p:nvSpPr>
            <p:spPr bwMode="auto">
              <a:xfrm>
                <a:off x="2151"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917" name="Line 49">
                <a:extLst>
                  <a:ext uri="{FF2B5EF4-FFF2-40B4-BE49-F238E27FC236}">
                    <a16:creationId xmlns:a16="http://schemas.microsoft.com/office/drawing/2014/main" id="{F2EAEFD6-19F7-F0CF-FDE8-F5A7E658B983}"/>
                  </a:ext>
                </a:extLst>
              </p:cNvPr>
              <p:cNvSpPr>
                <a:spLocks noChangeShapeType="1"/>
              </p:cNvSpPr>
              <p:nvPr/>
            </p:nvSpPr>
            <p:spPr bwMode="auto">
              <a:xfrm>
                <a:off x="2049" y="3876"/>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8918" name="Oval 50">
              <a:extLst>
                <a:ext uri="{FF2B5EF4-FFF2-40B4-BE49-F238E27FC236}">
                  <a16:creationId xmlns:a16="http://schemas.microsoft.com/office/drawing/2014/main" id="{8D1CFD84-31A6-4B2A-CD32-B8F13DFEF59D}"/>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8919" name="Rectangle 51">
              <a:extLst>
                <a:ext uri="{FF2B5EF4-FFF2-40B4-BE49-F238E27FC236}">
                  <a16:creationId xmlns:a16="http://schemas.microsoft.com/office/drawing/2014/main" id="{54DF512D-4378-9915-5CB0-F235A280958E}"/>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8920" name="Text Box 52">
              <a:extLst>
                <a:ext uri="{FF2B5EF4-FFF2-40B4-BE49-F238E27FC236}">
                  <a16:creationId xmlns:a16="http://schemas.microsoft.com/office/drawing/2014/main" id="{44325D60-24E1-15E6-F4B5-D5BF6BC3EC70}"/>
                </a:ext>
              </a:extLst>
            </p:cNvPr>
            <p:cNvSpPr txBox="1">
              <a:spLocks noChangeArrowheads="1"/>
            </p:cNvSpPr>
            <p:nvPr/>
          </p:nvSpPr>
          <p:spPr bwMode="auto">
            <a:xfrm>
              <a:off x="761" y="2382"/>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78921" name="Rectangle 53">
              <a:extLst>
                <a:ext uri="{FF2B5EF4-FFF2-40B4-BE49-F238E27FC236}">
                  <a16:creationId xmlns:a16="http://schemas.microsoft.com/office/drawing/2014/main" id="{E52E53CA-8A40-25CA-2490-203361AEBA8C}"/>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8922" name="Text Box 67">
              <a:extLst>
                <a:ext uri="{FF2B5EF4-FFF2-40B4-BE49-F238E27FC236}">
                  <a16:creationId xmlns:a16="http://schemas.microsoft.com/office/drawing/2014/main" id="{3EA1AA97-C292-FBCA-6557-8011862C1CAE}"/>
                </a:ext>
              </a:extLst>
            </p:cNvPr>
            <p:cNvSpPr txBox="1">
              <a:spLocks noChangeArrowheads="1"/>
            </p:cNvSpPr>
            <p:nvPr/>
          </p:nvSpPr>
          <p:spPr bwMode="auto">
            <a:xfrm>
              <a:off x="1438" y="2478"/>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78923" name="Line 69">
              <a:extLst>
                <a:ext uri="{FF2B5EF4-FFF2-40B4-BE49-F238E27FC236}">
                  <a16:creationId xmlns:a16="http://schemas.microsoft.com/office/drawing/2014/main" id="{2E12D3AE-6F87-D54B-6741-D93AED0755CD}"/>
                </a:ext>
              </a:extLst>
            </p:cNvPr>
            <p:cNvSpPr>
              <a:spLocks noChangeShapeType="1"/>
            </p:cNvSpPr>
            <p:nvPr/>
          </p:nvSpPr>
          <p:spPr bwMode="auto">
            <a:xfrm>
              <a:off x="1304" y="1180"/>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924" name="Text Box 70">
              <a:extLst>
                <a:ext uri="{FF2B5EF4-FFF2-40B4-BE49-F238E27FC236}">
                  <a16:creationId xmlns:a16="http://schemas.microsoft.com/office/drawing/2014/main" id="{D872991F-354D-54D2-AF03-01524414D084}"/>
                </a:ext>
              </a:extLst>
            </p:cNvPr>
            <p:cNvSpPr txBox="1">
              <a:spLocks noChangeArrowheads="1"/>
            </p:cNvSpPr>
            <p:nvPr/>
          </p:nvSpPr>
          <p:spPr bwMode="auto">
            <a:xfrm>
              <a:off x="1304" y="1118"/>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1</a:t>
              </a:r>
              <a:endParaRPr lang="en-US" altLang="zh-CN" b="1" i="0">
                <a:solidFill>
                  <a:srgbClr val="FF0000"/>
                </a:solidFill>
                <a:ea typeface="楷体_GB2312" pitchFamily="49" charset="-122"/>
              </a:endParaRPr>
            </a:p>
          </p:txBody>
        </p:sp>
        <p:sp>
          <p:nvSpPr>
            <p:cNvPr id="78925" name="Line 71">
              <a:extLst>
                <a:ext uri="{FF2B5EF4-FFF2-40B4-BE49-F238E27FC236}">
                  <a16:creationId xmlns:a16="http://schemas.microsoft.com/office/drawing/2014/main" id="{5585182A-96DF-90BC-0E75-9F8FC8F28201}"/>
                </a:ext>
              </a:extLst>
            </p:cNvPr>
            <p:cNvSpPr>
              <a:spLocks noChangeShapeType="1"/>
            </p:cNvSpPr>
            <p:nvPr/>
          </p:nvSpPr>
          <p:spPr bwMode="auto">
            <a:xfrm>
              <a:off x="1304" y="2131"/>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926" name="Text Box 72">
              <a:extLst>
                <a:ext uri="{FF2B5EF4-FFF2-40B4-BE49-F238E27FC236}">
                  <a16:creationId xmlns:a16="http://schemas.microsoft.com/office/drawing/2014/main" id="{01A64DC8-2B99-A1B5-66D6-12005883B859}"/>
                </a:ext>
              </a:extLst>
            </p:cNvPr>
            <p:cNvSpPr txBox="1">
              <a:spLocks noChangeArrowheads="1"/>
            </p:cNvSpPr>
            <p:nvPr/>
          </p:nvSpPr>
          <p:spPr bwMode="auto">
            <a:xfrm>
              <a:off x="1304" y="2126"/>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2</a:t>
              </a:r>
              <a:endParaRPr lang="en-US" altLang="zh-CN" b="1" i="0">
                <a:solidFill>
                  <a:srgbClr val="FF0000"/>
                </a:solidFill>
                <a:ea typeface="楷体_GB2312" pitchFamily="49" charset="-122"/>
              </a:endParaRPr>
            </a:p>
          </p:txBody>
        </p:sp>
        <p:sp>
          <p:nvSpPr>
            <p:cNvPr id="78927" name="Line 73">
              <a:extLst>
                <a:ext uri="{FF2B5EF4-FFF2-40B4-BE49-F238E27FC236}">
                  <a16:creationId xmlns:a16="http://schemas.microsoft.com/office/drawing/2014/main" id="{47DF6596-15A3-F362-4A17-52793C771F00}"/>
                </a:ext>
              </a:extLst>
            </p:cNvPr>
            <p:cNvSpPr>
              <a:spLocks noChangeShapeType="1"/>
            </p:cNvSpPr>
            <p:nvPr/>
          </p:nvSpPr>
          <p:spPr bwMode="auto">
            <a:xfrm>
              <a:off x="1371" y="2010"/>
              <a:ext cx="279"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928" name="Text Box 74">
              <a:extLst>
                <a:ext uri="{FF2B5EF4-FFF2-40B4-BE49-F238E27FC236}">
                  <a16:creationId xmlns:a16="http://schemas.microsoft.com/office/drawing/2014/main" id="{351234F5-6104-E590-D25E-4F1D8E156823}"/>
                </a:ext>
              </a:extLst>
            </p:cNvPr>
            <p:cNvSpPr txBox="1">
              <a:spLocks noChangeArrowheads="1"/>
            </p:cNvSpPr>
            <p:nvPr/>
          </p:nvSpPr>
          <p:spPr bwMode="auto">
            <a:xfrm>
              <a:off x="1391" y="1662"/>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endParaRPr lang="en-US" altLang="zh-CN" b="1" i="0">
                <a:solidFill>
                  <a:srgbClr val="FF0000"/>
                </a:solidFill>
                <a:ea typeface="楷体_GB2312" pitchFamily="49" charset="-122"/>
              </a:endParaRPr>
            </a:p>
          </p:txBody>
        </p:sp>
        <p:sp>
          <p:nvSpPr>
            <p:cNvPr id="78929" name="Text Box 79">
              <a:extLst>
                <a:ext uri="{FF2B5EF4-FFF2-40B4-BE49-F238E27FC236}">
                  <a16:creationId xmlns:a16="http://schemas.microsoft.com/office/drawing/2014/main" id="{9AEBAB70-7E39-ED98-9AE1-F1C34CAEEF7A}"/>
                </a:ext>
              </a:extLst>
            </p:cNvPr>
            <p:cNvSpPr txBox="1">
              <a:spLocks noChangeArrowheads="1"/>
            </p:cNvSpPr>
            <p:nvPr/>
          </p:nvSpPr>
          <p:spPr bwMode="auto">
            <a:xfrm>
              <a:off x="2132" y="748"/>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78930" name="Rectangle 87">
              <a:extLst>
                <a:ext uri="{FF2B5EF4-FFF2-40B4-BE49-F238E27FC236}">
                  <a16:creationId xmlns:a16="http://schemas.microsoft.com/office/drawing/2014/main" id="{DA4DAC87-FBB7-3A7D-DAC8-8FA71D1C8213}"/>
                </a:ext>
              </a:extLst>
            </p:cNvPr>
            <p:cNvSpPr>
              <a:spLocks noChangeArrowheads="1"/>
            </p:cNvSpPr>
            <p:nvPr/>
          </p:nvSpPr>
          <p:spPr bwMode="auto">
            <a:xfrm>
              <a:off x="1936" y="1106"/>
              <a:ext cx="29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78931" name="Line 88">
              <a:extLst>
                <a:ext uri="{FF2B5EF4-FFF2-40B4-BE49-F238E27FC236}">
                  <a16:creationId xmlns:a16="http://schemas.microsoft.com/office/drawing/2014/main" id="{DC67CCFE-2D3B-9DF2-7806-A9315FAF50B8}"/>
                </a:ext>
              </a:extLst>
            </p:cNvPr>
            <p:cNvSpPr>
              <a:spLocks noChangeShapeType="1"/>
            </p:cNvSpPr>
            <p:nvPr/>
          </p:nvSpPr>
          <p:spPr bwMode="auto">
            <a:xfrm>
              <a:off x="1938" y="1161"/>
              <a:ext cx="0" cy="27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8932" name="Line 94">
              <a:extLst>
                <a:ext uri="{FF2B5EF4-FFF2-40B4-BE49-F238E27FC236}">
                  <a16:creationId xmlns:a16="http://schemas.microsoft.com/office/drawing/2014/main" id="{FA78835C-7E4A-AEA5-2562-FF65FD35838A}"/>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8933" name="Oval 54">
              <a:extLst>
                <a:ext uri="{FF2B5EF4-FFF2-40B4-BE49-F238E27FC236}">
                  <a16:creationId xmlns:a16="http://schemas.microsoft.com/office/drawing/2014/main" id="{E3D33850-2722-A356-624E-A46B836A3EEA}"/>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13354"/>
                                        </p:tgtEl>
                                        <p:attrNameLst>
                                          <p:attrName>style.visibility</p:attrName>
                                        </p:attrNameLst>
                                      </p:cBhvr>
                                      <p:to>
                                        <p:strVal val="visible"/>
                                      </p:to>
                                    </p:set>
                                    <p:animEffect transition="in" filter="wipe(left)">
                                      <p:cBhvr>
                                        <p:cTn id="11" dur="500"/>
                                        <p:tgtEl>
                                          <p:spTgt spid="31335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left)">
                                      <p:cBhvr>
                                        <p:cTn id="16" dur="500"/>
                                        <p:tgtEl>
                                          <p:spTgt spid="6"/>
                                        </p:tgtEl>
                                      </p:cBhvr>
                                    </p:animEffect>
                                  </p:childTnLst>
                                </p:cTn>
                              </p:par>
                            </p:childTnLst>
                          </p:cTn>
                        </p:par>
                        <p:par>
                          <p:cTn id="17" fill="hold" nodeType="afterGroup">
                            <p:stCondLst>
                              <p:cond delay="500"/>
                            </p:stCondLst>
                            <p:childTnLst>
                              <p:par>
                                <p:cTn id="18" presetID="22" presetClass="entr" presetSubtype="8" fill="hold" nodeType="afterEffect">
                                  <p:stCondLst>
                                    <p:cond delay="0"/>
                                  </p:stCondLst>
                                  <p:childTnLst>
                                    <p:set>
                                      <p:cBhvr>
                                        <p:cTn id="19" dur="1" fill="hold">
                                          <p:stCondLst>
                                            <p:cond delay="0"/>
                                          </p:stCondLst>
                                        </p:cTn>
                                        <p:tgtEl>
                                          <p:spTgt spid="313349"/>
                                        </p:tgtEl>
                                        <p:attrNameLst>
                                          <p:attrName>style.visibility</p:attrName>
                                        </p:attrNameLst>
                                      </p:cBhvr>
                                      <p:to>
                                        <p:strVal val="visible"/>
                                      </p:to>
                                    </p:set>
                                    <p:animEffect transition="in" filter="wipe(left)">
                                      <p:cBhvr>
                                        <p:cTn id="20" dur="500"/>
                                        <p:tgtEl>
                                          <p:spTgt spid="313349"/>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nodeType="click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wipe(left)">
                                      <p:cBhvr>
                                        <p:cTn id="25" dur="500"/>
                                        <p:tgtEl>
                                          <p:spTgt spid="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10" fill="hold" grpId="0" nodeType="clickEffect">
                                  <p:stCondLst>
                                    <p:cond delay="0"/>
                                  </p:stCondLst>
                                  <p:childTnLst>
                                    <p:set>
                                      <p:cBhvr>
                                        <p:cTn id="29" dur="1" fill="hold">
                                          <p:stCondLst>
                                            <p:cond delay="0"/>
                                          </p:stCondLst>
                                        </p:cTn>
                                        <p:tgtEl>
                                          <p:spTgt spid="313372"/>
                                        </p:tgtEl>
                                        <p:attrNameLst>
                                          <p:attrName>style.visibility</p:attrName>
                                        </p:attrNameLst>
                                      </p:cBhvr>
                                      <p:to>
                                        <p:strVal val="visible"/>
                                      </p:to>
                                    </p:set>
                                    <p:animEffect transition="in" filter="blinds(horizontal)">
                                      <p:cBhvr>
                                        <p:cTn id="30" dur="500"/>
                                        <p:tgtEl>
                                          <p:spTgt spid="313372"/>
                                        </p:tgtEl>
                                      </p:cBhvr>
                                    </p:animEffect>
                                  </p:childTnLst>
                                </p:cTn>
                              </p:par>
                            </p:childTnLst>
                          </p:cTn>
                        </p:par>
                        <p:par>
                          <p:cTn id="31" fill="hold" nodeType="afterGroup">
                            <p:stCondLst>
                              <p:cond delay="500"/>
                            </p:stCondLst>
                            <p:childTnLst>
                              <p:par>
                                <p:cTn id="32" presetID="22" presetClass="entr" presetSubtype="8" fill="hold" nodeType="afterEffect">
                                  <p:stCondLst>
                                    <p:cond delay="0"/>
                                  </p:stCondLst>
                                  <p:childTnLst>
                                    <p:set>
                                      <p:cBhvr>
                                        <p:cTn id="33" dur="1" fill="hold">
                                          <p:stCondLst>
                                            <p:cond delay="0"/>
                                          </p:stCondLst>
                                        </p:cTn>
                                        <p:tgtEl>
                                          <p:spTgt spid="313350"/>
                                        </p:tgtEl>
                                        <p:attrNameLst>
                                          <p:attrName>style.visibility</p:attrName>
                                        </p:attrNameLst>
                                      </p:cBhvr>
                                      <p:to>
                                        <p:strVal val="visible"/>
                                      </p:to>
                                    </p:set>
                                    <p:animEffect transition="in" filter="wipe(left)">
                                      <p:cBhvr>
                                        <p:cTn id="34" dur="500"/>
                                        <p:tgtEl>
                                          <p:spTgt spid="31335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nodeType="clickEffect">
                                  <p:stCondLst>
                                    <p:cond delay="0"/>
                                  </p:stCondLst>
                                  <p:childTnLst>
                                    <p:set>
                                      <p:cBhvr>
                                        <p:cTn id="38" dur="1" fill="hold">
                                          <p:stCondLst>
                                            <p:cond delay="0"/>
                                          </p:stCondLst>
                                        </p:cTn>
                                        <p:tgtEl>
                                          <p:spTgt spid="3"/>
                                        </p:tgtEl>
                                        <p:attrNameLst>
                                          <p:attrName>style.visibility</p:attrName>
                                        </p:attrNameLst>
                                      </p:cBhvr>
                                      <p:to>
                                        <p:strVal val="visible"/>
                                      </p:to>
                                    </p:set>
                                    <p:animEffect transition="in" filter="wipe(left)">
                                      <p:cBhvr>
                                        <p:cTn id="39" dur="500"/>
                                        <p:tgtEl>
                                          <p:spTgt spid="3"/>
                                        </p:tgtEl>
                                      </p:cBhvr>
                                    </p:animEffect>
                                  </p:childTnLst>
                                </p:cTn>
                              </p:par>
                            </p:childTnLst>
                          </p:cTn>
                        </p:par>
                        <p:par>
                          <p:cTn id="40" fill="hold" nodeType="afterGroup">
                            <p:stCondLst>
                              <p:cond delay="500"/>
                            </p:stCondLst>
                            <p:childTnLst>
                              <p:par>
                                <p:cTn id="41" presetID="22" presetClass="entr" presetSubtype="2"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right)">
                                      <p:cBhvr>
                                        <p:cTn id="43" dur="500"/>
                                        <p:tgtEl>
                                          <p:spTgt spid="5"/>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3" presetClass="entr" presetSubtype="10" fill="hold" nodeType="click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blinds(horizontal)">
                                      <p:cBhvr>
                                        <p:cTn id="48" dur="500"/>
                                        <p:tgtEl>
                                          <p:spTgt spid="9"/>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3" presetClass="entr" presetSubtype="10" fill="hold" nodeType="clickEffect">
                                  <p:stCondLst>
                                    <p:cond delay="0"/>
                                  </p:stCondLst>
                                  <p:childTnLst>
                                    <p:set>
                                      <p:cBhvr>
                                        <p:cTn id="52" dur="1" fill="hold">
                                          <p:stCondLst>
                                            <p:cond delay="0"/>
                                          </p:stCondLst>
                                        </p:cTn>
                                        <p:tgtEl>
                                          <p:spTgt spid="313845"/>
                                        </p:tgtEl>
                                        <p:attrNameLst>
                                          <p:attrName>style.visibility</p:attrName>
                                        </p:attrNameLst>
                                      </p:cBhvr>
                                      <p:to>
                                        <p:strVal val="visible"/>
                                      </p:to>
                                    </p:set>
                                    <p:animEffect transition="in" filter="blinds(horizontal)">
                                      <p:cBhvr>
                                        <p:cTn id="53" dur="500"/>
                                        <p:tgtEl>
                                          <p:spTgt spid="31384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3" presetClass="entr" presetSubtype="10" fill="hold" nodeType="clickEffect">
                                  <p:stCondLst>
                                    <p:cond delay="0"/>
                                  </p:stCondLst>
                                  <p:childTnLst>
                                    <p:set>
                                      <p:cBhvr>
                                        <p:cTn id="57" dur="1" fill="hold">
                                          <p:stCondLst>
                                            <p:cond delay="0"/>
                                          </p:stCondLst>
                                        </p:cTn>
                                        <p:tgtEl>
                                          <p:spTgt spid="313846"/>
                                        </p:tgtEl>
                                        <p:attrNameLst>
                                          <p:attrName>style.visibility</p:attrName>
                                        </p:attrNameLst>
                                      </p:cBhvr>
                                      <p:to>
                                        <p:strVal val="visible"/>
                                      </p:to>
                                    </p:set>
                                    <p:animEffect transition="in" filter="blinds(horizontal)">
                                      <p:cBhvr>
                                        <p:cTn id="58" dur="500"/>
                                        <p:tgtEl>
                                          <p:spTgt spid="313846"/>
                                        </p:tgtEl>
                                      </p:cBhvr>
                                    </p:animEffect>
                                  </p:childTnLst>
                                </p:cTn>
                              </p:par>
                              <p:par>
                                <p:cTn id="59" presetID="3" presetClass="entr" presetSubtype="10" fill="hold" nodeType="withEffect">
                                  <p:stCondLst>
                                    <p:cond delay="0"/>
                                  </p:stCondLst>
                                  <p:childTnLst>
                                    <p:set>
                                      <p:cBhvr>
                                        <p:cTn id="60" dur="1" fill="hold">
                                          <p:stCondLst>
                                            <p:cond delay="0"/>
                                          </p:stCondLst>
                                        </p:cTn>
                                        <p:tgtEl>
                                          <p:spTgt spid="313847"/>
                                        </p:tgtEl>
                                        <p:attrNameLst>
                                          <p:attrName>style.visibility</p:attrName>
                                        </p:attrNameLst>
                                      </p:cBhvr>
                                      <p:to>
                                        <p:strVal val="visible"/>
                                      </p:to>
                                    </p:set>
                                    <p:animEffect transition="in" filter="blinds(horizontal)">
                                      <p:cBhvr>
                                        <p:cTn id="61" dur="500"/>
                                        <p:tgtEl>
                                          <p:spTgt spid="313847"/>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8" fill="hold" nodeType="click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wipe(left)">
                                      <p:cBhvr>
                                        <p:cTn id="66" dur="500"/>
                                        <p:tgtEl>
                                          <p:spTgt spid="4"/>
                                        </p:tgtEl>
                                      </p:cBhvr>
                                    </p:animEffect>
                                  </p:childTnLst>
                                </p:cTn>
                              </p:par>
                            </p:childTnLst>
                          </p:cTn>
                        </p:par>
                        <p:par>
                          <p:cTn id="67" fill="hold" nodeType="afterGroup">
                            <p:stCondLst>
                              <p:cond delay="500"/>
                            </p:stCondLst>
                            <p:childTnLst>
                              <p:par>
                                <p:cTn id="68" presetID="22" presetClass="entr" presetSubtype="2" fill="hold" nodeType="afterEffect">
                                  <p:stCondLst>
                                    <p:cond delay="0"/>
                                  </p:stCondLst>
                                  <p:childTnLst>
                                    <p:set>
                                      <p:cBhvr>
                                        <p:cTn id="69" dur="1" fill="hold">
                                          <p:stCondLst>
                                            <p:cond delay="0"/>
                                          </p:stCondLst>
                                        </p:cTn>
                                        <p:tgtEl>
                                          <p:spTgt spid="313368"/>
                                        </p:tgtEl>
                                        <p:attrNameLst>
                                          <p:attrName>style.visibility</p:attrName>
                                        </p:attrNameLst>
                                      </p:cBhvr>
                                      <p:to>
                                        <p:strVal val="visible"/>
                                      </p:to>
                                    </p:set>
                                    <p:animEffect transition="in" filter="wipe(right)">
                                      <p:cBhvr>
                                        <p:cTn id="70" dur="500"/>
                                        <p:tgtEl>
                                          <p:spTgt spid="313368"/>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animEffect transition="in" filter="wipe(left)">
                                      <p:cBhvr>
                                        <p:cTn id="7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3372" grpId="0"/>
    </p:bldLst>
  </p:timing>
</p:sld>
</file>

<file path=ppt/slides/slide6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43773" name="Text Box 29">
            <a:extLst>
              <a:ext uri="{FF2B5EF4-FFF2-40B4-BE49-F238E27FC236}">
                <a16:creationId xmlns:a16="http://schemas.microsoft.com/office/drawing/2014/main" id="{51BF103B-C35E-C46A-7F0C-C05FE87CFC99}"/>
              </a:ext>
            </a:extLst>
          </p:cNvPr>
          <p:cNvSpPr txBox="1">
            <a:spLocks noChangeArrowheads="1"/>
          </p:cNvSpPr>
          <p:nvPr/>
        </p:nvSpPr>
        <p:spPr bwMode="auto">
          <a:xfrm>
            <a:off x="971550" y="4014788"/>
            <a:ext cx="4591050" cy="647700"/>
          </a:xfrm>
          <a:prstGeom prst="rect">
            <a:avLst/>
          </a:prstGeom>
          <a:noFill/>
          <a:ln w="38100">
            <a:noFill/>
            <a:miter lim="800000"/>
          </a:ln>
          <a:effectLst/>
        </p:spPr>
        <p:txBody>
          <a:bodyPr lIns="90000" tIns="46800" rIns="90000" bIns="46800" anchor="ctr">
            <a:spAutoFit/>
          </a:bodyPr>
          <a:lstStyle/>
          <a:p>
            <a:pPr>
              <a:lnSpc>
                <a:spcPct val="130000"/>
              </a:lnSpc>
              <a:defRPr/>
            </a:pPr>
            <a:r>
              <a:rPr kumimoji="1" lang="en-US" altLang="zh-CN" b="1" i="0" dirty="0">
                <a:solidFill>
                  <a:schemeClr val="hlink"/>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en-US" altLang="zh-CN" b="1" dirty="0">
                <a:solidFill>
                  <a:srgbClr val="0000FF"/>
                </a:solidFill>
                <a:effectLst>
                  <a:outerShdw blurRad="38100" dist="38100" dir="2700000" algn="tl">
                    <a:srgbClr val="C0C0C0"/>
                  </a:outerShdw>
                </a:effectLst>
                <a:ea typeface="宋体" panose="02010600030101010101" pitchFamily="2" charset="-122"/>
                <a:cs typeface="+mn-cs"/>
              </a:rPr>
              <a:t>R</a:t>
            </a:r>
            <a:r>
              <a:rPr kumimoji="1" lang="en-US" altLang="zh-CN" sz="2400" b="1" i="0" baseline="-25000" dirty="0">
                <a:solidFill>
                  <a:srgbClr val="0000FF"/>
                </a:solidFill>
                <a:effectLst>
                  <a:outerShdw blurRad="38100" dist="38100" dir="2700000" algn="tl">
                    <a:srgbClr val="C0C0C0"/>
                  </a:outerShdw>
                </a:effectLst>
                <a:ea typeface="宋体" panose="02010600030101010101" pitchFamily="2" charset="-122"/>
                <a:cs typeface="+mn-cs"/>
              </a:rPr>
              <a:t>E</a:t>
            </a:r>
            <a:r>
              <a:rPr kumimoji="1" lang="zh-CN" altLang="en-US" b="1" i="0" dirty="0">
                <a:solidFill>
                  <a:srgbClr val="0000FF"/>
                </a:solidFill>
                <a:effectLst>
                  <a:outerShdw blurRad="38100" dist="38100" dir="2700000" algn="tl">
                    <a:srgbClr val="C0C0C0"/>
                  </a:outerShdw>
                </a:effectLst>
                <a:ea typeface="宋体" panose="02010600030101010101" pitchFamily="2" charset="-122"/>
                <a:cs typeface="+mn-cs"/>
              </a:rPr>
              <a:t>：</a:t>
            </a:r>
            <a:r>
              <a:rPr kumimoji="1" lang="zh-CN" altLang="en-US" b="1" i="0" dirty="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温度补偿电阻</a:t>
            </a:r>
            <a:r>
              <a:rPr kumimoji="1" lang="zh-CN" altLang="en-US" b="1" i="0" dirty="0">
                <a:solidFill>
                  <a:srgbClr val="99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endParaRPr kumimoji="1" lang="zh-CN" altLang="en-US" b="1" dirty="0">
              <a:solidFill>
                <a:srgbClr val="66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endParaRPr>
          </a:p>
        </p:txBody>
      </p:sp>
      <p:sp>
        <p:nvSpPr>
          <p:cNvPr id="543774" name="Rectangle 30">
            <a:extLst>
              <a:ext uri="{FF2B5EF4-FFF2-40B4-BE49-F238E27FC236}">
                <a16:creationId xmlns:a16="http://schemas.microsoft.com/office/drawing/2014/main" id="{DCD08860-6542-443C-D9DF-A7C5DD453319}"/>
              </a:ext>
            </a:extLst>
          </p:cNvPr>
          <p:cNvSpPr>
            <a:spLocks noChangeArrowheads="1"/>
          </p:cNvSpPr>
          <p:nvPr/>
        </p:nvSpPr>
        <p:spPr bwMode="auto">
          <a:xfrm>
            <a:off x="927100" y="434975"/>
            <a:ext cx="2601913" cy="519113"/>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Q</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点稳定的过程</a:t>
            </a:r>
          </a:p>
        </p:txBody>
      </p:sp>
      <p:sp>
        <p:nvSpPr>
          <p:cNvPr id="79876" name="AutoShape 31">
            <a:hlinkClick r:id="" action="ppaction://hlinkshowjump?jump=previousslide" highlightClick="1"/>
            <a:extLst>
              <a:ext uri="{FF2B5EF4-FFF2-40B4-BE49-F238E27FC236}">
                <a16:creationId xmlns:a16="http://schemas.microsoft.com/office/drawing/2014/main" id="{BF9587E2-04C0-46F3-3CAB-529B09BF266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9877" name="AutoShape 32">
            <a:hlinkClick r:id="" action="ppaction://hlinkshowjump?jump=nextslide" highlightClick="1"/>
            <a:extLst>
              <a:ext uri="{FF2B5EF4-FFF2-40B4-BE49-F238E27FC236}">
                <a16:creationId xmlns:a16="http://schemas.microsoft.com/office/drawing/2014/main" id="{4910718D-FF52-7F7A-CC3D-25F1BDF8813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9878" name="AutoShape 33">
            <a:hlinkClick r:id="" action="ppaction://hlinkshowjump?jump=firstslide" highlightClick="1"/>
            <a:extLst>
              <a:ext uri="{FF2B5EF4-FFF2-40B4-BE49-F238E27FC236}">
                <a16:creationId xmlns:a16="http://schemas.microsoft.com/office/drawing/2014/main" id="{F6AC1E59-D63C-7351-5A95-B976803AC89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9879" name="AutoShape 34">
            <a:hlinkClick r:id="" action="ppaction://hlinkshowjump?jump=lastslideviewed" highlightClick="1"/>
            <a:extLst>
              <a:ext uri="{FF2B5EF4-FFF2-40B4-BE49-F238E27FC236}">
                <a16:creationId xmlns:a16="http://schemas.microsoft.com/office/drawing/2014/main" id="{D7401DA9-C9EB-C8F6-53AD-6D284914BAD1}"/>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79880" name="Text Box 35">
            <a:extLst>
              <a:ext uri="{FF2B5EF4-FFF2-40B4-BE49-F238E27FC236}">
                <a16:creationId xmlns:a16="http://schemas.microsoft.com/office/drawing/2014/main" id="{FCC686DD-18BD-3144-FB90-C3A13B57E87D}"/>
              </a:ext>
            </a:extLst>
          </p:cNvPr>
          <p:cNvSpPr txBox="1">
            <a:spLocks noChangeArrowheads="1"/>
          </p:cNvSpPr>
          <p:nvPr/>
        </p:nvSpPr>
        <p:spPr bwMode="auto">
          <a:xfrm>
            <a:off x="4351338" y="1493838"/>
            <a:ext cx="669925"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3399"/>
                </a:solidFill>
                <a:ea typeface="楷体_GB2312" pitchFamily="49" charset="-122"/>
              </a:rPr>
              <a:t>V</a:t>
            </a:r>
            <a:r>
              <a:rPr lang="en-US" altLang="zh-CN" b="1" baseline="-25000">
                <a:solidFill>
                  <a:srgbClr val="003399"/>
                </a:solidFill>
                <a:ea typeface="楷体_GB2312" pitchFamily="49" charset="-122"/>
              </a:rPr>
              <a:t>B</a:t>
            </a:r>
            <a:endParaRPr lang="en-US" altLang="zh-CN" b="1">
              <a:solidFill>
                <a:srgbClr val="003399"/>
              </a:solidFill>
              <a:ea typeface="楷体_GB2312" pitchFamily="49" charset="-122"/>
            </a:endParaRPr>
          </a:p>
        </p:txBody>
      </p:sp>
      <p:sp>
        <p:nvSpPr>
          <p:cNvPr id="79881" name="Text Box 36">
            <a:extLst>
              <a:ext uri="{FF2B5EF4-FFF2-40B4-BE49-F238E27FC236}">
                <a16:creationId xmlns:a16="http://schemas.microsoft.com/office/drawing/2014/main" id="{A03906D0-0803-CB1F-49A1-4D8508F0164C}"/>
              </a:ext>
            </a:extLst>
          </p:cNvPr>
          <p:cNvSpPr txBox="1">
            <a:spLocks noChangeArrowheads="1"/>
          </p:cNvSpPr>
          <p:nvPr/>
        </p:nvSpPr>
        <p:spPr bwMode="auto">
          <a:xfrm>
            <a:off x="5337175" y="1943100"/>
            <a:ext cx="685800"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3399"/>
                </a:solidFill>
                <a:ea typeface="楷体_GB2312" pitchFamily="49" charset="-122"/>
              </a:rPr>
              <a:t>V</a:t>
            </a:r>
            <a:r>
              <a:rPr lang="en-US" altLang="zh-CN" b="1" baseline="-25000">
                <a:solidFill>
                  <a:srgbClr val="003399"/>
                </a:solidFill>
                <a:ea typeface="楷体_GB2312" pitchFamily="49" charset="-122"/>
              </a:rPr>
              <a:t>E</a:t>
            </a:r>
            <a:endParaRPr lang="en-US" altLang="zh-CN" b="1">
              <a:solidFill>
                <a:srgbClr val="003399"/>
              </a:solidFill>
              <a:ea typeface="楷体_GB2312" pitchFamily="49" charset="-122"/>
            </a:endParaRPr>
          </a:p>
        </p:txBody>
      </p:sp>
      <p:grpSp>
        <p:nvGrpSpPr>
          <p:cNvPr id="79882" name="Group 37">
            <a:extLst>
              <a:ext uri="{FF2B5EF4-FFF2-40B4-BE49-F238E27FC236}">
                <a16:creationId xmlns:a16="http://schemas.microsoft.com/office/drawing/2014/main" id="{0C3DCFA7-864C-0269-42B5-7AE8B60188FE}"/>
              </a:ext>
            </a:extLst>
          </p:cNvPr>
          <p:cNvGrpSpPr>
            <a:grpSpLocks/>
          </p:cNvGrpSpPr>
          <p:nvPr/>
        </p:nvGrpSpPr>
        <p:grpSpPr bwMode="auto">
          <a:xfrm>
            <a:off x="2681288" y="458788"/>
            <a:ext cx="4722812" cy="3567112"/>
            <a:chOff x="48" y="1065"/>
            <a:chExt cx="2975" cy="2247"/>
          </a:xfrm>
        </p:grpSpPr>
        <p:sp>
          <p:nvSpPr>
            <p:cNvPr id="79883" name="Line 38">
              <a:extLst>
                <a:ext uri="{FF2B5EF4-FFF2-40B4-BE49-F238E27FC236}">
                  <a16:creationId xmlns:a16="http://schemas.microsoft.com/office/drawing/2014/main" id="{70F4DF8A-B70E-CDF4-FD20-7CCFFE237030}"/>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884" name="Text Box 39">
              <a:extLst>
                <a:ext uri="{FF2B5EF4-FFF2-40B4-BE49-F238E27FC236}">
                  <a16:creationId xmlns:a16="http://schemas.microsoft.com/office/drawing/2014/main" id="{7DB94CFF-B39E-B77B-C9A9-5CD4D0DB3D2C}"/>
                </a:ext>
              </a:extLst>
            </p:cNvPr>
            <p:cNvSpPr txBox="1">
              <a:spLocks noChangeArrowheads="1"/>
            </p:cNvSpPr>
            <p:nvPr/>
          </p:nvSpPr>
          <p:spPr bwMode="auto">
            <a:xfrm>
              <a:off x="784" y="1262"/>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79885" name="Line 40">
              <a:extLst>
                <a:ext uri="{FF2B5EF4-FFF2-40B4-BE49-F238E27FC236}">
                  <a16:creationId xmlns:a16="http://schemas.microsoft.com/office/drawing/2014/main" id="{AED4EF3E-E21B-1827-6D8E-BA5B1CCC9581}"/>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886" name="Line 41">
              <a:extLst>
                <a:ext uri="{FF2B5EF4-FFF2-40B4-BE49-F238E27FC236}">
                  <a16:creationId xmlns:a16="http://schemas.microsoft.com/office/drawing/2014/main" id="{52962AA1-2CDC-8708-CA50-92A7ECB3BDE4}"/>
                </a:ext>
              </a:extLst>
            </p:cNvPr>
            <p:cNvSpPr>
              <a:spLocks noChangeShapeType="1"/>
            </p:cNvSpPr>
            <p:nvPr/>
          </p:nvSpPr>
          <p:spPr bwMode="auto">
            <a:xfrm flipH="1" flipV="1">
              <a:off x="1188" y="1097"/>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887" name="Rectangle 42">
              <a:extLst>
                <a:ext uri="{FF2B5EF4-FFF2-40B4-BE49-F238E27FC236}">
                  <a16:creationId xmlns:a16="http://schemas.microsoft.com/office/drawing/2014/main" id="{4B15E65D-C0E5-9944-30F2-2D501EC79798}"/>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9888" name="Line 43">
              <a:extLst>
                <a:ext uri="{FF2B5EF4-FFF2-40B4-BE49-F238E27FC236}">
                  <a16:creationId xmlns:a16="http://schemas.microsoft.com/office/drawing/2014/main" id="{2341E1CD-664F-DD8B-EDF8-F70052AECC8B}"/>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889" name="Line 44">
              <a:extLst>
                <a:ext uri="{FF2B5EF4-FFF2-40B4-BE49-F238E27FC236}">
                  <a16:creationId xmlns:a16="http://schemas.microsoft.com/office/drawing/2014/main" id="{BB410DBD-FA59-3A44-723C-9FADA3614BF7}"/>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9890" name="Line 45">
              <a:extLst>
                <a:ext uri="{FF2B5EF4-FFF2-40B4-BE49-F238E27FC236}">
                  <a16:creationId xmlns:a16="http://schemas.microsoft.com/office/drawing/2014/main" id="{123B4E2E-CD4A-0BAD-1977-103B460E595D}"/>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9891" name="Line 46">
              <a:extLst>
                <a:ext uri="{FF2B5EF4-FFF2-40B4-BE49-F238E27FC236}">
                  <a16:creationId xmlns:a16="http://schemas.microsoft.com/office/drawing/2014/main" id="{432CEEF2-E6C7-2557-B48D-777C1370FE8B}"/>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79892" name="Line 47">
              <a:extLst>
                <a:ext uri="{FF2B5EF4-FFF2-40B4-BE49-F238E27FC236}">
                  <a16:creationId xmlns:a16="http://schemas.microsoft.com/office/drawing/2014/main" id="{F7BEC67E-0CDC-CC2E-6474-988D835CB1E3}"/>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9893" name="Line 48">
              <a:extLst>
                <a:ext uri="{FF2B5EF4-FFF2-40B4-BE49-F238E27FC236}">
                  <a16:creationId xmlns:a16="http://schemas.microsoft.com/office/drawing/2014/main" id="{8DC1D296-B55E-982F-7C94-7DD82C05C7FA}"/>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9894" name="Line 49">
              <a:extLst>
                <a:ext uri="{FF2B5EF4-FFF2-40B4-BE49-F238E27FC236}">
                  <a16:creationId xmlns:a16="http://schemas.microsoft.com/office/drawing/2014/main" id="{29214FDD-1298-D19A-D581-33C3C8AE18F8}"/>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9895" name="Line 50">
              <a:extLst>
                <a:ext uri="{FF2B5EF4-FFF2-40B4-BE49-F238E27FC236}">
                  <a16:creationId xmlns:a16="http://schemas.microsoft.com/office/drawing/2014/main" id="{C14FF2AC-0350-D372-CEC7-B09BA58A5BD3}"/>
                </a:ext>
              </a:extLst>
            </p:cNvPr>
            <p:cNvSpPr>
              <a:spLocks noChangeShapeType="1"/>
            </p:cNvSpPr>
            <p:nvPr/>
          </p:nvSpPr>
          <p:spPr bwMode="auto">
            <a:xfrm>
              <a:off x="911" y="2074"/>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9896" name="Line 51">
              <a:extLst>
                <a:ext uri="{FF2B5EF4-FFF2-40B4-BE49-F238E27FC236}">
                  <a16:creationId xmlns:a16="http://schemas.microsoft.com/office/drawing/2014/main" id="{3C669388-7492-4F5B-6707-1F06C4418AA4}"/>
                </a:ext>
              </a:extLst>
            </p:cNvPr>
            <p:cNvSpPr>
              <a:spLocks noChangeShapeType="1"/>
            </p:cNvSpPr>
            <p:nvPr/>
          </p:nvSpPr>
          <p:spPr bwMode="auto">
            <a:xfrm>
              <a:off x="480" y="3142"/>
              <a:ext cx="2142"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9897" name="Line 52">
              <a:extLst>
                <a:ext uri="{FF2B5EF4-FFF2-40B4-BE49-F238E27FC236}">
                  <a16:creationId xmlns:a16="http://schemas.microsoft.com/office/drawing/2014/main" id="{311916AC-1499-C45B-A43D-B91095F82AD6}"/>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79898" name="Rectangle 53">
              <a:extLst>
                <a:ext uri="{FF2B5EF4-FFF2-40B4-BE49-F238E27FC236}">
                  <a16:creationId xmlns:a16="http://schemas.microsoft.com/office/drawing/2014/main" id="{78AFD56C-26A4-0206-3D4A-CE452C0D8CAC}"/>
                </a:ext>
              </a:extLst>
            </p:cNvPr>
            <p:cNvSpPr>
              <a:spLocks noChangeArrowheads="1"/>
            </p:cNvSpPr>
            <p:nvPr/>
          </p:nvSpPr>
          <p:spPr bwMode="auto">
            <a:xfrm>
              <a:off x="1766"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9899" name="Oval 54">
              <a:extLst>
                <a:ext uri="{FF2B5EF4-FFF2-40B4-BE49-F238E27FC236}">
                  <a16:creationId xmlns:a16="http://schemas.microsoft.com/office/drawing/2014/main" id="{91F084D5-617B-509B-5BA7-1A9AD3138E68}"/>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79900" name="Group 55">
              <a:extLst>
                <a:ext uri="{FF2B5EF4-FFF2-40B4-BE49-F238E27FC236}">
                  <a16:creationId xmlns:a16="http://schemas.microsoft.com/office/drawing/2014/main" id="{4A51DB0A-5376-D025-DEF5-09E52542B2DD}"/>
                </a:ext>
              </a:extLst>
            </p:cNvPr>
            <p:cNvGrpSpPr>
              <a:grpSpLocks/>
            </p:cNvGrpSpPr>
            <p:nvPr/>
          </p:nvGrpSpPr>
          <p:grpSpPr bwMode="auto">
            <a:xfrm>
              <a:off x="848" y="1951"/>
              <a:ext cx="68" cy="262"/>
              <a:chOff x="3454" y="2018"/>
              <a:chExt cx="96" cy="328"/>
            </a:xfrm>
          </p:grpSpPr>
          <p:sp>
            <p:nvSpPr>
              <p:cNvPr id="79901" name="Line 56">
                <a:extLst>
                  <a:ext uri="{FF2B5EF4-FFF2-40B4-BE49-F238E27FC236}">
                    <a16:creationId xmlns:a16="http://schemas.microsoft.com/office/drawing/2014/main" id="{A4FD0CCD-53CE-993B-05A3-3B107565A801}"/>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02" name="Line 57">
                <a:extLst>
                  <a:ext uri="{FF2B5EF4-FFF2-40B4-BE49-F238E27FC236}">
                    <a16:creationId xmlns:a16="http://schemas.microsoft.com/office/drawing/2014/main" id="{6AA55E87-DFBC-51E3-B6CB-0CD75AAFE783}"/>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9903" name="Line 58">
              <a:extLst>
                <a:ext uri="{FF2B5EF4-FFF2-40B4-BE49-F238E27FC236}">
                  <a16:creationId xmlns:a16="http://schemas.microsoft.com/office/drawing/2014/main" id="{283E12BB-7500-C241-FE8C-894C91F409A3}"/>
                </a:ext>
              </a:extLst>
            </p:cNvPr>
            <p:cNvSpPr>
              <a:spLocks noChangeShapeType="1"/>
            </p:cNvSpPr>
            <p:nvPr/>
          </p:nvSpPr>
          <p:spPr bwMode="auto">
            <a:xfrm>
              <a:off x="480" y="2074"/>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9904" name="Group 59">
              <a:extLst>
                <a:ext uri="{FF2B5EF4-FFF2-40B4-BE49-F238E27FC236}">
                  <a16:creationId xmlns:a16="http://schemas.microsoft.com/office/drawing/2014/main" id="{B9AD0230-E4E4-B3EF-90CD-42975D4025B2}"/>
                </a:ext>
              </a:extLst>
            </p:cNvPr>
            <p:cNvGrpSpPr>
              <a:grpSpLocks/>
            </p:cNvGrpSpPr>
            <p:nvPr/>
          </p:nvGrpSpPr>
          <p:grpSpPr bwMode="auto">
            <a:xfrm flipH="1">
              <a:off x="2263" y="1712"/>
              <a:ext cx="69" cy="261"/>
              <a:chOff x="3454" y="2018"/>
              <a:chExt cx="96" cy="328"/>
            </a:xfrm>
          </p:grpSpPr>
          <p:sp>
            <p:nvSpPr>
              <p:cNvPr id="79905" name="Line 60">
                <a:extLst>
                  <a:ext uri="{FF2B5EF4-FFF2-40B4-BE49-F238E27FC236}">
                    <a16:creationId xmlns:a16="http://schemas.microsoft.com/office/drawing/2014/main" id="{596CA1DD-5480-481A-306D-FE1CA9C6EF3B}"/>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06" name="Line 61">
                <a:extLst>
                  <a:ext uri="{FF2B5EF4-FFF2-40B4-BE49-F238E27FC236}">
                    <a16:creationId xmlns:a16="http://schemas.microsoft.com/office/drawing/2014/main" id="{911F64A3-C3FD-1CEB-7758-AD819716EC14}"/>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9907" name="Line 62">
              <a:extLst>
                <a:ext uri="{FF2B5EF4-FFF2-40B4-BE49-F238E27FC236}">
                  <a16:creationId xmlns:a16="http://schemas.microsoft.com/office/drawing/2014/main" id="{A3CB40E8-9C72-DD82-4ED0-559B295A6BB1}"/>
                </a:ext>
              </a:extLst>
            </p:cNvPr>
            <p:cNvSpPr>
              <a:spLocks noChangeShapeType="1"/>
            </p:cNvSpPr>
            <p:nvPr/>
          </p:nvSpPr>
          <p:spPr bwMode="auto">
            <a:xfrm flipH="1" flipV="1">
              <a:off x="2328" y="1828"/>
              <a:ext cx="295" cy="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08" name="Line 63">
              <a:extLst>
                <a:ext uri="{FF2B5EF4-FFF2-40B4-BE49-F238E27FC236}">
                  <a16:creationId xmlns:a16="http://schemas.microsoft.com/office/drawing/2014/main" id="{846C908D-A882-17C6-B7D1-A6054BD8B2D6}"/>
                </a:ext>
              </a:extLst>
            </p:cNvPr>
            <p:cNvSpPr>
              <a:spLocks noChangeShapeType="1"/>
            </p:cNvSpPr>
            <p:nvPr/>
          </p:nvSpPr>
          <p:spPr bwMode="auto">
            <a:xfrm>
              <a:off x="1809" y="1835"/>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09" name="Text Box 64">
              <a:extLst>
                <a:ext uri="{FF2B5EF4-FFF2-40B4-BE49-F238E27FC236}">
                  <a16:creationId xmlns:a16="http://schemas.microsoft.com/office/drawing/2014/main" id="{DAE7338F-7077-D1C8-15B9-9C09EC177805}"/>
                </a:ext>
              </a:extLst>
            </p:cNvPr>
            <p:cNvSpPr txBox="1">
              <a:spLocks noChangeArrowheads="1"/>
            </p:cNvSpPr>
            <p:nvPr/>
          </p:nvSpPr>
          <p:spPr bwMode="auto">
            <a:xfrm>
              <a:off x="1415" y="1326"/>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sp>
          <p:nvSpPr>
            <p:cNvPr id="79910" name="Text Box 65">
              <a:extLst>
                <a:ext uri="{FF2B5EF4-FFF2-40B4-BE49-F238E27FC236}">
                  <a16:creationId xmlns:a16="http://schemas.microsoft.com/office/drawing/2014/main" id="{B23744D7-7060-587E-4B94-2003B8A332E7}"/>
                </a:ext>
              </a:extLst>
            </p:cNvPr>
            <p:cNvSpPr txBox="1">
              <a:spLocks noChangeArrowheads="1"/>
            </p:cNvSpPr>
            <p:nvPr/>
          </p:nvSpPr>
          <p:spPr bwMode="auto">
            <a:xfrm>
              <a:off x="690" y="1605"/>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1</a:t>
              </a:r>
              <a:endParaRPr lang="en-US" altLang="zh-CN" i="0">
                <a:solidFill>
                  <a:schemeClr val="tx1"/>
                </a:solidFill>
              </a:endParaRPr>
            </a:p>
          </p:txBody>
        </p:sp>
        <p:sp>
          <p:nvSpPr>
            <p:cNvPr id="79911" name="Text Box 66">
              <a:extLst>
                <a:ext uri="{FF2B5EF4-FFF2-40B4-BE49-F238E27FC236}">
                  <a16:creationId xmlns:a16="http://schemas.microsoft.com/office/drawing/2014/main" id="{BAFF2B64-EDF8-410E-A8FD-CDE98B4A1521}"/>
                </a:ext>
              </a:extLst>
            </p:cNvPr>
            <p:cNvSpPr txBox="1">
              <a:spLocks noChangeArrowheads="1"/>
            </p:cNvSpPr>
            <p:nvPr/>
          </p:nvSpPr>
          <p:spPr bwMode="auto">
            <a:xfrm>
              <a:off x="2140" y="1382"/>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2</a:t>
              </a:r>
              <a:endParaRPr lang="en-US" altLang="zh-CN" i="0">
                <a:solidFill>
                  <a:schemeClr val="tx1"/>
                </a:solidFill>
              </a:endParaRPr>
            </a:p>
          </p:txBody>
        </p:sp>
        <p:grpSp>
          <p:nvGrpSpPr>
            <p:cNvPr id="79912" name="Group 67">
              <a:extLst>
                <a:ext uri="{FF2B5EF4-FFF2-40B4-BE49-F238E27FC236}">
                  <a16:creationId xmlns:a16="http://schemas.microsoft.com/office/drawing/2014/main" id="{C7E76575-4EC6-C26D-D57D-9F17D1529412}"/>
                </a:ext>
              </a:extLst>
            </p:cNvPr>
            <p:cNvGrpSpPr>
              <a:grpSpLocks/>
            </p:cNvGrpSpPr>
            <p:nvPr/>
          </p:nvGrpSpPr>
          <p:grpSpPr bwMode="auto">
            <a:xfrm>
              <a:off x="1740" y="3150"/>
              <a:ext cx="146" cy="162"/>
              <a:chOff x="2898" y="3684"/>
              <a:chExt cx="204" cy="204"/>
            </a:xfrm>
          </p:grpSpPr>
          <p:sp>
            <p:nvSpPr>
              <p:cNvPr id="79913" name="Line 68">
                <a:extLst>
                  <a:ext uri="{FF2B5EF4-FFF2-40B4-BE49-F238E27FC236}">
                    <a16:creationId xmlns:a16="http://schemas.microsoft.com/office/drawing/2014/main" id="{AE10D6C5-2C5C-F42E-780D-DF9EF94425FA}"/>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14" name="Line 69">
                <a:extLst>
                  <a:ext uri="{FF2B5EF4-FFF2-40B4-BE49-F238E27FC236}">
                    <a16:creationId xmlns:a16="http://schemas.microsoft.com/office/drawing/2014/main" id="{EA41C8DF-CE4F-4B57-042E-3EBBF4A9804E}"/>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9915" name="Oval 70">
              <a:extLst>
                <a:ext uri="{FF2B5EF4-FFF2-40B4-BE49-F238E27FC236}">
                  <a16:creationId xmlns:a16="http://schemas.microsoft.com/office/drawing/2014/main" id="{05489963-CBA7-81E3-5C27-5D59D506C642}"/>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9916" name="Rectangle 71">
              <a:extLst>
                <a:ext uri="{FF2B5EF4-FFF2-40B4-BE49-F238E27FC236}">
                  <a16:creationId xmlns:a16="http://schemas.microsoft.com/office/drawing/2014/main" id="{B5A8DDB4-AE75-8B79-80AB-1D9DAD47A604}"/>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9917" name="Text Box 72">
              <a:extLst>
                <a:ext uri="{FF2B5EF4-FFF2-40B4-BE49-F238E27FC236}">
                  <a16:creationId xmlns:a16="http://schemas.microsoft.com/office/drawing/2014/main" id="{4B28EDBF-A6F3-406E-B153-9040A79E0ABF}"/>
                </a:ext>
              </a:extLst>
            </p:cNvPr>
            <p:cNvSpPr txBox="1">
              <a:spLocks noChangeArrowheads="1"/>
            </p:cNvSpPr>
            <p:nvPr/>
          </p:nvSpPr>
          <p:spPr bwMode="auto">
            <a:xfrm>
              <a:off x="761" y="2382"/>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79918" name="Rectangle 73">
              <a:extLst>
                <a:ext uri="{FF2B5EF4-FFF2-40B4-BE49-F238E27FC236}">
                  <a16:creationId xmlns:a16="http://schemas.microsoft.com/office/drawing/2014/main" id="{32EA6002-4EB5-AAE1-5313-9640B02D485B}"/>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9919" name="Line 74">
              <a:extLst>
                <a:ext uri="{FF2B5EF4-FFF2-40B4-BE49-F238E27FC236}">
                  <a16:creationId xmlns:a16="http://schemas.microsoft.com/office/drawing/2014/main" id="{DA42DD66-E6A9-3956-621B-ED8A4CEF0FFB}"/>
                </a:ext>
              </a:extLst>
            </p:cNvPr>
            <p:cNvSpPr>
              <a:spLocks noChangeShapeType="1"/>
            </p:cNvSpPr>
            <p:nvPr/>
          </p:nvSpPr>
          <p:spPr bwMode="auto">
            <a:xfrm flipH="1">
              <a:off x="2610" y="1845"/>
              <a:ext cx="0"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20" name="Rectangle 75">
              <a:extLst>
                <a:ext uri="{FF2B5EF4-FFF2-40B4-BE49-F238E27FC236}">
                  <a16:creationId xmlns:a16="http://schemas.microsoft.com/office/drawing/2014/main" id="{9BDCA41B-CDAF-31A5-6E0E-EC5D0B467CB1}"/>
                </a:ext>
              </a:extLst>
            </p:cNvPr>
            <p:cNvSpPr>
              <a:spLocks noChangeArrowheads="1"/>
            </p:cNvSpPr>
            <p:nvPr/>
          </p:nvSpPr>
          <p:spPr bwMode="auto">
            <a:xfrm>
              <a:off x="2563" y="2325"/>
              <a:ext cx="93" cy="32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9921" name="Line 76">
              <a:extLst>
                <a:ext uri="{FF2B5EF4-FFF2-40B4-BE49-F238E27FC236}">
                  <a16:creationId xmlns:a16="http://schemas.microsoft.com/office/drawing/2014/main" id="{0F863268-7D5E-A483-6E5B-89C0C42ADFEE}"/>
                </a:ext>
              </a:extLst>
            </p:cNvPr>
            <p:cNvSpPr>
              <a:spLocks noChangeShapeType="1"/>
            </p:cNvSpPr>
            <p:nvPr/>
          </p:nvSpPr>
          <p:spPr bwMode="auto">
            <a:xfrm>
              <a:off x="1813" y="2341"/>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79922" name="Group 77">
              <a:extLst>
                <a:ext uri="{FF2B5EF4-FFF2-40B4-BE49-F238E27FC236}">
                  <a16:creationId xmlns:a16="http://schemas.microsoft.com/office/drawing/2014/main" id="{9B512DF7-52ED-81A0-B2AF-02636CFB3D1D}"/>
                </a:ext>
              </a:extLst>
            </p:cNvPr>
            <p:cNvGrpSpPr>
              <a:grpSpLocks/>
            </p:cNvGrpSpPr>
            <p:nvPr/>
          </p:nvGrpSpPr>
          <p:grpSpPr bwMode="auto">
            <a:xfrm>
              <a:off x="1985" y="2580"/>
              <a:ext cx="196" cy="76"/>
              <a:chOff x="2460" y="2076"/>
              <a:chExt cx="276" cy="96"/>
            </a:xfrm>
          </p:grpSpPr>
          <p:sp>
            <p:nvSpPr>
              <p:cNvPr id="79923" name="Line 78">
                <a:extLst>
                  <a:ext uri="{FF2B5EF4-FFF2-40B4-BE49-F238E27FC236}">
                    <a16:creationId xmlns:a16="http://schemas.microsoft.com/office/drawing/2014/main" id="{192EAEAB-843E-2586-C8AE-A4EB94357C61}"/>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24" name="Line 79">
                <a:extLst>
                  <a:ext uri="{FF2B5EF4-FFF2-40B4-BE49-F238E27FC236}">
                    <a16:creationId xmlns:a16="http://schemas.microsoft.com/office/drawing/2014/main" id="{5D472F7F-0628-5C66-D9EC-28CF7699C7A9}"/>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79925" name="Line 80">
              <a:extLst>
                <a:ext uri="{FF2B5EF4-FFF2-40B4-BE49-F238E27FC236}">
                  <a16:creationId xmlns:a16="http://schemas.microsoft.com/office/drawing/2014/main" id="{1A12FCFC-60F4-3329-36AF-BB48DA82220B}"/>
                </a:ext>
              </a:extLst>
            </p:cNvPr>
            <p:cNvSpPr>
              <a:spLocks noChangeShapeType="1"/>
            </p:cNvSpPr>
            <p:nvPr/>
          </p:nvSpPr>
          <p:spPr bwMode="auto">
            <a:xfrm>
              <a:off x="2079" y="2331"/>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26" name="Line 81">
              <a:extLst>
                <a:ext uri="{FF2B5EF4-FFF2-40B4-BE49-F238E27FC236}">
                  <a16:creationId xmlns:a16="http://schemas.microsoft.com/office/drawing/2014/main" id="{174E7E65-00F2-E13C-63DA-A92EB8FA0E6F}"/>
                </a:ext>
              </a:extLst>
            </p:cNvPr>
            <p:cNvSpPr>
              <a:spLocks noChangeShapeType="1"/>
            </p:cNvSpPr>
            <p:nvPr/>
          </p:nvSpPr>
          <p:spPr bwMode="auto">
            <a:xfrm>
              <a:off x="2079" y="2656"/>
              <a:ext cx="0" cy="5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27" name="Text Box 82">
              <a:extLst>
                <a:ext uri="{FF2B5EF4-FFF2-40B4-BE49-F238E27FC236}">
                  <a16:creationId xmlns:a16="http://schemas.microsoft.com/office/drawing/2014/main" id="{D7D30C90-9AAA-2097-DAF3-B023FBE8E001}"/>
                </a:ext>
              </a:extLst>
            </p:cNvPr>
            <p:cNvSpPr txBox="1">
              <a:spLocks noChangeArrowheads="1"/>
            </p:cNvSpPr>
            <p:nvPr/>
          </p:nvSpPr>
          <p:spPr bwMode="auto">
            <a:xfrm>
              <a:off x="2130" y="2517"/>
              <a:ext cx="38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chemeClr val="tx1"/>
                  </a:solidFill>
                </a:rPr>
                <a:t>C</a:t>
              </a:r>
              <a:r>
                <a:rPr lang="en-US" altLang="zh-CN" sz="2400" b="1" i="0" baseline="-25000">
                  <a:solidFill>
                    <a:schemeClr val="tx1"/>
                  </a:solidFill>
                </a:rPr>
                <a:t>E</a:t>
              </a:r>
              <a:endParaRPr lang="en-US" altLang="zh-CN" sz="2400" b="1" i="0">
                <a:solidFill>
                  <a:schemeClr val="tx1"/>
                </a:solidFill>
              </a:endParaRPr>
            </a:p>
          </p:txBody>
        </p:sp>
        <p:sp>
          <p:nvSpPr>
            <p:cNvPr id="79928" name="Text Box 83">
              <a:extLst>
                <a:ext uri="{FF2B5EF4-FFF2-40B4-BE49-F238E27FC236}">
                  <a16:creationId xmlns:a16="http://schemas.microsoft.com/office/drawing/2014/main" id="{A8B787A0-A3BE-808E-F9A9-66E76857D139}"/>
                </a:ext>
              </a:extLst>
            </p:cNvPr>
            <p:cNvSpPr txBox="1">
              <a:spLocks noChangeArrowheads="1"/>
            </p:cNvSpPr>
            <p:nvPr/>
          </p:nvSpPr>
          <p:spPr bwMode="auto">
            <a:xfrm>
              <a:off x="1438" y="2478"/>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79929" name="Text Box 84">
              <a:extLst>
                <a:ext uri="{FF2B5EF4-FFF2-40B4-BE49-F238E27FC236}">
                  <a16:creationId xmlns:a16="http://schemas.microsoft.com/office/drawing/2014/main" id="{96632D46-78A4-8109-3B8D-00912676078D}"/>
                </a:ext>
              </a:extLst>
            </p:cNvPr>
            <p:cNvSpPr txBox="1">
              <a:spLocks noChangeArrowheads="1"/>
            </p:cNvSpPr>
            <p:nvPr/>
          </p:nvSpPr>
          <p:spPr bwMode="auto">
            <a:xfrm>
              <a:off x="2257" y="2238"/>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L</a:t>
              </a:r>
              <a:endParaRPr lang="en-US" altLang="zh-CN" i="0">
                <a:solidFill>
                  <a:schemeClr val="tx1"/>
                </a:solidFill>
              </a:endParaRPr>
            </a:p>
          </p:txBody>
        </p:sp>
        <p:sp>
          <p:nvSpPr>
            <p:cNvPr id="79930" name="Line 85">
              <a:extLst>
                <a:ext uri="{FF2B5EF4-FFF2-40B4-BE49-F238E27FC236}">
                  <a16:creationId xmlns:a16="http://schemas.microsoft.com/office/drawing/2014/main" id="{A7D9ECF3-5503-A088-8A0F-1623742E4FAD}"/>
                </a:ext>
              </a:extLst>
            </p:cNvPr>
            <p:cNvSpPr>
              <a:spLocks noChangeShapeType="1"/>
            </p:cNvSpPr>
            <p:nvPr/>
          </p:nvSpPr>
          <p:spPr bwMode="auto">
            <a:xfrm>
              <a:off x="1304" y="1180"/>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9931" name="Text Box 86">
              <a:extLst>
                <a:ext uri="{FF2B5EF4-FFF2-40B4-BE49-F238E27FC236}">
                  <a16:creationId xmlns:a16="http://schemas.microsoft.com/office/drawing/2014/main" id="{C21D3EE7-93D3-1688-6781-0B5A5EFF0205}"/>
                </a:ext>
              </a:extLst>
            </p:cNvPr>
            <p:cNvSpPr txBox="1">
              <a:spLocks noChangeArrowheads="1"/>
            </p:cNvSpPr>
            <p:nvPr/>
          </p:nvSpPr>
          <p:spPr bwMode="auto">
            <a:xfrm>
              <a:off x="1304" y="1118"/>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1</a:t>
              </a:r>
              <a:endParaRPr lang="en-US" altLang="zh-CN" b="1" i="0">
                <a:solidFill>
                  <a:srgbClr val="FF0000"/>
                </a:solidFill>
                <a:ea typeface="楷体_GB2312" pitchFamily="49" charset="-122"/>
              </a:endParaRPr>
            </a:p>
          </p:txBody>
        </p:sp>
        <p:sp>
          <p:nvSpPr>
            <p:cNvPr id="79932" name="Line 87">
              <a:extLst>
                <a:ext uri="{FF2B5EF4-FFF2-40B4-BE49-F238E27FC236}">
                  <a16:creationId xmlns:a16="http://schemas.microsoft.com/office/drawing/2014/main" id="{FE4F15EC-19A7-F2BE-F030-6492971D9F55}"/>
                </a:ext>
              </a:extLst>
            </p:cNvPr>
            <p:cNvSpPr>
              <a:spLocks noChangeShapeType="1"/>
            </p:cNvSpPr>
            <p:nvPr/>
          </p:nvSpPr>
          <p:spPr bwMode="auto">
            <a:xfrm>
              <a:off x="1304" y="2131"/>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9933" name="Text Box 88">
              <a:extLst>
                <a:ext uri="{FF2B5EF4-FFF2-40B4-BE49-F238E27FC236}">
                  <a16:creationId xmlns:a16="http://schemas.microsoft.com/office/drawing/2014/main" id="{F7B73FC3-B1DC-3C48-1E8F-A5E6C1E18CA3}"/>
                </a:ext>
              </a:extLst>
            </p:cNvPr>
            <p:cNvSpPr txBox="1">
              <a:spLocks noChangeArrowheads="1"/>
            </p:cNvSpPr>
            <p:nvPr/>
          </p:nvSpPr>
          <p:spPr bwMode="auto">
            <a:xfrm>
              <a:off x="1304" y="2126"/>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2</a:t>
              </a:r>
              <a:endParaRPr lang="en-US" altLang="zh-CN" b="1" i="0">
                <a:solidFill>
                  <a:srgbClr val="FF0000"/>
                </a:solidFill>
                <a:ea typeface="楷体_GB2312" pitchFamily="49" charset="-122"/>
              </a:endParaRPr>
            </a:p>
          </p:txBody>
        </p:sp>
        <p:sp>
          <p:nvSpPr>
            <p:cNvPr id="79934" name="Line 89">
              <a:extLst>
                <a:ext uri="{FF2B5EF4-FFF2-40B4-BE49-F238E27FC236}">
                  <a16:creationId xmlns:a16="http://schemas.microsoft.com/office/drawing/2014/main" id="{73CD2203-4383-040C-1947-168DCE27DB6F}"/>
                </a:ext>
              </a:extLst>
            </p:cNvPr>
            <p:cNvSpPr>
              <a:spLocks noChangeShapeType="1"/>
            </p:cNvSpPr>
            <p:nvPr/>
          </p:nvSpPr>
          <p:spPr bwMode="auto">
            <a:xfrm>
              <a:off x="1371" y="2010"/>
              <a:ext cx="279"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9935" name="Text Box 90">
              <a:extLst>
                <a:ext uri="{FF2B5EF4-FFF2-40B4-BE49-F238E27FC236}">
                  <a16:creationId xmlns:a16="http://schemas.microsoft.com/office/drawing/2014/main" id="{08CC0C56-40EA-E8DB-F289-0A656B3B54E8}"/>
                </a:ext>
              </a:extLst>
            </p:cNvPr>
            <p:cNvSpPr txBox="1">
              <a:spLocks noChangeArrowheads="1"/>
            </p:cNvSpPr>
            <p:nvPr/>
          </p:nvSpPr>
          <p:spPr bwMode="auto">
            <a:xfrm>
              <a:off x="1391" y="1662"/>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endParaRPr lang="en-US" altLang="zh-CN" b="1" i="0">
                <a:solidFill>
                  <a:srgbClr val="FF0000"/>
                </a:solidFill>
                <a:ea typeface="楷体_GB2312" pitchFamily="49" charset="-122"/>
              </a:endParaRPr>
            </a:p>
          </p:txBody>
        </p:sp>
        <p:sp>
          <p:nvSpPr>
            <p:cNvPr id="79936" name="Rectangle 91">
              <a:extLst>
                <a:ext uri="{FF2B5EF4-FFF2-40B4-BE49-F238E27FC236}">
                  <a16:creationId xmlns:a16="http://schemas.microsoft.com/office/drawing/2014/main" id="{99F6F394-03BE-2AF2-F4C1-7AA0F3A83709}"/>
                </a:ext>
              </a:extLst>
            </p:cNvPr>
            <p:cNvSpPr>
              <a:spLocks noChangeArrowheads="1"/>
            </p:cNvSpPr>
            <p:nvPr/>
          </p:nvSpPr>
          <p:spPr bwMode="auto">
            <a:xfrm>
              <a:off x="878" y="185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9937" name="Rectangle 92">
              <a:extLst>
                <a:ext uri="{FF2B5EF4-FFF2-40B4-BE49-F238E27FC236}">
                  <a16:creationId xmlns:a16="http://schemas.microsoft.com/office/drawing/2014/main" id="{A8E7F97A-F823-46A1-A281-9031CBF9F8C4}"/>
                </a:ext>
              </a:extLst>
            </p:cNvPr>
            <p:cNvSpPr>
              <a:spLocks noChangeArrowheads="1"/>
            </p:cNvSpPr>
            <p:nvPr/>
          </p:nvSpPr>
          <p:spPr bwMode="auto">
            <a:xfrm>
              <a:off x="2046" y="1567"/>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9938" name="Rectangle 93">
              <a:extLst>
                <a:ext uri="{FF2B5EF4-FFF2-40B4-BE49-F238E27FC236}">
                  <a16:creationId xmlns:a16="http://schemas.microsoft.com/office/drawing/2014/main" id="{A4858C46-F179-A3E1-46FD-2382E06B559C}"/>
                </a:ext>
              </a:extLst>
            </p:cNvPr>
            <p:cNvSpPr>
              <a:spLocks noChangeArrowheads="1"/>
            </p:cNvSpPr>
            <p:nvPr/>
          </p:nvSpPr>
          <p:spPr bwMode="auto">
            <a:xfrm>
              <a:off x="2030" y="2296"/>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9939" name="Text Box 94">
              <a:extLst>
                <a:ext uri="{FF2B5EF4-FFF2-40B4-BE49-F238E27FC236}">
                  <a16:creationId xmlns:a16="http://schemas.microsoft.com/office/drawing/2014/main" id="{F965F3D4-3CD5-CA16-95B2-F8649DBB0921}"/>
                </a:ext>
              </a:extLst>
            </p:cNvPr>
            <p:cNvSpPr txBox="1">
              <a:spLocks noChangeArrowheads="1"/>
            </p:cNvSpPr>
            <p:nvPr/>
          </p:nvSpPr>
          <p:spPr bwMode="auto">
            <a:xfrm>
              <a:off x="2418" y="1077"/>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79940" name="Text Box 95">
              <a:extLst>
                <a:ext uri="{FF2B5EF4-FFF2-40B4-BE49-F238E27FC236}">
                  <a16:creationId xmlns:a16="http://schemas.microsoft.com/office/drawing/2014/main" id="{0F1AFFB3-CDEA-CFC7-2770-30655EE40D2D}"/>
                </a:ext>
              </a:extLst>
            </p:cNvPr>
            <p:cNvSpPr txBox="1">
              <a:spLocks noChangeArrowheads="1"/>
            </p:cNvSpPr>
            <p:nvPr/>
          </p:nvSpPr>
          <p:spPr bwMode="auto">
            <a:xfrm>
              <a:off x="528" y="2427"/>
              <a:ext cx="2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i</a:t>
              </a:r>
              <a:endParaRPr lang="en-US" altLang="zh-CN" b="1" i="0">
                <a:solidFill>
                  <a:srgbClr val="FF0000"/>
                </a:solidFill>
              </a:endParaRPr>
            </a:p>
          </p:txBody>
        </p:sp>
        <p:sp>
          <p:nvSpPr>
            <p:cNvPr id="79941" name="Text Box 96">
              <a:extLst>
                <a:ext uri="{FF2B5EF4-FFF2-40B4-BE49-F238E27FC236}">
                  <a16:creationId xmlns:a16="http://schemas.microsoft.com/office/drawing/2014/main" id="{AD766993-B228-C42D-6B4D-7A7402254954}"/>
                </a:ext>
              </a:extLst>
            </p:cNvPr>
            <p:cNvSpPr txBox="1">
              <a:spLocks noChangeArrowheads="1"/>
            </p:cNvSpPr>
            <p:nvPr/>
          </p:nvSpPr>
          <p:spPr bwMode="auto">
            <a:xfrm>
              <a:off x="2676" y="2286"/>
              <a:ext cx="3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o</a:t>
              </a:r>
              <a:endParaRPr lang="en-US" altLang="zh-CN" b="1" i="0">
                <a:solidFill>
                  <a:srgbClr val="FF0000"/>
                </a:solidFill>
              </a:endParaRPr>
            </a:p>
          </p:txBody>
        </p:sp>
        <p:sp>
          <p:nvSpPr>
            <p:cNvPr id="79942" name="Rectangle 97" descr="新闻纸">
              <a:extLst>
                <a:ext uri="{FF2B5EF4-FFF2-40B4-BE49-F238E27FC236}">
                  <a16:creationId xmlns:a16="http://schemas.microsoft.com/office/drawing/2014/main" id="{F3139A1B-D5DF-B1C3-897D-260CF0CCDEF8}"/>
                </a:ext>
              </a:extLst>
            </p:cNvPr>
            <p:cNvSpPr>
              <a:spLocks noChangeArrowheads="1"/>
            </p:cNvSpPr>
            <p:nvPr/>
          </p:nvSpPr>
          <p:spPr bwMode="auto">
            <a:xfrm>
              <a:off x="2736" y="194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9943" name="Rectangle 98" descr="新闻纸">
              <a:extLst>
                <a:ext uri="{FF2B5EF4-FFF2-40B4-BE49-F238E27FC236}">
                  <a16:creationId xmlns:a16="http://schemas.microsoft.com/office/drawing/2014/main" id="{97C73C26-9535-FD4A-63F1-D4F417C3EB6A}"/>
                </a:ext>
              </a:extLst>
            </p:cNvPr>
            <p:cNvSpPr>
              <a:spLocks noChangeArrowheads="1"/>
            </p:cNvSpPr>
            <p:nvPr/>
          </p:nvSpPr>
          <p:spPr bwMode="auto">
            <a:xfrm>
              <a:off x="576" y="2064"/>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79944" name="Rectangle 99" descr="新闻纸">
              <a:extLst>
                <a:ext uri="{FF2B5EF4-FFF2-40B4-BE49-F238E27FC236}">
                  <a16:creationId xmlns:a16="http://schemas.microsoft.com/office/drawing/2014/main" id="{E2EE2F5C-E7EF-39D0-FC1E-155D9BABDA87}"/>
                </a:ext>
              </a:extLst>
            </p:cNvPr>
            <p:cNvSpPr>
              <a:spLocks noChangeArrowheads="1"/>
            </p:cNvSpPr>
            <p:nvPr/>
          </p:nvSpPr>
          <p:spPr bwMode="auto">
            <a:xfrm>
              <a:off x="2737" y="2686"/>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9945" name="Rectangle 100" descr="新闻纸">
              <a:extLst>
                <a:ext uri="{FF2B5EF4-FFF2-40B4-BE49-F238E27FC236}">
                  <a16:creationId xmlns:a16="http://schemas.microsoft.com/office/drawing/2014/main" id="{7405EFFE-3EF7-13D7-90E4-EF74172880F9}"/>
                </a:ext>
              </a:extLst>
            </p:cNvPr>
            <p:cNvSpPr>
              <a:spLocks noChangeArrowheads="1"/>
            </p:cNvSpPr>
            <p:nvPr/>
          </p:nvSpPr>
          <p:spPr bwMode="auto">
            <a:xfrm>
              <a:off x="576" y="2889"/>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9946" name="Rectangle 101">
              <a:extLst>
                <a:ext uri="{FF2B5EF4-FFF2-40B4-BE49-F238E27FC236}">
                  <a16:creationId xmlns:a16="http://schemas.microsoft.com/office/drawing/2014/main" id="{4C1E50FB-18B1-99AC-9357-F44AFF81B05A}"/>
                </a:ext>
              </a:extLst>
            </p:cNvPr>
            <p:cNvSpPr>
              <a:spLocks noChangeArrowheads="1"/>
            </p:cNvSpPr>
            <p:nvPr/>
          </p:nvSpPr>
          <p:spPr bwMode="auto">
            <a:xfrm>
              <a:off x="1936" y="1106"/>
              <a:ext cx="29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79947" name="Line 102">
              <a:extLst>
                <a:ext uri="{FF2B5EF4-FFF2-40B4-BE49-F238E27FC236}">
                  <a16:creationId xmlns:a16="http://schemas.microsoft.com/office/drawing/2014/main" id="{0F0A5BDB-65C0-44D7-A342-24922618458E}"/>
                </a:ext>
              </a:extLst>
            </p:cNvPr>
            <p:cNvSpPr>
              <a:spLocks noChangeShapeType="1"/>
            </p:cNvSpPr>
            <p:nvPr/>
          </p:nvSpPr>
          <p:spPr bwMode="auto">
            <a:xfrm>
              <a:off x="1938" y="1161"/>
              <a:ext cx="0" cy="27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9948" name="Line 103">
              <a:extLst>
                <a:ext uri="{FF2B5EF4-FFF2-40B4-BE49-F238E27FC236}">
                  <a16:creationId xmlns:a16="http://schemas.microsoft.com/office/drawing/2014/main" id="{1F07ADFE-2D5D-462E-BD23-39B42CD060B8}"/>
                </a:ext>
              </a:extLst>
            </p:cNvPr>
            <p:cNvSpPr>
              <a:spLocks noChangeShapeType="1"/>
            </p:cNvSpPr>
            <p:nvPr/>
          </p:nvSpPr>
          <p:spPr bwMode="auto">
            <a:xfrm>
              <a:off x="2610" y="2661"/>
              <a:ext cx="0" cy="49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49" name="Line 104">
              <a:extLst>
                <a:ext uri="{FF2B5EF4-FFF2-40B4-BE49-F238E27FC236}">
                  <a16:creationId xmlns:a16="http://schemas.microsoft.com/office/drawing/2014/main" id="{20149825-CEF9-E7D6-7EC2-525A44D16354}"/>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50" name="Rectangle 105">
              <a:extLst>
                <a:ext uri="{FF2B5EF4-FFF2-40B4-BE49-F238E27FC236}">
                  <a16:creationId xmlns:a16="http://schemas.microsoft.com/office/drawing/2014/main" id="{2A54F453-101D-1165-ED45-7C759568682F}"/>
                </a:ext>
              </a:extLst>
            </p:cNvPr>
            <p:cNvSpPr>
              <a:spLocks noChangeArrowheads="1"/>
            </p:cNvSpPr>
            <p:nvPr/>
          </p:nvSpPr>
          <p:spPr bwMode="auto">
            <a:xfrm>
              <a:off x="432" y="2267"/>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79951" name="Oval 106">
              <a:extLst>
                <a:ext uri="{FF2B5EF4-FFF2-40B4-BE49-F238E27FC236}">
                  <a16:creationId xmlns:a16="http://schemas.microsoft.com/office/drawing/2014/main" id="{FD08043A-B13F-C443-29D8-00EEBC89EF67}"/>
                </a:ext>
              </a:extLst>
            </p:cNvPr>
            <p:cNvSpPr>
              <a:spLocks noChangeArrowheads="1"/>
            </p:cNvSpPr>
            <p:nvPr/>
          </p:nvSpPr>
          <p:spPr bwMode="auto">
            <a:xfrm>
              <a:off x="384" y="2784"/>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79952" name="Line 107">
              <a:extLst>
                <a:ext uri="{FF2B5EF4-FFF2-40B4-BE49-F238E27FC236}">
                  <a16:creationId xmlns:a16="http://schemas.microsoft.com/office/drawing/2014/main" id="{89A60588-7032-C574-BBE0-D48F9E0BE890}"/>
                </a:ext>
              </a:extLst>
            </p:cNvPr>
            <p:cNvSpPr>
              <a:spLocks noChangeShapeType="1"/>
            </p:cNvSpPr>
            <p:nvPr/>
          </p:nvSpPr>
          <p:spPr bwMode="auto">
            <a:xfrm flipV="1">
              <a:off x="480" y="206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53" name="Line 108">
              <a:extLst>
                <a:ext uri="{FF2B5EF4-FFF2-40B4-BE49-F238E27FC236}">
                  <a16:creationId xmlns:a16="http://schemas.microsoft.com/office/drawing/2014/main" id="{8C0F5E43-F39D-28C8-3AC4-6AA9EAB6EE7C}"/>
                </a:ext>
              </a:extLst>
            </p:cNvPr>
            <p:cNvSpPr>
              <a:spLocks noChangeShapeType="1"/>
            </p:cNvSpPr>
            <p:nvPr/>
          </p:nvSpPr>
          <p:spPr bwMode="auto">
            <a:xfrm>
              <a:off x="480" y="2592"/>
              <a:ext cx="0" cy="57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9954" name="Text Box 109">
              <a:extLst>
                <a:ext uri="{FF2B5EF4-FFF2-40B4-BE49-F238E27FC236}">
                  <a16:creationId xmlns:a16="http://schemas.microsoft.com/office/drawing/2014/main" id="{6066315E-B216-1140-E62A-0EA1AD9F1847}"/>
                </a:ext>
              </a:extLst>
            </p:cNvPr>
            <p:cNvSpPr txBox="1">
              <a:spLocks noChangeArrowheads="1"/>
            </p:cNvSpPr>
            <p:nvPr/>
          </p:nvSpPr>
          <p:spPr bwMode="auto">
            <a:xfrm>
              <a:off x="103" y="2208"/>
              <a:ext cx="33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S</a:t>
              </a:r>
              <a:endParaRPr lang="en-US" altLang="zh-CN" sz="2400" i="0">
                <a:solidFill>
                  <a:schemeClr val="tx1"/>
                </a:solidFill>
              </a:endParaRPr>
            </a:p>
          </p:txBody>
        </p:sp>
        <p:sp>
          <p:nvSpPr>
            <p:cNvPr id="79955" name="Text Box 110">
              <a:extLst>
                <a:ext uri="{FF2B5EF4-FFF2-40B4-BE49-F238E27FC236}">
                  <a16:creationId xmlns:a16="http://schemas.microsoft.com/office/drawing/2014/main" id="{D334C320-30B3-D590-3F80-415CFC05F8A4}"/>
                </a:ext>
              </a:extLst>
            </p:cNvPr>
            <p:cNvSpPr txBox="1">
              <a:spLocks noChangeArrowheads="1"/>
            </p:cNvSpPr>
            <p:nvPr/>
          </p:nvSpPr>
          <p:spPr bwMode="auto">
            <a:xfrm>
              <a:off x="48" y="2688"/>
              <a:ext cx="40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e</a:t>
              </a:r>
              <a:r>
                <a:rPr lang="en-US" altLang="zh-CN" b="1" i="0" baseline="-25000">
                  <a:solidFill>
                    <a:srgbClr val="FF0000"/>
                  </a:solidFill>
                </a:rPr>
                <a:t>S</a:t>
              </a:r>
              <a:endParaRPr lang="en-US" altLang="zh-CN" b="1" i="0">
                <a:solidFill>
                  <a:srgbClr val="FF0000"/>
                </a:solidFill>
              </a:endParaRPr>
            </a:p>
          </p:txBody>
        </p:sp>
        <p:sp>
          <p:nvSpPr>
            <p:cNvPr id="79956" name="Rectangle 111" descr="新闻纸">
              <a:extLst>
                <a:ext uri="{FF2B5EF4-FFF2-40B4-BE49-F238E27FC236}">
                  <a16:creationId xmlns:a16="http://schemas.microsoft.com/office/drawing/2014/main" id="{2FF72784-7ACC-66E1-45A9-0274BC8E769B}"/>
                </a:ext>
              </a:extLst>
            </p:cNvPr>
            <p:cNvSpPr>
              <a:spLocks noChangeArrowheads="1"/>
            </p:cNvSpPr>
            <p:nvPr/>
          </p:nvSpPr>
          <p:spPr bwMode="auto">
            <a:xfrm>
              <a:off x="238" y="2553"/>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79957" name="Rectangle 112" descr="新闻纸">
              <a:extLst>
                <a:ext uri="{FF2B5EF4-FFF2-40B4-BE49-F238E27FC236}">
                  <a16:creationId xmlns:a16="http://schemas.microsoft.com/office/drawing/2014/main" id="{A9E3A003-1601-04DE-C3A3-FE2BD7E6FF36}"/>
                </a:ext>
              </a:extLst>
            </p:cNvPr>
            <p:cNvSpPr>
              <a:spLocks noChangeArrowheads="1"/>
            </p:cNvSpPr>
            <p:nvPr/>
          </p:nvSpPr>
          <p:spPr bwMode="auto">
            <a:xfrm>
              <a:off x="231" y="288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79958" name="Oval 113">
              <a:extLst>
                <a:ext uri="{FF2B5EF4-FFF2-40B4-BE49-F238E27FC236}">
                  <a16:creationId xmlns:a16="http://schemas.microsoft.com/office/drawing/2014/main" id="{5F89E848-4AE9-EFC4-BB1C-337974CA29FA}"/>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543858" name="Rectangle 114">
            <a:extLst>
              <a:ext uri="{FF2B5EF4-FFF2-40B4-BE49-F238E27FC236}">
                <a16:creationId xmlns:a16="http://schemas.microsoft.com/office/drawing/2014/main" id="{07F0330D-B793-6842-C2F9-0821A50ED945}"/>
              </a:ext>
            </a:extLst>
          </p:cNvPr>
          <p:cNvSpPr>
            <a:spLocks noChangeArrowheads="1"/>
          </p:cNvSpPr>
          <p:nvPr/>
        </p:nvSpPr>
        <p:spPr bwMode="auto">
          <a:xfrm>
            <a:off x="1285875" y="4689475"/>
            <a:ext cx="8054975" cy="1801813"/>
          </a:xfrm>
          <a:prstGeom prst="rect">
            <a:avLst/>
          </a:prstGeom>
          <a:noFill/>
          <a:ln w="38100">
            <a:noFill/>
            <a:miter lim="800000"/>
          </a:ln>
          <a:effectLst/>
        </p:spPr>
        <p:txBody>
          <a:bodyPr>
            <a:spAutoFit/>
          </a:bodyPr>
          <a:lstStyle/>
          <a:p>
            <a:pPr>
              <a:spcBef>
                <a:spcPct val="50000"/>
              </a:spcBef>
              <a:defRPr/>
            </a:pPr>
            <a:r>
              <a:rPr kumimoji="1" lang="zh-CN" altLang="en-US" b="1" i="0" dirty="0">
                <a:solidFill>
                  <a:schemeClr val="tx1"/>
                </a:solidFill>
                <a:effectLst>
                  <a:outerShdw blurRad="38100" dist="38100" dir="2700000" algn="tl">
                    <a:srgbClr val="C0C0C0"/>
                  </a:outerShdw>
                </a:effectLst>
                <a:ea typeface="长城楷体" pitchFamily="49" charset="-122"/>
                <a:cs typeface="+mn-cs"/>
              </a:rPr>
              <a:t>对直流：</a:t>
            </a:r>
            <a:r>
              <a:rPr kumimoji="1" lang="en-US" altLang="zh-CN" b="1" dirty="0">
                <a:solidFill>
                  <a:schemeClr val="tx1"/>
                </a:solidFill>
                <a:effectLst>
                  <a:outerShdw blurRad="38100" dist="38100" dir="2700000" algn="tl">
                    <a:srgbClr val="C0C0C0"/>
                  </a:outerShdw>
                </a:effectLst>
                <a:ea typeface="长城楷体" pitchFamily="49" charset="-122"/>
                <a:cs typeface="+mn-cs"/>
              </a:rPr>
              <a:t>R</a:t>
            </a:r>
            <a:r>
              <a:rPr kumimoji="1" lang="en-US" altLang="zh-CN" b="1" i="0" baseline="-25000" dirty="0">
                <a:solidFill>
                  <a:schemeClr val="tx1"/>
                </a:solidFill>
                <a:effectLst>
                  <a:outerShdw blurRad="38100" dist="38100" dir="2700000" algn="tl">
                    <a:srgbClr val="C0C0C0"/>
                  </a:outerShdw>
                </a:effectLst>
                <a:ea typeface="长城楷体" pitchFamily="49" charset="-122"/>
                <a:cs typeface="+mn-cs"/>
              </a:rPr>
              <a:t>E</a:t>
            </a:r>
            <a:r>
              <a:rPr kumimoji="1" lang="zh-CN" altLang="en-US" b="1" i="0" dirty="0">
                <a:solidFill>
                  <a:schemeClr val="tx1"/>
                </a:solidFill>
                <a:effectLst>
                  <a:outerShdw blurRad="38100" dist="38100" dir="2700000" algn="tl">
                    <a:srgbClr val="C0C0C0"/>
                  </a:outerShdw>
                </a:effectLst>
                <a:ea typeface="长城楷体" pitchFamily="49" charset="-122"/>
                <a:cs typeface="+mn-cs"/>
              </a:rPr>
              <a:t>越大稳</a:t>
            </a:r>
            <a:r>
              <a:rPr kumimoji="1" lang="en-US" altLang="zh-CN" b="1" i="0" dirty="0">
                <a:solidFill>
                  <a:schemeClr val="tx1"/>
                </a:solidFill>
                <a:effectLst>
                  <a:outerShdw blurRad="38100" dist="38100" dir="2700000" algn="tl">
                    <a:srgbClr val="C0C0C0"/>
                  </a:outerShdw>
                </a:effectLst>
                <a:ea typeface="长城楷体" pitchFamily="49" charset="-122"/>
                <a:cs typeface="+mn-cs"/>
              </a:rPr>
              <a:t>Q</a:t>
            </a:r>
            <a:r>
              <a:rPr kumimoji="1" lang="zh-CN" altLang="en-US" b="1" i="0" dirty="0">
                <a:solidFill>
                  <a:schemeClr val="tx1"/>
                </a:solidFill>
                <a:effectLst>
                  <a:outerShdw blurRad="38100" dist="38100" dir="2700000" algn="tl">
                    <a:srgbClr val="C0C0C0"/>
                  </a:outerShdw>
                </a:effectLst>
                <a:ea typeface="长城楷体" pitchFamily="49" charset="-122"/>
                <a:cs typeface="+mn-cs"/>
              </a:rPr>
              <a:t>效果越好；</a:t>
            </a:r>
            <a:r>
              <a:rPr kumimoji="1" lang="zh-CN" altLang="en-US" b="1" i="0" dirty="0">
                <a:solidFill>
                  <a:srgbClr val="006666"/>
                </a:solidFill>
                <a:effectLst>
                  <a:outerShdw blurRad="38100" dist="38100" dir="2700000" algn="tl">
                    <a:srgbClr val="C0C0C0"/>
                  </a:outerShdw>
                </a:effectLst>
                <a:ea typeface="长城楷体" pitchFamily="49" charset="-122"/>
                <a:cs typeface="+mn-cs"/>
              </a:rPr>
              <a:t> </a:t>
            </a:r>
          </a:p>
          <a:p>
            <a:pPr>
              <a:spcBef>
                <a:spcPct val="50000"/>
              </a:spcBef>
              <a:defRPr/>
            </a:pPr>
            <a:r>
              <a:rPr kumimoji="1" lang="zh-CN" altLang="en-US" b="1" i="0" dirty="0">
                <a:solidFill>
                  <a:srgbClr val="6600FF"/>
                </a:solidFill>
                <a:effectLst>
                  <a:outerShdw blurRad="38100" dist="38100" dir="2700000" algn="tl">
                    <a:srgbClr val="C0C0C0"/>
                  </a:outerShdw>
                </a:effectLst>
                <a:ea typeface="长城楷体" pitchFamily="49" charset="-122"/>
                <a:cs typeface="+mn-cs"/>
              </a:rPr>
              <a:t>对交流：</a:t>
            </a:r>
            <a:r>
              <a:rPr kumimoji="1" lang="en-US" altLang="zh-CN" b="1" dirty="0">
                <a:solidFill>
                  <a:srgbClr val="6600FF"/>
                </a:solidFill>
                <a:effectLst>
                  <a:outerShdw blurRad="38100" dist="38100" dir="2700000" algn="tl">
                    <a:srgbClr val="C0C0C0"/>
                  </a:outerShdw>
                </a:effectLst>
                <a:ea typeface="长城楷体" pitchFamily="49" charset="-122"/>
                <a:cs typeface="+mn-cs"/>
              </a:rPr>
              <a:t>R</a:t>
            </a:r>
            <a:r>
              <a:rPr kumimoji="1" lang="en-US" altLang="zh-CN" b="1" i="0" baseline="-25000" dirty="0">
                <a:solidFill>
                  <a:srgbClr val="6600FF"/>
                </a:solidFill>
                <a:effectLst>
                  <a:outerShdw blurRad="38100" dist="38100" dir="2700000" algn="tl">
                    <a:srgbClr val="C0C0C0"/>
                  </a:outerShdw>
                </a:effectLst>
                <a:ea typeface="长城楷体" pitchFamily="49" charset="-122"/>
                <a:cs typeface="+mn-cs"/>
              </a:rPr>
              <a:t>E</a:t>
            </a:r>
            <a:r>
              <a:rPr kumimoji="1" lang="zh-CN" altLang="en-US" b="1" i="0" dirty="0">
                <a:solidFill>
                  <a:srgbClr val="6600FF"/>
                </a:solidFill>
                <a:effectLst>
                  <a:outerShdw blurRad="38100" dist="38100" dir="2700000" algn="tl">
                    <a:srgbClr val="C0C0C0"/>
                  </a:outerShdw>
                </a:effectLst>
                <a:ea typeface="长城楷体" pitchFamily="49" charset="-122"/>
                <a:cs typeface="+mn-cs"/>
              </a:rPr>
              <a:t>越大交流损失越大</a:t>
            </a:r>
            <a:r>
              <a:rPr kumimoji="1" lang="en-US" altLang="zh-CN" b="1" i="0" dirty="0">
                <a:solidFill>
                  <a:srgbClr val="6600FF"/>
                </a:solidFill>
                <a:effectLst>
                  <a:outerShdw blurRad="38100" dist="38100" dir="2700000" algn="tl">
                    <a:srgbClr val="C0C0C0"/>
                  </a:outerShdw>
                </a:effectLst>
                <a:ea typeface="长城楷体" pitchFamily="49" charset="-122"/>
                <a:cs typeface="+mn-cs"/>
              </a:rPr>
              <a:t>,</a:t>
            </a:r>
            <a:r>
              <a:rPr kumimoji="1" lang="zh-CN" altLang="en-US" b="1" i="0" dirty="0">
                <a:solidFill>
                  <a:srgbClr val="6600FF"/>
                </a:solidFill>
                <a:effectLst>
                  <a:outerShdw blurRad="38100" dist="38100" dir="2700000" algn="tl">
                    <a:srgbClr val="C0C0C0"/>
                  </a:outerShdw>
                </a:effectLst>
                <a:ea typeface="长城楷体" pitchFamily="49" charset="-122"/>
                <a:cs typeface="+mn-cs"/>
              </a:rPr>
              <a:t>为避免交  </a:t>
            </a:r>
          </a:p>
          <a:p>
            <a:pPr>
              <a:spcBef>
                <a:spcPct val="50000"/>
              </a:spcBef>
              <a:defRPr/>
            </a:pPr>
            <a:r>
              <a:rPr kumimoji="1" lang="zh-CN" altLang="en-US" b="1" i="0" dirty="0">
                <a:solidFill>
                  <a:srgbClr val="6600FF"/>
                </a:solidFill>
                <a:effectLst>
                  <a:outerShdw blurRad="38100" dist="38100" dir="2700000" algn="tl">
                    <a:srgbClr val="C0C0C0"/>
                  </a:outerShdw>
                </a:effectLst>
                <a:ea typeface="长城楷体" pitchFamily="49" charset="-122"/>
                <a:cs typeface="+mn-cs"/>
              </a:rPr>
              <a:t>               流损失加旁路电容</a:t>
            </a:r>
            <a:r>
              <a:rPr kumimoji="1" lang="en-US" altLang="zh-CN" b="1" dirty="0">
                <a:solidFill>
                  <a:srgbClr val="6600FF"/>
                </a:solidFill>
                <a:effectLst>
                  <a:outerShdw blurRad="38100" dist="38100" dir="2700000" algn="tl">
                    <a:srgbClr val="C0C0C0"/>
                  </a:outerShdw>
                </a:effectLst>
                <a:ea typeface="长城楷体" pitchFamily="49" charset="-122"/>
                <a:cs typeface="+mn-cs"/>
              </a:rPr>
              <a:t>C</a:t>
            </a:r>
            <a:r>
              <a:rPr kumimoji="1" lang="en-US" altLang="zh-CN" b="1" baseline="-25000" dirty="0">
                <a:solidFill>
                  <a:srgbClr val="6600FF"/>
                </a:solidFill>
                <a:effectLst>
                  <a:outerShdw blurRad="38100" dist="38100" dir="2700000" algn="tl">
                    <a:srgbClr val="C0C0C0"/>
                  </a:outerShdw>
                </a:effectLst>
                <a:ea typeface="长城楷体" pitchFamily="49" charset="-122"/>
                <a:cs typeface="+mn-cs"/>
              </a:rPr>
              <a:t>E</a:t>
            </a:r>
            <a:r>
              <a:rPr kumimoji="1" lang="zh-CN" altLang="en-US" b="1" dirty="0">
                <a:solidFill>
                  <a:srgbClr val="6600FF"/>
                </a:solidFill>
                <a:effectLst>
                  <a:outerShdw blurRad="38100" dist="38100" dir="2700000" algn="tl">
                    <a:srgbClr val="C0C0C0"/>
                  </a:outerShdw>
                </a:effectLst>
                <a:ea typeface="长城楷体" pitchFamily="49" charset="-122"/>
                <a:cs typeface="+mn-cs"/>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68290" name="Rectangle 2">
            <a:extLst>
              <a:ext uri="{FF2B5EF4-FFF2-40B4-BE49-F238E27FC236}">
                <a16:creationId xmlns:a16="http://schemas.microsoft.com/office/drawing/2014/main" id="{54A9B032-73D1-D3AB-4AB4-E86B33B0E659}"/>
              </a:ext>
            </a:extLst>
          </p:cNvPr>
          <p:cNvSpPr>
            <a:spLocks noGrp="1" noChangeArrowheads="1"/>
          </p:cNvSpPr>
          <p:nvPr>
            <p:ph type="title"/>
          </p:nvPr>
        </p:nvSpPr>
        <p:spPr>
          <a:xfrm>
            <a:off x="838200" y="233363"/>
            <a:ext cx="7772400" cy="685800"/>
          </a:xfrm>
        </p:spPr>
        <p:txBody>
          <a:bodyPr/>
          <a:lstStyle/>
          <a:p>
            <a:pPr eaLnBrk="1" hangingPunct="1">
              <a:defRPr/>
            </a:pPr>
            <a:r>
              <a:rPr kumimoji="1" lang="en-US" altLang="zh-CN" sz="3600" b="1">
                <a:solidFill>
                  <a:schemeClr val="tx1"/>
                </a:solidFill>
                <a:effectLst>
                  <a:outerShdw blurRad="38100" dist="38100" dir="2700000" algn="tl">
                    <a:srgbClr val="C0C0C0"/>
                  </a:outerShdw>
                </a:effectLst>
                <a:ea typeface="华文新魏" panose="02010800040101010101" pitchFamily="2" charset="-122"/>
              </a:rPr>
              <a:t>10.1</a:t>
            </a:r>
            <a:r>
              <a:rPr kumimoji="1" lang="en-US" altLang="zh-CN" sz="36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 </a:t>
            </a:r>
            <a:r>
              <a:rPr kumimoji="1" lang="zh-CN" altLang="en-US" sz="3600" b="1">
                <a:solidFill>
                  <a:schemeClr val="tx1"/>
                </a:solidFill>
                <a:effectLst>
                  <a:outerShdw blurRad="38100" dist="38100" dir="2700000" algn="tl">
                    <a:srgbClr val="C0C0C0"/>
                  </a:outerShdw>
                </a:effectLst>
                <a:latin typeface="华文新魏" panose="02010800040101010101" pitchFamily="2" charset="-122"/>
                <a:ea typeface="华文新魏" panose="02010800040101010101" pitchFamily="2" charset="-122"/>
              </a:rPr>
              <a:t>基本放大电路的组成</a:t>
            </a:r>
          </a:p>
        </p:txBody>
      </p:sp>
      <p:sp>
        <p:nvSpPr>
          <p:cNvPr id="268291" name="Rectangle 3">
            <a:extLst>
              <a:ext uri="{FF2B5EF4-FFF2-40B4-BE49-F238E27FC236}">
                <a16:creationId xmlns:a16="http://schemas.microsoft.com/office/drawing/2014/main" id="{02E27EE8-176C-4272-5F2F-3333F2E2C26A}"/>
              </a:ext>
            </a:extLst>
          </p:cNvPr>
          <p:cNvSpPr>
            <a:spLocks noChangeArrowheads="1"/>
          </p:cNvSpPr>
          <p:nvPr/>
        </p:nvSpPr>
        <p:spPr bwMode="auto">
          <a:xfrm>
            <a:off x="520700" y="1093788"/>
            <a:ext cx="6502400" cy="585787"/>
          </a:xfrm>
          <a:prstGeom prst="rect">
            <a:avLst/>
          </a:prstGeom>
          <a:noFill/>
          <a:ln w="38100">
            <a:noFill/>
            <a:miter lim="800000"/>
          </a:ln>
          <a:effectLst/>
        </p:spPr>
        <p:txBody>
          <a:bodyPr wrap="none" lIns="90000" tIns="46800" rIns="90000" bIns="46800" anchor="ctr">
            <a:spAutoFit/>
          </a:bodyPr>
          <a:lstStyle/>
          <a:p>
            <a:pPr algn="ctr">
              <a:defRPr/>
            </a:pPr>
            <a:r>
              <a:rPr kumimoji="1" lang="en-US" altLang="zh-CN" sz="3200" b="1" i="0">
                <a:solidFill>
                  <a:srgbClr val="0000FF"/>
                </a:solidFill>
                <a:effectLst>
                  <a:outerShdw blurRad="38100" dist="38100" dir="2700000" algn="tl">
                    <a:srgbClr val="C0C0C0"/>
                  </a:outerShdw>
                </a:effectLst>
                <a:ea typeface="宋体" panose="02010600030101010101" pitchFamily="2" charset="-122"/>
                <a:cs typeface="+mn-cs"/>
              </a:rPr>
              <a:t>10</a:t>
            </a:r>
            <a:r>
              <a:rPr kumimoji="1" lang="en-US" altLang="zh-CN" sz="3200" b="1" i="0">
                <a:solidFill>
                  <a:srgbClr val="0000FF"/>
                </a:solidFill>
                <a:effectLst>
                  <a:outerShdw blurRad="38100" dist="38100" dir="2700000" algn="tl">
                    <a:srgbClr val="C0C0C0"/>
                  </a:outerShdw>
                </a:effectLst>
                <a:ea typeface="楷体_GB2312" pitchFamily="49" charset="-122"/>
                <a:cs typeface="+mn-cs"/>
              </a:rPr>
              <a:t>.</a:t>
            </a:r>
            <a:r>
              <a:rPr kumimoji="1" lang="en-US" altLang="zh-CN" sz="3200" b="1" i="0">
                <a:solidFill>
                  <a:srgbClr val="0000FF"/>
                </a:solidFill>
                <a:effectLst>
                  <a:outerShdw blurRad="38100" dist="38100" dir="2700000" algn="tl">
                    <a:srgbClr val="C0C0C0"/>
                  </a:outerShdw>
                </a:effectLst>
                <a:ea typeface="宋体" panose="02010600030101010101" pitchFamily="2" charset="-122"/>
                <a:cs typeface="+mn-cs"/>
              </a:rPr>
              <a:t>1.1   </a:t>
            </a:r>
            <a:r>
              <a:rPr kumimoji="1" lang="zh-CN" altLang="en-US" sz="3200" b="1" i="0">
                <a:solidFill>
                  <a:srgbClr val="0000FF"/>
                </a:solidFill>
                <a:effectLst>
                  <a:outerShdw blurRad="38100" dist="38100" dir="2700000" algn="tl">
                    <a:srgbClr val="C0C0C0"/>
                  </a:outerShdw>
                </a:effectLst>
                <a:ea typeface="宋体" panose="02010600030101010101" pitchFamily="2" charset="-122"/>
                <a:cs typeface="+mn-cs"/>
              </a:rPr>
              <a:t>共发射极基本放大电路组成 </a:t>
            </a:r>
          </a:p>
        </p:txBody>
      </p:sp>
      <p:sp>
        <p:nvSpPr>
          <p:cNvPr id="268292" name="Text Box 4">
            <a:extLst>
              <a:ext uri="{FF2B5EF4-FFF2-40B4-BE49-F238E27FC236}">
                <a16:creationId xmlns:a16="http://schemas.microsoft.com/office/drawing/2014/main" id="{89333862-5906-7D54-F5E3-0EBB8F231A3A}"/>
              </a:ext>
            </a:extLst>
          </p:cNvPr>
          <p:cNvSpPr txBox="1">
            <a:spLocks noChangeArrowheads="1"/>
          </p:cNvSpPr>
          <p:nvPr/>
        </p:nvSpPr>
        <p:spPr bwMode="auto">
          <a:xfrm>
            <a:off x="2725738" y="5581650"/>
            <a:ext cx="3217862" cy="457200"/>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sz="2400" b="1" i="0">
                <a:solidFill>
                  <a:srgbClr val="0000FF"/>
                </a:solidFill>
                <a:effectLst>
                  <a:outerShdw blurRad="38100" dist="38100" dir="2700000" algn="tl">
                    <a:srgbClr val="C0C0C0"/>
                  </a:outerShdw>
                </a:effectLst>
                <a:ea typeface="宋体" panose="02010600030101010101" pitchFamily="2" charset="-122"/>
                <a:cs typeface="+mn-cs"/>
              </a:rPr>
              <a:t>共发射极基本电路</a:t>
            </a:r>
          </a:p>
        </p:txBody>
      </p:sp>
      <p:sp>
        <p:nvSpPr>
          <p:cNvPr id="14341" name="AutoShape 83">
            <a:hlinkClick r:id="" action="ppaction://hlinkshowjump?jump=previousslide" highlightClick="1"/>
            <a:extLst>
              <a:ext uri="{FF2B5EF4-FFF2-40B4-BE49-F238E27FC236}">
                <a16:creationId xmlns:a16="http://schemas.microsoft.com/office/drawing/2014/main" id="{1BB303D5-1585-D98B-6C85-E8E5DB9D78D0}"/>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342" name="AutoShape 84">
            <a:hlinkClick r:id="" action="ppaction://hlinkshowjump?jump=nextslide" highlightClick="1"/>
            <a:extLst>
              <a:ext uri="{FF2B5EF4-FFF2-40B4-BE49-F238E27FC236}">
                <a16:creationId xmlns:a16="http://schemas.microsoft.com/office/drawing/2014/main" id="{8E15EEFD-A198-7930-B569-8C7DBD804D5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4343" name="AutoShape 85">
            <a:hlinkClick r:id="" action="ppaction://hlinkshowjump?jump=firstslide" highlightClick="1"/>
            <a:extLst>
              <a:ext uri="{FF2B5EF4-FFF2-40B4-BE49-F238E27FC236}">
                <a16:creationId xmlns:a16="http://schemas.microsoft.com/office/drawing/2014/main" id="{27D98DF5-194B-CA28-4E20-73A6787C64E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4344" name="Group 87">
            <a:extLst>
              <a:ext uri="{FF2B5EF4-FFF2-40B4-BE49-F238E27FC236}">
                <a16:creationId xmlns:a16="http://schemas.microsoft.com/office/drawing/2014/main" id="{83CE7616-7DB7-1A41-5899-CF379E998129}"/>
              </a:ext>
            </a:extLst>
          </p:cNvPr>
          <p:cNvGrpSpPr>
            <a:grpSpLocks/>
          </p:cNvGrpSpPr>
          <p:nvPr/>
        </p:nvGrpSpPr>
        <p:grpSpPr bwMode="auto">
          <a:xfrm>
            <a:off x="1676400" y="2000250"/>
            <a:ext cx="5284788" cy="3498850"/>
            <a:chOff x="288" y="1060"/>
            <a:chExt cx="3329" cy="2204"/>
          </a:xfrm>
        </p:grpSpPr>
        <p:sp>
          <p:nvSpPr>
            <p:cNvPr id="14345" name="Line 88">
              <a:extLst>
                <a:ext uri="{FF2B5EF4-FFF2-40B4-BE49-F238E27FC236}">
                  <a16:creationId xmlns:a16="http://schemas.microsoft.com/office/drawing/2014/main" id="{F3DCF03E-9EB5-2F06-735B-3EF9EEEA2141}"/>
                </a:ext>
              </a:extLst>
            </p:cNvPr>
            <p:cNvSpPr>
              <a:spLocks noChangeShapeType="1"/>
            </p:cNvSpPr>
            <p:nvPr/>
          </p:nvSpPr>
          <p:spPr bwMode="auto">
            <a:xfrm flipH="1" flipV="1">
              <a:off x="1976" y="1061"/>
              <a:ext cx="0" cy="17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4346" name="Line 89">
              <a:extLst>
                <a:ext uri="{FF2B5EF4-FFF2-40B4-BE49-F238E27FC236}">
                  <a16:creationId xmlns:a16="http://schemas.microsoft.com/office/drawing/2014/main" id="{5D5D3AC0-BB6A-E10E-BF1D-147F75ED7086}"/>
                </a:ext>
              </a:extLst>
            </p:cNvPr>
            <p:cNvSpPr>
              <a:spLocks noChangeShapeType="1"/>
            </p:cNvSpPr>
            <p:nvPr/>
          </p:nvSpPr>
          <p:spPr bwMode="auto">
            <a:xfrm flipV="1">
              <a:off x="1975" y="1070"/>
              <a:ext cx="1216"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47" name="Rectangle 90">
              <a:extLst>
                <a:ext uri="{FF2B5EF4-FFF2-40B4-BE49-F238E27FC236}">
                  <a16:creationId xmlns:a16="http://schemas.microsoft.com/office/drawing/2014/main" id="{1D8652D8-7C86-D780-5459-A68070D88717}"/>
                </a:ext>
              </a:extLst>
            </p:cNvPr>
            <p:cNvSpPr>
              <a:spLocks noChangeArrowheads="1"/>
            </p:cNvSpPr>
            <p:nvPr/>
          </p:nvSpPr>
          <p:spPr bwMode="auto">
            <a:xfrm>
              <a:off x="3283" y="1825"/>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C</a:t>
              </a:r>
            </a:p>
          </p:txBody>
        </p:sp>
        <p:sp>
          <p:nvSpPr>
            <p:cNvPr id="14348" name="Text Box 91">
              <a:extLst>
                <a:ext uri="{FF2B5EF4-FFF2-40B4-BE49-F238E27FC236}">
                  <a16:creationId xmlns:a16="http://schemas.microsoft.com/office/drawing/2014/main" id="{2515287E-C237-756D-B526-295330A31512}"/>
                </a:ext>
              </a:extLst>
            </p:cNvPr>
            <p:cNvSpPr txBox="1">
              <a:spLocks noChangeArrowheads="1"/>
            </p:cNvSpPr>
            <p:nvPr/>
          </p:nvSpPr>
          <p:spPr bwMode="auto">
            <a:xfrm>
              <a:off x="288" y="2234"/>
              <a:ext cx="3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S</a:t>
              </a:r>
              <a:endParaRPr lang="en-US" altLang="zh-CN" sz="2400" b="1" i="0">
                <a:solidFill>
                  <a:schemeClr val="tx2"/>
                </a:solidFill>
                <a:ea typeface="楷体_GB2312" pitchFamily="49" charset="-122"/>
              </a:endParaRPr>
            </a:p>
          </p:txBody>
        </p:sp>
        <p:sp>
          <p:nvSpPr>
            <p:cNvPr id="14349" name="Text Box 92">
              <a:extLst>
                <a:ext uri="{FF2B5EF4-FFF2-40B4-BE49-F238E27FC236}">
                  <a16:creationId xmlns:a16="http://schemas.microsoft.com/office/drawing/2014/main" id="{F051E98C-3407-C8B3-BF69-5E1C5C8BBF99}"/>
                </a:ext>
              </a:extLst>
            </p:cNvPr>
            <p:cNvSpPr txBox="1">
              <a:spLocks noChangeArrowheads="1"/>
            </p:cNvSpPr>
            <p:nvPr/>
          </p:nvSpPr>
          <p:spPr bwMode="auto">
            <a:xfrm>
              <a:off x="330" y="2714"/>
              <a:ext cx="25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a:solidFill>
                    <a:srgbClr val="FF0000"/>
                  </a:solidFill>
                  <a:ea typeface="楷体_GB2312" pitchFamily="49" charset="-122"/>
                </a:rPr>
                <a:t>e</a:t>
              </a:r>
              <a:r>
                <a:rPr lang="en-US" altLang="zh-CN" sz="2400" b="1" i="0" baseline="-25000">
                  <a:solidFill>
                    <a:srgbClr val="FF0000"/>
                  </a:solidFill>
                  <a:ea typeface="楷体_GB2312" pitchFamily="49" charset="-122"/>
                </a:rPr>
                <a:t>s</a:t>
              </a:r>
              <a:endParaRPr lang="en-US" altLang="zh-CN" sz="2400" b="1" i="0">
                <a:solidFill>
                  <a:srgbClr val="FF0000"/>
                </a:solidFill>
                <a:ea typeface="楷体_GB2312" pitchFamily="49" charset="-122"/>
              </a:endParaRPr>
            </a:p>
          </p:txBody>
        </p:sp>
        <p:sp>
          <p:nvSpPr>
            <p:cNvPr id="14350" name="Line 93">
              <a:extLst>
                <a:ext uri="{FF2B5EF4-FFF2-40B4-BE49-F238E27FC236}">
                  <a16:creationId xmlns:a16="http://schemas.microsoft.com/office/drawing/2014/main" id="{8CE2DE8E-09FB-39E9-2F74-6B2BB0D0BC8B}"/>
                </a:ext>
              </a:extLst>
            </p:cNvPr>
            <p:cNvSpPr>
              <a:spLocks noChangeShapeType="1"/>
            </p:cNvSpPr>
            <p:nvPr/>
          </p:nvSpPr>
          <p:spPr bwMode="auto">
            <a:xfrm>
              <a:off x="3193" y="1060"/>
              <a:ext cx="0" cy="78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51" name="Line 94">
              <a:extLst>
                <a:ext uri="{FF2B5EF4-FFF2-40B4-BE49-F238E27FC236}">
                  <a16:creationId xmlns:a16="http://schemas.microsoft.com/office/drawing/2014/main" id="{D7F66D63-9E3A-FE2A-5C42-0079935A43A5}"/>
                </a:ext>
              </a:extLst>
            </p:cNvPr>
            <p:cNvSpPr>
              <a:spLocks noChangeShapeType="1"/>
            </p:cNvSpPr>
            <p:nvPr/>
          </p:nvSpPr>
          <p:spPr bwMode="auto">
            <a:xfrm flipV="1">
              <a:off x="1334" y="2130"/>
              <a:ext cx="0" cy="17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352" name="Group 95">
              <a:extLst>
                <a:ext uri="{FF2B5EF4-FFF2-40B4-BE49-F238E27FC236}">
                  <a16:creationId xmlns:a16="http://schemas.microsoft.com/office/drawing/2014/main" id="{E95BACEC-3CE2-C3DC-709F-3C42308F71AC}"/>
                </a:ext>
              </a:extLst>
            </p:cNvPr>
            <p:cNvGrpSpPr>
              <a:grpSpLocks/>
            </p:cNvGrpSpPr>
            <p:nvPr/>
          </p:nvGrpSpPr>
          <p:grpSpPr bwMode="auto">
            <a:xfrm>
              <a:off x="1186" y="2790"/>
              <a:ext cx="280" cy="85"/>
              <a:chOff x="1854" y="3200"/>
              <a:chExt cx="474" cy="160"/>
            </a:xfrm>
          </p:grpSpPr>
          <p:sp>
            <p:nvSpPr>
              <p:cNvPr id="14353" name="Line 96">
                <a:extLst>
                  <a:ext uri="{FF2B5EF4-FFF2-40B4-BE49-F238E27FC236}">
                    <a16:creationId xmlns:a16="http://schemas.microsoft.com/office/drawing/2014/main" id="{71B1EDC4-715A-715C-7E5C-F121DF33D20C}"/>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4354" name="Line 97">
                <a:extLst>
                  <a:ext uri="{FF2B5EF4-FFF2-40B4-BE49-F238E27FC236}">
                    <a16:creationId xmlns:a16="http://schemas.microsoft.com/office/drawing/2014/main" id="{442E7911-FC34-F323-5B7A-CE643CB4D179}"/>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4355" name="Line 98">
              <a:extLst>
                <a:ext uri="{FF2B5EF4-FFF2-40B4-BE49-F238E27FC236}">
                  <a16:creationId xmlns:a16="http://schemas.microsoft.com/office/drawing/2014/main" id="{421939AE-AD98-2060-1771-9F1F8FDF7A8F}"/>
                </a:ext>
              </a:extLst>
            </p:cNvPr>
            <p:cNvSpPr>
              <a:spLocks noChangeShapeType="1"/>
            </p:cNvSpPr>
            <p:nvPr/>
          </p:nvSpPr>
          <p:spPr bwMode="auto">
            <a:xfrm rot="5400000">
              <a:off x="1246" y="2687"/>
              <a:ext cx="163"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4356" name="Line 99">
              <a:extLst>
                <a:ext uri="{FF2B5EF4-FFF2-40B4-BE49-F238E27FC236}">
                  <a16:creationId xmlns:a16="http://schemas.microsoft.com/office/drawing/2014/main" id="{D06F6B81-B04B-1C19-7A8E-B80EFECAFC16}"/>
                </a:ext>
              </a:extLst>
            </p:cNvPr>
            <p:cNvSpPr>
              <a:spLocks noChangeShapeType="1"/>
            </p:cNvSpPr>
            <p:nvPr/>
          </p:nvSpPr>
          <p:spPr bwMode="auto">
            <a:xfrm rot="5400000">
              <a:off x="1214" y="2990"/>
              <a:ext cx="21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4357" name="Line 100">
              <a:extLst>
                <a:ext uri="{FF2B5EF4-FFF2-40B4-BE49-F238E27FC236}">
                  <a16:creationId xmlns:a16="http://schemas.microsoft.com/office/drawing/2014/main" id="{49AC6FD0-B14B-47E6-075A-1F05A5AB24D7}"/>
                </a:ext>
              </a:extLst>
            </p:cNvPr>
            <p:cNvSpPr>
              <a:spLocks noChangeShapeType="1"/>
            </p:cNvSpPr>
            <p:nvPr/>
          </p:nvSpPr>
          <p:spPr bwMode="auto">
            <a:xfrm>
              <a:off x="1832" y="2000"/>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4358" name="Line 101">
              <a:extLst>
                <a:ext uri="{FF2B5EF4-FFF2-40B4-BE49-F238E27FC236}">
                  <a16:creationId xmlns:a16="http://schemas.microsoft.com/office/drawing/2014/main" id="{86FF1929-537A-6B0C-3F51-46E0D783E03B}"/>
                </a:ext>
              </a:extLst>
            </p:cNvPr>
            <p:cNvSpPr>
              <a:spLocks noChangeShapeType="1"/>
            </p:cNvSpPr>
            <p:nvPr/>
          </p:nvSpPr>
          <p:spPr bwMode="auto">
            <a:xfrm>
              <a:off x="1832" y="2135"/>
              <a:ext cx="137" cy="139"/>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4359" name="Line 102">
              <a:extLst>
                <a:ext uri="{FF2B5EF4-FFF2-40B4-BE49-F238E27FC236}">
                  <a16:creationId xmlns:a16="http://schemas.microsoft.com/office/drawing/2014/main" id="{EDEC7E68-0A34-5FF1-9FCD-00C9BDD6F287}"/>
                </a:ext>
              </a:extLst>
            </p:cNvPr>
            <p:cNvSpPr>
              <a:spLocks noChangeShapeType="1"/>
            </p:cNvSpPr>
            <p:nvPr/>
          </p:nvSpPr>
          <p:spPr bwMode="auto">
            <a:xfrm flipV="1">
              <a:off x="1832" y="2004"/>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4360" name="Line 103">
              <a:extLst>
                <a:ext uri="{FF2B5EF4-FFF2-40B4-BE49-F238E27FC236}">
                  <a16:creationId xmlns:a16="http://schemas.microsoft.com/office/drawing/2014/main" id="{2D219B59-7AF5-E021-FF81-75A185320BE2}"/>
                </a:ext>
              </a:extLst>
            </p:cNvPr>
            <p:cNvSpPr>
              <a:spLocks noChangeShapeType="1"/>
            </p:cNvSpPr>
            <p:nvPr/>
          </p:nvSpPr>
          <p:spPr bwMode="auto">
            <a:xfrm>
              <a:off x="1966" y="1542"/>
              <a:ext cx="5" cy="46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4361" name="Line 104">
              <a:extLst>
                <a:ext uri="{FF2B5EF4-FFF2-40B4-BE49-F238E27FC236}">
                  <a16:creationId xmlns:a16="http://schemas.microsoft.com/office/drawing/2014/main" id="{81C13F0C-35FC-AB0B-E064-C5C37C7E6579}"/>
                </a:ext>
              </a:extLst>
            </p:cNvPr>
            <p:cNvSpPr>
              <a:spLocks noChangeShapeType="1"/>
            </p:cNvSpPr>
            <p:nvPr/>
          </p:nvSpPr>
          <p:spPr bwMode="auto">
            <a:xfrm>
              <a:off x="1961" y="2264"/>
              <a:ext cx="0" cy="84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4362" name="Line 105">
              <a:extLst>
                <a:ext uri="{FF2B5EF4-FFF2-40B4-BE49-F238E27FC236}">
                  <a16:creationId xmlns:a16="http://schemas.microsoft.com/office/drawing/2014/main" id="{93DEF411-AF3E-5F36-20A3-322E36D11688}"/>
                </a:ext>
              </a:extLst>
            </p:cNvPr>
            <p:cNvSpPr>
              <a:spLocks noChangeShapeType="1"/>
            </p:cNvSpPr>
            <p:nvPr/>
          </p:nvSpPr>
          <p:spPr bwMode="auto">
            <a:xfrm flipV="1">
              <a:off x="645" y="3102"/>
              <a:ext cx="253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4363" name="Text Box 106">
              <a:extLst>
                <a:ext uri="{FF2B5EF4-FFF2-40B4-BE49-F238E27FC236}">
                  <a16:creationId xmlns:a16="http://schemas.microsoft.com/office/drawing/2014/main" id="{0327E076-9C2E-8509-AE0E-C864BCA6FEEA}"/>
                </a:ext>
              </a:extLst>
            </p:cNvPr>
            <p:cNvSpPr txBox="1">
              <a:spLocks noChangeArrowheads="1"/>
            </p:cNvSpPr>
            <p:nvPr/>
          </p:nvSpPr>
          <p:spPr bwMode="auto">
            <a:xfrm>
              <a:off x="1358" y="2306"/>
              <a:ext cx="3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14364" name="Rectangle 107">
              <a:extLst>
                <a:ext uri="{FF2B5EF4-FFF2-40B4-BE49-F238E27FC236}">
                  <a16:creationId xmlns:a16="http://schemas.microsoft.com/office/drawing/2014/main" id="{3CAE441B-2816-1418-343E-04BD651B950F}"/>
                </a:ext>
              </a:extLst>
            </p:cNvPr>
            <p:cNvSpPr>
              <a:spLocks noChangeArrowheads="1"/>
            </p:cNvSpPr>
            <p:nvPr/>
          </p:nvSpPr>
          <p:spPr bwMode="auto">
            <a:xfrm>
              <a:off x="1925" y="1232"/>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4365" name="Rectangle 108">
              <a:extLst>
                <a:ext uri="{FF2B5EF4-FFF2-40B4-BE49-F238E27FC236}">
                  <a16:creationId xmlns:a16="http://schemas.microsoft.com/office/drawing/2014/main" id="{CCB6EB9D-F882-940C-1982-31F390FAA4F7}"/>
                </a:ext>
              </a:extLst>
            </p:cNvPr>
            <p:cNvSpPr>
              <a:spLocks noChangeArrowheads="1"/>
            </p:cNvSpPr>
            <p:nvPr/>
          </p:nvSpPr>
          <p:spPr bwMode="auto">
            <a:xfrm>
              <a:off x="1295" y="2313"/>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4366" name="Text Box 109">
              <a:extLst>
                <a:ext uri="{FF2B5EF4-FFF2-40B4-BE49-F238E27FC236}">
                  <a16:creationId xmlns:a16="http://schemas.microsoft.com/office/drawing/2014/main" id="{5665EF6D-2F8A-4A3E-372C-D0152447B5A4}"/>
                </a:ext>
              </a:extLst>
            </p:cNvPr>
            <p:cNvSpPr txBox="1">
              <a:spLocks noChangeArrowheads="1"/>
            </p:cNvSpPr>
            <p:nvPr/>
          </p:nvSpPr>
          <p:spPr bwMode="auto">
            <a:xfrm>
              <a:off x="1431" y="2686"/>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a:solidFill>
                    <a:schemeClr val="tx2"/>
                  </a:solidFill>
                  <a:ea typeface="楷体_GB2312" pitchFamily="49" charset="-122"/>
                </a:rPr>
                <a:t>E</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grpSp>
          <p:nvGrpSpPr>
            <p:cNvPr id="14367" name="Group 110">
              <a:extLst>
                <a:ext uri="{FF2B5EF4-FFF2-40B4-BE49-F238E27FC236}">
                  <a16:creationId xmlns:a16="http://schemas.microsoft.com/office/drawing/2014/main" id="{F4207A0C-075D-2EE9-A6CA-2002A517E46D}"/>
                </a:ext>
              </a:extLst>
            </p:cNvPr>
            <p:cNvGrpSpPr>
              <a:grpSpLocks/>
            </p:cNvGrpSpPr>
            <p:nvPr/>
          </p:nvGrpSpPr>
          <p:grpSpPr bwMode="auto">
            <a:xfrm>
              <a:off x="983" y="2010"/>
              <a:ext cx="67" cy="245"/>
              <a:chOff x="3454" y="2018"/>
              <a:chExt cx="96" cy="328"/>
            </a:xfrm>
          </p:grpSpPr>
          <p:sp>
            <p:nvSpPr>
              <p:cNvPr id="14368" name="Line 111">
                <a:extLst>
                  <a:ext uri="{FF2B5EF4-FFF2-40B4-BE49-F238E27FC236}">
                    <a16:creationId xmlns:a16="http://schemas.microsoft.com/office/drawing/2014/main" id="{7EE92574-4D22-4612-FFB9-9F0451DE64DA}"/>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69" name="Line 112">
                <a:extLst>
                  <a:ext uri="{FF2B5EF4-FFF2-40B4-BE49-F238E27FC236}">
                    <a16:creationId xmlns:a16="http://schemas.microsoft.com/office/drawing/2014/main" id="{EBEA5001-1541-93C6-4C2F-ACED2CAB60A8}"/>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70" name="Line 113">
              <a:extLst>
                <a:ext uri="{FF2B5EF4-FFF2-40B4-BE49-F238E27FC236}">
                  <a16:creationId xmlns:a16="http://schemas.microsoft.com/office/drawing/2014/main" id="{87A07F40-B0A2-5A1B-80EA-4EDE98131D4F}"/>
                </a:ext>
              </a:extLst>
            </p:cNvPr>
            <p:cNvSpPr>
              <a:spLocks noChangeShapeType="1"/>
            </p:cNvSpPr>
            <p:nvPr/>
          </p:nvSpPr>
          <p:spPr bwMode="auto">
            <a:xfrm flipV="1">
              <a:off x="645" y="2134"/>
              <a:ext cx="3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371" name="Group 114">
              <a:extLst>
                <a:ext uri="{FF2B5EF4-FFF2-40B4-BE49-F238E27FC236}">
                  <a16:creationId xmlns:a16="http://schemas.microsoft.com/office/drawing/2014/main" id="{C2676CC2-526E-D05D-49B1-E0723FE48F93}"/>
                </a:ext>
              </a:extLst>
            </p:cNvPr>
            <p:cNvGrpSpPr>
              <a:grpSpLocks/>
            </p:cNvGrpSpPr>
            <p:nvPr/>
          </p:nvGrpSpPr>
          <p:grpSpPr bwMode="auto">
            <a:xfrm flipH="1">
              <a:off x="2279" y="1585"/>
              <a:ext cx="67" cy="245"/>
              <a:chOff x="3454" y="2018"/>
              <a:chExt cx="96" cy="328"/>
            </a:xfrm>
          </p:grpSpPr>
          <p:sp>
            <p:nvSpPr>
              <p:cNvPr id="14372" name="Line 115">
                <a:extLst>
                  <a:ext uri="{FF2B5EF4-FFF2-40B4-BE49-F238E27FC236}">
                    <a16:creationId xmlns:a16="http://schemas.microsoft.com/office/drawing/2014/main" id="{1AE5F916-8604-9E38-3599-93C0B7755F64}"/>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73" name="Line 116">
                <a:extLst>
                  <a:ext uri="{FF2B5EF4-FFF2-40B4-BE49-F238E27FC236}">
                    <a16:creationId xmlns:a16="http://schemas.microsoft.com/office/drawing/2014/main" id="{F1007CC9-A2B2-3825-DFF4-571FF5DF0E3B}"/>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74" name="Line 117">
              <a:extLst>
                <a:ext uri="{FF2B5EF4-FFF2-40B4-BE49-F238E27FC236}">
                  <a16:creationId xmlns:a16="http://schemas.microsoft.com/office/drawing/2014/main" id="{D05DF459-4F34-3D7A-87AF-8F5315C599EF}"/>
                </a:ext>
              </a:extLst>
            </p:cNvPr>
            <p:cNvSpPr>
              <a:spLocks noChangeShapeType="1"/>
            </p:cNvSpPr>
            <p:nvPr/>
          </p:nvSpPr>
          <p:spPr bwMode="auto">
            <a:xfrm flipH="1">
              <a:off x="2346" y="1692"/>
              <a:ext cx="29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75" name="Line 118">
              <a:extLst>
                <a:ext uri="{FF2B5EF4-FFF2-40B4-BE49-F238E27FC236}">
                  <a16:creationId xmlns:a16="http://schemas.microsoft.com/office/drawing/2014/main" id="{2F841A6B-659B-A982-636F-2FCBC30A0343}"/>
                </a:ext>
              </a:extLst>
            </p:cNvPr>
            <p:cNvSpPr>
              <a:spLocks noChangeShapeType="1"/>
            </p:cNvSpPr>
            <p:nvPr/>
          </p:nvSpPr>
          <p:spPr bwMode="auto">
            <a:xfrm flipV="1">
              <a:off x="1974" y="1693"/>
              <a:ext cx="33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76" name="Text Box 119">
              <a:extLst>
                <a:ext uri="{FF2B5EF4-FFF2-40B4-BE49-F238E27FC236}">
                  <a16:creationId xmlns:a16="http://schemas.microsoft.com/office/drawing/2014/main" id="{4F5C54DC-4540-4694-9B84-A56B2D368901}"/>
                </a:ext>
              </a:extLst>
            </p:cNvPr>
            <p:cNvSpPr txBox="1">
              <a:spLocks noChangeArrowheads="1"/>
            </p:cNvSpPr>
            <p:nvPr/>
          </p:nvSpPr>
          <p:spPr bwMode="auto">
            <a:xfrm>
              <a:off x="1611" y="121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14377" name="Text Box 120">
              <a:extLst>
                <a:ext uri="{FF2B5EF4-FFF2-40B4-BE49-F238E27FC236}">
                  <a16:creationId xmlns:a16="http://schemas.microsoft.com/office/drawing/2014/main" id="{DFCFC9A3-DF4F-A126-3A98-2BB85E878D2D}"/>
                </a:ext>
              </a:extLst>
            </p:cNvPr>
            <p:cNvSpPr txBox="1">
              <a:spLocks noChangeArrowheads="1"/>
            </p:cNvSpPr>
            <p:nvPr/>
          </p:nvSpPr>
          <p:spPr bwMode="auto">
            <a:xfrm>
              <a:off x="887" y="1710"/>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14378" name="Text Box 121">
              <a:extLst>
                <a:ext uri="{FF2B5EF4-FFF2-40B4-BE49-F238E27FC236}">
                  <a16:creationId xmlns:a16="http://schemas.microsoft.com/office/drawing/2014/main" id="{B8EE44A1-8E38-95BB-D0D0-01E5952A644E}"/>
                </a:ext>
              </a:extLst>
            </p:cNvPr>
            <p:cNvSpPr txBox="1">
              <a:spLocks noChangeArrowheads="1"/>
            </p:cNvSpPr>
            <p:nvPr/>
          </p:nvSpPr>
          <p:spPr bwMode="auto">
            <a:xfrm>
              <a:off x="2195" y="1327"/>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14379" name="Text Box 122">
              <a:extLst>
                <a:ext uri="{FF2B5EF4-FFF2-40B4-BE49-F238E27FC236}">
                  <a16:creationId xmlns:a16="http://schemas.microsoft.com/office/drawing/2014/main" id="{4F1674F0-D5D6-1C18-7BF0-BB26709CAB4F}"/>
                </a:ext>
              </a:extLst>
            </p:cNvPr>
            <p:cNvSpPr txBox="1">
              <a:spLocks noChangeArrowheads="1"/>
            </p:cNvSpPr>
            <p:nvPr/>
          </p:nvSpPr>
          <p:spPr bwMode="auto">
            <a:xfrm>
              <a:off x="1867" y="1997"/>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14380" name="Text Box 123">
              <a:extLst>
                <a:ext uri="{FF2B5EF4-FFF2-40B4-BE49-F238E27FC236}">
                  <a16:creationId xmlns:a16="http://schemas.microsoft.com/office/drawing/2014/main" id="{EB9981BF-2C5F-6FD6-DFA6-00961671E8A7}"/>
                </a:ext>
              </a:extLst>
            </p:cNvPr>
            <p:cNvSpPr txBox="1">
              <a:spLocks noChangeArrowheads="1"/>
            </p:cNvSpPr>
            <p:nvPr/>
          </p:nvSpPr>
          <p:spPr bwMode="auto">
            <a:xfrm>
              <a:off x="1038" y="1897"/>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4381" name="Text Box 124">
              <a:extLst>
                <a:ext uri="{FF2B5EF4-FFF2-40B4-BE49-F238E27FC236}">
                  <a16:creationId xmlns:a16="http://schemas.microsoft.com/office/drawing/2014/main" id="{1A36EDC7-B7C8-5B58-C8B8-537F33D04695}"/>
                </a:ext>
              </a:extLst>
            </p:cNvPr>
            <p:cNvSpPr txBox="1">
              <a:spLocks noChangeArrowheads="1"/>
            </p:cNvSpPr>
            <p:nvPr/>
          </p:nvSpPr>
          <p:spPr bwMode="auto">
            <a:xfrm>
              <a:off x="2094" y="1455"/>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4382" name="Line 125">
              <a:extLst>
                <a:ext uri="{FF2B5EF4-FFF2-40B4-BE49-F238E27FC236}">
                  <a16:creationId xmlns:a16="http://schemas.microsoft.com/office/drawing/2014/main" id="{BA4BC77F-F5F8-38D9-2767-8ED2CC6A898F}"/>
                </a:ext>
              </a:extLst>
            </p:cNvPr>
            <p:cNvSpPr>
              <a:spLocks noChangeShapeType="1"/>
            </p:cNvSpPr>
            <p:nvPr/>
          </p:nvSpPr>
          <p:spPr bwMode="auto">
            <a:xfrm>
              <a:off x="645" y="2552"/>
              <a:ext cx="0" cy="5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83" name="Rectangle 126">
              <a:extLst>
                <a:ext uri="{FF2B5EF4-FFF2-40B4-BE49-F238E27FC236}">
                  <a16:creationId xmlns:a16="http://schemas.microsoft.com/office/drawing/2014/main" id="{383DDECB-E475-8EA0-4C39-4EC270F3DA92}"/>
                </a:ext>
              </a:extLst>
            </p:cNvPr>
            <p:cNvSpPr>
              <a:spLocks noChangeArrowheads="1"/>
            </p:cNvSpPr>
            <p:nvPr/>
          </p:nvSpPr>
          <p:spPr bwMode="auto">
            <a:xfrm>
              <a:off x="594" y="2259"/>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4384" name="Oval 127">
              <a:extLst>
                <a:ext uri="{FF2B5EF4-FFF2-40B4-BE49-F238E27FC236}">
                  <a16:creationId xmlns:a16="http://schemas.microsoft.com/office/drawing/2014/main" id="{19AE7B51-BCB1-CFAF-635C-1FA01645FA35}"/>
                </a:ext>
              </a:extLst>
            </p:cNvPr>
            <p:cNvSpPr>
              <a:spLocks noChangeArrowheads="1"/>
            </p:cNvSpPr>
            <p:nvPr/>
          </p:nvSpPr>
          <p:spPr bwMode="auto">
            <a:xfrm>
              <a:off x="549" y="2780"/>
              <a:ext cx="200" cy="227"/>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sp>
          <p:nvSpPr>
            <p:cNvPr id="14385" name="Text Box 128">
              <a:extLst>
                <a:ext uri="{FF2B5EF4-FFF2-40B4-BE49-F238E27FC236}">
                  <a16:creationId xmlns:a16="http://schemas.microsoft.com/office/drawing/2014/main" id="{1DCBA78E-AF80-B8FA-334C-0D34AB5F619A}"/>
                </a:ext>
              </a:extLst>
            </p:cNvPr>
            <p:cNvSpPr txBox="1">
              <a:spLocks noChangeArrowheads="1"/>
            </p:cNvSpPr>
            <p:nvPr/>
          </p:nvSpPr>
          <p:spPr bwMode="auto">
            <a:xfrm>
              <a:off x="478" y="2548"/>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4386" name="Text Box 129">
              <a:extLst>
                <a:ext uri="{FF2B5EF4-FFF2-40B4-BE49-F238E27FC236}">
                  <a16:creationId xmlns:a16="http://schemas.microsoft.com/office/drawing/2014/main" id="{0B963692-2AEF-3D30-D054-9FF88AF554EB}"/>
                </a:ext>
              </a:extLst>
            </p:cNvPr>
            <p:cNvSpPr txBox="1">
              <a:spLocks noChangeArrowheads="1"/>
            </p:cNvSpPr>
            <p:nvPr/>
          </p:nvSpPr>
          <p:spPr bwMode="auto">
            <a:xfrm>
              <a:off x="478" y="2894"/>
              <a:ext cx="1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4387" name="Line 130">
              <a:extLst>
                <a:ext uri="{FF2B5EF4-FFF2-40B4-BE49-F238E27FC236}">
                  <a16:creationId xmlns:a16="http://schemas.microsoft.com/office/drawing/2014/main" id="{82300B4F-5F78-3FE5-4411-83BBEFDDA021}"/>
                </a:ext>
              </a:extLst>
            </p:cNvPr>
            <p:cNvSpPr>
              <a:spLocks noChangeShapeType="1"/>
            </p:cNvSpPr>
            <p:nvPr/>
          </p:nvSpPr>
          <p:spPr bwMode="auto">
            <a:xfrm>
              <a:off x="2633" y="2592"/>
              <a:ext cx="0" cy="51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88" name="Rectangle 131">
              <a:extLst>
                <a:ext uri="{FF2B5EF4-FFF2-40B4-BE49-F238E27FC236}">
                  <a16:creationId xmlns:a16="http://schemas.microsoft.com/office/drawing/2014/main" id="{2BADC63D-2453-CAAA-EE32-B98F2F5FD2B0}"/>
                </a:ext>
              </a:extLst>
            </p:cNvPr>
            <p:cNvSpPr>
              <a:spLocks noChangeArrowheads="1"/>
            </p:cNvSpPr>
            <p:nvPr/>
          </p:nvSpPr>
          <p:spPr bwMode="auto">
            <a:xfrm>
              <a:off x="2584" y="2295"/>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4389" name="Text Box 132">
              <a:extLst>
                <a:ext uri="{FF2B5EF4-FFF2-40B4-BE49-F238E27FC236}">
                  <a16:creationId xmlns:a16="http://schemas.microsoft.com/office/drawing/2014/main" id="{42BF3210-106C-2624-3514-CC27CD4324F6}"/>
                </a:ext>
              </a:extLst>
            </p:cNvPr>
            <p:cNvSpPr txBox="1">
              <a:spLocks noChangeArrowheads="1"/>
            </p:cNvSpPr>
            <p:nvPr/>
          </p:nvSpPr>
          <p:spPr bwMode="auto">
            <a:xfrm>
              <a:off x="2308" y="2248"/>
              <a:ext cx="3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L</a:t>
              </a:r>
              <a:endParaRPr lang="en-US" altLang="zh-CN" sz="2400" b="1" i="0">
                <a:solidFill>
                  <a:schemeClr val="tx2"/>
                </a:solidFill>
                <a:ea typeface="楷体_GB2312" pitchFamily="49" charset="-122"/>
              </a:endParaRPr>
            </a:p>
          </p:txBody>
        </p:sp>
        <p:sp>
          <p:nvSpPr>
            <p:cNvPr id="14390" name="Rectangle 133">
              <a:extLst>
                <a:ext uri="{FF2B5EF4-FFF2-40B4-BE49-F238E27FC236}">
                  <a16:creationId xmlns:a16="http://schemas.microsoft.com/office/drawing/2014/main" id="{E12D4A8C-A171-8F6B-99E3-E42BF5037EDD}"/>
                </a:ext>
              </a:extLst>
            </p:cNvPr>
            <p:cNvSpPr>
              <a:spLocks noChangeArrowheads="1"/>
            </p:cNvSpPr>
            <p:nvPr/>
          </p:nvSpPr>
          <p:spPr bwMode="auto">
            <a:xfrm>
              <a:off x="3184" y="1575"/>
              <a:ext cx="1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4391" name="Rectangle 134">
              <a:extLst>
                <a:ext uri="{FF2B5EF4-FFF2-40B4-BE49-F238E27FC236}">
                  <a16:creationId xmlns:a16="http://schemas.microsoft.com/office/drawing/2014/main" id="{4385177D-BF90-D87C-0F90-939F31728172}"/>
                </a:ext>
              </a:extLst>
            </p:cNvPr>
            <p:cNvSpPr>
              <a:spLocks noChangeArrowheads="1"/>
            </p:cNvSpPr>
            <p:nvPr/>
          </p:nvSpPr>
          <p:spPr bwMode="auto">
            <a:xfrm flipH="1">
              <a:off x="1093" y="2557"/>
              <a:ext cx="3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4392" name="Rectangle 135">
              <a:extLst>
                <a:ext uri="{FF2B5EF4-FFF2-40B4-BE49-F238E27FC236}">
                  <a16:creationId xmlns:a16="http://schemas.microsoft.com/office/drawing/2014/main" id="{829DB8DB-F934-0EFB-F612-47216D38D274}"/>
                </a:ext>
              </a:extLst>
            </p:cNvPr>
            <p:cNvSpPr>
              <a:spLocks noChangeArrowheads="1"/>
            </p:cNvSpPr>
            <p:nvPr/>
          </p:nvSpPr>
          <p:spPr bwMode="auto">
            <a:xfrm>
              <a:off x="1145" y="2789"/>
              <a:ext cx="17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4393" name="Rectangle 136">
              <a:extLst>
                <a:ext uri="{FF2B5EF4-FFF2-40B4-BE49-F238E27FC236}">
                  <a16:creationId xmlns:a16="http://schemas.microsoft.com/office/drawing/2014/main" id="{FC38990C-3E7B-8305-B9F8-8BE958FAAFC9}"/>
                </a:ext>
              </a:extLst>
            </p:cNvPr>
            <p:cNvSpPr>
              <a:spLocks noChangeArrowheads="1"/>
            </p:cNvSpPr>
            <p:nvPr/>
          </p:nvSpPr>
          <p:spPr bwMode="auto">
            <a:xfrm>
              <a:off x="3167" y="2030"/>
              <a:ext cx="23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4394" name="Line 137">
              <a:extLst>
                <a:ext uri="{FF2B5EF4-FFF2-40B4-BE49-F238E27FC236}">
                  <a16:creationId xmlns:a16="http://schemas.microsoft.com/office/drawing/2014/main" id="{21804FA0-ECD6-91FD-1A28-3F1C1E3AD9BD}"/>
                </a:ext>
              </a:extLst>
            </p:cNvPr>
            <p:cNvSpPr>
              <a:spLocks noChangeShapeType="1"/>
            </p:cNvSpPr>
            <p:nvPr/>
          </p:nvSpPr>
          <p:spPr bwMode="auto">
            <a:xfrm flipV="1">
              <a:off x="1043" y="2138"/>
              <a:ext cx="79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95" name="Rectangle 138">
              <a:extLst>
                <a:ext uri="{FF2B5EF4-FFF2-40B4-BE49-F238E27FC236}">
                  <a16:creationId xmlns:a16="http://schemas.microsoft.com/office/drawing/2014/main" id="{B140425C-9794-19E3-5D5C-2BB8A9AFDB37}"/>
                </a:ext>
              </a:extLst>
            </p:cNvPr>
            <p:cNvSpPr>
              <a:spLocks noChangeArrowheads="1"/>
            </p:cNvSpPr>
            <p:nvPr/>
          </p:nvSpPr>
          <p:spPr bwMode="auto">
            <a:xfrm>
              <a:off x="672" y="2437"/>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i</a:t>
              </a:r>
            </a:p>
          </p:txBody>
        </p:sp>
        <p:sp>
          <p:nvSpPr>
            <p:cNvPr id="14396" name="Rectangle 139">
              <a:extLst>
                <a:ext uri="{FF2B5EF4-FFF2-40B4-BE49-F238E27FC236}">
                  <a16:creationId xmlns:a16="http://schemas.microsoft.com/office/drawing/2014/main" id="{B51EDAD8-82FD-16EC-2ED4-D1D866F34E70}"/>
                </a:ext>
              </a:extLst>
            </p:cNvPr>
            <p:cNvSpPr>
              <a:spLocks noChangeArrowheads="1"/>
            </p:cNvSpPr>
            <p:nvPr/>
          </p:nvSpPr>
          <p:spPr bwMode="auto">
            <a:xfrm>
              <a:off x="784" y="212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4397" name="Rectangle 140">
              <a:extLst>
                <a:ext uri="{FF2B5EF4-FFF2-40B4-BE49-F238E27FC236}">
                  <a16:creationId xmlns:a16="http://schemas.microsoft.com/office/drawing/2014/main" id="{3ABDDD33-1C3C-36C7-F90D-0B6972054F3E}"/>
                </a:ext>
              </a:extLst>
            </p:cNvPr>
            <p:cNvSpPr>
              <a:spLocks noChangeArrowheads="1"/>
            </p:cNvSpPr>
            <p:nvPr/>
          </p:nvSpPr>
          <p:spPr bwMode="auto">
            <a:xfrm>
              <a:off x="788" y="2829"/>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4398" name="Rectangle 141">
              <a:extLst>
                <a:ext uri="{FF2B5EF4-FFF2-40B4-BE49-F238E27FC236}">
                  <a16:creationId xmlns:a16="http://schemas.microsoft.com/office/drawing/2014/main" id="{B3D41822-84DD-E507-681D-70664D0D1E11}"/>
                </a:ext>
              </a:extLst>
            </p:cNvPr>
            <p:cNvSpPr>
              <a:spLocks noChangeArrowheads="1"/>
            </p:cNvSpPr>
            <p:nvPr/>
          </p:nvSpPr>
          <p:spPr bwMode="auto">
            <a:xfrm>
              <a:off x="2665" y="2291"/>
              <a:ext cx="2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o</a:t>
              </a:r>
            </a:p>
          </p:txBody>
        </p:sp>
        <p:sp>
          <p:nvSpPr>
            <p:cNvPr id="14399" name="Rectangle 142">
              <a:extLst>
                <a:ext uri="{FF2B5EF4-FFF2-40B4-BE49-F238E27FC236}">
                  <a16:creationId xmlns:a16="http://schemas.microsoft.com/office/drawing/2014/main" id="{6031198A-0C71-2AEF-D818-5268C7BB97A2}"/>
                </a:ext>
              </a:extLst>
            </p:cNvPr>
            <p:cNvSpPr>
              <a:spLocks noChangeArrowheads="1"/>
            </p:cNvSpPr>
            <p:nvPr/>
          </p:nvSpPr>
          <p:spPr bwMode="auto">
            <a:xfrm>
              <a:off x="2680" y="206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68431" name="Rectangle 143">
              <a:extLst>
                <a:ext uri="{FF2B5EF4-FFF2-40B4-BE49-F238E27FC236}">
                  <a16:creationId xmlns:a16="http://schemas.microsoft.com/office/drawing/2014/main" id="{D89F30C3-7056-DB74-7ECC-A00ED37B83ED}"/>
                </a:ext>
              </a:extLst>
            </p:cNvPr>
            <p:cNvSpPr>
              <a:spLocks noChangeArrowheads="1"/>
            </p:cNvSpPr>
            <p:nvPr/>
          </p:nvSpPr>
          <p:spPr bwMode="auto">
            <a:xfrm>
              <a:off x="2690" y="2571"/>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4401" name="Line 144">
              <a:extLst>
                <a:ext uri="{FF2B5EF4-FFF2-40B4-BE49-F238E27FC236}">
                  <a16:creationId xmlns:a16="http://schemas.microsoft.com/office/drawing/2014/main" id="{B4A69F42-36EA-4EFF-4243-DD845D92281F}"/>
                </a:ext>
              </a:extLst>
            </p:cNvPr>
            <p:cNvSpPr>
              <a:spLocks noChangeShapeType="1"/>
            </p:cNvSpPr>
            <p:nvPr/>
          </p:nvSpPr>
          <p:spPr bwMode="auto">
            <a:xfrm flipH="1">
              <a:off x="2633" y="1700"/>
              <a:ext cx="1" cy="57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4402" name="Group 145">
              <a:extLst>
                <a:ext uri="{FF2B5EF4-FFF2-40B4-BE49-F238E27FC236}">
                  <a16:creationId xmlns:a16="http://schemas.microsoft.com/office/drawing/2014/main" id="{D81F82E8-D518-7AE4-0657-EA5087230F12}"/>
                </a:ext>
              </a:extLst>
            </p:cNvPr>
            <p:cNvGrpSpPr>
              <a:grpSpLocks/>
            </p:cNvGrpSpPr>
            <p:nvPr/>
          </p:nvGrpSpPr>
          <p:grpSpPr bwMode="auto">
            <a:xfrm>
              <a:off x="3048" y="1842"/>
              <a:ext cx="280" cy="85"/>
              <a:chOff x="1854" y="3200"/>
              <a:chExt cx="474" cy="160"/>
            </a:xfrm>
          </p:grpSpPr>
          <p:sp>
            <p:nvSpPr>
              <p:cNvPr id="14403" name="Line 146">
                <a:extLst>
                  <a:ext uri="{FF2B5EF4-FFF2-40B4-BE49-F238E27FC236}">
                    <a16:creationId xmlns:a16="http://schemas.microsoft.com/office/drawing/2014/main" id="{9F3FED7E-D648-9BD4-D1C8-BF4731014E81}"/>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4404" name="Line 147">
                <a:extLst>
                  <a:ext uri="{FF2B5EF4-FFF2-40B4-BE49-F238E27FC236}">
                    <a16:creationId xmlns:a16="http://schemas.microsoft.com/office/drawing/2014/main" id="{CA9980C9-180E-5BF1-C2FF-129A5BC74674}"/>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grpSp>
          <p:nvGrpSpPr>
            <p:cNvPr id="14405" name="Group 148">
              <a:extLst>
                <a:ext uri="{FF2B5EF4-FFF2-40B4-BE49-F238E27FC236}">
                  <a16:creationId xmlns:a16="http://schemas.microsoft.com/office/drawing/2014/main" id="{8781D8FE-CD2E-CC9A-3EC5-A0E95B9DBC99}"/>
                </a:ext>
              </a:extLst>
            </p:cNvPr>
            <p:cNvGrpSpPr>
              <a:grpSpLocks/>
            </p:cNvGrpSpPr>
            <p:nvPr/>
          </p:nvGrpSpPr>
          <p:grpSpPr bwMode="auto">
            <a:xfrm>
              <a:off x="3039" y="2011"/>
              <a:ext cx="280" cy="85"/>
              <a:chOff x="1854" y="3200"/>
              <a:chExt cx="474" cy="160"/>
            </a:xfrm>
          </p:grpSpPr>
          <p:sp>
            <p:nvSpPr>
              <p:cNvPr id="14406" name="Line 149">
                <a:extLst>
                  <a:ext uri="{FF2B5EF4-FFF2-40B4-BE49-F238E27FC236}">
                    <a16:creationId xmlns:a16="http://schemas.microsoft.com/office/drawing/2014/main" id="{24FC4B59-2869-97D3-AA94-080BB1C06C62}"/>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4407" name="Line 150">
                <a:extLst>
                  <a:ext uri="{FF2B5EF4-FFF2-40B4-BE49-F238E27FC236}">
                    <a16:creationId xmlns:a16="http://schemas.microsoft.com/office/drawing/2014/main" id="{E1E0D9E4-AF0F-36B6-AAC9-3A76B6B42B3A}"/>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4408" name="Text Box 151">
              <a:extLst>
                <a:ext uri="{FF2B5EF4-FFF2-40B4-BE49-F238E27FC236}">
                  <a16:creationId xmlns:a16="http://schemas.microsoft.com/office/drawing/2014/main" id="{E55E945E-9608-27FB-68E6-CEC50576E477}"/>
                </a:ext>
              </a:extLst>
            </p:cNvPr>
            <p:cNvSpPr txBox="1">
              <a:spLocks noChangeArrowheads="1"/>
            </p:cNvSpPr>
            <p:nvPr/>
          </p:nvSpPr>
          <p:spPr bwMode="auto">
            <a:xfrm>
              <a:off x="1609" y="2066"/>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14409" name="Text Box 152">
              <a:extLst>
                <a:ext uri="{FF2B5EF4-FFF2-40B4-BE49-F238E27FC236}">
                  <a16:creationId xmlns:a16="http://schemas.microsoft.com/office/drawing/2014/main" id="{635D9D72-188D-D27F-E2D1-236C3DFEB8B8}"/>
                </a:ext>
              </a:extLst>
            </p:cNvPr>
            <p:cNvSpPr txBox="1">
              <a:spLocks noChangeArrowheads="1"/>
            </p:cNvSpPr>
            <p:nvPr/>
          </p:nvSpPr>
          <p:spPr bwMode="auto">
            <a:xfrm>
              <a:off x="2052" y="1717"/>
              <a:ext cx="3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68441" name="Rectangle 153">
              <a:extLst>
                <a:ext uri="{FF2B5EF4-FFF2-40B4-BE49-F238E27FC236}">
                  <a16:creationId xmlns:a16="http://schemas.microsoft.com/office/drawing/2014/main" id="{B8986259-3A4A-E838-B070-0EA1A4C0B64B}"/>
                </a:ext>
              </a:extLst>
            </p:cNvPr>
            <p:cNvSpPr>
              <a:spLocks noChangeArrowheads="1"/>
            </p:cNvSpPr>
            <p:nvPr/>
          </p:nvSpPr>
          <p:spPr bwMode="auto">
            <a:xfrm>
              <a:off x="1761" y="2371"/>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4411" name="Rectangle 154">
              <a:extLst>
                <a:ext uri="{FF2B5EF4-FFF2-40B4-BE49-F238E27FC236}">
                  <a16:creationId xmlns:a16="http://schemas.microsoft.com/office/drawing/2014/main" id="{8A2D4B3F-2F09-B784-36A7-26D083C52B57}"/>
                </a:ext>
              </a:extLst>
            </p:cNvPr>
            <p:cNvSpPr>
              <a:spLocks noChangeArrowheads="1"/>
            </p:cNvSpPr>
            <p:nvPr/>
          </p:nvSpPr>
          <p:spPr bwMode="auto">
            <a:xfrm>
              <a:off x="1530" y="2208"/>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14412" name="Rectangle 155">
              <a:extLst>
                <a:ext uri="{FF2B5EF4-FFF2-40B4-BE49-F238E27FC236}">
                  <a16:creationId xmlns:a16="http://schemas.microsoft.com/office/drawing/2014/main" id="{E97AF9B9-34CD-EBF8-D379-58B871A10586}"/>
                </a:ext>
              </a:extLst>
            </p:cNvPr>
            <p:cNvSpPr>
              <a:spLocks noChangeArrowheads="1"/>
            </p:cNvSpPr>
            <p:nvPr/>
          </p:nvSpPr>
          <p:spPr bwMode="auto">
            <a:xfrm>
              <a:off x="1972" y="199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268444" name="Rectangle 156">
              <a:extLst>
                <a:ext uri="{FF2B5EF4-FFF2-40B4-BE49-F238E27FC236}">
                  <a16:creationId xmlns:a16="http://schemas.microsoft.com/office/drawing/2014/main" id="{A0521DDA-983E-F8CE-BE8C-944ED23AFA56}"/>
                </a:ext>
              </a:extLst>
            </p:cNvPr>
            <p:cNvSpPr>
              <a:spLocks noChangeArrowheads="1"/>
            </p:cNvSpPr>
            <p:nvPr/>
          </p:nvSpPr>
          <p:spPr bwMode="auto">
            <a:xfrm>
              <a:off x="2047" y="2278"/>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4414" name="Line 157">
              <a:extLst>
                <a:ext uri="{FF2B5EF4-FFF2-40B4-BE49-F238E27FC236}">
                  <a16:creationId xmlns:a16="http://schemas.microsoft.com/office/drawing/2014/main" id="{EB5C0FE9-5117-F1B2-5A49-14014BEDF2C4}"/>
                </a:ext>
              </a:extLst>
            </p:cNvPr>
            <p:cNvSpPr>
              <a:spLocks noChangeShapeType="1"/>
            </p:cNvSpPr>
            <p:nvPr/>
          </p:nvSpPr>
          <p:spPr bwMode="auto">
            <a:xfrm>
              <a:off x="1906" y="1684"/>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415" name="Rectangle 158">
              <a:extLst>
                <a:ext uri="{FF2B5EF4-FFF2-40B4-BE49-F238E27FC236}">
                  <a16:creationId xmlns:a16="http://schemas.microsoft.com/office/drawing/2014/main" id="{3C78DC98-3081-81B3-D3CA-64F01EB8F154}"/>
                </a:ext>
              </a:extLst>
            </p:cNvPr>
            <p:cNvSpPr>
              <a:spLocks noChangeArrowheads="1"/>
            </p:cNvSpPr>
            <p:nvPr/>
          </p:nvSpPr>
          <p:spPr bwMode="auto">
            <a:xfrm>
              <a:off x="1554" y="1646"/>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14416" name="Line 159">
              <a:extLst>
                <a:ext uri="{FF2B5EF4-FFF2-40B4-BE49-F238E27FC236}">
                  <a16:creationId xmlns:a16="http://schemas.microsoft.com/office/drawing/2014/main" id="{34481D84-B395-DC6E-4C45-A1321BC3C222}"/>
                </a:ext>
              </a:extLst>
            </p:cNvPr>
            <p:cNvSpPr>
              <a:spLocks noChangeShapeType="1"/>
            </p:cNvSpPr>
            <p:nvPr/>
          </p:nvSpPr>
          <p:spPr bwMode="auto">
            <a:xfrm>
              <a:off x="1401" y="2079"/>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417" name="Rectangle 160">
              <a:extLst>
                <a:ext uri="{FF2B5EF4-FFF2-40B4-BE49-F238E27FC236}">
                  <a16:creationId xmlns:a16="http://schemas.microsoft.com/office/drawing/2014/main" id="{E83C36D2-8F87-94A2-34AE-F2FB0396AA94}"/>
                </a:ext>
              </a:extLst>
            </p:cNvPr>
            <p:cNvSpPr>
              <a:spLocks noChangeArrowheads="1"/>
            </p:cNvSpPr>
            <p:nvPr/>
          </p:nvSpPr>
          <p:spPr bwMode="auto">
            <a:xfrm>
              <a:off x="1295" y="178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14418" name="Line 161">
              <a:extLst>
                <a:ext uri="{FF2B5EF4-FFF2-40B4-BE49-F238E27FC236}">
                  <a16:creationId xmlns:a16="http://schemas.microsoft.com/office/drawing/2014/main" id="{B25BD43A-6E3F-A6A4-E581-8440B0ED47ED}"/>
                </a:ext>
              </a:extLst>
            </p:cNvPr>
            <p:cNvSpPr>
              <a:spLocks noChangeShapeType="1"/>
            </p:cNvSpPr>
            <p:nvPr/>
          </p:nvSpPr>
          <p:spPr bwMode="auto">
            <a:xfrm>
              <a:off x="2008" y="2633"/>
              <a:ext cx="0"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4419" name="Rectangle 162">
              <a:extLst>
                <a:ext uri="{FF2B5EF4-FFF2-40B4-BE49-F238E27FC236}">
                  <a16:creationId xmlns:a16="http://schemas.microsoft.com/office/drawing/2014/main" id="{93CB15D5-E317-2066-977E-EE7DD9EA9F7E}"/>
                </a:ext>
              </a:extLst>
            </p:cNvPr>
            <p:cNvSpPr>
              <a:spLocks noChangeArrowheads="1"/>
            </p:cNvSpPr>
            <p:nvPr/>
          </p:nvSpPr>
          <p:spPr bwMode="auto">
            <a:xfrm>
              <a:off x="1898" y="2587"/>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E</a:t>
              </a:r>
            </a:p>
          </p:txBody>
        </p:sp>
        <p:sp>
          <p:nvSpPr>
            <p:cNvPr id="14420" name="Line 163">
              <a:extLst>
                <a:ext uri="{FF2B5EF4-FFF2-40B4-BE49-F238E27FC236}">
                  <a16:creationId xmlns:a16="http://schemas.microsoft.com/office/drawing/2014/main" id="{C19EF940-DB79-9945-15B1-0CD3A06E262C}"/>
                </a:ext>
              </a:extLst>
            </p:cNvPr>
            <p:cNvSpPr>
              <a:spLocks noChangeShapeType="1"/>
            </p:cNvSpPr>
            <p:nvPr/>
          </p:nvSpPr>
          <p:spPr bwMode="auto">
            <a:xfrm>
              <a:off x="1968" y="3072"/>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21" name="Line 164">
              <a:extLst>
                <a:ext uri="{FF2B5EF4-FFF2-40B4-BE49-F238E27FC236}">
                  <a16:creationId xmlns:a16="http://schemas.microsoft.com/office/drawing/2014/main" id="{ADD77E3C-159B-820A-1315-24B4618BFFCE}"/>
                </a:ext>
              </a:extLst>
            </p:cNvPr>
            <p:cNvSpPr>
              <a:spLocks noChangeShapeType="1"/>
            </p:cNvSpPr>
            <p:nvPr/>
          </p:nvSpPr>
          <p:spPr bwMode="auto">
            <a:xfrm>
              <a:off x="1872" y="3264"/>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22" name="Oval 165">
              <a:extLst>
                <a:ext uri="{FF2B5EF4-FFF2-40B4-BE49-F238E27FC236}">
                  <a16:creationId xmlns:a16="http://schemas.microsoft.com/office/drawing/2014/main" id="{56C3C43B-CC77-AF01-13B8-F872553E65B1}"/>
                </a:ext>
              </a:extLst>
            </p:cNvPr>
            <p:cNvSpPr>
              <a:spLocks noChangeArrowheads="1"/>
            </p:cNvSpPr>
            <p:nvPr/>
          </p:nvSpPr>
          <p:spPr bwMode="auto">
            <a:xfrm>
              <a:off x="1945" y="3072"/>
              <a:ext cx="48" cy="48"/>
            </a:xfrm>
            <a:prstGeom prst="ellipse">
              <a:avLst/>
            </a:prstGeom>
            <a:solidFill>
              <a:schemeClr val="tx1"/>
            </a:solidFill>
            <a:ln w="38100">
              <a:solidFill>
                <a:schemeClr val="tx1"/>
              </a:solidFill>
              <a:round/>
              <a:headEnd/>
              <a:tailEnd/>
            </a:ln>
          </p:spPr>
          <p:txBody>
            <a:bodyPr wrap="none" anchor="ctr"/>
            <a:lstStyle/>
            <a:p>
              <a:pPr>
                <a:spcBef>
                  <a:spcPct val="50000"/>
                </a:spcBef>
              </a:pPr>
              <a:endParaRPr lang="zh-CN" altLang="en-US"/>
            </a:p>
          </p:txBody>
        </p:sp>
        <p:sp>
          <p:nvSpPr>
            <p:cNvPr id="14423" name="Line 166">
              <a:extLst>
                <a:ext uri="{FF2B5EF4-FFF2-40B4-BE49-F238E27FC236}">
                  <a16:creationId xmlns:a16="http://schemas.microsoft.com/office/drawing/2014/main" id="{AD92F1E7-6C33-F44C-11B9-0A756ACC2D24}"/>
                </a:ext>
              </a:extLst>
            </p:cNvPr>
            <p:cNvSpPr>
              <a:spLocks noChangeShapeType="1"/>
            </p:cNvSpPr>
            <p:nvPr/>
          </p:nvSpPr>
          <p:spPr bwMode="auto">
            <a:xfrm>
              <a:off x="3189" y="2112"/>
              <a:ext cx="0" cy="100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424" name="Line 167">
              <a:extLst>
                <a:ext uri="{FF2B5EF4-FFF2-40B4-BE49-F238E27FC236}">
                  <a16:creationId xmlns:a16="http://schemas.microsoft.com/office/drawing/2014/main" id="{E3244DD0-E6F9-C33F-3812-063D626F2B78}"/>
                </a:ext>
              </a:extLst>
            </p:cNvPr>
            <p:cNvSpPr>
              <a:spLocks noChangeShapeType="1"/>
            </p:cNvSpPr>
            <p:nvPr/>
          </p:nvSpPr>
          <p:spPr bwMode="auto">
            <a:xfrm>
              <a:off x="646" y="2135"/>
              <a:ext cx="0"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8291"/>
                                        </p:tgtEl>
                                        <p:attrNameLst>
                                          <p:attrName>style.visibility</p:attrName>
                                        </p:attrNameLst>
                                      </p:cBhvr>
                                      <p:to>
                                        <p:strVal val="visible"/>
                                      </p:to>
                                    </p:set>
                                    <p:animEffect transition="in" filter="wipe(left)">
                                      <p:cBhvr>
                                        <p:cTn id="7" dur="500"/>
                                        <p:tgtEl>
                                          <p:spTgt spid="2682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68292"/>
                                        </p:tgtEl>
                                        <p:attrNameLst>
                                          <p:attrName>style.visibility</p:attrName>
                                        </p:attrNameLst>
                                      </p:cBhvr>
                                      <p:to>
                                        <p:strVal val="visible"/>
                                      </p:to>
                                    </p:set>
                                    <p:animEffect transition="in" filter="wipe(left)">
                                      <p:cBhvr>
                                        <p:cTn id="12" dur="500"/>
                                        <p:tgtEl>
                                          <p:spTgt spid="2682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8291" grpId="0" bldLvl="0" animBg="1"/>
      <p:bldP spid="268292" grpId="0"/>
    </p:bldLst>
  </p:timing>
</p:sld>
</file>

<file path=ppt/slides/slide7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4370" name="Rectangle 2">
            <a:extLst>
              <a:ext uri="{FF2B5EF4-FFF2-40B4-BE49-F238E27FC236}">
                <a16:creationId xmlns:a16="http://schemas.microsoft.com/office/drawing/2014/main" id="{DE417286-188B-D5B7-51B8-C1353BA1BACA}"/>
              </a:ext>
            </a:extLst>
          </p:cNvPr>
          <p:cNvSpPr>
            <a:spLocks noGrp="1" noChangeArrowheads="1"/>
          </p:cNvSpPr>
          <p:nvPr>
            <p:ph type="title"/>
          </p:nvPr>
        </p:nvSpPr>
        <p:spPr>
          <a:xfrm>
            <a:off x="457200" y="533400"/>
            <a:ext cx="4572000" cy="685800"/>
          </a:xfrm>
        </p:spPr>
        <p:txBody>
          <a:bodyPr/>
          <a:lstStyle/>
          <a:p>
            <a:pPr algn="l" eaLnBrk="1" hangingPunct="1">
              <a:defRPr/>
            </a:pPr>
            <a:r>
              <a:rPr kumimoji="1" lang="en-US" altLang="zh-CN" sz="2800" b="1">
                <a:solidFill>
                  <a:srgbClr val="0000FF"/>
                </a:solidFill>
                <a:effectLst>
                  <a:outerShdw blurRad="38100" dist="38100" dir="2700000" algn="tl">
                    <a:srgbClr val="C0C0C0"/>
                  </a:outerShdw>
                </a:effectLst>
              </a:rPr>
              <a:t>2.  </a:t>
            </a:r>
            <a:r>
              <a:rPr kumimoji="1" lang="zh-CN" altLang="en-US" sz="2800" b="1">
                <a:solidFill>
                  <a:srgbClr val="0000FF"/>
                </a:solidFill>
                <a:effectLst>
                  <a:outerShdw blurRad="38100" dist="38100" dir="2700000" algn="tl">
                    <a:srgbClr val="C0C0C0"/>
                  </a:outerShdw>
                </a:effectLst>
              </a:rPr>
              <a:t>静态工作点的计算</a:t>
            </a:r>
          </a:p>
        </p:txBody>
      </p:sp>
      <p:graphicFrame>
        <p:nvGraphicFramePr>
          <p:cNvPr id="314371" name="Object 3">
            <a:extLst>
              <a:ext uri="{FF2B5EF4-FFF2-40B4-BE49-F238E27FC236}">
                <a16:creationId xmlns:a16="http://schemas.microsoft.com/office/drawing/2014/main" id="{745A21BF-5121-8000-593C-44C74E3E08C7}"/>
              </a:ext>
            </a:extLst>
          </p:cNvPr>
          <p:cNvGraphicFramePr>
            <a:graphicFrameLocks/>
          </p:cNvGraphicFramePr>
          <p:nvPr/>
        </p:nvGraphicFramePr>
        <p:xfrm>
          <a:off x="4999038" y="1417638"/>
          <a:ext cx="3133725" cy="1084262"/>
        </p:xfrm>
        <a:graphic>
          <a:graphicData uri="http://schemas.openxmlformats.org/presentationml/2006/ole">
            <mc:AlternateContent xmlns:mc="http://schemas.openxmlformats.org/markup-compatibility/2006">
              <mc:Choice xmlns:v="urn:schemas-microsoft-com:vml" Requires="v">
                <p:oleObj r:id="rId3" imgW="1244060" imgH="431613" progId="Equation.3">
                  <p:embed/>
                </p:oleObj>
              </mc:Choice>
              <mc:Fallback>
                <p:oleObj r:id="rId3" imgW="1244060" imgH="431613" progId="Equation.3">
                  <p:embed/>
                  <p:pic>
                    <p:nvPicPr>
                      <p:cNvPr id="0" name="Objec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9038" y="1417638"/>
                        <a:ext cx="3133725" cy="1084262"/>
                      </a:xfrm>
                      <a:prstGeom prst="rect">
                        <a:avLst/>
                      </a:prstGeom>
                      <a:gradFill rotWithShape="0">
                        <a:gsLst>
                          <a:gs pos="0">
                            <a:srgbClr val="FFFFFF"/>
                          </a:gs>
                          <a:gs pos="50000">
                            <a:srgbClr val="66FF66"/>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14372" name="Object 4">
            <a:extLst>
              <a:ext uri="{FF2B5EF4-FFF2-40B4-BE49-F238E27FC236}">
                <a16:creationId xmlns:a16="http://schemas.microsoft.com/office/drawing/2014/main" id="{DD10422C-052F-741D-D11F-983C796B13C8}"/>
              </a:ext>
            </a:extLst>
          </p:cNvPr>
          <p:cNvGraphicFramePr>
            <a:graphicFrameLocks/>
          </p:cNvGraphicFramePr>
          <p:nvPr/>
        </p:nvGraphicFramePr>
        <p:xfrm>
          <a:off x="5008563" y="2805113"/>
          <a:ext cx="3200400" cy="1119187"/>
        </p:xfrm>
        <a:graphic>
          <a:graphicData uri="http://schemas.openxmlformats.org/presentationml/2006/ole">
            <mc:AlternateContent xmlns:mc="http://schemas.openxmlformats.org/markup-compatibility/2006">
              <mc:Choice xmlns:v="urn:schemas-microsoft-com:vml" Requires="v">
                <p:oleObj r:id="rId5" imgW="1231366" imgH="431613" progId="Equation.3">
                  <p:embed/>
                </p:oleObj>
              </mc:Choice>
              <mc:Fallback>
                <p:oleObj r:id="rId5" imgW="1231366" imgH="431613" progId="Equation.3">
                  <p:embed/>
                  <p:pic>
                    <p:nvPicPr>
                      <p:cNvPr id="0" name="Object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8563" y="2805113"/>
                        <a:ext cx="3200400" cy="1119187"/>
                      </a:xfrm>
                      <a:prstGeom prst="rect">
                        <a:avLst/>
                      </a:prstGeom>
                      <a:gradFill rotWithShape="0">
                        <a:gsLst>
                          <a:gs pos="0">
                            <a:srgbClr val="FFFFFF"/>
                          </a:gs>
                          <a:gs pos="50000">
                            <a:srgbClr val="FFCCCC"/>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14373" name="Object 5">
            <a:extLst>
              <a:ext uri="{FF2B5EF4-FFF2-40B4-BE49-F238E27FC236}">
                <a16:creationId xmlns:a16="http://schemas.microsoft.com/office/drawing/2014/main" id="{678EAA5E-2694-EFE4-15C7-433E3F05EA11}"/>
              </a:ext>
            </a:extLst>
          </p:cNvPr>
          <p:cNvGraphicFramePr>
            <a:graphicFrameLocks/>
          </p:cNvGraphicFramePr>
          <p:nvPr/>
        </p:nvGraphicFramePr>
        <p:xfrm>
          <a:off x="5008563" y="4060825"/>
          <a:ext cx="2779712" cy="1077913"/>
        </p:xfrm>
        <a:graphic>
          <a:graphicData uri="http://schemas.openxmlformats.org/presentationml/2006/ole">
            <mc:AlternateContent xmlns:mc="http://schemas.openxmlformats.org/markup-compatibility/2006">
              <mc:Choice xmlns:v="urn:schemas-microsoft-com:vml" Requires="v">
                <p:oleObj r:id="rId7" imgW="1231366" imgH="418918" progId="Equation.3">
                  <p:embed/>
                </p:oleObj>
              </mc:Choice>
              <mc:Fallback>
                <p:oleObj r:id="rId7" imgW="1231366" imgH="418918" progId="Equation.3">
                  <p:embed/>
                  <p:pic>
                    <p:nvPicPr>
                      <p:cNvPr id="0" name="Object 5"/>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08563" y="4060825"/>
                        <a:ext cx="2779712" cy="1077913"/>
                      </a:xfrm>
                      <a:prstGeom prst="rect">
                        <a:avLst/>
                      </a:prstGeom>
                      <a:gradFill rotWithShape="0">
                        <a:gsLst>
                          <a:gs pos="0">
                            <a:srgbClr val="FFFFFF"/>
                          </a:gs>
                          <a:gs pos="50000">
                            <a:srgbClr val="FFFF00"/>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14374" name="Object 6">
            <a:extLst>
              <a:ext uri="{FF2B5EF4-FFF2-40B4-BE49-F238E27FC236}">
                <a16:creationId xmlns:a16="http://schemas.microsoft.com/office/drawing/2014/main" id="{7508497A-5210-8C50-E1CA-0F08D67E2AA0}"/>
              </a:ext>
            </a:extLst>
          </p:cNvPr>
          <p:cNvGraphicFramePr>
            <a:graphicFrameLocks/>
          </p:cNvGraphicFramePr>
          <p:nvPr/>
        </p:nvGraphicFramePr>
        <p:xfrm>
          <a:off x="4483100" y="5419725"/>
          <a:ext cx="4075113" cy="574675"/>
        </p:xfrm>
        <a:graphic>
          <a:graphicData uri="http://schemas.openxmlformats.org/presentationml/2006/ole">
            <mc:AlternateContent xmlns:mc="http://schemas.openxmlformats.org/markup-compatibility/2006">
              <mc:Choice xmlns:v="urn:schemas-microsoft-com:vml" Requires="v">
                <p:oleObj r:id="rId9" imgW="1625600" imgH="228600" progId="Equation.3">
                  <p:embed/>
                </p:oleObj>
              </mc:Choice>
              <mc:Fallback>
                <p:oleObj r:id="rId9" imgW="1625600" imgH="228600" progId="Equation.3">
                  <p:embed/>
                  <p:pic>
                    <p:nvPicPr>
                      <p:cNvPr id="0" name="Object 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83100" y="5419725"/>
                        <a:ext cx="4075113" cy="574675"/>
                      </a:xfrm>
                      <a:prstGeom prst="rect">
                        <a:avLst/>
                      </a:prstGeom>
                      <a:gradFill rotWithShape="0">
                        <a:gsLst>
                          <a:gs pos="0">
                            <a:srgbClr val="FFFFFF"/>
                          </a:gs>
                          <a:gs pos="50000">
                            <a:srgbClr val="FFCC99"/>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14375" name="Text Box 7" descr="90%">
            <a:extLst>
              <a:ext uri="{FF2B5EF4-FFF2-40B4-BE49-F238E27FC236}">
                <a16:creationId xmlns:a16="http://schemas.microsoft.com/office/drawing/2014/main" id="{D04FE7FE-9BFC-27EC-1EB3-99F51E76E25A}"/>
              </a:ext>
            </a:extLst>
          </p:cNvPr>
          <p:cNvSpPr txBox="1">
            <a:spLocks noChangeArrowheads="1"/>
          </p:cNvSpPr>
          <p:nvPr/>
        </p:nvSpPr>
        <p:spPr bwMode="auto">
          <a:xfrm>
            <a:off x="4856163" y="638175"/>
            <a:ext cx="1431925" cy="519113"/>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估算法</a:t>
            </a:r>
            <a:r>
              <a:rPr kumimoji="1" lang="en-US" altLang="zh-CN"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sp>
        <p:nvSpPr>
          <p:cNvPr id="80904" name="AutoShape 115">
            <a:hlinkClick r:id="" action="ppaction://hlinkshowjump?jump=previousslide" highlightClick="1"/>
            <a:extLst>
              <a:ext uri="{FF2B5EF4-FFF2-40B4-BE49-F238E27FC236}">
                <a16:creationId xmlns:a16="http://schemas.microsoft.com/office/drawing/2014/main" id="{22B4EC21-7499-6B10-97BD-58F8976E3A2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0905" name="AutoShape 116">
            <a:hlinkClick r:id="" action="ppaction://hlinkshowjump?jump=nextslide" highlightClick="1"/>
            <a:extLst>
              <a:ext uri="{FF2B5EF4-FFF2-40B4-BE49-F238E27FC236}">
                <a16:creationId xmlns:a16="http://schemas.microsoft.com/office/drawing/2014/main" id="{FC25A01F-B32F-B142-32FD-3BF8EBF886C7}"/>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0906" name="AutoShape 117">
            <a:hlinkClick r:id="" action="ppaction://hlinkshowjump?jump=firstslide" highlightClick="1"/>
            <a:extLst>
              <a:ext uri="{FF2B5EF4-FFF2-40B4-BE49-F238E27FC236}">
                <a16:creationId xmlns:a16="http://schemas.microsoft.com/office/drawing/2014/main" id="{BE83A189-E54B-9E09-DFF7-50DA7E58246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0907" name="AutoShape 118">
            <a:hlinkClick r:id="" action="ppaction://hlinkshowjump?jump=lastslideviewed" highlightClick="1"/>
            <a:extLst>
              <a:ext uri="{FF2B5EF4-FFF2-40B4-BE49-F238E27FC236}">
                <a16:creationId xmlns:a16="http://schemas.microsoft.com/office/drawing/2014/main" id="{F14CF35C-4A43-7BA8-D961-B3AEC35612B7}"/>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0908" name="Text Box 267">
            <a:extLst>
              <a:ext uri="{FF2B5EF4-FFF2-40B4-BE49-F238E27FC236}">
                <a16:creationId xmlns:a16="http://schemas.microsoft.com/office/drawing/2014/main" id="{46888CD4-6AAA-86FE-4E83-B008E99B17F2}"/>
              </a:ext>
            </a:extLst>
          </p:cNvPr>
          <p:cNvSpPr txBox="1">
            <a:spLocks noChangeArrowheads="1"/>
          </p:cNvSpPr>
          <p:nvPr/>
        </p:nvSpPr>
        <p:spPr bwMode="auto">
          <a:xfrm>
            <a:off x="1457325" y="2940050"/>
            <a:ext cx="6699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3399"/>
                </a:solidFill>
                <a:ea typeface="楷体_GB2312" pitchFamily="49" charset="-122"/>
              </a:rPr>
              <a:t>V</a:t>
            </a:r>
            <a:r>
              <a:rPr lang="en-US" altLang="zh-CN" b="1" baseline="-25000">
                <a:solidFill>
                  <a:srgbClr val="003399"/>
                </a:solidFill>
                <a:ea typeface="楷体_GB2312" pitchFamily="49" charset="-122"/>
              </a:rPr>
              <a:t>B</a:t>
            </a:r>
            <a:endParaRPr lang="en-US" altLang="zh-CN" b="1">
              <a:solidFill>
                <a:srgbClr val="003399"/>
              </a:solidFill>
              <a:ea typeface="楷体_GB2312" pitchFamily="49" charset="-122"/>
            </a:endParaRPr>
          </a:p>
        </p:txBody>
      </p:sp>
      <p:sp>
        <p:nvSpPr>
          <p:cNvPr id="80909" name="Text Box 345">
            <a:extLst>
              <a:ext uri="{FF2B5EF4-FFF2-40B4-BE49-F238E27FC236}">
                <a16:creationId xmlns:a16="http://schemas.microsoft.com/office/drawing/2014/main" id="{C99603C0-CA81-CA7C-9D34-3E8F13062A6B}"/>
              </a:ext>
            </a:extLst>
          </p:cNvPr>
          <p:cNvSpPr txBox="1">
            <a:spLocks noChangeArrowheads="1"/>
          </p:cNvSpPr>
          <p:nvPr/>
        </p:nvSpPr>
        <p:spPr bwMode="auto">
          <a:xfrm>
            <a:off x="2971800" y="3443288"/>
            <a:ext cx="685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3399"/>
                </a:solidFill>
                <a:ea typeface="楷体_GB2312" pitchFamily="49" charset="-122"/>
              </a:rPr>
              <a:t>V</a:t>
            </a:r>
            <a:r>
              <a:rPr lang="en-US" altLang="zh-CN" b="1" baseline="-25000">
                <a:solidFill>
                  <a:srgbClr val="003399"/>
                </a:solidFill>
                <a:ea typeface="楷体_GB2312" pitchFamily="49" charset="-122"/>
              </a:rPr>
              <a:t>E</a:t>
            </a:r>
            <a:endParaRPr lang="en-US" altLang="zh-CN" b="1">
              <a:solidFill>
                <a:srgbClr val="003399"/>
              </a:solidFill>
              <a:ea typeface="楷体_GB2312" pitchFamily="49" charset="-122"/>
            </a:endParaRPr>
          </a:p>
        </p:txBody>
      </p:sp>
      <p:grpSp>
        <p:nvGrpSpPr>
          <p:cNvPr id="80910" name="Group 106">
            <a:extLst>
              <a:ext uri="{FF2B5EF4-FFF2-40B4-BE49-F238E27FC236}">
                <a16:creationId xmlns:a16="http://schemas.microsoft.com/office/drawing/2014/main" id="{5C3CB496-F111-30AD-C7BC-E5CBF82D955E}"/>
              </a:ext>
            </a:extLst>
          </p:cNvPr>
          <p:cNvGrpSpPr>
            <a:grpSpLocks/>
          </p:cNvGrpSpPr>
          <p:nvPr/>
        </p:nvGrpSpPr>
        <p:grpSpPr bwMode="auto">
          <a:xfrm>
            <a:off x="1373188" y="1181100"/>
            <a:ext cx="3109912" cy="4070350"/>
            <a:chOff x="761" y="748"/>
            <a:chExt cx="1959" cy="2564"/>
          </a:xfrm>
        </p:grpSpPr>
        <p:sp>
          <p:nvSpPr>
            <p:cNvPr id="80911" name="Line 10">
              <a:extLst>
                <a:ext uri="{FF2B5EF4-FFF2-40B4-BE49-F238E27FC236}">
                  <a16:creationId xmlns:a16="http://schemas.microsoft.com/office/drawing/2014/main" id="{814ADFB9-C284-4B4F-C550-E66560035FE2}"/>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912" name="Text Box 11">
              <a:extLst>
                <a:ext uri="{FF2B5EF4-FFF2-40B4-BE49-F238E27FC236}">
                  <a16:creationId xmlns:a16="http://schemas.microsoft.com/office/drawing/2014/main" id="{EFA17FDE-7765-7006-3266-0707636376CD}"/>
                </a:ext>
              </a:extLst>
            </p:cNvPr>
            <p:cNvSpPr txBox="1">
              <a:spLocks noChangeArrowheads="1"/>
            </p:cNvSpPr>
            <p:nvPr/>
          </p:nvSpPr>
          <p:spPr bwMode="auto">
            <a:xfrm>
              <a:off x="784" y="1262"/>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80913" name="Line 12">
              <a:extLst>
                <a:ext uri="{FF2B5EF4-FFF2-40B4-BE49-F238E27FC236}">
                  <a16:creationId xmlns:a16="http://schemas.microsoft.com/office/drawing/2014/main" id="{F6DD5227-A6C2-0D88-39D7-B2A1D02D67B5}"/>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914" name="Line 13">
              <a:extLst>
                <a:ext uri="{FF2B5EF4-FFF2-40B4-BE49-F238E27FC236}">
                  <a16:creationId xmlns:a16="http://schemas.microsoft.com/office/drawing/2014/main" id="{CE10A1EE-29BD-BC4C-83C0-363932025F45}"/>
                </a:ext>
              </a:extLst>
            </p:cNvPr>
            <p:cNvSpPr>
              <a:spLocks noChangeShapeType="1"/>
            </p:cNvSpPr>
            <p:nvPr/>
          </p:nvSpPr>
          <p:spPr bwMode="auto">
            <a:xfrm flipH="1" flipV="1">
              <a:off x="1188" y="109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915" name="Rectangle 14">
              <a:extLst>
                <a:ext uri="{FF2B5EF4-FFF2-40B4-BE49-F238E27FC236}">
                  <a16:creationId xmlns:a16="http://schemas.microsoft.com/office/drawing/2014/main" id="{AC30442B-106C-F678-AD5F-E70AD1F9E4AB}"/>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0916" name="Line 15">
              <a:extLst>
                <a:ext uri="{FF2B5EF4-FFF2-40B4-BE49-F238E27FC236}">
                  <a16:creationId xmlns:a16="http://schemas.microsoft.com/office/drawing/2014/main" id="{1A850B42-38FA-2F17-66A3-9C789709F39B}"/>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917" name="Line 16">
              <a:extLst>
                <a:ext uri="{FF2B5EF4-FFF2-40B4-BE49-F238E27FC236}">
                  <a16:creationId xmlns:a16="http://schemas.microsoft.com/office/drawing/2014/main" id="{3E183009-F9C1-6510-E3A2-16794CACAC53}"/>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0918" name="Line 20">
              <a:extLst>
                <a:ext uri="{FF2B5EF4-FFF2-40B4-BE49-F238E27FC236}">
                  <a16:creationId xmlns:a16="http://schemas.microsoft.com/office/drawing/2014/main" id="{B7200A16-0805-7D3B-1154-D335F9DA10FC}"/>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0919" name="Line 21">
              <a:extLst>
                <a:ext uri="{FF2B5EF4-FFF2-40B4-BE49-F238E27FC236}">
                  <a16:creationId xmlns:a16="http://schemas.microsoft.com/office/drawing/2014/main" id="{0F75C0AC-53D2-DC3F-CE23-ECCD4C435C80}"/>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80920" name="Line 22">
              <a:extLst>
                <a:ext uri="{FF2B5EF4-FFF2-40B4-BE49-F238E27FC236}">
                  <a16:creationId xmlns:a16="http://schemas.microsoft.com/office/drawing/2014/main" id="{088732B0-74F4-87A7-3316-36333944CEDA}"/>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0921" name="Line 23">
              <a:extLst>
                <a:ext uri="{FF2B5EF4-FFF2-40B4-BE49-F238E27FC236}">
                  <a16:creationId xmlns:a16="http://schemas.microsoft.com/office/drawing/2014/main" id="{568035C3-F83B-6C0A-4546-5AA4131FD894}"/>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0922" name="Line 24">
              <a:extLst>
                <a:ext uri="{FF2B5EF4-FFF2-40B4-BE49-F238E27FC236}">
                  <a16:creationId xmlns:a16="http://schemas.microsoft.com/office/drawing/2014/main" id="{7B4BC635-8B05-F41B-1BDC-0370E74FA0DF}"/>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0923" name="Line 25">
              <a:extLst>
                <a:ext uri="{FF2B5EF4-FFF2-40B4-BE49-F238E27FC236}">
                  <a16:creationId xmlns:a16="http://schemas.microsoft.com/office/drawing/2014/main" id="{9BB789A5-CCB4-AFA1-B4F1-AE863CFE61C3}"/>
                </a:ext>
              </a:extLst>
            </p:cNvPr>
            <p:cNvSpPr>
              <a:spLocks noChangeShapeType="1"/>
            </p:cNvSpPr>
            <p:nvPr/>
          </p:nvSpPr>
          <p:spPr bwMode="auto">
            <a:xfrm>
              <a:off x="1191" y="2074"/>
              <a:ext cx="476"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0924" name="Line 27">
              <a:extLst>
                <a:ext uri="{FF2B5EF4-FFF2-40B4-BE49-F238E27FC236}">
                  <a16:creationId xmlns:a16="http://schemas.microsoft.com/office/drawing/2014/main" id="{867BD3E9-FBEE-20FE-2DED-B4E31A5E7D34}"/>
                </a:ext>
              </a:extLst>
            </p:cNvPr>
            <p:cNvSpPr>
              <a:spLocks noChangeShapeType="1"/>
            </p:cNvSpPr>
            <p:nvPr/>
          </p:nvSpPr>
          <p:spPr bwMode="auto">
            <a:xfrm>
              <a:off x="1180" y="3142"/>
              <a:ext cx="65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0925" name="Line 28">
              <a:extLst>
                <a:ext uri="{FF2B5EF4-FFF2-40B4-BE49-F238E27FC236}">
                  <a16:creationId xmlns:a16="http://schemas.microsoft.com/office/drawing/2014/main" id="{812B587C-7614-3C85-DDC7-FED7849A9008}"/>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0926" name="Rectangle 30">
              <a:extLst>
                <a:ext uri="{FF2B5EF4-FFF2-40B4-BE49-F238E27FC236}">
                  <a16:creationId xmlns:a16="http://schemas.microsoft.com/office/drawing/2014/main" id="{517E2534-E93D-3AB4-F07A-86BDA428FBFE}"/>
                </a:ext>
              </a:extLst>
            </p:cNvPr>
            <p:cNvSpPr>
              <a:spLocks noChangeArrowheads="1"/>
            </p:cNvSpPr>
            <p:nvPr/>
          </p:nvSpPr>
          <p:spPr bwMode="auto">
            <a:xfrm>
              <a:off x="1758"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0927" name="Oval 31">
              <a:extLst>
                <a:ext uri="{FF2B5EF4-FFF2-40B4-BE49-F238E27FC236}">
                  <a16:creationId xmlns:a16="http://schemas.microsoft.com/office/drawing/2014/main" id="{64106106-A010-5343-232F-DE6FDDE89783}"/>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0928" name="Text Box 43">
              <a:extLst>
                <a:ext uri="{FF2B5EF4-FFF2-40B4-BE49-F238E27FC236}">
                  <a16:creationId xmlns:a16="http://schemas.microsoft.com/office/drawing/2014/main" id="{E148E7DC-B7A1-314D-2104-10DDE2CE43D2}"/>
                </a:ext>
              </a:extLst>
            </p:cNvPr>
            <p:cNvSpPr txBox="1">
              <a:spLocks noChangeArrowheads="1"/>
            </p:cNvSpPr>
            <p:nvPr/>
          </p:nvSpPr>
          <p:spPr bwMode="auto">
            <a:xfrm>
              <a:off x="1415" y="1326"/>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grpSp>
          <p:nvGrpSpPr>
            <p:cNvPr id="80929" name="Group 47">
              <a:extLst>
                <a:ext uri="{FF2B5EF4-FFF2-40B4-BE49-F238E27FC236}">
                  <a16:creationId xmlns:a16="http://schemas.microsoft.com/office/drawing/2014/main" id="{A668A414-0AA3-0A3B-DD2D-6CD307370C24}"/>
                </a:ext>
              </a:extLst>
            </p:cNvPr>
            <p:cNvGrpSpPr>
              <a:grpSpLocks/>
            </p:cNvGrpSpPr>
            <p:nvPr/>
          </p:nvGrpSpPr>
          <p:grpSpPr bwMode="auto">
            <a:xfrm>
              <a:off x="1715" y="3150"/>
              <a:ext cx="204" cy="162"/>
              <a:chOff x="2049" y="3684"/>
              <a:chExt cx="204" cy="204"/>
            </a:xfrm>
          </p:grpSpPr>
          <p:sp>
            <p:nvSpPr>
              <p:cNvPr id="80930" name="Line 48">
                <a:extLst>
                  <a:ext uri="{FF2B5EF4-FFF2-40B4-BE49-F238E27FC236}">
                    <a16:creationId xmlns:a16="http://schemas.microsoft.com/office/drawing/2014/main" id="{ED52D1FF-CA37-C1D1-DC91-B3E3EAF38793}"/>
                  </a:ext>
                </a:extLst>
              </p:cNvPr>
              <p:cNvSpPr>
                <a:spLocks noChangeShapeType="1"/>
              </p:cNvSpPr>
              <p:nvPr/>
            </p:nvSpPr>
            <p:spPr bwMode="auto">
              <a:xfrm>
                <a:off x="2151"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931" name="Line 49">
                <a:extLst>
                  <a:ext uri="{FF2B5EF4-FFF2-40B4-BE49-F238E27FC236}">
                    <a16:creationId xmlns:a16="http://schemas.microsoft.com/office/drawing/2014/main" id="{986AAD26-3173-795C-2CDF-7F4641523D79}"/>
                  </a:ext>
                </a:extLst>
              </p:cNvPr>
              <p:cNvSpPr>
                <a:spLocks noChangeShapeType="1"/>
              </p:cNvSpPr>
              <p:nvPr/>
            </p:nvSpPr>
            <p:spPr bwMode="auto">
              <a:xfrm>
                <a:off x="2049" y="3876"/>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0932" name="Oval 50">
              <a:extLst>
                <a:ext uri="{FF2B5EF4-FFF2-40B4-BE49-F238E27FC236}">
                  <a16:creationId xmlns:a16="http://schemas.microsoft.com/office/drawing/2014/main" id="{90C9BBA7-E27D-513A-3920-2B1F6F482899}"/>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0933" name="Rectangle 51">
              <a:extLst>
                <a:ext uri="{FF2B5EF4-FFF2-40B4-BE49-F238E27FC236}">
                  <a16:creationId xmlns:a16="http://schemas.microsoft.com/office/drawing/2014/main" id="{54D73390-ABBC-0849-C8B6-C8E5CE76349E}"/>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0934" name="Text Box 52">
              <a:extLst>
                <a:ext uri="{FF2B5EF4-FFF2-40B4-BE49-F238E27FC236}">
                  <a16:creationId xmlns:a16="http://schemas.microsoft.com/office/drawing/2014/main" id="{AAC11113-E6F2-78C5-13B4-FA10BC3EA769}"/>
                </a:ext>
              </a:extLst>
            </p:cNvPr>
            <p:cNvSpPr txBox="1">
              <a:spLocks noChangeArrowheads="1"/>
            </p:cNvSpPr>
            <p:nvPr/>
          </p:nvSpPr>
          <p:spPr bwMode="auto">
            <a:xfrm>
              <a:off x="761" y="2382"/>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80935" name="Rectangle 53">
              <a:extLst>
                <a:ext uri="{FF2B5EF4-FFF2-40B4-BE49-F238E27FC236}">
                  <a16:creationId xmlns:a16="http://schemas.microsoft.com/office/drawing/2014/main" id="{7D9971D3-3DF2-58DB-1BDB-EEDBAD676FA5}"/>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0936" name="Text Box 67">
              <a:extLst>
                <a:ext uri="{FF2B5EF4-FFF2-40B4-BE49-F238E27FC236}">
                  <a16:creationId xmlns:a16="http://schemas.microsoft.com/office/drawing/2014/main" id="{36249C1A-0C9C-2491-8C16-320283D4AA25}"/>
                </a:ext>
              </a:extLst>
            </p:cNvPr>
            <p:cNvSpPr txBox="1">
              <a:spLocks noChangeArrowheads="1"/>
            </p:cNvSpPr>
            <p:nvPr/>
          </p:nvSpPr>
          <p:spPr bwMode="auto">
            <a:xfrm>
              <a:off x="1438" y="2478"/>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80937" name="Line 69">
              <a:extLst>
                <a:ext uri="{FF2B5EF4-FFF2-40B4-BE49-F238E27FC236}">
                  <a16:creationId xmlns:a16="http://schemas.microsoft.com/office/drawing/2014/main" id="{4331CDC0-C51B-7C3C-A05D-2E8129427553}"/>
                </a:ext>
              </a:extLst>
            </p:cNvPr>
            <p:cNvSpPr>
              <a:spLocks noChangeShapeType="1"/>
            </p:cNvSpPr>
            <p:nvPr/>
          </p:nvSpPr>
          <p:spPr bwMode="auto">
            <a:xfrm>
              <a:off x="1304" y="1180"/>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0938" name="Text Box 70">
              <a:extLst>
                <a:ext uri="{FF2B5EF4-FFF2-40B4-BE49-F238E27FC236}">
                  <a16:creationId xmlns:a16="http://schemas.microsoft.com/office/drawing/2014/main" id="{C7D01540-7123-9B19-D430-A5784376BEAE}"/>
                </a:ext>
              </a:extLst>
            </p:cNvPr>
            <p:cNvSpPr txBox="1">
              <a:spLocks noChangeArrowheads="1"/>
            </p:cNvSpPr>
            <p:nvPr/>
          </p:nvSpPr>
          <p:spPr bwMode="auto">
            <a:xfrm>
              <a:off x="1304" y="1118"/>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1</a:t>
              </a:r>
              <a:endParaRPr lang="en-US" altLang="zh-CN" b="1" i="0">
                <a:solidFill>
                  <a:srgbClr val="FF0000"/>
                </a:solidFill>
                <a:ea typeface="楷体_GB2312" pitchFamily="49" charset="-122"/>
              </a:endParaRPr>
            </a:p>
          </p:txBody>
        </p:sp>
        <p:sp>
          <p:nvSpPr>
            <p:cNvPr id="80939" name="Line 71">
              <a:extLst>
                <a:ext uri="{FF2B5EF4-FFF2-40B4-BE49-F238E27FC236}">
                  <a16:creationId xmlns:a16="http://schemas.microsoft.com/office/drawing/2014/main" id="{7722A042-B5D0-94DB-2765-607FEF390660}"/>
                </a:ext>
              </a:extLst>
            </p:cNvPr>
            <p:cNvSpPr>
              <a:spLocks noChangeShapeType="1"/>
            </p:cNvSpPr>
            <p:nvPr/>
          </p:nvSpPr>
          <p:spPr bwMode="auto">
            <a:xfrm>
              <a:off x="1304" y="2131"/>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0940" name="Text Box 72">
              <a:extLst>
                <a:ext uri="{FF2B5EF4-FFF2-40B4-BE49-F238E27FC236}">
                  <a16:creationId xmlns:a16="http://schemas.microsoft.com/office/drawing/2014/main" id="{2A51C89F-B27C-6D14-2D24-73D96A23B85C}"/>
                </a:ext>
              </a:extLst>
            </p:cNvPr>
            <p:cNvSpPr txBox="1">
              <a:spLocks noChangeArrowheads="1"/>
            </p:cNvSpPr>
            <p:nvPr/>
          </p:nvSpPr>
          <p:spPr bwMode="auto">
            <a:xfrm>
              <a:off x="1304" y="2126"/>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2</a:t>
              </a:r>
              <a:endParaRPr lang="en-US" altLang="zh-CN" b="1" i="0">
                <a:solidFill>
                  <a:srgbClr val="FF0000"/>
                </a:solidFill>
                <a:ea typeface="楷体_GB2312" pitchFamily="49" charset="-122"/>
              </a:endParaRPr>
            </a:p>
          </p:txBody>
        </p:sp>
        <p:sp>
          <p:nvSpPr>
            <p:cNvPr id="80941" name="Line 73">
              <a:extLst>
                <a:ext uri="{FF2B5EF4-FFF2-40B4-BE49-F238E27FC236}">
                  <a16:creationId xmlns:a16="http://schemas.microsoft.com/office/drawing/2014/main" id="{1AAD9D56-F9B4-429A-864D-A32643402DAA}"/>
                </a:ext>
              </a:extLst>
            </p:cNvPr>
            <p:cNvSpPr>
              <a:spLocks noChangeShapeType="1"/>
            </p:cNvSpPr>
            <p:nvPr/>
          </p:nvSpPr>
          <p:spPr bwMode="auto">
            <a:xfrm>
              <a:off x="1371" y="2010"/>
              <a:ext cx="279"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0942" name="Text Box 74">
              <a:extLst>
                <a:ext uri="{FF2B5EF4-FFF2-40B4-BE49-F238E27FC236}">
                  <a16:creationId xmlns:a16="http://schemas.microsoft.com/office/drawing/2014/main" id="{C4D9CCB5-9C39-C555-2602-997006D4A4AF}"/>
                </a:ext>
              </a:extLst>
            </p:cNvPr>
            <p:cNvSpPr txBox="1">
              <a:spLocks noChangeArrowheads="1"/>
            </p:cNvSpPr>
            <p:nvPr/>
          </p:nvSpPr>
          <p:spPr bwMode="auto">
            <a:xfrm>
              <a:off x="1391" y="1662"/>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endParaRPr lang="en-US" altLang="zh-CN" b="1" i="0">
                <a:solidFill>
                  <a:srgbClr val="FF0000"/>
                </a:solidFill>
                <a:ea typeface="楷体_GB2312" pitchFamily="49" charset="-122"/>
              </a:endParaRPr>
            </a:p>
          </p:txBody>
        </p:sp>
        <p:sp>
          <p:nvSpPr>
            <p:cNvPr id="80943" name="Text Box 79">
              <a:extLst>
                <a:ext uri="{FF2B5EF4-FFF2-40B4-BE49-F238E27FC236}">
                  <a16:creationId xmlns:a16="http://schemas.microsoft.com/office/drawing/2014/main" id="{69BE715B-3F43-ACAA-88CE-FE72B775F33E}"/>
                </a:ext>
              </a:extLst>
            </p:cNvPr>
            <p:cNvSpPr txBox="1">
              <a:spLocks noChangeArrowheads="1"/>
            </p:cNvSpPr>
            <p:nvPr/>
          </p:nvSpPr>
          <p:spPr bwMode="auto">
            <a:xfrm>
              <a:off x="2132" y="748"/>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80944" name="Rectangle 87">
              <a:extLst>
                <a:ext uri="{FF2B5EF4-FFF2-40B4-BE49-F238E27FC236}">
                  <a16:creationId xmlns:a16="http://schemas.microsoft.com/office/drawing/2014/main" id="{6D866F87-F9DC-8B4C-22A0-E7FC193F13E6}"/>
                </a:ext>
              </a:extLst>
            </p:cNvPr>
            <p:cNvSpPr>
              <a:spLocks noChangeArrowheads="1"/>
            </p:cNvSpPr>
            <p:nvPr/>
          </p:nvSpPr>
          <p:spPr bwMode="auto">
            <a:xfrm>
              <a:off x="1936" y="1106"/>
              <a:ext cx="29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80945" name="Line 88">
              <a:extLst>
                <a:ext uri="{FF2B5EF4-FFF2-40B4-BE49-F238E27FC236}">
                  <a16:creationId xmlns:a16="http://schemas.microsoft.com/office/drawing/2014/main" id="{2C044FE3-D526-D8B3-5D7B-E1FCCCB79FCA}"/>
                </a:ext>
              </a:extLst>
            </p:cNvPr>
            <p:cNvSpPr>
              <a:spLocks noChangeShapeType="1"/>
            </p:cNvSpPr>
            <p:nvPr/>
          </p:nvSpPr>
          <p:spPr bwMode="auto">
            <a:xfrm>
              <a:off x="1938" y="1161"/>
              <a:ext cx="0" cy="27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0946" name="Line 94">
              <a:extLst>
                <a:ext uri="{FF2B5EF4-FFF2-40B4-BE49-F238E27FC236}">
                  <a16:creationId xmlns:a16="http://schemas.microsoft.com/office/drawing/2014/main" id="{57B162B6-76FE-15BA-7A58-3FB936467118}"/>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0947" name="Oval 54">
              <a:extLst>
                <a:ext uri="{FF2B5EF4-FFF2-40B4-BE49-F238E27FC236}">
                  <a16:creationId xmlns:a16="http://schemas.microsoft.com/office/drawing/2014/main" id="{B2D2FA58-47AD-EE59-5C0E-2A3F1B6B869E}"/>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14375"/>
                                        </p:tgtEl>
                                        <p:attrNameLst>
                                          <p:attrName>style.visibility</p:attrName>
                                        </p:attrNameLst>
                                      </p:cBhvr>
                                      <p:to>
                                        <p:strVal val="visible"/>
                                      </p:to>
                                    </p:set>
                                    <p:animEffect transition="in" filter="wipe(left)">
                                      <p:cBhvr>
                                        <p:cTn id="7" dur="500"/>
                                        <p:tgtEl>
                                          <p:spTgt spid="31437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314371"/>
                                        </p:tgtEl>
                                        <p:attrNameLst>
                                          <p:attrName>style.visibility</p:attrName>
                                        </p:attrNameLst>
                                      </p:cBhvr>
                                      <p:to>
                                        <p:strVal val="visible"/>
                                      </p:to>
                                    </p:set>
                                    <p:animEffect transition="in" filter="blinds(horizontal)">
                                      <p:cBhvr>
                                        <p:cTn id="12" dur="500"/>
                                        <p:tgtEl>
                                          <p:spTgt spid="3143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14372"/>
                                        </p:tgtEl>
                                        <p:attrNameLst>
                                          <p:attrName>style.visibility</p:attrName>
                                        </p:attrNameLst>
                                      </p:cBhvr>
                                      <p:to>
                                        <p:strVal val="visible"/>
                                      </p:to>
                                    </p:set>
                                    <p:animEffect transition="in" filter="blinds(horizontal)">
                                      <p:cBhvr>
                                        <p:cTn id="17" dur="500"/>
                                        <p:tgtEl>
                                          <p:spTgt spid="31437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14373"/>
                                        </p:tgtEl>
                                        <p:attrNameLst>
                                          <p:attrName>style.visibility</p:attrName>
                                        </p:attrNameLst>
                                      </p:cBhvr>
                                      <p:to>
                                        <p:strVal val="visible"/>
                                      </p:to>
                                    </p:set>
                                    <p:animEffect transition="in" filter="blinds(horizontal)">
                                      <p:cBhvr>
                                        <p:cTn id="22" dur="500"/>
                                        <p:tgtEl>
                                          <p:spTgt spid="31437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14374"/>
                                        </p:tgtEl>
                                        <p:attrNameLst>
                                          <p:attrName>style.visibility</p:attrName>
                                        </p:attrNameLst>
                                      </p:cBhvr>
                                      <p:to>
                                        <p:strVal val="visible"/>
                                      </p:to>
                                    </p:set>
                                    <p:animEffect transition="in" filter="blinds(horizontal)">
                                      <p:cBhvr>
                                        <p:cTn id="27" dur="500"/>
                                        <p:tgtEl>
                                          <p:spTgt spid="314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4375" grpId="0"/>
    </p:bldLst>
  </p:timing>
</p:sld>
</file>

<file path=ppt/slides/slide7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5394" name="Rectangle 2">
            <a:extLst>
              <a:ext uri="{FF2B5EF4-FFF2-40B4-BE49-F238E27FC236}">
                <a16:creationId xmlns:a16="http://schemas.microsoft.com/office/drawing/2014/main" id="{34AC1A4B-7CAB-EAA7-F99A-5F809D4C4138}"/>
              </a:ext>
            </a:extLst>
          </p:cNvPr>
          <p:cNvSpPr>
            <a:spLocks noGrp="1" noChangeArrowheads="1"/>
          </p:cNvSpPr>
          <p:nvPr>
            <p:ph type="title"/>
          </p:nvPr>
        </p:nvSpPr>
        <p:spPr>
          <a:xfrm>
            <a:off x="681038" y="361950"/>
            <a:ext cx="3886200" cy="533400"/>
          </a:xfrm>
        </p:spPr>
        <p:txBody>
          <a:bodyPr/>
          <a:lstStyle/>
          <a:p>
            <a:pPr algn="l" eaLnBrk="1" hangingPunct="1">
              <a:defRPr/>
            </a:pPr>
            <a:r>
              <a:rPr kumimoji="1" lang="en-US" altLang="zh-CN" sz="2800" b="1" dirty="0">
                <a:solidFill>
                  <a:schemeClr val="tx1"/>
                </a:solidFill>
                <a:effectLst>
                  <a:outerShdw blurRad="38100" dist="38100" dir="2700000" algn="tl">
                    <a:srgbClr val="C0C0C0"/>
                  </a:outerShdw>
                </a:effectLst>
              </a:rPr>
              <a:t>3.  </a:t>
            </a:r>
            <a:r>
              <a:rPr kumimoji="1" lang="zh-CN" altLang="en-US" sz="2800" b="1" dirty="0">
                <a:solidFill>
                  <a:schemeClr val="tx1"/>
                </a:solidFill>
                <a:effectLst>
                  <a:outerShdw blurRad="38100" dist="38100" dir="2700000" algn="tl">
                    <a:srgbClr val="C0C0C0"/>
                  </a:outerShdw>
                </a:effectLst>
              </a:rPr>
              <a:t>动态分析</a:t>
            </a:r>
          </a:p>
        </p:txBody>
      </p:sp>
      <p:sp>
        <p:nvSpPr>
          <p:cNvPr id="81923" name="AutoShape 94">
            <a:hlinkClick r:id="" action="ppaction://hlinkshowjump?jump=previousslide" highlightClick="1"/>
            <a:extLst>
              <a:ext uri="{FF2B5EF4-FFF2-40B4-BE49-F238E27FC236}">
                <a16:creationId xmlns:a16="http://schemas.microsoft.com/office/drawing/2014/main" id="{00362B1D-615F-EDFF-6A25-0E9C532ECFA9}"/>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1924" name="AutoShape 95">
            <a:hlinkClick r:id="" action="ppaction://hlinkshowjump?jump=nextslide" highlightClick="1"/>
            <a:extLst>
              <a:ext uri="{FF2B5EF4-FFF2-40B4-BE49-F238E27FC236}">
                <a16:creationId xmlns:a16="http://schemas.microsoft.com/office/drawing/2014/main" id="{77F34261-4EF3-9016-640A-C76DF45BEAA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1925" name="AutoShape 96">
            <a:hlinkClick r:id="" action="ppaction://hlinkshowjump?jump=firstslide" highlightClick="1"/>
            <a:extLst>
              <a:ext uri="{FF2B5EF4-FFF2-40B4-BE49-F238E27FC236}">
                <a16:creationId xmlns:a16="http://schemas.microsoft.com/office/drawing/2014/main" id="{D843BC65-F1E5-AA34-2619-74B5713B626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1926" name="AutoShape 97">
            <a:hlinkClick r:id="" action="ppaction://hlinkshowjump?jump=lastslideviewed" highlightClick="1"/>
            <a:extLst>
              <a:ext uri="{FF2B5EF4-FFF2-40B4-BE49-F238E27FC236}">
                <a16:creationId xmlns:a16="http://schemas.microsoft.com/office/drawing/2014/main" id="{1EF74209-602F-CDE4-3A8A-A990D2FA59B3}"/>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81927" name="Group 322">
            <a:extLst>
              <a:ext uri="{FF2B5EF4-FFF2-40B4-BE49-F238E27FC236}">
                <a16:creationId xmlns:a16="http://schemas.microsoft.com/office/drawing/2014/main" id="{C5F6D379-5369-D437-4243-C22F141B45C5}"/>
              </a:ext>
            </a:extLst>
          </p:cNvPr>
          <p:cNvGrpSpPr>
            <a:grpSpLocks/>
          </p:cNvGrpSpPr>
          <p:nvPr/>
        </p:nvGrpSpPr>
        <p:grpSpPr bwMode="auto">
          <a:xfrm>
            <a:off x="3627438" y="673100"/>
            <a:ext cx="4722812" cy="3567113"/>
            <a:chOff x="48" y="480"/>
            <a:chExt cx="2975" cy="2247"/>
          </a:xfrm>
        </p:grpSpPr>
        <p:sp>
          <p:nvSpPr>
            <p:cNvPr id="81928" name="Line 246">
              <a:extLst>
                <a:ext uri="{FF2B5EF4-FFF2-40B4-BE49-F238E27FC236}">
                  <a16:creationId xmlns:a16="http://schemas.microsoft.com/office/drawing/2014/main" id="{DCC90002-84EC-936F-7D40-A4E45A5AF8F9}"/>
                </a:ext>
              </a:extLst>
            </p:cNvPr>
            <p:cNvSpPr>
              <a:spLocks noChangeShapeType="1"/>
            </p:cNvSpPr>
            <p:nvPr/>
          </p:nvSpPr>
          <p:spPr bwMode="auto">
            <a:xfrm flipH="1">
              <a:off x="1182" y="1450"/>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29" name="Text Box 247">
              <a:extLst>
                <a:ext uri="{FF2B5EF4-FFF2-40B4-BE49-F238E27FC236}">
                  <a16:creationId xmlns:a16="http://schemas.microsoft.com/office/drawing/2014/main" id="{BFF5E9A8-81E4-3F59-FBFD-74AED484DEFA}"/>
                </a:ext>
              </a:extLst>
            </p:cNvPr>
            <p:cNvSpPr txBox="1">
              <a:spLocks noChangeArrowheads="1"/>
            </p:cNvSpPr>
            <p:nvPr/>
          </p:nvSpPr>
          <p:spPr bwMode="auto">
            <a:xfrm>
              <a:off x="784" y="677"/>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81930" name="Line 248">
              <a:extLst>
                <a:ext uri="{FF2B5EF4-FFF2-40B4-BE49-F238E27FC236}">
                  <a16:creationId xmlns:a16="http://schemas.microsoft.com/office/drawing/2014/main" id="{566CB599-946D-53C2-51AB-CA6B3FF39770}"/>
                </a:ext>
              </a:extLst>
            </p:cNvPr>
            <p:cNvSpPr>
              <a:spLocks noChangeShapeType="1"/>
            </p:cNvSpPr>
            <p:nvPr/>
          </p:nvSpPr>
          <p:spPr bwMode="auto">
            <a:xfrm>
              <a:off x="1184" y="1080"/>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31" name="Line 249">
              <a:extLst>
                <a:ext uri="{FF2B5EF4-FFF2-40B4-BE49-F238E27FC236}">
                  <a16:creationId xmlns:a16="http://schemas.microsoft.com/office/drawing/2014/main" id="{303A20CC-4A5F-27E7-4505-CFF48D5B6DAB}"/>
                </a:ext>
              </a:extLst>
            </p:cNvPr>
            <p:cNvSpPr>
              <a:spLocks noChangeShapeType="1"/>
            </p:cNvSpPr>
            <p:nvPr/>
          </p:nvSpPr>
          <p:spPr bwMode="auto">
            <a:xfrm flipH="1" flipV="1">
              <a:off x="1188" y="512"/>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32" name="Rectangle 250">
              <a:extLst>
                <a:ext uri="{FF2B5EF4-FFF2-40B4-BE49-F238E27FC236}">
                  <a16:creationId xmlns:a16="http://schemas.microsoft.com/office/drawing/2014/main" id="{60E7422E-C2D0-8C27-CF52-188C0CBCE794}"/>
                </a:ext>
              </a:extLst>
            </p:cNvPr>
            <p:cNvSpPr>
              <a:spLocks noChangeArrowheads="1"/>
            </p:cNvSpPr>
            <p:nvPr/>
          </p:nvSpPr>
          <p:spPr bwMode="auto">
            <a:xfrm>
              <a:off x="1140" y="757"/>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1933" name="Line 251">
              <a:extLst>
                <a:ext uri="{FF2B5EF4-FFF2-40B4-BE49-F238E27FC236}">
                  <a16:creationId xmlns:a16="http://schemas.microsoft.com/office/drawing/2014/main" id="{C4E4ED7A-51F3-7102-0C35-656CC4458C2C}"/>
                </a:ext>
              </a:extLst>
            </p:cNvPr>
            <p:cNvSpPr>
              <a:spLocks noChangeShapeType="1"/>
            </p:cNvSpPr>
            <p:nvPr/>
          </p:nvSpPr>
          <p:spPr bwMode="auto">
            <a:xfrm>
              <a:off x="1188" y="522"/>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34" name="Line 252">
              <a:extLst>
                <a:ext uri="{FF2B5EF4-FFF2-40B4-BE49-F238E27FC236}">
                  <a16:creationId xmlns:a16="http://schemas.microsoft.com/office/drawing/2014/main" id="{7F9C0B25-50FB-31C7-F754-E147F0F4F9DA}"/>
                </a:ext>
              </a:extLst>
            </p:cNvPr>
            <p:cNvSpPr>
              <a:spLocks noChangeShapeType="1"/>
            </p:cNvSpPr>
            <p:nvPr/>
          </p:nvSpPr>
          <p:spPr bwMode="auto">
            <a:xfrm flipV="1">
              <a:off x="1809" y="516"/>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1935" name="Line 253">
              <a:extLst>
                <a:ext uri="{FF2B5EF4-FFF2-40B4-BE49-F238E27FC236}">
                  <a16:creationId xmlns:a16="http://schemas.microsoft.com/office/drawing/2014/main" id="{BC323861-B955-06A7-BC2C-5690F648AD0B}"/>
                </a:ext>
              </a:extLst>
            </p:cNvPr>
            <p:cNvSpPr>
              <a:spLocks noChangeShapeType="1"/>
            </p:cNvSpPr>
            <p:nvPr/>
          </p:nvSpPr>
          <p:spPr bwMode="auto">
            <a:xfrm>
              <a:off x="1680" y="1356"/>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1936" name="Line 254">
              <a:extLst>
                <a:ext uri="{FF2B5EF4-FFF2-40B4-BE49-F238E27FC236}">
                  <a16:creationId xmlns:a16="http://schemas.microsoft.com/office/drawing/2014/main" id="{EF0AD1A7-E085-721E-7EAA-77C9E0D85237}"/>
                </a:ext>
              </a:extLst>
            </p:cNvPr>
            <p:cNvSpPr>
              <a:spLocks noChangeShapeType="1"/>
            </p:cNvSpPr>
            <p:nvPr/>
          </p:nvSpPr>
          <p:spPr bwMode="auto">
            <a:xfrm>
              <a:off x="1680" y="1500"/>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81937" name="Line 255">
              <a:extLst>
                <a:ext uri="{FF2B5EF4-FFF2-40B4-BE49-F238E27FC236}">
                  <a16:creationId xmlns:a16="http://schemas.microsoft.com/office/drawing/2014/main" id="{59E5F81D-D333-DFE1-C8EF-3A3EC56B15EA}"/>
                </a:ext>
              </a:extLst>
            </p:cNvPr>
            <p:cNvSpPr>
              <a:spLocks noChangeShapeType="1"/>
            </p:cNvSpPr>
            <p:nvPr/>
          </p:nvSpPr>
          <p:spPr bwMode="auto">
            <a:xfrm flipV="1">
              <a:off x="1680" y="1361"/>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1938" name="Line 256">
              <a:extLst>
                <a:ext uri="{FF2B5EF4-FFF2-40B4-BE49-F238E27FC236}">
                  <a16:creationId xmlns:a16="http://schemas.microsoft.com/office/drawing/2014/main" id="{BE9145D5-D6DB-A91A-BD27-03139059AEB5}"/>
                </a:ext>
              </a:extLst>
            </p:cNvPr>
            <p:cNvSpPr>
              <a:spLocks noChangeShapeType="1"/>
            </p:cNvSpPr>
            <p:nvPr/>
          </p:nvSpPr>
          <p:spPr bwMode="auto">
            <a:xfrm>
              <a:off x="1812" y="1084"/>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1939" name="Line 257">
              <a:extLst>
                <a:ext uri="{FF2B5EF4-FFF2-40B4-BE49-F238E27FC236}">
                  <a16:creationId xmlns:a16="http://schemas.microsoft.com/office/drawing/2014/main" id="{9BEF269A-164C-5556-35AA-F183444134CD}"/>
                </a:ext>
              </a:extLst>
            </p:cNvPr>
            <p:cNvSpPr>
              <a:spLocks noChangeShapeType="1"/>
            </p:cNvSpPr>
            <p:nvPr/>
          </p:nvSpPr>
          <p:spPr bwMode="auto">
            <a:xfrm flipH="1">
              <a:off x="1813" y="1636"/>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1940" name="Line 258">
              <a:extLst>
                <a:ext uri="{FF2B5EF4-FFF2-40B4-BE49-F238E27FC236}">
                  <a16:creationId xmlns:a16="http://schemas.microsoft.com/office/drawing/2014/main" id="{38B13EBF-5B31-EE86-95C5-A24DBCD4E3F9}"/>
                </a:ext>
              </a:extLst>
            </p:cNvPr>
            <p:cNvSpPr>
              <a:spLocks noChangeShapeType="1"/>
            </p:cNvSpPr>
            <p:nvPr/>
          </p:nvSpPr>
          <p:spPr bwMode="auto">
            <a:xfrm>
              <a:off x="911" y="1489"/>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1941" name="Line 259">
              <a:extLst>
                <a:ext uri="{FF2B5EF4-FFF2-40B4-BE49-F238E27FC236}">
                  <a16:creationId xmlns:a16="http://schemas.microsoft.com/office/drawing/2014/main" id="{F6371D92-9C34-579F-BE2E-BF5F4F2060C4}"/>
                </a:ext>
              </a:extLst>
            </p:cNvPr>
            <p:cNvSpPr>
              <a:spLocks noChangeShapeType="1"/>
            </p:cNvSpPr>
            <p:nvPr/>
          </p:nvSpPr>
          <p:spPr bwMode="auto">
            <a:xfrm>
              <a:off x="480" y="2557"/>
              <a:ext cx="2142"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1942" name="Line 260">
              <a:extLst>
                <a:ext uri="{FF2B5EF4-FFF2-40B4-BE49-F238E27FC236}">
                  <a16:creationId xmlns:a16="http://schemas.microsoft.com/office/drawing/2014/main" id="{61688D36-3234-0091-9D7F-B68C1D406FAF}"/>
                </a:ext>
              </a:extLst>
            </p:cNvPr>
            <p:cNvSpPr>
              <a:spLocks noChangeShapeType="1"/>
            </p:cNvSpPr>
            <p:nvPr/>
          </p:nvSpPr>
          <p:spPr bwMode="auto">
            <a:xfrm flipH="1">
              <a:off x="1814" y="2220"/>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1943" name="Rectangle 261">
              <a:extLst>
                <a:ext uri="{FF2B5EF4-FFF2-40B4-BE49-F238E27FC236}">
                  <a16:creationId xmlns:a16="http://schemas.microsoft.com/office/drawing/2014/main" id="{F1F91CB5-E6A5-8FB3-6B4C-007B23163EC7}"/>
                </a:ext>
              </a:extLst>
            </p:cNvPr>
            <p:cNvSpPr>
              <a:spLocks noChangeArrowheads="1"/>
            </p:cNvSpPr>
            <p:nvPr/>
          </p:nvSpPr>
          <p:spPr bwMode="auto">
            <a:xfrm>
              <a:off x="1766" y="762"/>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1944" name="Oval 262">
              <a:extLst>
                <a:ext uri="{FF2B5EF4-FFF2-40B4-BE49-F238E27FC236}">
                  <a16:creationId xmlns:a16="http://schemas.microsoft.com/office/drawing/2014/main" id="{5C720C30-D824-BB79-38C5-6F42D740E165}"/>
                </a:ext>
              </a:extLst>
            </p:cNvPr>
            <p:cNvSpPr>
              <a:spLocks noChangeArrowheads="1"/>
            </p:cNvSpPr>
            <p:nvPr/>
          </p:nvSpPr>
          <p:spPr bwMode="auto">
            <a:xfrm>
              <a:off x="2494" y="480"/>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81945" name="Group 263">
              <a:extLst>
                <a:ext uri="{FF2B5EF4-FFF2-40B4-BE49-F238E27FC236}">
                  <a16:creationId xmlns:a16="http://schemas.microsoft.com/office/drawing/2014/main" id="{03FD9032-7174-59B2-117E-EB69DF28DD25}"/>
                </a:ext>
              </a:extLst>
            </p:cNvPr>
            <p:cNvGrpSpPr>
              <a:grpSpLocks/>
            </p:cNvGrpSpPr>
            <p:nvPr/>
          </p:nvGrpSpPr>
          <p:grpSpPr bwMode="auto">
            <a:xfrm>
              <a:off x="848" y="1366"/>
              <a:ext cx="68" cy="262"/>
              <a:chOff x="3454" y="2018"/>
              <a:chExt cx="96" cy="328"/>
            </a:xfrm>
          </p:grpSpPr>
          <p:sp>
            <p:nvSpPr>
              <p:cNvPr id="81946" name="Line 264">
                <a:extLst>
                  <a:ext uri="{FF2B5EF4-FFF2-40B4-BE49-F238E27FC236}">
                    <a16:creationId xmlns:a16="http://schemas.microsoft.com/office/drawing/2014/main" id="{8D947DF0-CA0A-6953-998D-772FEFBCD44F}"/>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47" name="Line 265">
                <a:extLst>
                  <a:ext uri="{FF2B5EF4-FFF2-40B4-BE49-F238E27FC236}">
                    <a16:creationId xmlns:a16="http://schemas.microsoft.com/office/drawing/2014/main" id="{0DFC5E5F-726C-461D-1F19-9D8BEBB6A5E4}"/>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1948" name="Line 266">
              <a:extLst>
                <a:ext uri="{FF2B5EF4-FFF2-40B4-BE49-F238E27FC236}">
                  <a16:creationId xmlns:a16="http://schemas.microsoft.com/office/drawing/2014/main" id="{EB53012F-9A4D-2B78-D05B-BC7631DE2FD9}"/>
                </a:ext>
              </a:extLst>
            </p:cNvPr>
            <p:cNvSpPr>
              <a:spLocks noChangeShapeType="1"/>
            </p:cNvSpPr>
            <p:nvPr/>
          </p:nvSpPr>
          <p:spPr bwMode="auto">
            <a:xfrm>
              <a:off x="480" y="1489"/>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1949" name="Group 267">
              <a:extLst>
                <a:ext uri="{FF2B5EF4-FFF2-40B4-BE49-F238E27FC236}">
                  <a16:creationId xmlns:a16="http://schemas.microsoft.com/office/drawing/2014/main" id="{F1A96D13-C49A-E657-A6C0-E7F24D2987AE}"/>
                </a:ext>
              </a:extLst>
            </p:cNvPr>
            <p:cNvGrpSpPr>
              <a:grpSpLocks/>
            </p:cNvGrpSpPr>
            <p:nvPr/>
          </p:nvGrpSpPr>
          <p:grpSpPr bwMode="auto">
            <a:xfrm flipH="1">
              <a:off x="2263" y="1127"/>
              <a:ext cx="69" cy="261"/>
              <a:chOff x="3454" y="2018"/>
              <a:chExt cx="96" cy="328"/>
            </a:xfrm>
          </p:grpSpPr>
          <p:sp>
            <p:nvSpPr>
              <p:cNvPr id="81950" name="Line 268">
                <a:extLst>
                  <a:ext uri="{FF2B5EF4-FFF2-40B4-BE49-F238E27FC236}">
                    <a16:creationId xmlns:a16="http://schemas.microsoft.com/office/drawing/2014/main" id="{044C8871-FB80-81EA-97A4-0019B578AB05}"/>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51" name="Line 269">
                <a:extLst>
                  <a:ext uri="{FF2B5EF4-FFF2-40B4-BE49-F238E27FC236}">
                    <a16:creationId xmlns:a16="http://schemas.microsoft.com/office/drawing/2014/main" id="{87D96E6C-5E5E-2126-3022-3F9AA5EAF5BC}"/>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1952" name="Line 270">
              <a:extLst>
                <a:ext uri="{FF2B5EF4-FFF2-40B4-BE49-F238E27FC236}">
                  <a16:creationId xmlns:a16="http://schemas.microsoft.com/office/drawing/2014/main" id="{614CB9FA-B3FE-47E0-76E7-4DC23C2D04DB}"/>
                </a:ext>
              </a:extLst>
            </p:cNvPr>
            <p:cNvSpPr>
              <a:spLocks noChangeShapeType="1"/>
            </p:cNvSpPr>
            <p:nvPr/>
          </p:nvSpPr>
          <p:spPr bwMode="auto">
            <a:xfrm flipH="1" flipV="1">
              <a:off x="2328" y="1243"/>
              <a:ext cx="295" cy="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53" name="Line 271">
              <a:extLst>
                <a:ext uri="{FF2B5EF4-FFF2-40B4-BE49-F238E27FC236}">
                  <a16:creationId xmlns:a16="http://schemas.microsoft.com/office/drawing/2014/main" id="{812F1121-0061-16C3-AAE3-6A3F9FDF5D07}"/>
                </a:ext>
              </a:extLst>
            </p:cNvPr>
            <p:cNvSpPr>
              <a:spLocks noChangeShapeType="1"/>
            </p:cNvSpPr>
            <p:nvPr/>
          </p:nvSpPr>
          <p:spPr bwMode="auto">
            <a:xfrm>
              <a:off x="1809" y="1250"/>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54" name="Text Box 272">
              <a:extLst>
                <a:ext uri="{FF2B5EF4-FFF2-40B4-BE49-F238E27FC236}">
                  <a16:creationId xmlns:a16="http://schemas.microsoft.com/office/drawing/2014/main" id="{5C89A7B7-9D16-013F-F7FC-2ACCF4CE8AA8}"/>
                </a:ext>
              </a:extLst>
            </p:cNvPr>
            <p:cNvSpPr txBox="1">
              <a:spLocks noChangeArrowheads="1"/>
            </p:cNvSpPr>
            <p:nvPr/>
          </p:nvSpPr>
          <p:spPr bwMode="auto">
            <a:xfrm>
              <a:off x="1415" y="741"/>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sp>
          <p:nvSpPr>
            <p:cNvPr id="81955" name="Text Box 273">
              <a:extLst>
                <a:ext uri="{FF2B5EF4-FFF2-40B4-BE49-F238E27FC236}">
                  <a16:creationId xmlns:a16="http://schemas.microsoft.com/office/drawing/2014/main" id="{DF7DF2E0-D6B9-594C-2FFE-06EB1CBF9BF3}"/>
                </a:ext>
              </a:extLst>
            </p:cNvPr>
            <p:cNvSpPr txBox="1">
              <a:spLocks noChangeArrowheads="1"/>
            </p:cNvSpPr>
            <p:nvPr/>
          </p:nvSpPr>
          <p:spPr bwMode="auto">
            <a:xfrm>
              <a:off x="690" y="1020"/>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1</a:t>
              </a:r>
              <a:endParaRPr lang="en-US" altLang="zh-CN" i="0">
                <a:solidFill>
                  <a:schemeClr val="tx1"/>
                </a:solidFill>
              </a:endParaRPr>
            </a:p>
          </p:txBody>
        </p:sp>
        <p:sp>
          <p:nvSpPr>
            <p:cNvPr id="81956" name="Text Box 274">
              <a:extLst>
                <a:ext uri="{FF2B5EF4-FFF2-40B4-BE49-F238E27FC236}">
                  <a16:creationId xmlns:a16="http://schemas.microsoft.com/office/drawing/2014/main" id="{B46C8401-BA58-6F93-6F7B-EE49B5C79EC9}"/>
                </a:ext>
              </a:extLst>
            </p:cNvPr>
            <p:cNvSpPr txBox="1">
              <a:spLocks noChangeArrowheads="1"/>
            </p:cNvSpPr>
            <p:nvPr/>
          </p:nvSpPr>
          <p:spPr bwMode="auto">
            <a:xfrm>
              <a:off x="2140" y="797"/>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2</a:t>
              </a:r>
              <a:endParaRPr lang="en-US" altLang="zh-CN" i="0">
                <a:solidFill>
                  <a:schemeClr val="tx1"/>
                </a:solidFill>
              </a:endParaRPr>
            </a:p>
          </p:txBody>
        </p:sp>
        <p:grpSp>
          <p:nvGrpSpPr>
            <p:cNvPr id="81957" name="Group 275">
              <a:extLst>
                <a:ext uri="{FF2B5EF4-FFF2-40B4-BE49-F238E27FC236}">
                  <a16:creationId xmlns:a16="http://schemas.microsoft.com/office/drawing/2014/main" id="{1F0061CB-0A4E-E7AE-8A5D-85165151022B}"/>
                </a:ext>
              </a:extLst>
            </p:cNvPr>
            <p:cNvGrpSpPr>
              <a:grpSpLocks/>
            </p:cNvGrpSpPr>
            <p:nvPr/>
          </p:nvGrpSpPr>
          <p:grpSpPr bwMode="auto">
            <a:xfrm>
              <a:off x="1740" y="2565"/>
              <a:ext cx="146" cy="162"/>
              <a:chOff x="2898" y="3684"/>
              <a:chExt cx="204" cy="204"/>
            </a:xfrm>
          </p:grpSpPr>
          <p:sp>
            <p:nvSpPr>
              <p:cNvPr id="81958" name="Line 276">
                <a:extLst>
                  <a:ext uri="{FF2B5EF4-FFF2-40B4-BE49-F238E27FC236}">
                    <a16:creationId xmlns:a16="http://schemas.microsoft.com/office/drawing/2014/main" id="{19A1CCBD-0EB0-EA3F-160D-5977255034D7}"/>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59" name="Line 277">
                <a:extLst>
                  <a:ext uri="{FF2B5EF4-FFF2-40B4-BE49-F238E27FC236}">
                    <a16:creationId xmlns:a16="http://schemas.microsoft.com/office/drawing/2014/main" id="{82B74EF8-0D23-A9E7-AAB3-CA6354DAA9A8}"/>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1960" name="Oval 278">
              <a:extLst>
                <a:ext uri="{FF2B5EF4-FFF2-40B4-BE49-F238E27FC236}">
                  <a16:creationId xmlns:a16="http://schemas.microsoft.com/office/drawing/2014/main" id="{92DB1822-C18A-237D-9F80-8E1BE3E82DE3}"/>
                </a:ext>
              </a:extLst>
            </p:cNvPr>
            <p:cNvSpPr>
              <a:spLocks noChangeArrowheads="1"/>
            </p:cNvSpPr>
            <p:nvPr/>
          </p:nvSpPr>
          <p:spPr bwMode="auto">
            <a:xfrm>
              <a:off x="1796" y="2536"/>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1961" name="Rectangle 279">
              <a:extLst>
                <a:ext uri="{FF2B5EF4-FFF2-40B4-BE49-F238E27FC236}">
                  <a16:creationId xmlns:a16="http://schemas.microsoft.com/office/drawing/2014/main" id="{3FBC7C60-505E-856E-62C6-7EE95DDCF2BE}"/>
                </a:ext>
              </a:extLst>
            </p:cNvPr>
            <p:cNvSpPr>
              <a:spLocks noChangeArrowheads="1"/>
            </p:cNvSpPr>
            <p:nvPr/>
          </p:nvSpPr>
          <p:spPr bwMode="auto">
            <a:xfrm>
              <a:off x="1140" y="1838"/>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1962" name="Text Box 280">
              <a:extLst>
                <a:ext uri="{FF2B5EF4-FFF2-40B4-BE49-F238E27FC236}">
                  <a16:creationId xmlns:a16="http://schemas.microsoft.com/office/drawing/2014/main" id="{B5E5E7EE-00B5-0D43-12DD-18415EC13632}"/>
                </a:ext>
              </a:extLst>
            </p:cNvPr>
            <p:cNvSpPr txBox="1">
              <a:spLocks noChangeArrowheads="1"/>
            </p:cNvSpPr>
            <p:nvPr/>
          </p:nvSpPr>
          <p:spPr bwMode="auto">
            <a:xfrm>
              <a:off x="767" y="1797"/>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81963" name="Rectangle 281">
              <a:extLst>
                <a:ext uri="{FF2B5EF4-FFF2-40B4-BE49-F238E27FC236}">
                  <a16:creationId xmlns:a16="http://schemas.microsoft.com/office/drawing/2014/main" id="{550D6EE7-3AF6-AD22-2C6A-2408165C112D}"/>
                </a:ext>
              </a:extLst>
            </p:cNvPr>
            <p:cNvSpPr>
              <a:spLocks noChangeArrowheads="1"/>
            </p:cNvSpPr>
            <p:nvPr/>
          </p:nvSpPr>
          <p:spPr bwMode="auto">
            <a:xfrm>
              <a:off x="1766" y="1905"/>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1964" name="Line 282">
              <a:extLst>
                <a:ext uri="{FF2B5EF4-FFF2-40B4-BE49-F238E27FC236}">
                  <a16:creationId xmlns:a16="http://schemas.microsoft.com/office/drawing/2014/main" id="{F230226C-4FA7-817C-8B1E-7A814D6C48D9}"/>
                </a:ext>
              </a:extLst>
            </p:cNvPr>
            <p:cNvSpPr>
              <a:spLocks noChangeShapeType="1"/>
            </p:cNvSpPr>
            <p:nvPr/>
          </p:nvSpPr>
          <p:spPr bwMode="auto">
            <a:xfrm flipH="1">
              <a:off x="2610" y="1260"/>
              <a:ext cx="0"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65" name="Rectangle 283">
              <a:extLst>
                <a:ext uri="{FF2B5EF4-FFF2-40B4-BE49-F238E27FC236}">
                  <a16:creationId xmlns:a16="http://schemas.microsoft.com/office/drawing/2014/main" id="{3FDF42FE-B73B-7316-07DB-D6384458D46C}"/>
                </a:ext>
              </a:extLst>
            </p:cNvPr>
            <p:cNvSpPr>
              <a:spLocks noChangeArrowheads="1"/>
            </p:cNvSpPr>
            <p:nvPr/>
          </p:nvSpPr>
          <p:spPr bwMode="auto">
            <a:xfrm>
              <a:off x="2563" y="1740"/>
              <a:ext cx="93" cy="32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1966" name="Line 284">
              <a:extLst>
                <a:ext uri="{FF2B5EF4-FFF2-40B4-BE49-F238E27FC236}">
                  <a16:creationId xmlns:a16="http://schemas.microsoft.com/office/drawing/2014/main" id="{7AB09845-4BAF-2160-E36E-9DD1DE9AAE5D}"/>
                </a:ext>
              </a:extLst>
            </p:cNvPr>
            <p:cNvSpPr>
              <a:spLocks noChangeShapeType="1"/>
            </p:cNvSpPr>
            <p:nvPr/>
          </p:nvSpPr>
          <p:spPr bwMode="auto">
            <a:xfrm>
              <a:off x="1813" y="1756"/>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1967" name="Group 285">
              <a:extLst>
                <a:ext uri="{FF2B5EF4-FFF2-40B4-BE49-F238E27FC236}">
                  <a16:creationId xmlns:a16="http://schemas.microsoft.com/office/drawing/2014/main" id="{0BE3527F-3E11-B865-5B8C-D78734466CDE}"/>
                </a:ext>
              </a:extLst>
            </p:cNvPr>
            <p:cNvGrpSpPr>
              <a:grpSpLocks/>
            </p:cNvGrpSpPr>
            <p:nvPr/>
          </p:nvGrpSpPr>
          <p:grpSpPr bwMode="auto">
            <a:xfrm>
              <a:off x="1985" y="1995"/>
              <a:ext cx="196" cy="76"/>
              <a:chOff x="2460" y="2076"/>
              <a:chExt cx="276" cy="96"/>
            </a:xfrm>
          </p:grpSpPr>
          <p:sp>
            <p:nvSpPr>
              <p:cNvPr id="81968" name="Line 286">
                <a:extLst>
                  <a:ext uri="{FF2B5EF4-FFF2-40B4-BE49-F238E27FC236}">
                    <a16:creationId xmlns:a16="http://schemas.microsoft.com/office/drawing/2014/main" id="{C2F0AE91-4416-B148-1930-092E1A0A7479}"/>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69" name="Line 287">
                <a:extLst>
                  <a:ext uri="{FF2B5EF4-FFF2-40B4-BE49-F238E27FC236}">
                    <a16:creationId xmlns:a16="http://schemas.microsoft.com/office/drawing/2014/main" id="{31534742-7F8A-FBDE-A0C9-EC40CD6728A6}"/>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1970" name="Line 288">
              <a:extLst>
                <a:ext uri="{FF2B5EF4-FFF2-40B4-BE49-F238E27FC236}">
                  <a16:creationId xmlns:a16="http://schemas.microsoft.com/office/drawing/2014/main" id="{06B74AA9-3C9A-C9A1-D144-EA5554FF8BB3}"/>
                </a:ext>
              </a:extLst>
            </p:cNvPr>
            <p:cNvSpPr>
              <a:spLocks noChangeShapeType="1"/>
            </p:cNvSpPr>
            <p:nvPr/>
          </p:nvSpPr>
          <p:spPr bwMode="auto">
            <a:xfrm>
              <a:off x="2079" y="1746"/>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71" name="Line 289">
              <a:extLst>
                <a:ext uri="{FF2B5EF4-FFF2-40B4-BE49-F238E27FC236}">
                  <a16:creationId xmlns:a16="http://schemas.microsoft.com/office/drawing/2014/main" id="{15FC1535-F0B3-88C8-83BD-35F4029FBA0B}"/>
                </a:ext>
              </a:extLst>
            </p:cNvPr>
            <p:cNvSpPr>
              <a:spLocks noChangeShapeType="1"/>
            </p:cNvSpPr>
            <p:nvPr/>
          </p:nvSpPr>
          <p:spPr bwMode="auto">
            <a:xfrm>
              <a:off x="2079" y="2071"/>
              <a:ext cx="0" cy="5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72" name="Text Box 290">
              <a:extLst>
                <a:ext uri="{FF2B5EF4-FFF2-40B4-BE49-F238E27FC236}">
                  <a16:creationId xmlns:a16="http://schemas.microsoft.com/office/drawing/2014/main" id="{1CE60FD3-E5E1-9CFF-6BC6-88958C9153CD}"/>
                </a:ext>
              </a:extLst>
            </p:cNvPr>
            <p:cNvSpPr txBox="1">
              <a:spLocks noChangeArrowheads="1"/>
            </p:cNvSpPr>
            <p:nvPr/>
          </p:nvSpPr>
          <p:spPr bwMode="auto">
            <a:xfrm>
              <a:off x="2130" y="1932"/>
              <a:ext cx="38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1"/>
                  </a:solidFill>
                </a:rPr>
                <a:t>C</a:t>
              </a:r>
              <a:r>
                <a:rPr lang="en-US" altLang="zh-CN" sz="2400" b="1" i="0" baseline="-25000">
                  <a:solidFill>
                    <a:schemeClr val="tx1"/>
                  </a:solidFill>
                </a:rPr>
                <a:t>E</a:t>
              </a:r>
              <a:endParaRPr lang="en-US" altLang="zh-CN" sz="2400" b="1" i="0">
                <a:solidFill>
                  <a:schemeClr val="tx1"/>
                </a:solidFill>
              </a:endParaRPr>
            </a:p>
          </p:txBody>
        </p:sp>
        <p:sp>
          <p:nvSpPr>
            <p:cNvPr id="81973" name="Text Box 291">
              <a:extLst>
                <a:ext uri="{FF2B5EF4-FFF2-40B4-BE49-F238E27FC236}">
                  <a16:creationId xmlns:a16="http://schemas.microsoft.com/office/drawing/2014/main" id="{EED0C5CF-BDAA-6A91-A963-8045BF288A04}"/>
                </a:ext>
              </a:extLst>
            </p:cNvPr>
            <p:cNvSpPr txBox="1">
              <a:spLocks noChangeArrowheads="1"/>
            </p:cNvSpPr>
            <p:nvPr/>
          </p:nvSpPr>
          <p:spPr bwMode="auto">
            <a:xfrm>
              <a:off x="1438" y="1893"/>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81974" name="Text Box 292">
              <a:extLst>
                <a:ext uri="{FF2B5EF4-FFF2-40B4-BE49-F238E27FC236}">
                  <a16:creationId xmlns:a16="http://schemas.microsoft.com/office/drawing/2014/main" id="{7C7E406F-D2E2-CB7F-CB0F-FE590ED8A2F8}"/>
                </a:ext>
              </a:extLst>
            </p:cNvPr>
            <p:cNvSpPr txBox="1">
              <a:spLocks noChangeArrowheads="1"/>
            </p:cNvSpPr>
            <p:nvPr/>
          </p:nvSpPr>
          <p:spPr bwMode="auto">
            <a:xfrm>
              <a:off x="2257" y="1653"/>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L</a:t>
              </a:r>
              <a:endParaRPr lang="en-US" altLang="zh-CN" i="0">
                <a:solidFill>
                  <a:schemeClr val="tx1"/>
                </a:solidFill>
              </a:endParaRPr>
            </a:p>
          </p:txBody>
        </p:sp>
        <p:sp>
          <p:nvSpPr>
            <p:cNvPr id="81975" name="Rectangle 299">
              <a:extLst>
                <a:ext uri="{FF2B5EF4-FFF2-40B4-BE49-F238E27FC236}">
                  <a16:creationId xmlns:a16="http://schemas.microsoft.com/office/drawing/2014/main" id="{1264B534-0C36-4DAD-1E0A-834626778D46}"/>
                </a:ext>
              </a:extLst>
            </p:cNvPr>
            <p:cNvSpPr>
              <a:spLocks noChangeArrowheads="1"/>
            </p:cNvSpPr>
            <p:nvPr/>
          </p:nvSpPr>
          <p:spPr bwMode="auto">
            <a:xfrm>
              <a:off x="878" y="1266"/>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1976" name="Rectangle 300">
              <a:extLst>
                <a:ext uri="{FF2B5EF4-FFF2-40B4-BE49-F238E27FC236}">
                  <a16:creationId xmlns:a16="http://schemas.microsoft.com/office/drawing/2014/main" id="{12E34158-BDDF-B36A-90CA-7C626F30D628}"/>
                </a:ext>
              </a:extLst>
            </p:cNvPr>
            <p:cNvSpPr>
              <a:spLocks noChangeArrowheads="1"/>
            </p:cNvSpPr>
            <p:nvPr/>
          </p:nvSpPr>
          <p:spPr bwMode="auto">
            <a:xfrm>
              <a:off x="2046" y="98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1977" name="Rectangle 301">
              <a:extLst>
                <a:ext uri="{FF2B5EF4-FFF2-40B4-BE49-F238E27FC236}">
                  <a16:creationId xmlns:a16="http://schemas.microsoft.com/office/drawing/2014/main" id="{DE196168-EEEF-D34E-029F-8653961FA5BF}"/>
                </a:ext>
              </a:extLst>
            </p:cNvPr>
            <p:cNvSpPr>
              <a:spLocks noChangeArrowheads="1"/>
            </p:cNvSpPr>
            <p:nvPr/>
          </p:nvSpPr>
          <p:spPr bwMode="auto">
            <a:xfrm>
              <a:off x="2030" y="171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315694" name="Text Box 302">
              <a:extLst>
                <a:ext uri="{FF2B5EF4-FFF2-40B4-BE49-F238E27FC236}">
                  <a16:creationId xmlns:a16="http://schemas.microsoft.com/office/drawing/2014/main" id="{4E198892-E116-9E3C-A8AF-AF2599B1725A}"/>
                </a:ext>
              </a:extLst>
            </p:cNvPr>
            <p:cNvSpPr txBox="1">
              <a:spLocks noChangeArrowheads="1"/>
            </p:cNvSpPr>
            <p:nvPr/>
          </p:nvSpPr>
          <p:spPr bwMode="auto">
            <a:xfrm>
              <a:off x="2418" y="492"/>
              <a:ext cx="574" cy="327"/>
            </a:xfrm>
            <a:prstGeom prst="rect">
              <a:avLst/>
            </a:prstGeom>
            <a:noFill/>
            <a:ln w="38100">
              <a:noFill/>
              <a:miter lim="800000"/>
              <a:headEnd type="none" w="sm" len="sm"/>
              <a:tailEnd type="none" w="med" len="lg"/>
            </a:ln>
            <a:effectLst/>
          </p:spPr>
          <p:txBody>
            <a:bodyPr wrap="none" lIns="90000" tIns="46800" rIns="90000" bIns="46800" anchor="ctr">
              <a:spAutoFit/>
            </a:bodyPr>
            <a:lstStyle/>
            <a:p>
              <a:pPr>
                <a:spcBef>
                  <a:spcPct val="50000"/>
                </a:spcBef>
                <a:defRPr/>
              </a:pPr>
              <a:r>
                <a:rPr kumimoji="1" lang="en-US" altLang="zh-CN" b="1" i="0">
                  <a:solidFill>
                    <a:srgbClr val="FF0000"/>
                  </a:solidFill>
                  <a:ea typeface="长城楷体" pitchFamily="49" charset="-122"/>
                  <a:cs typeface="+mn-cs"/>
                </a:rPr>
                <a:t>+</a:t>
              </a:r>
              <a:r>
                <a:rPr kumimoji="1" lang="en-US" altLang="zh-CN" b="1">
                  <a:solidFill>
                    <a:srgbClr val="FF0000"/>
                  </a:solidFill>
                  <a:ea typeface="长城楷体" pitchFamily="49" charset="-122"/>
                  <a:cs typeface="+mn-cs"/>
                </a:rPr>
                <a:t>U</a:t>
              </a:r>
              <a:r>
                <a:rPr kumimoji="1" lang="en-US" altLang="zh-CN" sz="2400" b="1" baseline="-25000">
                  <a:solidFill>
                    <a:srgbClr val="FF0000"/>
                  </a:solidFill>
                  <a:effectLst>
                    <a:outerShdw blurRad="38100" dist="38100" dir="2700000" algn="tl">
                      <a:srgbClr val="C0C0C0"/>
                    </a:outerShdw>
                  </a:effectLst>
                  <a:ea typeface="长城楷体" pitchFamily="49" charset="-122"/>
                  <a:cs typeface="+mn-cs"/>
                </a:rPr>
                <a:t>CC</a:t>
              </a:r>
              <a:endParaRPr kumimoji="1" lang="en-US" altLang="zh-CN" sz="2400" b="1">
                <a:solidFill>
                  <a:srgbClr val="FF0000"/>
                </a:solidFill>
                <a:effectLst>
                  <a:outerShdw blurRad="38100" dist="38100" dir="2700000" algn="tl">
                    <a:srgbClr val="C0C0C0"/>
                  </a:outerShdw>
                </a:effectLst>
                <a:ea typeface="长城楷体" pitchFamily="49" charset="-122"/>
                <a:cs typeface="+mn-cs"/>
              </a:endParaRPr>
            </a:p>
          </p:txBody>
        </p:sp>
        <p:sp>
          <p:nvSpPr>
            <p:cNvPr id="81979" name="Text Box 303">
              <a:extLst>
                <a:ext uri="{FF2B5EF4-FFF2-40B4-BE49-F238E27FC236}">
                  <a16:creationId xmlns:a16="http://schemas.microsoft.com/office/drawing/2014/main" id="{E49E5873-DBAD-C7C9-C90A-064100727EBC}"/>
                </a:ext>
              </a:extLst>
            </p:cNvPr>
            <p:cNvSpPr txBox="1">
              <a:spLocks noChangeArrowheads="1"/>
            </p:cNvSpPr>
            <p:nvPr/>
          </p:nvSpPr>
          <p:spPr bwMode="auto">
            <a:xfrm>
              <a:off x="528" y="1842"/>
              <a:ext cx="2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i</a:t>
              </a:r>
              <a:endParaRPr lang="en-US" altLang="zh-CN" b="1" i="0">
                <a:solidFill>
                  <a:srgbClr val="FF0000"/>
                </a:solidFill>
              </a:endParaRPr>
            </a:p>
          </p:txBody>
        </p:sp>
        <p:sp>
          <p:nvSpPr>
            <p:cNvPr id="81980" name="Text Box 304">
              <a:extLst>
                <a:ext uri="{FF2B5EF4-FFF2-40B4-BE49-F238E27FC236}">
                  <a16:creationId xmlns:a16="http://schemas.microsoft.com/office/drawing/2014/main" id="{955DAC63-45B5-85F7-1162-0A392199442D}"/>
                </a:ext>
              </a:extLst>
            </p:cNvPr>
            <p:cNvSpPr txBox="1">
              <a:spLocks noChangeArrowheads="1"/>
            </p:cNvSpPr>
            <p:nvPr/>
          </p:nvSpPr>
          <p:spPr bwMode="auto">
            <a:xfrm>
              <a:off x="2676" y="1701"/>
              <a:ext cx="3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o</a:t>
              </a:r>
              <a:endParaRPr lang="en-US" altLang="zh-CN" b="1" i="0">
                <a:solidFill>
                  <a:srgbClr val="FF0000"/>
                </a:solidFill>
              </a:endParaRPr>
            </a:p>
          </p:txBody>
        </p:sp>
        <p:sp>
          <p:nvSpPr>
            <p:cNvPr id="81981" name="Rectangle 305" descr="新闻纸">
              <a:extLst>
                <a:ext uri="{FF2B5EF4-FFF2-40B4-BE49-F238E27FC236}">
                  <a16:creationId xmlns:a16="http://schemas.microsoft.com/office/drawing/2014/main" id="{792149A2-7BDA-284D-3CA1-1D9BD8FEB006}"/>
                </a:ext>
              </a:extLst>
            </p:cNvPr>
            <p:cNvSpPr>
              <a:spLocks noChangeArrowheads="1"/>
            </p:cNvSpPr>
            <p:nvPr/>
          </p:nvSpPr>
          <p:spPr bwMode="auto">
            <a:xfrm>
              <a:off x="2736" y="1356"/>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1982" name="Rectangle 306" descr="新闻纸">
              <a:extLst>
                <a:ext uri="{FF2B5EF4-FFF2-40B4-BE49-F238E27FC236}">
                  <a16:creationId xmlns:a16="http://schemas.microsoft.com/office/drawing/2014/main" id="{4FF733EF-A48D-9606-C59D-7CADF8AF45EF}"/>
                </a:ext>
              </a:extLst>
            </p:cNvPr>
            <p:cNvSpPr>
              <a:spLocks noChangeArrowheads="1"/>
            </p:cNvSpPr>
            <p:nvPr/>
          </p:nvSpPr>
          <p:spPr bwMode="auto">
            <a:xfrm>
              <a:off x="576" y="1479"/>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81983" name="Rectangle 307" descr="新闻纸">
              <a:extLst>
                <a:ext uri="{FF2B5EF4-FFF2-40B4-BE49-F238E27FC236}">
                  <a16:creationId xmlns:a16="http://schemas.microsoft.com/office/drawing/2014/main" id="{E6411A65-ED39-6145-DAF9-05E149EA8757}"/>
                </a:ext>
              </a:extLst>
            </p:cNvPr>
            <p:cNvSpPr>
              <a:spLocks noChangeArrowheads="1"/>
            </p:cNvSpPr>
            <p:nvPr/>
          </p:nvSpPr>
          <p:spPr bwMode="auto">
            <a:xfrm>
              <a:off x="2737" y="2101"/>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1984" name="Rectangle 308" descr="新闻纸">
              <a:extLst>
                <a:ext uri="{FF2B5EF4-FFF2-40B4-BE49-F238E27FC236}">
                  <a16:creationId xmlns:a16="http://schemas.microsoft.com/office/drawing/2014/main" id="{52973EFB-55C8-4465-5964-2BB3E8E95F35}"/>
                </a:ext>
              </a:extLst>
            </p:cNvPr>
            <p:cNvSpPr>
              <a:spLocks noChangeArrowheads="1"/>
            </p:cNvSpPr>
            <p:nvPr/>
          </p:nvSpPr>
          <p:spPr bwMode="auto">
            <a:xfrm>
              <a:off x="576" y="2304"/>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1985" name="Line 311">
              <a:extLst>
                <a:ext uri="{FF2B5EF4-FFF2-40B4-BE49-F238E27FC236}">
                  <a16:creationId xmlns:a16="http://schemas.microsoft.com/office/drawing/2014/main" id="{71EA1809-8E3B-735F-4076-9B6CD64900B9}"/>
                </a:ext>
              </a:extLst>
            </p:cNvPr>
            <p:cNvSpPr>
              <a:spLocks noChangeShapeType="1"/>
            </p:cNvSpPr>
            <p:nvPr/>
          </p:nvSpPr>
          <p:spPr bwMode="auto">
            <a:xfrm>
              <a:off x="2610" y="2076"/>
              <a:ext cx="0" cy="49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86" name="Line 312">
              <a:extLst>
                <a:ext uri="{FF2B5EF4-FFF2-40B4-BE49-F238E27FC236}">
                  <a16:creationId xmlns:a16="http://schemas.microsoft.com/office/drawing/2014/main" id="{27BACFFD-6A73-DB77-D69F-23B6643A4805}"/>
                </a:ext>
              </a:extLst>
            </p:cNvPr>
            <p:cNvSpPr>
              <a:spLocks noChangeShapeType="1"/>
            </p:cNvSpPr>
            <p:nvPr/>
          </p:nvSpPr>
          <p:spPr bwMode="auto">
            <a:xfrm>
              <a:off x="1182" y="2172"/>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87" name="Rectangle 313">
              <a:extLst>
                <a:ext uri="{FF2B5EF4-FFF2-40B4-BE49-F238E27FC236}">
                  <a16:creationId xmlns:a16="http://schemas.microsoft.com/office/drawing/2014/main" id="{04FD771F-BDF4-A402-24D7-447E4EC16406}"/>
                </a:ext>
              </a:extLst>
            </p:cNvPr>
            <p:cNvSpPr>
              <a:spLocks noChangeArrowheads="1"/>
            </p:cNvSpPr>
            <p:nvPr/>
          </p:nvSpPr>
          <p:spPr bwMode="auto">
            <a:xfrm>
              <a:off x="432" y="1682"/>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1988" name="Oval 314">
              <a:extLst>
                <a:ext uri="{FF2B5EF4-FFF2-40B4-BE49-F238E27FC236}">
                  <a16:creationId xmlns:a16="http://schemas.microsoft.com/office/drawing/2014/main" id="{0D25C4C3-B7E6-19F2-4703-2B147DCC85A9}"/>
                </a:ext>
              </a:extLst>
            </p:cNvPr>
            <p:cNvSpPr>
              <a:spLocks noChangeArrowheads="1"/>
            </p:cNvSpPr>
            <p:nvPr/>
          </p:nvSpPr>
          <p:spPr bwMode="auto">
            <a:xfrm>
              <a:off x="384" y="2199"/>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1989" name="Line 315">
              <a:extLst>
                <a:ext uri="{FF2B5EF4-FFF2-40B4-BE49-F238E27FC236}">
                  <a16:creationId xmlns:a16="http://schemas.microsoft.com/office/drawing/2014/main" id="{5F7A7F82-0D25-1361-AA63-10EA5A943F1E}"/>
                </a:ext>
              </a:extLst>
            </p:cNvPr>
            <p:cNvSpPr>
              <a:spLocks noChangeShapeType="1"/>
            </p:cNvSpPr>
            <p:nvPr/>
          </p:nvSpPr>
          <p:spPr bwMode="auto">
            <a:xfrm flipV="1">
              <a:off x="480" y="1479"/>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90" name="Line 316">
              <a:extLst>
                <a:ext uri="{FF2B5EF4-FFF2-40B4-BE49-F238E27FC236}">
                  <a16:creationId xmlns:a16="http://schemas.microsoft.com/office/drawing/2014/main" id="{0A24330B-72B6-ADB4-3820-5BEEF21F148F}"/>
                </a:ext>
              </a:extLst>
            </p:cNvPr>
            <p:cNvSpPr>
              <a:spLocks noChangeShapeType="1"/>
            </p:cNvSpPr>
            <p:nvPr/>
          </p:nvSpPr>
          <p:spPr bwMode="auto">
            <a:xfrm>
              <a:off x="480" y="2007"/>
              <a:ext cx="0" cy="57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91" name="Text Box 317">
              <a:extLst>
                <a:ext uri="{FF2B5EF4-FFF2-40B4-BE49-F238E27FC236}">
                  <a16:creationId xmlns:a16="http://schemas.microsoft.com/office/drawing/2014/main" id="{2C8BEECC-3F6B-E4BF-4633-D802AB322DE5}"/>
                </a:ext>
              </a:extLst>
            </p:cNvPr>
            <p:cNvSpPr txBox="1">
              <a:spLocks noChangeArrowheads="1"/>
            </p:cNvSpPr>
            <p:nvPr/>
          </p:nvSpPr>
          <p:spPr bwMode="auto">
            <a:xfrm>
              <a:off x="103" y="1623"/>
              <a:ext cx="33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S</a:t>
              </a:r>
              <a:endParaRPr lang="en-US" altLang="zh-CN" sz="2400" i="0">
                <a:solidFill>
                  <a:schemeClr val="tx1"/>
                </a:solidFill>
              </a:endParaRPr>
            </a:p>
          </p:txBody>
        </p:sp>
        <p:sp>
          <p:nvSpPr>
            <p:cNvPr id="81992" name="Text Box 318">
              <a:extLst>
                <a:ext uri="{FF2B5EF4-FFF2-40B4-BE49-F238E27FC236}">
                  <a16:creationId xmlns:a16="http://schemas.microsoft.com/office/drawing/2014/main" id="{C2068F3B-E276-8A99-2A6D-DF05C86C7657}"/>
                </a:ext>
              </a:extLst>
            </p:cNvPr>
            <p:cNvSpPr txBox="1">
              <a:spLocks noChangeArrowheads="1"/>
            </p:cNvSpPr>
            <p:nvPr/>
          </p:nvSpPr>
          <p:spPr bwMode="auto">
            <a:xfrm>
              <a:off x="48" y="2103"/>
              <a:ext cx="40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e</a:t>
              </a:r>
              <a:r>
                <a:rPr lang="en-US" altLang="zh-CN" sz="2400" b="1" i="0" baseline="-25000">
                  <a:solidFill>
                    <a:srgbClr val="FF0000"/>
                  </a:solidFill>
                </a:rPr>
                <a:t>S</a:t>
              </a:r>
              <a:endParaRPr lang="en-US" altLang="zh-CN" sz="2400" b="1" i="0">
                <a:solidFill>
                  <a:srgbClr val="FF0000"/>
                </a:solidFill>
              </a:endParaRPr>
            </a:p>
          </p:txBody>
        </p:sp>
        <p:sp>
          <p:nvSpPr>
            <p:cNvPr id="81993" name="Rectangle 319" descr="新闻纸">
              <a:extLst>
                <a:ext uri="{FF2B5EF4-FFF2-40B4-BE49-F238E27FC236}">
                  <a16:creationId xmlns:a16="http://schemas.microsoft.com/office/drawing/2014/main" id="{DC93350E-432F-46CC-6D30-7075CEEF097B}"/>
                </a:ext>
              </a:extLst>
            </p:cNvPr>
            <p:cNvSpPr>
              <a:spLocks noChangeArrowheads="1"/>
            </p:cNvSpPr>
            <p:nvPr/>
          </p:nvSpPr>
          <p:spPr bwMode="auto">
            <a:xfrm>
              <a:off x="238" y="196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81994" name="Rectangle 320" descr="新闻纸">
              <a:extLst>
                <a:ext uri="{FF2B5EF4-FFF2-40B4-BE49-F238E27FC236}">
                  <a16:creationId xmlns:a16="http://schemas.microsoft.com/office/drawing/2014/main" id="{B17ECE20-914E-FDB9-394F-0200D4CCAA93}"/>
                </a:ext>
              </a:extLst>
            </p:cNvPr>
            <p:cNvSpPr>
              <a:spLocks noChangeArrowheads="1"/>
            </p:cNvSpPr>
            <p:nvPr/>
          </p:nvSpPr>
          <p:spPr bwMode="auto">
            <a:xfrm>
              <a:off x="231" y="2295"/>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1995" name="Oval 321">
              <a:extLst>
                <a:ext uri="{FF2B5EF4-FFF2-40B4-BE49-F238E27FC236}">
                  <a16:creationId xmlns:a16="http://schemas.microsoft.com/office/drawing/2014/main" id="{C843BA24-7251-2EAD-825E-0B60D05F4026}"/>
                </a:ext>
              </a:extLst>
            </p:cNvPr>
            <p:cNvSpPr>
              <a:spLocks noChangeArrowheads="1"/>
            </p:cNvSpPr>
            <p:nvPr/>
          </p:nvSpPr>
          <p:spPr bwMode="auto">
            <a:xfrm>
              <a:off x="1156" y="1462"/>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315402" name="AutoShape 10">
            <a:extLst>
              <a:ext uri="{FF2B5EF4-FFF2-40B4-BE49-F238E27FC236}">
                <a16:creationId xmlns:a16="http://schemas.microsoft.com/office/drawing/2014/main" id="{AB0AC303-E36B-AE47-9F8C-930ABC6289E0}"/>
              </a:ext>
            </a:extLst>
          </p:cNvPr>
          <p:cNvSpPr>
            <a:spLocks noChangeArrowheads="1"/>
          </p:cNvSpPr>
          <p:nvPr/>
        </p:nvSpPr>
        <p:spPr bwMode="auto">
          <a:xfrm>
            <a:off x="7061200" y="4451350"/>
            <a:ext cx="1760538" cy="592138"/>
          </a:xfrm>
          <a:prstGeom prst="wedgeRoundRectCallout">
            <a:avLst>
              <a:gd name="adj1" fmla="val -51139"/>
              <a:gd name="adj2" fmla="val -218782"/>
              <a:gd name="adj3" fmla="val 16667"/>
            </a:avLst>
          </a:prstGeom>
          <a:gradFill rotWithShape="0">
            <a:gsLst>
              <a:gs pos="0">
                <a:srgbClr val="FFFFFF"/>
              </a:gs>
              <a:gs pos="50000">
                <a:srgbClr val="FFCCCC"/>
              </a:gs>
              <a:gs pos="100000">
                <a:srgbClr val="FFFFFF"/>
              </a:gs>
            </a:gsLst>
            <a:lin ang="5400000" scaled="1"/>
          </a:gradFill>
          <a:ln w="38100">
            <a:solidFill>
              <a:srgbClr val="006600"/>
            </a:solidFill>
            <a:miter lim="800000"/>
            <a:headEnd/>
            <a:tailEnd/>
          </a:ln>
        </p:spPr>
        <p:txBody>
          <a:bodyPr wrap="none" lIns="90000" tIns="46800" rIns="90000" bIns="46800" anchor="ctr">
            <a:spAutoFit/>
          </a:bodyPr>
          <a:lstStyle/>
          <a:p>
            <a:pPr algn="ctr">
              <a:spcBef>
                <a:spcPct val="50000"/>
              </a:spcBef>
            </a:pPr>
            <a:r>
              <a:rPr lang="zh-CN" altLang="en-US" b="1" i="0">
                <a:solidFill>
                  <a:schemeClr val="tx1"/>
                </a:solidFill>
                <a:ea typeface="宋体" panose="02010600030101010101" pitchFamily="2" charset="-122"/>
              </a:rPr>
              <a:t>旁路电容</a:t>
            </a:r>
            <a:endParaRPr lang="zh-CN" altLang="en-US" b="1" i="0">
              <a:solidFill>
                <a:schemeClr val="tx1"/>
              </a:solidFill>
              <a:ea typeface="楷体_GB2312" pitchFamily="49" charset="-122"/>
            </a:endParaRPr>
          </a:p>
        </p:txBody>
      </p:sp>
      <p:sp>
        <p:nvSpPr>
          <p:cNvPr id="139" name="矩形 138">
            <a:extLst>
              <a:ext uri="{FF2B5EF4-FFF2-40B4-BE49-F238E27FC236}">
                <a16:creationId xmlns:a16="http://schemas.microsoft.com/office/drawing/2014/main" id="{CE35E19A-967B-B02C-C483-5C82635DE3D4}"/>
              </a:ext>
            </a:extLst>
          </p:cNvPr>
          <p:cNvSpPr/>
          <p:nvPr/>
        </p:nvSpPr>
        <p:spPr>
          <a:xfrm>
            <a:off x="793750" y="1117600"/>
            <a:ext cx="2800350" cy="2678113"/>
          </a:xfrm>
          <a:prstGeom prst="rect">
            <a:avLst/>
          </a:prstGeom>
        </p:spPr>
        <p:txBody>
          <a:bodyPr>
            <a:spAutoFit/>
          </a:bodyPr>
          <a:lstStyle/>
          <a:p>
            <a:pPr>
              <a:lnSpc>
                <a:spcPct val="120000"/>
              </a:lnSpc>
              <a:spcBef>
                <a:spcPct val="50000"/>
              </a:spcBef>
              <a:defRPr/>
            </a:pPr>
            <a:r>
              <a:rPr kumimoji="1" lang="zh-CN" altLang="zh-CN" b="1" i="0" dirty="0">
                <a:solidFill>
                  <a:schemeClr val="tx1"/>
                </a:solidFill>
                <a:ea typeface="宋体" panose="02010600030101010101" pitchFamily="2" charset="-122"/>
              </a:rPr>
              <a:t>对交流：旁路电容 </a:t>
            </a:r>
            <a:r>
              <a:rPr kumimoji="1" lang="en-US" altLang="zh-CN" b="1" dirty="0">
                <a:solidFill>
                  <a:schemeClr val="tx1"/>
                </a:solidFill>
                <a:ea typeface="楷体_GB2312" pitchFamily="49" charset="-122"/>
              </a:rPr>
              <a:t>C</a:t>
            </a:r>
            <a:r>
              <a:rPr kumimoji="1" lang="en-US" altLang="zh-CN" sz="2400" b="1" i="0" baseline="-25000" dirty="0">
                <a:solidFill>
                  <a:schemeClr val="tx1"/>
                </a:solidFill>
                <a:ea typeface="楷体_GB2312" pitchFamily="49" charset="-122"/>
              </a:rPr>
              <a:t>E</a:t>
            </a:r>
            <a:r>
              <a:rPr kumimoji="1" lang="en-US" altLang="zh-CN" b="1" baseline="-25000" dirty="0">
                <a:solidFill>
                  <a:schemeClr val="tx1"/>
                </a:solidFill>
                <a:ea typeface="楷体_GB2312" pitchFamily="49" charset="-122"/>
              </a:rPr>
              <a:t> </a:t>
            </a:r>
            <a:r>
              <a:rPr kumimoji="1" lang="zh-CN" altLang="zh-CN" b="1" i="0" dirty="0">
                <a:solidFill>
                  <a:schemeClr val="tx1"/>
                </a:solidFill>
                <a:ea typeface="宋体" panose="02010600030101010101" pitchFamily="2" charset="-122"/>
              </a:rPr>
              <a:t>将</a:t>
            </a:r>
            <a:r>
              <a:rPr kumimoji="1" lang="en-US" altLang="zh-CN" b="1" dirty="0">
                <a:solidFill>
                  <a:schemeClr val="tx1"/>
                </a:solidFill>
                <a:ea typeface="楷体_GB2312" pitchFamily="49" charset="-122"/>
              </a:rPr>
              <a:t>R</a:t>
            </a:r>
            <a:r>
              <a:rPr kumimoji="1" lang="en-US" altLang="zh-CN" sz="2400" b="1" i="0" baseline="-25000" dirty="0">
                <a:solidFill>
                  <a:schemeClr val="tx1"/>
                </a:solidFill>
                <a:effectLst>
                  <a:outerShdw blurRad="38100" dist="38100" dir="2700000" algn="tl">
                    <a:srgbClr val="C0C0C0"/>
                  </a:outerShdw>
                </a:effectLst>
                <a:ea typeface="楷体_GB2312" pitchFamily="49" charset="-122"/>
              </a:rPr>
              <a:t>E</a:t>
            </a:r>
            <a:r>
              <a:rPr kumimoji="1" lang="en-US" altLang="zh-CN" sz="2400" b="1" baseline="-25000" dirty="0">
                <a:solidFill>
                  <a:schemeClr val="tx1"/>
                </a:solidFill>
                <a:effectLst>
                  <a:outerShdw blurRad="38100" dist="38100" dir="2700000" algn="tl">
                    <a:srgbClr val="C0C0C0"/>
                  </a:outerShdw>
                </a:effectLst>
                <a:ea typeface="楷体_GB2312" pitchFamily="49" charset="-122"/>
              </a:rPr>
              <a:t> </a:t>
            </a:r>
            <a:r>
              <a:rPr kumimoji="1" lang="zh-CN" altLang="zh-CN" b="1" i="0" dirty="0">
                <a:solidFill>
                  <a:schemeClr val="tx1"/>
                </a:solidFill>
                <a:ea typeface="宋体" panose="02010600030101010101" pitchFamily="2" charset="-122"/>
              </a:rPr>
              <a:t>短路</a:t>
            </a:r>
            <a:r>
              <a:rPr kumimoji="1" lang="zh-CN" altLang="zh-CN" b="1" i="0" dirty="0">
                <a:solidFill>
                  <a:schemeClr val="tx1"/>
                </a:solidFill>
                <a:ea typeface="楷体_GB2312" pitchFamily="49" charset="-122"/>
              </a:rPr>
              <a:t>， </a:t>
            </a:r>
            <a:r>
              <a:rPr kumimoji="1" lang="en-US" altLang="zh-CN" b="1" dirty="0">
                <a:solidFill>
                  <a:schemeClr val="tx1"/>
                </a:solidFill>
                <a:ea typeface="楷体_GB2312" pitchFamily="49" charset="-122"/>
              </a:rPr>
              <a:t>R</a:t>
            </a:r>
            <a:r>
              <a:rPr kumimoji="1" lang="en-US" altLang="zh-CN" sz="2400" b="1" i="0" baseline="-25000" dirty="0">
                <a:solidFill>
                  <a:schemeClr val="tx1"/>
                </a:solidFill>
                <a:effectLst>
                  <a:outerShdw blurRad="38100" dist="38100" dir="2700000" algn="tl">
                    <a:srgbClr val="C0C0C0"/>
                  </a:outerShdw>
                </a:effectLst>
                <a:ea typeface="楷体_GB2312" pitchFamily="49" charset="-122"/>
              </a:rPr>
              <a:t>E</a:t>
            </a:r>
            <a:r>
              <a:rPr kumimoji="1" lang="zh-CN" altLang="zh-CN" b="1" i="0" dirty="0">
                <a:solidFill>
                  <a:schemeClr val="tx1"/>
                </a:solidFill>
                <a:ea typeface="宋体" panose="02010600030101010101" pitchFamily="2" charset="-122"/>
              </a:rPr>
              <a:t>不起作用</a:t>
            </a:r>
            <a:r>
              <a:rPr kumimoji="1" lang="zh-CN" altLang="zh-CN" b="1" i="0" dirty="0">
                <a:solidFill>
                  <a:schemeClr val="tx1"/>
                </a:solidFill>
                <a:ea typeface="楷体_GB2312" pitchFamily="49" charset="-122"/>
              </a:rPr>
              <a:t>， </a:t>
            </a:r>
            <a:r>
              <a:rPr kumimoji="1" lang="en-US" altLang="zh-CN" b="1" dirty="0">
                <a:solidFill>
                  <a:schemeClr val="tx1"/>
                </a:solidFill>
                <a:ea typeface="宋体" panose="02010600030101010101" pitchFamily="2" charset="-122"/>
              </a:rPr>
              <a:t>A</a:t>
            </a:r>
            <a:r>
              <a:rPr kumimoji="1" lang="en-US" altLang="zh-CN" b="1" baseline="-25000" dirty="0">
                <a:solidFill>
                  <a:schemeClr val="tx1"/>
                </a:solidFill>
                <a:ea typeface="宋体" panose="02010600030101010101" pitchFamily="2" charset="-122"/>
              </a:rPr>
              <a:t>u</a:t>
            </a:r>
            <a:r>
              <a:rPr kumimoji="1" lang="zh-CN" altLang="en-US" b="1" i="0" dirty="0">
                <a:solidFill>
                  <a:schemeClr val="tx1"/>
                </a:solidFill>
                <a:latin typeface="宋体" panose="02010600030101010101" pitchFamily="2" charset="-122"/>
                <a:ea typeface="宋体" panose="02010600030101010101" pitchFamily="2" charset="-122"/>
              </a:rPr>
              <a:t>，</a:t>
            </a:r>
            <a:r>
              <a:rPr kumimoji="1" lang="en-US" altLang="zh-CN" b="1" dirty="0" err="1">
                <a:solidFill>
                  <a:schemeClr val="tx1"/>
                </a:solidFill>
                <a:ea typeface="宋体" panose="02010600030101010101" pitchFamily="2" charset="-122"/>
              </a:rPr>
              <a:t>r</a:t>
            </a:r>
            <a:r>
              <a:rPr kumimoji="1" lang="en-US" altLang="zh-CN" b="1" i="0" baseline="-25000" dirty="0" err="1">
                <a:solidFill>
                  <a:schemeClr val="tx1"/>
                </a:solidFill>
                <a:ea typeface="宋体" panose="02010600030101010101" pitchFamily="2" charset="-122"/>
              </a:rPr>
              <a:t>i</a:t>
            </a:r>
            <a:r>
              <a:rPr kumimoji="1" lang="zh-CN" altLang="en-US" b="1" i="0" dirty="0">
                <a:solidFill>
                  <a:schemeClr val="tx1"/>
                </a:solidFill>
                <a:latin typeface="宋体" panose="02010600030101010101" pitchFamily="2" charset="-122"/>
                <a:ea typeface="宋体" panose="02010600030101010101" pitchFamily="2" charset="-122"/>
              </a:rPr>
              <a:t>，</a:t>
            </a:r>
            <a:r>
              <a:rPr kumimoji="1" lang="en-US" altLang="zh-CN" b="1" dirty="0" err="1">
                <a:solidFill>
                  <a:schemeClr val="tx1"/>
                </a:solidFill>
                <a:ea typeface="宋体" panose="02010600030101010101" pitchFamily="2" charset="-122"/>
              </a:rPr>
              <a:t>r</a:t>
            </a:r>
            <a:r>
              <a:rPr kumimoji="1" lang="en-US" altLang="zh-CN" b="1" i="0" baseline="-25000" dirty="0" err="1">
                <a:solidFill>
                  <a:schemeClr val="tx1"/>
                </a:solidFill>
                <a:ea typeface="宋体" panose="02010600030101010101" pitchFamily="2" charset="-122"/>
              </a:rPr>
              <a:t>o</a:t>
            </a:r>
            <a:r>
              <a:rPr kumimoji="1" lang="zh-CN" altLang="zh-CN" b="1" i="0" dirty="0">
                <a:solidFill>
                  <a:schemeClr val="tx1"/>
                </a:solidFill>
                <a:ea typeface="宋体" panose="02010600030101010101" pitchFamily="2" charset="-122"/>
              </a:rPr>
              <a:t>与固定偏置电路相同</a:t>
            </a:r>
            <a:r>
              <a:rPr kumimoji="1" lang="zh-CN" altLang="zh-CN" b="1" i="0" dirty="0">
                <a:solidFill>
                  <a:schemeClr val="tx1"/>
                </a:solidFill>
                <a:ea typeface="楷体_GB2312" pitchFamily="49" charset="-122"/>
              </a:rPr>
              <a:t>。</a:t>
            </a:r>
            <a:endParaRPr kumimoji="1" lang="zh-CN" altLang="en-US" b="1" i="0" dirty="0">
              <a:solidFill>
                <a:schemeClr val="tx1"/>
              </a:solidFill>
              <a:ea typeface="楷体_GB2312" pitchFamily="49" charset="-122"/>
            </a:endParaRPr>
          </a:p>
        </p:txBody>
      </p:sp>
      <p:grpSp>
        <p:nvGrpSpPr>
          <p:cNvPr id="7" name="组合 143">
            <a:extLst>
              <a:ext uri="{FF2B5EF4-FFF2-40B4-BE49-F238E27FC236}">
                <a16:creationId xmlns:a16="http://schemas.microsoft.com/office/drawing/2014/main" id="{809E309B-4535-D26A-6034-45C5F329D1EA}"/>
              </a:ext>
            </a:extLst>
          </p:cNvPr>
          <p:cNvGrpSpPr>
            <a:grpSpLocks/>
          </p:cNvGrpSpPr>
          <p:nvPr/>
        </p:nvGrpSpPr>
        <p:grpSpPr bwMode="auto">
          <a:xfrm>
            <a:off x="660400" y="3917950"/>
            <a:ext cx="5060950" cy="2436813"/>
            <a:chOff x="260350" y="3917950"/>
            <a:chExt cx="5060950" cy="2436813"/>
          </a:xfrm>
        </p:grpSpPr>
        <p:grpSp>
          <p:nvGrpSpPr>
            <p:cNvPr id="81999" name="Group 10">
              <a:extLst>
                <a:ext uri="{FF2B5EF4-FFF2-40B4-BE49-F238E27FC236}">
                  <a16:creationId xmlns:a16="http://schemas.microsoft.com/office/drawing/2014/main" id="{013CAF47-D746-7A1F-4399-FF7C3E7313C7}"/>
                </a:ext>
              </a:extLst>
            </p:cNvPr>
            <p:cNvGrpSpPr>
              <a:grpSpLocks/>
            </p:cNvGrpSpPr>
            <p:nvPr/>
          </p:nvGrpSpPr>
          <p:grpSpPr bwMode="auto">
            <a:xfrm>
              <a:off x="260350" y="3917950"/>
              <a:ext cx="5060950" cy="2436813"/>
              <a:chOff x="74" y="239"/>
              <a:chExt cx="3188" cy="1535"/>
            </a:xfrm>
          </p:grpSpPr>
          <p:sp>
            <p:nvSpPr>
              <p:cNvPr id="82000" name="Line 12">
                <a:extLst>
                  <a:ext uri="{FF2B5EF4-FFF2-40B4-BE49-F238E27FC236}">
                    <a16:creationId xmlns:a16="http://schemas.microsoft.com/office/drawing/2014/main" id="{16F27536-5B4C-3B07-DDEF-384D9B424F5A}"/>
                  </a:ext>
                </a:extLst>
              </p:cNvPr>
              <p:cNvSpPr>
                <a:spLocks noChangeShapeType="1"/>
              </p:cNvSpPr>
              <p:nvPr/>
            </p:nvSpPr>
            <p:spPr bwMode="auto">
              <a:xfrm flipV="1">
                <a:off x="430" y="1695"/>
                <a:ext cx="25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01" name="Line 13">
                <a:extLst>
                  <a:ext uri="{FF2B5EF4-FFF2-40B4-BE49-F238E27FC236}">
                    <a16:creationId xmlns:a16="http://schemas.microsoft.com/office/drawing/2014/main" id="{0095BBA8-EA2A-7945-7739-724C64EA0AAD}"/>
                  </a:ext>
                </a:extLst>
              </p:cNvPr>
              <p:cNvSpPr>
                <a:spLocks noChangeShapeType="1"/>
              </p:cNvSpPr>
              <p:nvPr/>
            </p:nvSpPr>
            <p:spPr bwMode="auto">
              <a:xfrm flipH="1" flipV="1">
                <a:off x="2159" y="594"/>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02" name="Line 14">
                <a:extLst>
                  <a:ext uri="{FF2B5EF4-FFF2-40B4-BE49-F238E27FC236}">
                    <a16:creationId xmlns:a16="http://schemas.microsoft.com/office/drawing/2014/main" id="{DC2DEE30-0B3F-FADA-BE8A-7DAB9945F943}"/>
                  </a:ext>
                </a:extLst>
              </p:cNvPr>
              <p:cNvSpPr>
                <a:spLocks noChangeShapeType="1"/>
              </p:cNvSpPr>
              <p:nvPr/>
            </p:nvSpPr>
            <p:spPr bwMode="auto">
              <a:xfrm flipV="1">
                <a:off x="452" y="611"/>
                <a:ext cx="115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2003" name="Group 15">
                <a:extLst>
                  <a:ext uri="{FF2B5EF4-FFF2-40B4-BE49-F238E27FC236}">
                    <a16:creationId xmlns:a16="http://schemas.microsoft.com/office/drawing/2014/main" id="{ECED3567-5096-1366-23BD-61593E14D0AC}"/>
                  </a:ext>
                </a:extLst>
              </p:cNvPr>
              <p:cNvGrpSpPr>
                <a:grpSpLocks/>
              </p:cNvGrpSpPr>
              <p:nvPr/>
            </p:nvGrpSpPr>
            <p:grpSpPr bwMode="auto">
              <a:xfrm>
                <a:off x="2056" y="975"/>
                <a:ext cx="206" cy="290"/>
                <a:chOff x="4164" y="1968"/>
                <a:chExt cx="264" cy="420"/>
              </a:xfrm>
            </p:grpSpPr>
            <p:sp>
              <p:nvSpPr>
                <p:cNvPr id="82004" name="AutoShape 16">
                  <a:extLst>
                    <a:ext uri="{FF2B5EF4-FFF2-40B4-BE49-F238E27FC236}">
                      <a16:creationId xmlns:a16="http://schemas.microsoft.com/office/drawing/2014/main" id="{3E44115A-836F-A454-C3AD-94109490BA0D}"/>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2005" name="Line 17">
                  <a:extLst>
                    <a:ext uri="{FF2B5EF4-FFF2-40B4-BE49-F238E27FC236}">
                      <a16:creationId xmlns:a16="http://schemas.microsoft.com/office/drawing/2014/main" id="{B49C57BD-C7C8-3450-DAF5-3C16F055E7AF}"/>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2006" name="Line 18">
                <a:extLst>
                  <a:ext uri="{FF2B5EF4-FFF2-40B4-BE49-F238E27FC236}">
                    <a16:creationId xmlns:a16="http://schemas.microsoft.com/office/drawing/2014/main" id="{FE510C4B-F81F-89E9-A4AC-02933A173298}"/>
                  </a:ext>
                </a:extLst>
              </p:cNvPr>
              <p:cNvSpPr>
                <a:spLocks noChangeShapeType="1"/>
              </p:cNvSpPr>
              <p:nvPr/>
            </p:nvSpPr>
            <p:spPr bwMode="auto">
              <a:xfrm flipV="1">
                <a:off x="1616" y="594"/>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07" name="Rectangle 19">
                <a:extLst>
                  <a:ext uri="{FF2B5EF4-FFF2-40B4-BE49-F238E27FC236}">
                    <a16:creationId xmlns:a16="http://schemas.microsoft.com/office/drawing/2014/main" id="{EE9A70C4-9A18-AE35-B45B-5278782F7922}"/>
                  </a:ext>
                </a:extLst>
              </p:cNvPr>
              <p:cNvSpPr>
                <a:spLocks noChangeArrowheads="1"/>
              </p:cNvSpPr>
              <p:nvPr/>
            </p:nvSpPr>
            <p:spPr bwMode="auto">
              <a:xfrm>
                <a:off x="1568" y="1008"/>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2008" name="Line 20">
                <a:extLst>
                  <a:ext uri="{FF2B5EF4-FFF2-40B4-BE49-F238E27FC236}">
                    <a16:creationId xmlns:a16="http://schemas.microsoft.com/office/drawing/2014/main" id="{9798C6FF-EB6E-E8F1-7EAB-9AD454072DAC}"/>
                  </a:ext>
                </a:extLst>
              </p:cNvPr>
              <p:cNvSpPr>
                <a:spLocks noChangeShapeType="1"/>
              </p:cNvSpPr>
              <p:nvPr/>
            </p:nvSpPr>
            <p:spPr bwMode="auto">
              <a:xfrm>
                <a:off x="2144" y="582"/>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09" name="Line 21">
                <a:extLst>
                  <a:ext uri="{FF2B5EF4-FFF2-40B4-BE49-F238E27FC236}">
                    <a16:creationId xmlns:a16="http://schemas.microsoft.com/office/drawing/2014/main" id="{01F1E089-3003-0815-BC35-07384FC9DEE4}"/>
                  </a:ext>
                </a:extLst>
              </p:cNvPr>
              <p:cNvSpPr>
                <a:spLocks noChangeShapeType="1"/>
              </p:cNvSpPr>
              <p:nvPr/>
            </p:nvSpPr>
            <p:spPr bwMode="auto">
              <a:xfrm flipV="1">
                <a:off x="2605" y="594"/>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10" name="Rectangle 22">
                <a:extLst>
                  <a:ext uri="{FF2B5EF4-FFF2-40B4-BE49-F238E27FC236}">
                    <a16:creationId xmlns:a16="http://schemas.microsoft.com/office/drawing/2014/main" id="{FA183394-0CAF-169B-7693-5233BB3550BB}"/>
                  </a:ext>
                </a:extLst>
              </p:cNvPr>
              <p:cNvSpPr>
                <a:spLocks noChangeArrowheads="1"/>
              </p:cNvSpPr>
              <p:nvPr/>
            </p:nvSpPr>
            <p:spPr bwMode="auto">
              <a:xfrm>
                <a:off x="2557" y="1008"/>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2" name="Text Box 23">
                <a:extLst>
                  <a:ext uri="{FF2B5EF4-FFF2-40B4-BE49-F238E27FC236}">
                    <a16:creationId xmlns:a16="http://schemas.microsoft.com/office/drawing/2014/main" id="{36F0EE25-128A-21B5-D789-86F9E9D0228C}"/>
                  </a:ext>
                </a:extLst>
              </p:cNvPr>
              <p:cNvSpPr txBox="1">
                <a:spLocks noChangeArrowheads="1"/>
              </p:cNvSpPr>
              <p:nvPr/>
            </p:nvSpPr>
            <p:spPr bwMode="auto">
              <a:xfrm>
                <a:off x="1577" y="969"/>
                <a:ext cx="439"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82012" name="Line 24">
                <a:extLst>
                  <a:ext uri="{FF2B5EF4-FFF2-40B4-BE49-F238E27FC236}">
                    <a16:creationId xmlns:a16="http://schemas.microsoft.com/office/drawing/2014/main" id="{F5A2DBB3-0E99-776C-0F2D-E1CCDD24A1D7}"/>
                  </a:ext>
                </a:extLst>
              </p:cNvPr>
              <p:cNvSpPr>
                <a:spLocks noChangeShapeType="1"/>
              </p:cNvSpPr>
              <p:nvPr/>
            </p:nvSpPr>
            <p:spPr bwMode="auto">
              <a:xfrm>
                <a:off x="2005" y="1008"/>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82013" name="Line 25">
                <a:extLst>
                  <a:ext uri="{FF2B5EF4-FFF2-40B4-BE49-F238E27FC236}">
                    <a16:creationId xmlns:a16="http://schemas.microsoft.com/office/drawing/2014/main" id="{B5729801-22C5-2F2E-6920-C0DACC5FF7F4}"/>
                  </a:ext>
                </a:extLst>
              </p:cNvPr>
              <p:cNvSpPr>
                <a:spLocks noChangeShapeType="1"/>
              </p:cNvSpPr>
              <p:nvPr/>
            </p:nvSpPr>
            <p:spPr bwMode="auto">
              <a:xfrm flipV="1">
                <a:off x="1331" y="544"/>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5" name="Text Box 26">
                <a:extLst>
                  <a:ext uri="{FF2B5EF4-FFF2-40B4-BE49-F238E27FC236}">
                    <a16:creationId xmlns:a16="http://schemas.microsoft.com/office/drawing/2014/main" id="{659179AD-93AB-5ECA-78EA-DF85DB39DB1A}"/>
                  </a:ext>
                </a:extLst>
              </p:cNvPr>
              <p:cNvSpPr txBox="1">
                <a:spLocks noChangeArrowheads="1"/>
              </p:cNvSpPr>
              <p:nvPr/>
            </p:nvSpPr>
            <p:spPr bwMode="auto">
              <a:xfrm>
                <a:off x="2221" y="1000"/>
                <a:ext cx="634" cy="288"/>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82015" name="Line 27">
                <a:extLst>
                  <a:ext uri="{FF2B5EF4-FFF2-40B4-BE49-F238E27FC236}">
                    <a16:creationId xmlns:a16="http://schemas.microsoft.com/office/drawing/2014/main" id="{BAB27E61-5F28-60F1-90D0-9CE2405791EA}"/>
                  </a:ext>
                </a:extLst>
              </p:cNvPr>
              <p:cNvSpPr>
                <a:spLocks noChangeShapeType="1"/>
              </p:cNvSpPr>
              <p:nvPr/>
            </p:nvSpPr>
            <p:spPr bwMode="auto">
              <a:xfrm flipH="1">
                <a:off x="2116" y="532"/>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7" name="Text Box 28">
                <a:extLst>
                  <a:ext uri="{FF2B5EF4-FFF2-40B4-BE49-F238E27FC236}">
                    <a16:creationId xmlns:a16="http://schemas.microsoft.com/office/drawing/2014/main" id="{34D58FA5-962D-5378-8C18-3730798111E8}"/>
                  </a:ext>
                </a:extLst>
              </p:cNvPr>
              <p:cNvSpPr txBox="1">
                <a:spLocks noChangeArrowheads="1"/>
              </p:cNvSpPr>
              <p:nvPr/>
            </p:nvSpPr>
            <p:spPr bwMode="auto">
              <a:xfrm>
                <a:off x="1160" y="963"/>
                <a:ext cx="466" cy="292"/>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dirty="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dirty="0">
                    <a:solidFill>
                      <a:schemeClr val="tx1"/>
                    </a:solidFill>
                    <a:effectLst>
                      <a:outerShdw blurRad="38100" dist="38100" dir="2700000" algn="tl">
                        <a:srgbClr val="C0C0C0"/>
                      </a:outerShdw>
                    </a:effectLst>
                    <a:ea typeface="楷体_GB2312" pitchFamily="49" charset="-122"/>
                    <a:cs typeface="+mn-cs"/>
                  </a:rPr>
                  <a:t>B2</a:t>
                </a:r>
                <a:endParaRPr kumimoji="1" lang="en-US" altLang="zh-CN" sz="2400" b="1" i="0" dirty="0">
                  <a:solidFill>
                    <a:schemeClr val="tx1"/>
                  </a:solidFill>
                  <a:effectLst>
                    <a:outerShdw blurRad="38100" dist="38100" dir="2700000" algn="tl">
                      <a:srgbClr val="C0C0C0"/>
                    </a:outerShdw>
                  </a:effectLst>
                  <a:ea typeface="楷体_GB2312" pitchFamily="49" charset="-122"/>
                  <a:cs typeface="+mn-cs"/>
                </a:endParaRPr>
              </a:p>
            </p:txBody>
          </p:sp>
          <p:sp>
            <p:nvSpPr>
              <p:cNvPr id="82017" name="Line 29">
                <a:extLst>
                  <a:ext uri="{FF2B5EF4-FFF2-40B4-BE49-F238E27FC236}">
                    <a16:creationId xmlns:a16="http://schemas.microsoft.com/office/drawing/2014/main" id="{BABAFFEC-B632-E724-857D-37E3EFD090B2}"/>
                  </a:ext>
                </a:extLst>
              </p:cNvPr>
              <p:cNvSpPr>
                <a:spLocks noChangeShapeType="1"/>
              </p:cNvSpPr>
              <p:nvPr/>
            </p:nvSpPr>
            <p:spPr bwMode="auto">
              <a:xfrm flipV="1">
                <a:off x="3000" y="602"/>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18" name="Rectangle 30">
                <a:extLst>
                  <a:ext uri="{FF2B5EF4-FFF2-40B4-BE49-F238E27FC236}">
                    <a16:creationId xmlns:a16="http://schemas.microsoft.com/office/drawing/2014/main" id="{ACBE55D1-2D90-9AF4-5718-D5C741E94FB4}"/>
                  </a:ext>
                </a:extLst>
              </p:cNvPr>
              <p:cNvSpPr>
                <a:spLocks noChangeArrowheads="1"/>
              </p:cNvSpPr>
              <p:nvPr/>
            </p:nvSpPr>
            <p:spPr bwMode="auto">
              <a:xfrm>
                <a:off x="2955" y="987"/>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0" name="Text Box 31">
                <a:extLst>
                  <a:ext uri="{FF2B5EF4-FFF2-40B4-BE49-F238E27FC236}">
                    <a16:creationId xmlns:a16="http://schemas.microsoft.com/office/drawing/2014/main" id="{875B7E7C-1026-17C1-4439-08A5C59E0E0C}"/>
                  </a:ext>
                </a:extLst>
              </p:cNvPr>
              <p:cNvSpPr txBox="1">
                <a:spLocks noChangeArrowheads="1"/>
              </p:cNvSpPr>
              <p:nvPr/>
            </p:nvSpPr>
            <p:spPr bwMode="auto">
              <a:xfrm>
                <a:off x="2198" y="977"/>
                <a:ext cx="453"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101" name="Text Box 32">
                <a:extLst>
                  <a:ext uri="{FF2B5EF4-FFF2-40B4-BE49-F238E27FC236}">
                    <a16:creationId xmlns:a16="http://schemas.microsoft.com/office/drawing/2014/main" id="{916249BA-007D-60FB-FDE3-55B18B97E27A}"/>
                  </a:ext>
                </a:extLst>
              </p:cNvPr>
              <p:cNvSpPr txBox="1">
                <a:spLocks noChangeArrowheads="1"/>
              </p:cNvSpPr>
              <p:nvPr/>
            </p:nvSpPr>
            <p:spPr bwMode="auto">
              <a:xfrm>
                <a:off x="2577" y="963"/>
                <a:ext cx="508"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102" name="Text Box 33">
                <a:extLst>
                  <a:ext uri="{FF2B5EF4-FFF2-40B4-BE49-F238E27FC236}">
                    <a16:creationId xmlns:a16="http://schemas.microsoft.com/office/drawing/2014/main" id="{2F971BD3-FA97-662A-CB68-05079FB293E3}"/>
                  </a:ext>
                </a:extLst>
              </p:cNvPr>
              <p:cNvSpPr txBox="1">
                <a:spLocks noChangeArrowheads="1"/>
              </p:cNvSpPr>
              <p:nvPr/>
            </p:nvSpPr>
            <p:spPr bwMode="auto">
              <a:xfrm>
                <a:off x="1956" y="1413"/>
                <a:ext cx="224"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103" name="Text Box 34">
                <a:extLst>
                  <a:ext uri="{FF2B5EF4-FFF2-40B4-BE49-F238E27FC236}">
                    <a16:creationId xmlns:a16="http://schemas.microsoft.com/office/drawing/2014/main" id="{5C0AD9B3-D079-A7FB-A394-678998718CBC}"/>
                  </a:ext>
                </a:extLst>
              </p:cNvPr>
              <p:cNvSpPr txBox="1">
                <a:spLocks noChangeArrowheads="1"/>
              </p:cNvSpPr>
              <p:nvPr/>
            </p:nvSpPr>
            <p:spPr bwMode="auto">
              <a:xfrm>
                <a:off x="1113" y="360"/>
                <a:ext cx="224"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104" name="Text Box 35">
                <a:extLst>
                  <a:ext uri="{FF2B5EF4-FFF2-40B4-BE49-F238E27FC236}">
                    <a16:creationId xmlns:a16="http://schemas.microsoft.com/office/drawing/2014/main" id="{56B8F9B6-7020-F3E2-7EC3-336A8E40A681}"/>
                  </a:ext>
                </a:extLst>
              </p:cNvPr>
              <p:cNvSpPr txBox="1">
                <a:spLocks noChangeArrowheads="1"/>
              </p:cNvSpPr>
              <p:nvPr/>
            </p:nvSpPr>
            <p:spPr bwMode="auto">
              <a:xfrm>
                <a:off x="2351" y="336"/>
                <a:ext cx="223"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82024" name="Line 36">
                <a:extLst>
                  <a:ext uri="{FF2B5EF4-FFF2-40B4-BE49-F238E27FC236}">
                    <a16:creationId xmlns:a16="http://schemas.microsoft.com/office/drawing/2014/main" id="{903D2D2A-8C9A-D16A-4C52-7DFCE3A15D51}"/>
                  </a:ext>
                </a:extLst>
              </p:cNvPr>
              <p:cNvSpPr>
                <a:spLocks noChangeShapeType="1"/>
              </p:cNvSpPr>
              <p:nvPr/>
            </p:nvSpPr>
            <p:spPr bwMode="auto">
              <a:xfrm flipV="1">
                <a:off x="1212" y="602"/>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6" name="Text Box 37" descr="新闻纸">
                <a:extLst>
                  <a:ext uri="{FF2B5EF4-FFF2-40B4-BE49-F238E27FC236}">
                    <a16:creationId xmlns:a16="http://schemas.microsoft.com/office/drawing/2014/main" id="{14A69E4B-82FA-9301-197B-D52EEF03A75D}"/>
                  </a:ext>
                </a:extLst>
              </p:cNvPr>
              <p:cNvSpPr txBox="1">
                <a:spLocks noChangeArrowheads="1"/>
              </p:cNvSpPr>
              <p:nvPr/>
            </p:nvSpPr>
            <p:spPr bwMode="auto">
              <a:xfrm>
                <a:off x="410" y="577"/>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107" name="Text Box 38" descr="新闻纸">
                <a:extLst>
                  <a:ext uri="{FF2B5EF4-FFF2-40B4-BE49-F238E27FC236}">
                    <a16:creationId xmlns:a16="http://schemas.microsoft.com/office/drawing/2014/main" id="{3BF046C1-1971-ED7D-CB95-5B18526E28F2}"/>
                  </a:ext>
                </a:extLst>
              </p:cNvPr>
              <p:cNvSpPr txBox="1">
                <a:spLocks noChangeArrowheads="1"/>
              </p:cNvSpPr>
              <p:nvPr/>
            </p:nvSpPr>
            <p:spPr bwMode="auto">
              <a:xfrm>
                <a:off x="466" y="1434"/>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82027" name="Rectangle 39">
                <a:extLst>
                  <a:ext uri="{FF2B5EF4-FFF2-40B4-BE49-F238E27FC236}">
                    <a16:creationId xmlns:a16="http://schemas.microsoft.com/office/drawing/2014/main" id="{28247541-939C-6172-280D-73C67710548E}"/>
                  </a:ext>
                </a:extLst>
              </p:cNvPr>
              <p:cNvSpPr>
                <a:spLocks noChangeArrowheads="1"/>
              </p:cNvSpPr>
              <p:nvPr/>
            </p:nvSpPr>
            <p:spPr bwMode="auto">
              <a:xfrm>
                <a:off x="1176" y="98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9" name="Rectangle 40" descr="新闻纸">
                <a:extLst>
                  <a:ext uri="{FF2B5EF4-FFF2-40B4-BE49-F238E27FC236}">
                    <a16:creationId xmlns:a16="http://schemas.microsoft.com/office/drawing/2014/main" id="{F2CC9F2B-7D96-6147-0266-FCDA423D9ADD}"/>
                  </a:ext>
                </a:extLst>
              </p:cNvPr>
              <p:cNvSpPr>
                <a:spLocks noChangeArrowheads="1"/>
              </p:cNvSpPr>
              <p:nvPr/>
            </p:nvSpPr>
            <p:spPr bwMode="auto">
              <a:xfrm>
                <a:off x="3050" y="625"/>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110" name="Rectangle 41" descr="新闻纸">
                <a:extLst>
                  <a:ext uri="{FF2B5EF4-FFF2-40B4-BE49-F238E27FC236}">
                    <a16:creationId xmlns:a16="http://schemas.microsoft.com/office/drawing/2014/main" id="{7023A7BD-1C69-9599-CC1B-713BA234C207}"/>
                  </a:ext>
                </a:extLst>
              </p:cNvPr>
              <p:cNvSpPr>
                <a:spLocks noChangeArrowheads="1"/>
              </p:cNvSpPr>
              <p:nvPr/>
            </p:nvSpPr>
            <p:spPr bwMode="auto">
              <a:xfrm>
                <a:off x="3050" y="1268"/>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grpSp>
            <p:nvGrpSpPr>
              <p:cNvPr id="82030" name="Group 42">
                <a:extLst>
                  <a:ext uri="{FF2B5EF4-FFF2-40B4-BE49-F238E27FC236}">
                    <a16:creationId xmlns:a16="http://schemas.microsoft.com/office/drawing/2014/main" id="{5D6A8336-9552-0991-95AF-4C0A27B86891}"/>
                  </a:ext>
                </a:extLst>
              </p:cNvPr>
              <p:cNvGrpSpPr>
                <a:grpSpLocks/>
              </p:cNvGrpSpPr>
              <p:nvPr/>
            </p:nvGrpSpPr>
            <p:grpSpPr bwMode="auto">
              <a:xfrm>
                <a:off x="2094" y="1655"/>
                <a:ext cx="160" cy="119"/>
                <a:chOff x="4403" y="3875"/>
                <a:chExt cx="160" cy="119"/>
              </a:xfrm>
            </p:grpSpPr>
            <p:sp>
              <p:nvSpPr>
                <p:cNvPr id="82031" name="Line 43">
                  <a:extLst>
                    <a:ext uri="{FF2B5EF4-FFF2-40B4-BE49-F238E27FC236}">
                      <a16:creationId xmlns:a16="http://schemas.microsoft.com/office/drawing/2014/main" id="{ADE54EC2-65C5-0ABA-BAE6-F24A83B64BE8}"/>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32" name="Line 44">
                  <a:extLst>
                    <a:ext uri="{FF2B5EF4-FFF2-40B4-BE49-F238E27FC236}">
                      <a16:creationId xmlns:a16="http://schemas.microsoft.com/office/drawing/2014/main" id="{DCB7CD07-23E1-AC5A-B46D-6BA329269049}"/>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2033" name="Line 45">
                <a:extLst>
                  <a:ext uri="{FF2B5EF4-FFF2-40B4-BE49-F238E27FC236}">
                    <a16:creationId xmlns:a16="http://schemas.microsoft.com/office/drawing/2014/main" id="{2B8D5EF3-61E8-8EEC-556B-85AA358861BD}"/>
                  </a:ext>
                </a:extLst>
              </p:cNvPr>
              <p:cNvSpPr>
                <a:spLocks noChangeShapeType="1"/>
              </p:cNvSpPr>
              <p:nvPr/>
            </p:nvSpPr>
            <p:spPr bwMode="auto">
              <a:xfrm flipH="1" flipV="1">
                <a:off x="3005" y="1240"/>
                <a:ext cx="0" cy="4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34" name="Line 46">
                <a:extLst>
                  <a:ext uri="{FF2B5EF4-FFF2-40B4-BE49-F238E27FC236}">
                    <a16:creationId xmlns:a16="http://schemas.microsoft.com/office/drawing/2014/main" id="{A4E7AE0A-EEC7-FAF7-FA66-E5D5B95AA0AA}"/>
                  </a:ext>
                </a:extLst>
              </p:cNvPr>
              <p:cNvSpPr>
                <a:spLocks noChangeShapeType="1"/>
              </p:cNvSpPr>
              <p:nvPr/>
            </p:nvSpPr>
            <p:spPr bwMode="auto">
              <a:xfrm flipV="1">
                <a:off x="2603" y="1268"/>
                <a:ext cx="0" cy="4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35" name="Line 47">
                <a:extLst>
                  <a:ext uri="{FF2B5EF4-FFF2-40B4-BE49-F238E27FC236}">
                    <a16:creationId xmlns:a16="http://schemas.microsoft.com/office/drawing/2014/main" id="{48873757-DE2D-779D-8C54-AF54988C65C2}"/>
                  </a:ext>
                </a:extLst>
              </p:cNvPr>
              <p:cNvSpPr>
                <a:spLocks noChangeShapeType="1"/>
              </p:cNvSpPr>
              <p:nvPr/>
            </p:nvSpPr>
            <p:spPr bwMode="auto">
              <a:xfrm flipH="1" flipV="1">
                <a:off x="1610" y="1268"/>
                <a:ext cx="1" cy="4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36" name="Line 48">
                <a:extLst>
                  <a:ext uri="{FF2B5EF4-FFF2-40B4-BE49-F238E27FC236}">
                    <a16:creationId xmlns:a16="http://schemas.microsoft.com/office/drawing/2014/main" id="{9DD4A40D-ED41-3F25-544C-651E37945846}"/>
                  </a:ext>
                </a:extLst>
              </p:cNvPr>
              <p:cNvSpPr>
                <a:spLocks noChangeShapeType="1"/>
              </p:cNvSpPr>
              <p:nvPr/>
            </p:nvSpPr>
            <p:spPr bwMode="auto">
              <a:xfrm flipV="1">
                <a:off x="1213" y="1256"/>
                <a:ext cx="0" cy="4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37" name="Line 49">
                <a:extLst>
                  <a:ext uri="{FF2B5EF4-FFF2-40B4-BE49-F238E27FC236}">
                    <a16:creationId xmlns:a16="http://schemas.microsoft.com/office/drawing/2014/main" id="{FC4E509C-FCDC-D339-675C-092BE1DD96B4}"/>
                  </a:ext>
                </a:extLst>
              </p:cNvPr>
              <p:cNvSpPr>
                <a:spLocks noChangeShapeType="1"/>
              </p:cNvSpPr>
              <p:nvPr/>
            </p:nvSpPr>
            <p:spPr bwMode="auto">
              <a:xfrm flipH="1" flipV="1">
                <a:off x="2170" y="1280"/>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38" name="Line 50">
                <a:extLst>
                  <a:ext uri="{FF2B5EF4-FFF2-40B4-BE49-F238E27FC236}">
                    <a16:creationId xmlns:a16="http://schemas.microsoft.com/office/drawing/2014/main" id="{264769BA-0FBD-5F33-B8F4-160CB00BA42F}"/>
                  </a:ext>
                </a:extLst>
              </p:cNvPr>
              <p:cNvSpPr>
                <a:spLocks noChangeShapeType="1"/>
              </p:cNvSpPr>
              <p:nvPr/>
            </p:nvSpPr>
            <p:spPr bwMode="auto">
              <a:xfrm flipH="1">
                <a:off x="438" y="1034"/>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39" name="Rectangle 51">
                <a:extLst>
                  <a:ext uri="{FF2B5EF4-FFF2-40B4-BE49-F238E27FC236}">
                    <a16:creationId xmlns:a16="http://schemas.microsoft.com/office/drawing/2014/main" id="{F8C06DBA-DFE5-2DB0-9ECE-64D681C8AEDD}"/>
                  </a:ext>
                </a:extLst>
              </p:cNvPr>
              <p:cNvSpPr>
                <a:spLocks noChangeArrowheads="1"/>
              </p:cNvSpPr>
              <p:nvPr/>
            </p:nvSpPr>
            <p:spPr bwMode="auto">
              <a:xfrm>
                <a:off x="410" y="817"/>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2040" name="Line 52">
                <a:extLst>
                  <a:ext uri="{FF2B5EF4-FFF2-40B4-BE49-F238E27FC236}">
                    <a16:creationId xmlns:a16="http://schemas.microsoft.com/office/drawing/2014/main" id="{44E9BC4F-3C75-223E-D6A3-153729D23306}"/>
                  </a:ext>
                </a:extLst>
              </p:cNvPr>
              <p:cNvSpPr>
                <a:spLocks noChangeShapeType="1"/>
              </p:cNvSpPr>
              <p:nvPr/>
            </p:nvSpPr>
            <p:spPr bwMode="auto">
              <a:xfrm flipH="1">
                <a:off x="452" y="626"/>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41" name="Oval 53">
                <a:extLst>
                  <a:ext uri="{FF2B5EF4-FFF2-40B4-BE49-F238E27FC236}">
                    <a16:creationId xmlns:a16="http://schemas.microsoft.com/office/drawing/2014/main" id="{EB77CA64-A78C-192A-C0AF-03EEAA620B66}"/>
                  </a:ext>
                </a:extLst>
              </p:cNvPr>
              <p:cNvSpPr>
                <a:spLocks noChangeArrowheads="1"/>
              </p:cNvSpPr>
              <p:nvPr/>
            </p:nvSpPr>
            <p:spPr bwMode="auto">
              <a:xfrm>
                <a:off x="351" y="1303"/>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21" name="Rectangle 54" descr="新闻纸">
                <a:extLst>
                  <a:ext uri="{FF2B5EF4-FFF2-40B4-BE49-F238E27FC236}">
                    <a16:creationId xmlns:a16="http://schemas.microsoft.com/office/drawing/2014/main" id="{1347D568-C20B-6E8B-6EDA-01E8D1F00F07}"/>
                  </a:ext>
                </a:extLst>
              </p:cNvPr>
              <p:cNvSpPr>
                <a:spLocks noChangeArrowheads="1"/>
              </p:cNvSpPr>
              <p:nvPr/>
            </p:nvSpPr>
            <p:spPr bwMode="auto">
              <a:xfrm>
                <a:off x="237" y="1070"/>
                <a:ext cx="228"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122" name="Rectangle 55">
                <a:extLst>
                  <a:ext uri="{FF2B5EF4-FFF2-40B4-BE49-F238E27FC236}">
                    <a16:creationId xmlns:a16="http://schemas.microsoft.com/office/drawing/2014/main" id="{1A902E22-695A-65FE-9B66-FD8496F8C415}"/>
                  </a:ext>
                </a:extLst>
              </p:cNvPr>
              <p:cNvSpPr>
                <a:spLocks noChangeArrowheads="1"/>
              </p:cNvSpPr>
              <p:nvPr/>
            </p:nvSpPr>
            <p:spPr bwMode="auto">
              <a:xfrm>
                <a:off x="226" y="1376"/>
                <a:ext cx="230" cy="327"/>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123" name="Text Box 56">
                <a:extLst>
                  <a:ext uri="{FF2B5EF4-FFF2-40B4-BE49-F238E27FC236}">
                    <a16:creationId xmlns:a16="http://schemas.microsoft.com/office/drawing/2014/main" id="{9DDF2D87-7403-4CBC-7FEB-6078A25E3241}"/>
                  </a:ext>
                </a:extLst>
              </p:cNvPr>
              <p:cNvSpPr txBox="1">
                <a:spLocks noChangeArrowheads="1"/>
              </p:cNvSpPr>
              <p:nvPr/>
            </p:nvSpPr>
            <p:spPr bwMode="auto">
              <a:xfrm>
                <a:off x="74" y="755"/>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82045" name="Oval 57">
                <a:extLst>
                  <a:ext uri="{FF2B5EF4-FFF2-40B4-BE49-F238E27FC236}">
                    <a16:creationId xmlns:a16="http://schemas.microsoft.com/office/drawing/2014/main" id="{F8CAC967-8808-91C1-DA24-49A4F35A0257}"/>
                  </a:ext>
                </a:extLst>
              </p:cNvPr>
              <p:cNvSpPr>
                <a:spLocks noChangeArrowheads="1"/>
              </p:cNvSpPr>
              <p:nvPr/>
            </p:nvSpPr>
            <p:spPr bwMode="auto">
              <a:xfrm>
                <a:off x="2151" y="1637"/>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82046" name="Object 58">
                <a:extLst>
                  <a:ext uri="{FF2B5EF4-FFF2-40B4-BE49-F238E27FC236}">
                    <a16:creationId xmlns:a16="http://schemas.microsoft.com/office/drawing/2014/main" id="{5B1A89AF-932E-246F-D5E2-A4419DF3A84F}"/>
                  </a:ext>
                </a:extLst>
              </p:cNvPr>
              <p:cNvGraphicFramePr>
                <a:graphicFrameLocks/>
              </p:cNvGraphicFramePr>
              <p:nvPr/>
            </p:nvGraphicFramePr>
            <p:xfrm>
              <a:off x="504" y="988"/>
              <a:ext cx="181" cy="295"/>
            </p:xfrm>
            <a:graphic>
              <a:graphicData uri="http://schemas.openxmlformats.org/presentationml/2006/ole">
                <mc:AlternateContent xmlns:mc="http://schemas.openxmlformats.org/markup-compatibility/2006">
                  <mc:Choice xmlns:v="urn:schemas-microsoft-com:vml" Requires="v">
                    <p:oleObj r:id="rId3" imgW="190417" imgH="241195" progId="Equation.3">
                      <p:embed/>
                    </p:oleObj>
                  </mc:Choice>
                  <mc:Fallback>
                    <p:oleObj r:id="rId3" imgW="190417" imgH="241195" progId="Equation.3">
                      <p:embed/>
                      <p:pic>
                        <p:nvPicPr>
                          <p:cNvPr id="0" name="Object 5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 y="988"/>
                            <a:ext cx="18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2047" name="Object 59">
                <a:extLst>
                  <a:ext uri="{FF2B5EF4-FFF2-40B4-BE49-F238E27FC236}">
                    <a16:creationId xmlns:a16="http://schemas.microsoft.com/office/drawing/2014/main" id="{294DE60C-5AE6-5109-C8A6-E3763056F17D}"/>
                  </a:ext>
                </a:extLst>
              </p:cNvPr>
              <p:cNvGraphicFramePr>
                <a:graphicFrameLocks/>
              </p:cNvGraphicFramePr>
              <p:nvPr/>
            </p:nvGraphicFramePr>
            <p:xfrm>
              <a:off x="550" y="267"/>
              <a:ext cx="150" cy="293"/>
            </p:xfrm>
            <a:graphic>
              <a:graphicData uri="http://schemas.openxmlformats.org/presentationml/2006/ole">
                <mc:AlternateContent xmlns:mc="http://schemas.openxmlformats.org/markup-compatibility/2006">
                  <mc:Choice xmlns:v="urn:schemas-microsoft-com:vml" Requires="v">
                    <p:oleObj r:id="rId5" imgW="152268" imgH="228402" progId="Equation.3">
                      <p:embed/>
                    </p:oleObj>
                  </mc:Choice>
                  <mc:Fallback>
                    <p:oleObj r:id="rId5" imgW="152268" imgH="228402" progId="Equation.3">
                      <p:embed/>
                      <p:pic>
                        <p:nvPicPr>
                          <p:cNvPr id="0" name="Object 5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 y="267"/>
                            <a:ext cx="15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2048" name="Object 60">
                <a:extLst>
                  <a:ext uri="{FF2B5EF4-FFF2-40B4-BE49-F238E27FC236}">
                    <a16:creationId xmlns:a16="http://schemas.microsoft.com/office/drawing/2014/main" id="{9AF37BA9-5A34-2AD4-4F49-FED768C32697}"/>
                  </a:ext>
                </a:extLst>
              </p:cNvPr>
              <p:cNvGraphicFramePr>
                <a:graphicFrameLocks/>
              </p:cNvGraphicFramePr>
              <p:nvPr/>
            </p:nvGraphicFramePr>
            <p:xfrm>
              <a:off x="1352" y="260"/>
              <a:ext cx="177" cy="313"/>
            </p:xfrm>
            <a:graphic>
              <a:graphicData uri="http://schemas.openxmlformats.org/presentationml/2006/ole">
                <mc:AlternateContent xmlns:mc="http://schemas.openxmlformats.org/markup-compatibility/2006">
                  <mc:Choice xmlns:v="urn:schemas-microsoft-com:vml" Requires="v">
                    <p:oleObj r:id="rId7" imgW="177492" imgH="240882" progId="Equation.3">
                      <p:embed/>
                    </p:oleObj>
                  </mc:Choice>
                  <mc:Fallback>
                    <p:oleObj r:id="rId7" imgW="177492" imgH="240882" progId="Equation.3">
                      <p:embed/>
                      <p:pic>
                        <p:nvPicPr>
                          <p:cNvPr id="0" name="Object 6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52" y="260"/>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2049" name="Object 61">
                <a:extLst>
                  <a:ext uri="{FF2B5EF4-FFF2-40B4-BE49-F238E27FC236}">
                    <a16:creationId xmlns:a16="http://schemas.microsoft.com/office/drawing/2014/main" id="{4F88A8A7-0920-1E43-E9EA-6CCBEF068ADD}"/>
                  </a:ext>
                </a:extLst>
              </p:cNvPr>
              <p:cNvGraphicFramePr>
                <a:graphicFrameLocks/>
              </p:cNvGraphicFramePr>
              <p:nvPr/>
            </p:nvGraphicFramePr>
            <p:xfrm>
              <a:off x="2163" y="239"/>
              <a:ext cx="223" cy="308"/>
            </p:xfrm>
            <a:graphic>
              <a:graphicData uri="http://schemas.openxmlformats.org/presentationml/2006/ole">
                <mc:AlternateContent xmlns:mc="http://schemas.openxmlformats.org/markup-compatibility/2006">
                  <mc:Choice xmlns:v="urn:schemas-microsoft-com:vml" Requires="v">
                    <p:oleObj r:id="rId9" imgW="228501" imgH="241195" progId="Equation.3">
                      <p:embed/>
                    </p:oleObj>
                  </mc:Choice>
                  <mc:Fallback>
                    <p:oleObj r:id="rId9" imgW="228501" imgH="241195" progId="Equation.3">
                      <p:embed/>
                      <p:pic>
                        <p:nvPicPr>
                          <p:cNvPr id="0" name="Object 6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63" y="239"/>
                            <a:ext cx="223"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2050" name="Object 62">
                <a:extLst>
                  <a:ext uri="{FF2B5EF4-FFF2-40B4-BE49-F238E27FC236}">
                    <a16:creationId xmlns:a16="http://schemas.microsoft.com/office/drawing/2014/main" id="{CE06069D-2277-F0BF-5285-E3A7A59F4072}"/>
                  </a:ext>
                </a:extLst>
              </p:cNvPr>
              <p:cNvGraphicFramePr>
                <a:graphicFrameLocks/>
              </p:cNvGraphicFramePr>
              <p:nvPr/>
            </p:nvGraphicFramePr>
            <p:xfrm>
              <a:off x="3068" y="985"/>
              <a:ext cx="181" cy="283"/>
            </p:xfrm>
            <a:graphic>
              <a:graphicData uri="http://schemas.openxmlformats.org/presentationml/2006/ole">
                <mc:AlternateContent xmlns:mc="http://schemas.openxmlformats.org/markup-compatibility/2006">
                  <mc:Choice xmlns:v="urn:schemas-microsoft-com:vml" Requires="v">
                    <p:oleObj r:id="rId11" imgW="203024" imgH="241091" progId="Equation.3">
                      <p:embed/>
                    </p:oleObj>
                  </mc:Choice>
                  <mc:Fallback>
                    <p:oleObj r:id="rId11" imgW="203024" imgH="241091" progId="Equation.3">
                      <p:embed/>
                      <p:pic>
                        <p:nvPicPr>
                          <p:cNvPr id="0" name="Object 62"/>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68" y="985"/>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2051" name="Object 63">
                <a:extLst>
                  <a:ext uri="{FF2B5EF4-FFF2-40B4-BE49-F238E27FC236}">
                    <a16:creationId xmlns:a16="http://schemas.microsoft.com/office/drawing/2014/main" id="{4CEFF4AC-986A-90DE-7EF2-07365FA4E3FC}"/>
                  </a:ext>
                </a:extLst>
              </p:cNvPr>
              <p:cNvGraphicFramePr>
                <a:graphicFrameLocks/>
              </p:cNvGraphicFramePr>
              <p:nvPr/>
            </p:nvGraphicFramePr>
            <p:xfrm>
              <a:off x="1903" y="731"/>
              <a:ext cx="186" cy="313"/>
            </p:xfrm>
            <a:graphic>
              <a:graphicData uri="http://schemas.openxmlformats.org/presentationml/2006/ole">
                <mc:AlternateContent xmlns:mc="http://schemas.openxmlformats.org/markup-compatibility/2006">
                  <mc:Choice xmlns:v="urn:schemas-microsoft-com:vml" Requires="v">
                    <p:oleObj r:id="rId13" imgW="241195" imgH="241195" progId="Equation.3">
                      <p:embed/>
                    </p:oleObj>
                  </mc:Choice>
                  <mc:Fallback>
                    <p:oleObj r:id="rId13" imgW="241195" imgH="241195" progId="Equation.3">
                      <p:embed/>
                      <p:pic>
                        <p:nvPicPr>
                          <p:cNvPr id="0" name="Object 63"/>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03" y="731"/>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2052" name="Line 64">
                <a:extLst>
                  <a:ext uri="{FF2B5EF4-FFF2-40B4-BE49-F238E27FC236}">
                    <a16:creationId xmlns:a16="http://schemas.microsoft.com/office/drawing/2014/main" id="{6149EF6F-3FEA-C425-5058-E97D69C73BB1}"/>
                  </a:ext>
                </a:extLst>
              </p:cNvPr>
              <p:cNvSpPr>
                <a:spLocks noChangeShapeType="1"/>
              </p:cNvSpPr>
              <p:nvPr/>
            </p:nvSpPr>
            <p:spPr bwMode="auto">
              <a:xfrm flipV="1">
                <a:off x="494" y="547"/>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82053" name="Object 65">
                <a:extLst>
                  <a:ext uri="{FF2B5EF4-FFF2-40B4-BE49-F238E27FC236}">
                    <a16:creationId xmlns:a16="http://schemas.microsoft.com/office/drawing/2014/main" id="{DF7EDE71-92E1-7F33-EC15-CF3F6D3A5807}"/>
                  </a:ext>
                </a:extLst>
              </p:cNvPr>
              <p:cNvGraphicFramePr>
                <a:graphicFrameLocks/>
              </p:cNvGraphicFramePr>
              <p:nvPr/>
            </p:nvGraphicFramePr>
            <p:xfrm>
              <a:off x="125" y="1243"/>
              <a:ext cx="205" cy="295"/>
            </p:xfrm>
            <a:graphic>
              <a:graphicData uri="http://schemas.openxmlformats.org/presentationml/2006/ole">
                <mc:AlternateContent xmlns:mc="http://schemas.openxmlformats.org/markup-compatibility/2006">
                  <mc:Choice xmlns:v="urn:schemas-microsoft-com:vml" Requires="v">
                    <p:oleObj r:id="rId15" imgW="215619" imgH="240986" progId="Equation.3">
                      <p:embed/>
                    </p:oleObj>
                  </mc:Choice>
                  <mc:Fallback>
                    <p:oleObj r:id="rId15" imgW="215619" imgH="240986" progId="Equation.3">
                      <p:embed/>
                      <p:pic>
                        <p:nvPicPr>
                          <p:cNvPr id="0" name="Object 65"/>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5" y="1243"/>
                            <a:ext cx="20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
          <p:nvSpPr>
            <p:cNvPr id="82054" name="Line 36">
              <a:extLst>
                <a:ext uri="{FF2B5EF4-FFF2-40B4-BE49-F238E27FC236}">
                  <a16:creationId xmlns:a16="http://schemas.microsoft.com/office/drawing/2014/main" id="{A4F67493-EF2D-2815-31E5-1D8C597727B3}"/>
                </a:ext>
              </a:extLst>
            </p:cNvPr>
            <p:cNvSpPr>
              <a:spLocks noChangeShapeType="1"/>
            </p:cNvSpPr>
            <p:nvPr/>
          </p:nvSpPr>
          <p:spPr bwMode="auto">
            <a:xfrm flipV="1">
              <a:off x="1473200" y="4495800"/>
              <a:ext cx="0" cy="5794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055" name="Rectangle 39">
              <a:extLst>
                <a:ext uri="{FF2B5EF4-FFF2-40B4-BE49-F238E27FC236}">
                  <a16:creationId xmlns:a16="http://schemas.microsoft.com/office/drawing/2014/main" id="{3A6C8BC7-62D3-EB70-B1DE-77BBB0ADCB4A}"/>
                </a:ext>
              </a:extLst>
            </p:cNvPr>
            <p:cNvSpPr>
              <a:spLocks noChangeArrowheads="1"/>
            </p:cNvSpPr>
            <p:nvPr/>
          </p:nvSpPr>
          <p:spPr bwMode="auto">
            <a:xfrm>
              <a:off x="1416050" y="5100637"/>
              <a:ext cx="144463" cy="40798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2056" name="Line 48">
              <a:extLst>
                <a:ext uri="{FF2B5EF4-FFF2-40B4-BE49-F238E27FC236}">
                  <a16:creationId xmlns:a16="http://schemas.microsoft.com/office/drawing/2014/main" id="{F5900D00-EA7B-4CFB-55CA-AB64BAAB6029}"/>
                </a:ext>
              </a:extLst>
            </p:cNvPr>
            <p:cNvSpPr>
              <a:spLocks noChangeShapeType="1"/>
            </p:cNvSpPr>
            <p:nvPr/>
          </p:nvSpPr>
          <p:spPr bwMode="auto">
            <a:xfrm flipV="1">
              <a:off x="1474788" y="5534025"/>
              <a:ext cx="0" cy="684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 name="Text Box 28">
              <a:extLst>
                <a:ext uri="{FF2B5EF4-FFF2-40B4-BE49-F238E27FC236}">
                  <a16:creationId xmlns:a16="http://schemas.microsoft.com/office/drawing/2014/main" id="{FAD5BA65-D0B7-F20B-4ADA-D9A0E7866368}"/>
                </a:ext>
              </a:extLst>
            </p:cNvPr>
            <p:cNvSpPr txBox="1">
              <a:spLocks noChangeArrowheads="1"/>
            </p:cNvSpPr>
            <p:nvPr/>
          </p:nvSpPr>
          <p:spPr bwMode="auto">
            <a:xfrm>
              <a:off x="1416050" y="5105400"/>
              <a:ext cx="739775" cy="463550"/>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dirty="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dirty="0">
                  <a:solidFill>
                    <a:schemeClr val="tx1"/>
                  </a:solidFill>
                  <a:effectLst>
                    <a:outerShdw blurRad="38100" dist="38100" dir="2700000" algn="tl">
                      <a:srgbClr val="C0C0C0"/>
                    </a:outerShdw>
                  </a:effectLst>
                  <a:ea typeface="楷体_GB2312" pitchFamily="49" charset="-122"/>
                  <a:cs typeface="+mn-cs"/>
                </a:rPr>
                <a:t>B1</a:t>
              </a:r>
              <a:endParaRPr kumimoji="1" lang="en-US" altLang="zh-CN" sz="2400" b="1" i="0" dirty="0">
                <a:solidFill>
                  <a:schemeClr val="tx1"/>
                </a:solidFill>
                <a:effectLst>
                  <a:outerShdw blurRad="38100" dist="38100" dir="2700000" algn="tl">
                    <a:srgbClr val="C0C0C0"/>
                  </a:outerShdw>
                </a:effectLst>
                <a:ea typeface="楷体_GB2312" pitchFamily="49" charset="-122"/>
                <a:cs typeface="+mn-cs"/>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15402"/>
                                        </p:tgtEl>
                                        <p:attrNameLst>
                                          <p:attrName>style.visibility</p:attrName>
                                        </p:attrNameLst>
                                      </p:cBhvr>
                                      <p:to>
                                        <p:strVal val="visible"/>
                                      </p:to>
                                    </p:set>
                                    <p:animEffect transition="in" filter="wipe(down)">
                                      <p:cBhvr>
                                        <p:cTn id="7" dur="500"/>
                                        <p:tgtEl>
                                          <p:spTgt spid="31540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linds(horizontal)">
                                      <p:cBhvr>
                                        <p:cTn id="12" dur="500"/>
                                        <p:tgtEl>
                                          <p:spTgt spid="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39"/>
                                        </p:tgtEl>
                                        <p:attrNameLst>
                                          <p:attrName>style.visibility</p:attrName>
                                        </p:attrNameLst>
                                      </p:cBhvr>
                                      <p:to>
                                        <p:strVal val="visible"/>
                                      </p:to>
                                    </p:set>
                                    <p:animEffect transition="in" filter="blinds(horizontal)">
                                      <p:cBhvr>
                                        <p:cTn id="17"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5402" grpId="0" animBg="1"/>
      <p:bldP spid="139" grpId="0"/>
    </p:bldLst>
  </p:timing>
</p:sld>
</file>

<file path=ppt/slides/slide7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5394" name="Rectangle 2">
            <a:extLst>
              <a:ext uri="{FF2B5EF4-FFF2-40B4-BE49-F238E27FC236}">
                <a16:creationId xmlns:a16="http://schemas.microsoft.com/office/drawing/2014/main" id="{14965684-9003-1C87-93A8-0DD6EDD6956E}"/>
              </a:ext>
            </a:extLst>
          </p:cNvPr>
          <p:cNvSpPr>
            <a:spLocks noGrp="1" noChangeArrowheads="1"/>
          </p:cNvSpPr>
          <p:nvPr>
            <p:ph type="title"/>
          </p:nvPr>
        </p:nvSpPr>
        <p:spPr>
          <a:xfrm>
            <a:off x="681038" y="495300"/>
            <a:ext cx="3886200" cy="533400"/>
          </a:xfrm>
        </p:spPr>
        <p:txBody>
          <a:bodyPr/>
          <a:lstStyle/>
          <a:p>
            <a:pPr algn="l" eaLnBrk="1" hangingPunct="1">
              <a:defRPr/>
            </a:pPr>
            <a:r>
              <a:rPr kumimoji="1" lang="en-US" altLang="zh-CN" sz="2800" b="1" dirty="0">
                <a:solidFill>
                  <a:schemeClr val="tx1"/>
                </a:solidFill>
                <a:effectLst>
                  <a:outerShdw blurRad="38100" dist="38100" dir="2700000" algn="tl">
                    <a:srgbClr val="C0C0C0"/>
                  </a:outerShdw>
                </a:effectLst>
              </a:rPr>
              <a:t>3.  </a:t>
            </a:r>
            <a:r>
              <a:rPr kumimoji="1" lang="zh-CN" altLang="en-US" sz="2800" b="1" dirty="0">
                <a:solidFill>
                  <a:schemeClr val="tx1"/>
                </a:solidFill>
                <a:effectLst>
                  <a:outerShdw blurRad="38100" dist="38100" dir="2700000" algn="tl">
                    <a:srgbClr val="C0C0C0"/>
                  </a:outerShdw>
                </a:effectLst>
              </a:rPr>
              <a:t>动态分析</a:t>
            </a:r>
          </a:p>
        </p:txBody>
      </p:sp>
      <p:sp>
        <p:nvSpPr>
          <p:cNvPr id="82947" name="AutoShape 94">
            <a:hlinkClick r:id="" action="ppaction://hlinkshowjump?jump=previousslide" highlightClick="1"/>
            <a:extLst>
              <a:ext uri="{FF2B5EF4-FFF2-40B4-BE49-F238E27FC236}">
                <a16:creationId xmlns:a16="http://schemas.microsoft.com/office/drawing/2014/main" id="{7FDF71A3-1886-922E-9290-75888400180B}"/>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2948" name="AutoShape 95">
            <a:hlinkClick r:id="" action="ppaction://hlinkshowjump?jump=nextslide" highlightClick="1"/>
            <a:extLst>
              <a:ext uri="{FF2B5EF4-FFF2-40B4-BE49-F238E27FC236}">
                <a16:creationId xmlns:a16="http://schemas.microsoft.com/office/drawing/2014/main" id="{24AF66FB-D062-9DE0-F81D-87E08DAA385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2949" name="AutoShape 96">
            <a:hlinkClick r:id="" action="ppaction://hlinkshowjump?jump=firstslide" highlightClick="1"/>
            <a:extLst>
              <a:ext uri="{FF2B5EF4-FFF2-40B4-BE49-F238E27FC236}">
                <a16:creationId xmlns:a16="http://schemas.microsoft.com/office/drawing/2014/main" id="{732ADFCA-EAE2-F975-B503-30940D5C85D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2950" name="AutoShape 97">
            <a:hlinkClick r:id="" action="ppaction://hlinkshowjump?jump=lastslideviewed" highlightClick="1"/>
            <a:extLst>
              <a:ext uri="{FF2B5EF4-FFF2-40B4-BE49-F238E27FC236}">
                <a16:creationId xmlns:a16="http://schemas.microsoft.com/office/drawing/2014/main" id="{DED46811-0DD5-0751-1E0E-A4CEF8E92A8C}"/>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82951" name="组合 143">
            <a:extLst>
              <a:ext uri="{FF2B5EF4-FFF2-40B4-BE49-F238E27FC236}">
                <a16:creationId xmlns:a16="http://schemas.microsoft.com/office/drawing/2014/main" id="{1CB0C8DD-C844-1445-97D3-D24F50B28E81}"/>
              </a:ext>
            </a:extLst>
          </p:cNvPr>
          <p:cNvGrpSpPr>
            <a:grpSpLocks/>
          </p:cNvGrpSpPr>
          <p:nvPr/>
        </p:nvGrpSpPr>
        <p:grpSpPr bwMode="auto">
          <a:xfrm>
            <a:off x="1778000" y="1162050"/>
            <a:ext cx="5060950" cy="2436813"/>
            <a:chOff x="260350" y="3917950"/>
            <a:chExt cx="5060950" cy="2436813"/>
          </a:xfrm>
        </p:grpSpPr>
        <p:grpSp>
          <p:nvGrpSpPr>
            <p:cNvPr id="82952" name="Group 10">
              <a:extLst>
                <a:ext uri="{FF2B5EF4-FFF2-40B4-BE49-F238E27FC236}">
                  <a16:creationId xmlns:a16="http://schemas.microsoft.com/office/drawing/2014/main" id="{6A39CD62-6E86-27DD-D99D-8DF36538613C}"/>
                </a:ext>
              </a:extLst>
            </p:cNvPr>
            <p:cNvGrpSpPr>
              <a:grpSpLocks/>
            </p:cNvGrpSpPr>
            <p:nvPr/>
          </p:nvGrpSpPr>
          <p:grpSpPr bwMode="auto">
            <a:xfrm>
              <a:off x="260350" y="3917950"/>
              <a:ext cx="5060950" cy="2436813"/>
              <a:chOff x="74" y="239"/>
              <a:chExt cx="3188" cy="1535"/>
            </a:xfrm>
          </p:grpSpPr>
          <p:sp>
            <p:nvSpPr>
              <p:cNvPr id="82953" name="Line 12">
                <a:extLst>
                  <a:ext uri="{FF2B5EF4-FFF2-40B4-BE49-F238E27FC236}">
                    <a16:creationId xmlns:a16="http://schemas.microsoft.com/office/drawing/2014/main" id="{6B7AA0C2-AC82-AAF1-7991-5C542E5214D8}"/>
                  </a:ext>
                </a:extLst>
              </p:cNvPr>
              <p:cNvSpPr>
                <a:spLocks noChangeShapeType="1"/>
              </p:cNvSpPr>
              <p:nvPr/>
            </p:nvSpPr>
            <p:spPr bwMode="auto">
              <a:xfrm flipV="1">
                <a:off x="430" y="1695"/>
                <a:ext cx="25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54" name="Line 13">
                <a:extLst>
                  <a:ext uri="{FF2B5EF4-FFF2-40B4-BE49-F238E27FC236}">
                    <a16:creationId xmlns:a16="http://schemas.microsoft.com/office/drawing/2014/main" id="{795C4008-84BD-5443-576F-39253B8D3409}"/>
                  </a:ext>
                </a:extLst>
              </p:cNvPr>
              <p:cNvSpPr>
                <a:spLocks noChangeShapeType="1"/>
              </p:cNvSpPr>
              <p:nvPr/>
            </p:nvSpPr>
            <p:spPr bwMode="auto">
              <a:xfrm flipH="1" flipV="1">
                <a:off x="2159" y="594"/>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55" name="Line 14">
                <a:extLst>
                  <a:ext uri="{FF2B5EF4-FFF2-40B4-BE49-F238E27FC236}">
                    <a16:creationId xmlns:a16="http://schemas.microsoft.com/office/drawing/2014/main" id="{A47D4107-88F9-4894-4778-C1BE72FCDDF4}"/>
                  </a:ext>
                </a:extLst>
              </p:cNvPr>
              <p:cNvSpPr>
                <a:spLocks noChangeShapeType="1"/>
              </p:cNvSpPr>
              <p:nvPr/>
            </p:nvSpPr>
            <p:spPr bwMode="auto">
              <a:xfrm flipV="1">
                <a:off x="452" y="611"/>
                <a:ext cx="115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2956" name="Group 15">
                <a:extLst>
                  <a:ext uri="{FF2B5EF4-FFF2-40B4-BE49-F238E27FC236}">
                    <a16:creationId xmlns:a16="http://schemas.microsoft.com/office/drawing/2014/main" id="{781C2107-7D9B-C402-7D26-957A97CC1257}"/>
                  </a:ext>
                </a:extLst>
              </p:cNvPr>
              <p:cNvGrpSpPr>
                <a:grpSpLocks/>
              </p:cNvGrpSpPr>
              <p:nvPr/>
            </p:nvGrpSpPr>
            <p:grpSpPr bwMode="auto">
              <a:xfrm>
                <a:off x="2056" y="975"/>
                <a:ext cx="206" cy="290"/>
                <a:chOff x="4164" y="1968"/>
                <a:chExt cx="264" cy="420"/>
              </a:xfrm>
            </p:grpSpPr>
            <p:sp>
              <p:nvSpPr>
                <p:cNvPr id="82957" name="AutoShape 16">
                  <a:extLst>
                    <a:ext uri="{FF2B5EF4-FFF2-40B4-BE49-F238E27FC236}">
                      <a16:creationId xmlns:a16="http://schemas.microsoft.com/office/drawing/2014/main" id="{65DD33DC-6D93-DD78-8492-92A901480A4F}"/>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2958" name="Line 17">
                  <a:extLst>
                    <a:ext uri="{FF2B5EF4-FFF2-40B4-BE49-F238E27FC236}">
                      <a16:creationId xmlns:a16="http://schemas.microsoft.com/office/drawing/2014/main" id="{81B22F89-3D43-3869-9C62-7060B5C86FEE}"/>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2959" name="Line 18">
                <a:extLst>
                  <a:ext uri="{FF2B5EF4-FFF2-40B4-BE49-F238E27FC236}">
                    <a16:creationId xmlns:a16="http://schemas.microsoft.com/office/drawing/2014/main" id="{7E9A5792-ABA0-9643-65A4-FC0D0D717FA6}"/>
                  </a:ext>
                </a:extLst>
              </p:cNvPr>
              <p:cNvSpPr>
                <a:spLocks noChangeShapeType="1"/>
              </p:cNvSpPr>
              <p:nvPr/>
            </p:nvSpPr>
            <p:spPr bwMode="auto">
              <a:xfrm flipV="1">
                <a:off x="1616" y="594"/>
                <a:ext cx="0" cy="42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60" name="Rectangle 19">
                <a:extLst>
                  <a:ext uri="{FF2B5EF4-FFF2-40B4-BE49-F238E27FC236}">
                    <a16:creationId xmlns:a16="http://schemas.microsoft.com/office/drawing/2014/main" id="{4210B636-7F06-107C-320E-10473AE5C76E}"/>
                  </a:ext>
                </a:extLst>
              </p:cNvPr>
              <p:cNvSpPr>
                <a:spLocks noChangeArrowheads="1"/>
              </p:cNvSpPr>
              <p:nvPr/>
            </p:nvSpPr>
            <p:spPr bwMode="auto">
              <a:xfrm>
                <a:off x="1568" y="1008"/>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2961" name="Line 20">
                <a:extLst>
                  <a:ext uri="{FF2B5EF4-FFF2-40B4-BE49-F238E27FC236}">
                    <a16:creationId xmlns:a16="http://schemas.microsoft.com/office/drawing/2014/main" id="{CD84E2E9-BDFA-7BB1-AD7F-EAA89941F5AD}"/>
                  </a:ext>
                </a:extLst>
              </p:cNvPr>
              <p:cNvSpPr>
                <a:spLocks noChangeShapeType="1"/>
              </p:cNvSpPr>
              <p:nvPr/>
            </p:nvSpPr>
            <p:spPr bwMode="auto">
              <a:xfrm>
                <a:off x="2144" y="582"/>
                <a:ext cx="861" cy="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62" name="Line 21">
                <a:extLst>
                  <a:ext uri="{FF2B5EF4-FFF2-40B4-BE49-F238E27FC236}">
                    <a16:creationId xmlns:a16="http://schemas.microsoft.com/office/drawing/2014/main" id="{89894E71-2DEE-FFFB-5538-4D9ECC81DFCD}"/>
                  </a:ext>
                </a:extLst>
              </p:cNvPr>
              <p:cNvSpPr>
                <a:spLocks noChangeShapeType="1"/>
              </p:cNvSpPr>
              <p:nvPr/>
            </p:nvSpPr>
            <p:spPr bwMode="auto">
              <a:xfrm flipV="1">
                <a:off x="2605" y="594"/>
                <a:ext cx="0" cy="4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63" name="Rectangle 22">
                <a:extLst>
                  <a:ext uri="{FF2B5EF4-FFF2-40B4-BE49-F238E27FC236}">
                    <a16:creationId xmlns:a16="http://schemas.microsoft.com/office/drawing/2014/main" id="{8CB25D80-8855-F1C3-C376-C0B8AC5BBD77}"/>
                  </a:ext>
                </a:extLst>
              </p:cNvPr>
              <p:cNvSpPr>
                <a:spLocks noChangeArrowheads="1"/>
              </p:cNvSpPr>
              <p:nvPr/>
            </p:nvSpPr>
            <p:spPr bwMode="auto">
              <a:xfrm>
                <a:off x="2557" y="1008"/>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2" name="Text Box 23">
                <a:extLst>
                  <a:ext uri="{FF2B5EF4-FFF2-40B4-BE49-F238E27FC236}">
                    <a16:creationId xmlns:a16="http://schemas.microsoft.com/office/drawing/2014/main" id="{44C5E4FE-3C29-CFE3-37A3-1D1A893B52AB}"/>
                  </a:ext>
                </a:extLst>
              </p:cNvPr>
              <p:cNvSpPr txBox="1">
                <a:spLocks noChangeArrowheads="1"/>
              </p:cNvSpPr>
              <p:nvPr/>
            </p:nvSpPr>
            <p:spPr bwMode="auto">
              <a:xfrm>
                <a:off x="1577" y="969"/>
                <a:ext cx="439"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be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82965" name="Line 24">
                <a:extLst>
                  <a:ext uri="{FF2B5EF4-FFF2-40B4-BE49-F238E27FC236}">
                    <a16:creationId xmlns:a16="http://schemas.microsoft.com/office/drawing/2014/main" id="{EB3A5BD2-C961-9132-17CE-0B372949ACF0}"/>
                  </a:ext>
                </a:extLst>
              </p:cNvPr>
              <p:cNvSpPr>
                <a:spLocks noChangeShapeType="1"/>
              </p:cNvSpPr>
              <p:nvPr/>
            </p:nvSpPr>
            <p:spPr bwMode="auto">
              <a:xfrm>
                <a:off x="2005" y="1008"/>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82966" name="Line 25">
                <a:extLst>
                  <a:ext uri="{FF2B5EF4-FFF2-40B4-BE49-F238E27FC236}">
                    <a16:creationId xmlns:a16="http://schemas.microsoft.com/office/drawing/2014/main" id="{C9B7C41B-1CB4-1176-5528-555D9FAC2138}"/>
                  </a:ext>
                </a:extLst>
              </p:cNvPr>
              <p:cNvSpPr>
                <a:spLocks noChangeShapeType="1"/>
              </p:cNvSpPr>
              <p:nvPr/>
            </p:nvSpPr>
            <p:spPr bwMode="auto">
              <a:xfrm flipV="1">
                <a:off x="1331" y="544"/>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5" name="Text Box 26">
                <a:extLst>
                  <a:ext uri="{FF2B5EF4-FFF2-40B4-BE49-F238E27FC236}">
                    <a16:creationId xmlns:a16="http://schemas.microsoft.com/office/drawing/2014/main" id="{21B793E6-B6C7-B18C-AA51-685BA7BBBF9B}"/>
                  </a:ext>
                </a:extLst>
              </p:cNvPr>
              <p:cNvSpPr txBox="1">
                <a:spLocks noChangeArrowheads="1"/>
              </p:cNvSpPr>
              <p:nvPr/>
            </p:nvSpPr>
            <p:spPr bwMode="auto">
              <a:xfrm>
                <a:off x="2221" y="1000"/>
                <a:ext cx="634" cy="288"/>
              </a:xfrm>
              <a:prstGeom prst="rect">
                <a:avLst/>
              </a:prstGeom>
              <a:noFill/>
              <a:ln w="38100">
                <a:noFill/>
                <a:miter lim="800000"/>
              </a:ln>
              <a:effectLst/>
            </p:spPr>
            <p:txBody>
              <a:bodyPr lIns="90000" tIns="46800" rIns="90000" bIns="46800" anchor="ctr">
                <a:spAutoFit/>
              </a:bodyPr>
              <a:lstStyle/>
              <a:p>
                <a:pPr>
                  <a:spcBef>
                    <a:spcPct val="50000"/>
                  </a:spcBef>
                  <a:defRPr/>
                </a:pPr>
                <a:endParaRPr kumimoji="1" lang="zh-CN"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82968" name="Line 27">
                <a:extLst>
                  <a:ext uri="{FF2B5EF4-FFF2-40B4-BE49-F238E27FC236}">
                    <a16:creationId xmlns:a16="http://schemas.microsoft.com/office/drawing/2014/main" id="{860AF9B7-BDE7-8E18-8F39-D37F58792F21}"/>
                  </a:ext>
                </a:extLst>
              </p:cNvPr>
              <p:cNvSpPr>
                <a:spLocks noChangeShapeType="1"/>
              </p:cNvSpPr>
              <p:nvPr/>
            </p:nvSpPr>
            <p:spPr bwMode="auto">
              <a:xfrm flipH="1">
                <a:off x="2116" y="532"/>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7" name="Text Box 28">
                <a:extLst>
                  <a:ext uri="{FF2B5EF4-FFF2-40B4-BE49-F238E27FC236}">
                    <a16:creationId xmlns:a16="http://schemas.microsoft.com/office/drawing/2014/main" id="{E1D9CF80-DE82-3F2C-6AA6-CDAB0898BE01}"/>
                  </a:ext>
                </a:extLst>
              </p:cNvPr>
              <p:cNvSpPr txBox="1">
                <a:spLocks noChangeArrowheads="1"/>
              </p:cNvSpPr>
              <p:nvPr/>
            </p:nvSpPr>
            <p:spPr bwMode="auto">
              <a:xfrm>
                <a:off x="1160" y="963"/>
                <a:ext cx="466" cy="292"/>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dirty="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dirty="0">
                    <a:solidFill>
                      <a:schemeClr val="tx1"/>
                    </a:solidFill>
                    <a:effectLst>
                      <a:outerShdw blurRad="38100" dist="38100" dir="2700000" algn="tl">
                        <a:srgbClr val="C0C0C0"/>
                      </a:outerShdw>
                    </a:effectLst>
                    <a:ea typeface="楷体_GB2312" pitchFamily="49" charset="-122"/>
                    <a:cs typeface="+mn-cs"/>
                  </a:rPr>
                  <a:t>B2</a:t>
                </a:r>
                <a:endParaRPr kumimoji="1" lang="en-US" altLang="zh-CN" sz="2400" b="1" i="0" dirty="0">
                  <a:solidFill>
                    <a:schemeClr val="tx1"/>
                  </a:solidFill>
                  <a:effectLst>
                    <a:outerShdw blurRad="38100" dist="38100" dir="2700000" algn="tl">
                      <a:srgbClr val="C0C0C0"/>
                    </a:outerShdw>
                  </a:effectLst>
                  <a:ea typeface="楷体_GB2312" pitchFamily="49" charset="-122"/>
                  <a:cs typeface="+mn-cs"/>
                </a:endParaRPr>
              </a:p>
            </p:txBody>
          </p:sp>
          <p:sp>
            <p:nvSpPr>
              <p:cNvPr id="82970" name="Line 29">
                <a:extLst>
                  <a:ext uri="{FF2B5EF4-FFF2-40B4-BE49-F238E27FC236}">
                    <a16:creationId xmlns:a16="http://schemas.microsoft.com/office/drawing/2014/main" id="{F3124C51-7E7E-6B68-3C71-E02B9D47CAE3}"/>
                  </a:ext>
                </a:extLst>
              </p:cNvPr>
              <p:cNvSpPr>
                <a:spLocks noChangeShapeType="1"/>
              </p:cNvSpPr>
              <p:nvPr/>
            </p:nvSpPr>
            <p:spPr bwMode="auto">
              <a:xfrm flipV="1">
                <a:off x="3000" y="602"/>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71" name="Rectangle 30">
                <a:extLst>
                  <a:ext uri="{FF2B5EF4-FFF2-40B4-BE49-F238E27FC236}">
                    <a16:creationId xmlns:a16="http://schemas.microsoft.com/office/drawing/2014/main" id="{C77F4D88-5A36-CC4C-81F7-8753AF04ECB4}"/>
                  </a:ext>
                </a:extLst>
              </p:cNvPr>
              <p:cNvSpPr>
                <a:spLocks noChangeArrowheads="1"/>
              </p:cNvSpPr>
              <p:nvPr/>
            </p:nvSpPr>
            <p:spPr bwMode="auto">
              <a:xfrm>
                <a:off x="2955" y="987"/>
                <a:ext cx="91" cy="25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0" name="Text Box 31">
                <a:extLst>
                  <a:ext uri="{FF2B5EF4-FFF2-40B4-BE49-F238E27FC236}">
                    <a16:creationId xmlns:a16="http://schemas.microsoft.com/office/drawing/2014/main" id="{C0155993-C412-B98C-F1A0-7F7B01898861}"/>
                  </a:ext>
                </a:extLst>
              </p:cNvPr>
              <p:cNvSpPr txBox="1">
                <a:spLocks noChangeArrowheads="1"/>
              </p:cNvSpPr>
              <p:nvPr/>
            </p:nvSpPr>
            <p:spPr bwMode="auto">
              <a:xfrm>
                <a:off x="2198" y="977"/>
                <a:ext cx="453"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C</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101" name="Text Box 32">
                <a:extLst>
                  <a:ext uri="{FF2B5EF4-FFF2-40B4-BE49-F238E27FC236}">
                    <a16:creationId xmlns:a16="http://schemas.microsoft.com/office/drawing/2014/main" id="{75A6DCCC-A49E-51E4-5F0A-9993064BB805}"/>
                  </a:ext>
                </a:extLst>
              </p:cNvPr>
              <p:cNvSpPr txBox="1">
                <a:spLocks noChangeArrowheads="1"/>
              </p:cNvSpPr>
              <p:nvPr/>
            </p:nvSpPr>
            <p:spPr bwMode="auto">
              <a:xfrm>
                <a:off x="2577" y="963"/>
                <a:ext cx="508"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L</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102" name="Text Box 33">
                <a:extLst>
                  <a:ext uri="{FF2B5EF4-FFF2-40B4-BE49-F238E27FC236}">
                    <a16:creationId xmlns:a16="http://schemas.microsoft.com/office/drawing/2014/main" id="{FBE0F302-09E4-1885-9E55-4C33A825B503}"/>
                  </a:ext>
                </a:extLst>
              </p:cNvPr>
              <p:cNvSpPr txBox="1">
                <a:spLocks noChangeArrowheads="1"/>
              </p:cNvSpPr>
              <p:nvPr/>
            </p:nvSpPr>
            <p:spPr bwMode="auto">
              <a:xfrm>
                <a:off x="1956" y="1413"/>
                <a:ext cx="224"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E</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103" name="Text Box 34">
                <a:extLst>
                  <a:ext uri="{FF2B5EF4-FFF2-40B4-BE49-F238E27FC236}">
                    <a16:creationId xmlns:a16="http://schemas.microsoft.com/office/drawing/2014/main" id="{7288E2D0-C646-9339-2E25-294EA51D7064}"/>
                  </a:ext>
                </a:extLst>
              </p:cNvPr>
              <p:cNvSpPr txBox="1">
                <a:spLocks noChangeArrowheads="1"/>
              </p:cNvSpPr>
              <p:nvPr/>
            </p:nvSpPr>
            <p:spPr bwMode="auto">
              <a:xfrm>
                <a:off x="1113" y="360"/>
                <a:ext cx="224" cy="288"/>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i="0">
                    <a:solidFill>
                      <a:schemeClr val="accent2"/>
                    </a:solidFill>
                    <a:effectLst>
                      <a:outerShdw blurRad="38100" dist="38100" dir="2700000" algn="tl">
                        <a:srgbClr val="C0C0C0"/>
                      </a:outerShdw>
                    </a:effectLst>
                    <a:ea typeface="楷体_GB2312" pitchFamily="49" charset="-122"/>
                    <a:cs typeface="+mn-cs"/>
                  </a:rPr>
                  <a:t>B</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104" name="Text Box 35">
                <a:extLst>
                  <a:ext uri="{FF2B5EF4-FFF2-40B4-BE49-F238E27FC236}">
                    <a16:creationId xmlns:a16="http://schemas.microsoft.com/office/drawing/2014/main" id="{D37CBC63-540A-9CA2-5F4D-CDB9C4258841}"/>
                  </a:ext>
                </a:extLst>
              </p:cNvPr>
              <p:cNvSpPr txBox="1">
                <a:spLocks noChangeArrowheads="1"/>
              </p:cNvSpPr>
              <p:nvPr/>
            </p:nvSpPr>
            <p:spPr bwMode="auto">
              <a:xfrm>
                <a:off x="2351" y="336"/>
                <a:ext cx="223"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chemeClr val="accent2"/>
                    </a:solidFill>
                    <a:effectLst>
                      <a:outerShdw blurRad="38100" dist="38100" dir="2700000">
                        <a:srgbClr val="000000"/>
                      </a:outerShdw>
                    </a:effectLst>
                    <a:ea typeface="楷体_GB2312" pitchFamily="49" charset="-122"/>
                    <a:cs typeface="+mn-cs"/>
                  </a:rPr>
                  <a:t>C</a:t>
                </a:r>
                <a:endParaRPr lang="en-US" altLang="zh-CN" sz="2400" b="1" i="0" noProof="1">
                  <a:solidFill>
                    <a:schemeClr val="accent2"/>
                  </a:solidFill>
                  <a:effectLst>
                    <a:outerShdw blurRad="38100" dist="38100" dir="2700000">
                      <a:srgbClr val="000000"/>
                    </a:outerShdw>
                  </a:effectLst>
                  <a:ea typeface="楷体_GB2312" pitchFamily="49" charset="-122"/>
                </a:endParaRPr>
              </a:p>
            </p:txBody>
          </p:sp>
          <p:sp>
            <p:nvSpPr>
              <p:cNvPr id="82977" name="Line 36">
                <a:extLst>
                  <a:ext uri="{FF2B5EF4-FFF2-40B4-BE49-F238E27FC236}">
                    <a16:creationId xmlns:a16="http://schemas.microsoft.com/office/drawing/2014/main" id="{0B35E01A-BF0F-F175-6263-2A260B71C085}"/>
                  </a:ext>
                </a:extLst>
              </p:cNvPr>
              <p:cNvSpPr>
                <a:spLocks noChangeShapeType="1"/>
              </p:cNvSpPr>
              <p:nvPr/>
            </p:nvSpPr>
            <p:spPr bwMode="auto">
              <a:xfrm flipV="1">
                <a:off x="1212" y="602"/>
                <a:ext cx="0" cy="3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6" name="Text Box 37" descr="新闻纸">
                <a:extLst>
                  <a:ext uri="{FF2B5EF4-FFF2-40B4-BE49-F238E27FC236}">
                    <a16:creationId xmlns:a16="http://schemas.microsoft.com/office/drawing/2014/main" id="{48BD6060-7937-B267-2782-A7A8F2079061}"/>
                  </a:ext>
                </a:extLst>
              </p:cNvPr>
              <p:cNvSpPr txBox="1">
                <a:spLocks noChangeArrowheads="1"/>
              </p:cNvSpPr>
              <p:nvPr/>
            </p:nvSpPr>
            <p:spPr bwMode="auto">
              <a:xfrm>
                <a:off x="410" y="577"/>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107" name="Text Box 38" descr="新闻纸">
                <a:extLst>
                  <a:ext uri="{FF2B5EF4-FFF2-40B4-BE49-F238E27FC236}">
                    <a16:creationId xmlns:a16="http://schemas.microsoft.com/office/drawing/2014/main" id="{AF4FE391-215D-4E1C-3D05-B3FFDE03ADDA}"/>
                  </a:ext>
                </a:extLst>
              </p:cNvPr>
              <p:cNvSpPr txBox="1">
                <a:spLocks noChangeArrowheads="1"/>
              </p:cNvSpPr>
              <p:nvPr/>
            </p:nvSpPr>
            <p:spPr bwMode="auto">
              <a:xfrm>
                <a:off x="466" y="1434"/>
                <a:ext cx="299" cy="288"/>
              </a:xfrm>
              <a:prstGeom prst="rect">
                <a:avLst/>
              </a:prstGeom>
              <a:noFill/>
              <a:ln w="38100">
                <a:noFill/>
                <a:miter lim="800000"/>
              </a:ln>
              <a:effectLst/>
            </p:spPr>
            <p:txBody>
              <a:bodyPr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82980" name="Rectangle 39">
                <a:extLst>
                  <a:ext uri="{FF2B5EF4-FFF2-40B4-BE49-F238E27FC236}">
                    <a16:creationId xmlns:a16="http://schemas.microsoft.com/office/drawing/2014/main" id="{4F2C20E0-B9C9-15D0-3C1E-FC9B152397D9}"/>
                  </a:ext>
                </a:extLst>
              </p:cNvPr>
              <p:cNvSpPr>
                <a:spLocks noChangeArrowheads="1"/>
              </p:cNvSpPr>
              <p:nvPr/>
            </p:nvSpPr>
            <p:spPr bwMode="auto">
              <a:xfrm>
                <a:off x="1176" y="98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9" name="Rectangle 40" descr="新闻纸">
                <a:extLst>
                  <a:ext uri="{FF2B5EF4-FFF2-40B4-BE49-F238E27FC236}">
                    <a16:creationId xmlns:a16="http://schemas.microsoft.com/office/drawing/2014/main" id="{B9022FBE-EA40-F6E7-4BBA-3B934A521B89}"/>
                  </a:ext>
                </a:extLst>
              </p:cNvPr>
              <p:cNvSpPr>
                <a:spLocks noChangeArrowheads="1"/>
              </p:cNvSpPr>
              <p:nvPr/>
            </p:nvSpPr>
            <p:spPr bwMode="auto">
              <a:xfrm>
                <a:off x="3050" y="625"/>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110" name="Rectangle 41" descr="新闻纸">
                <a:extLst>
                  <a:ext uri="{FF2B5EF4-FFF2-40B4-BE49-F238E27FC236}">
                    <a16:creationId xmlns:a16="http://schemas.microsoft.com/office/drawing/2014/main" id="{AC451449-07D7-974B-AB3C-D71178DA2A27}"/>
                  </a:ext>
                </a:extLst>
              </p:cNvPr>
              <p:cNvSpPr>
                <a:spLocks noChangeArrowheads="1"/>
              </p:cNvSpPr>
              <p:nvPr/>
            </p:nvSpPr>
            <p:spPr bwMode="auto">
              <a:xfrm>
                <a:off x="3050" y="1268"/>
                <a:ext cx="212" cy="288"/>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sz="2400" b="1" i="0" noProof="1">
                  <a:solidFill>
                    <a:srgbClr val="FF0000"/>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grpSp>
            <p:nvGrpSpPr>
              <p:cNvPr id="82983" name="Group 42">
                <a:extLst>
                  <a:ext uri="{FF2B5EF4-FFF2-40B4-BE49-F238E27FC236}">
                    <a16:creationId xmlns:a16="http://schemas.microsoft.com/office/drawing/2014/main" id="{802AA06C-D27C-2D92-1D83-CAE2031D44BD}"/>
                  </a:ext>
                </a:extLst>
              </p:cNvPr>
              <p:cNvGrpSpPr>
                <a:grpSpLocks/>
              </p:cNvGrpSpPr>
              <p:nvPr/>
            </p:nvGrpSpPr>
            <p:grpSpPr bwMode="auto">
              <a:xfrm>
                <a:off x="2094" y="1655"/>
                <a:ext cx="160" cy="119"/>
                <a:chOff x="4403" y="3875"/>
                <a:chExt cx="160" cy="119"/>
              </a:xfrm>
            </p:grpSpPr>
            <p:sp>
              <p:nvSpPr>
                <p:cNvPr id="82984" name="Line 43">
                  <a:extLst>
                    <a:ext uri="{FF2B5EF4-FFF2-40B4-BE49-F238E27FC236}">
                      <a16:creationId xmlns:a16="http://schemas.microsoft.com/office/drawing/2014/main" id="{B37B5258-A5F1-62C2-4208-DAFB76C0F718}"/>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5" name="Line 44">
                  <a:extLst>
                    <a:ext uri="{FF2B5EF4-FFF2-40B4-BE49-F238E27FC236}">
                      <a16:creationId xmlns:a16="http://schemas.microsoft.com/office/drawing/2014/main" id="{7E206A65-872D-34C5-B470-7468EA7265EE}"/>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2986" name="Line 45">
                <a:extLst>
                  <a:ext uri="{FF2B5EF4-FFF2-40B4-BE49-F238E27FC236}">
                    <a16:creationId xmlns:a16="http://schemas.microsoft.com/office/drawing/2014/main" id="{9A6BAF96-28E0-8D2D-8CD3-5373A26C7F41}"/>
                  </a:ext>
                </a:extLst>
              </p:cNvPr>
              <p:cNvSpPr>
                <a:spLocks noChangeShapeType="1"/>
              </p:cNvSpPr>
              <p:nvPr/>
            </p:nvSpPr>
            <p:spPr bwMode="auto">
              <a:xfrm flipH="1" flipV="1">
                <a:off x="3005" y="1240"/>
                <a:ext cx="0" cy="4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7" name="Line 46">
                <a:extLst>
                  <a:ext uri="{FF2B5EF4-FFF2-40B4-BE49-F238E27FC236}">
                    <a16:creationId xmlns:a16="http://schemas.microsoft.com/office/drawing/2014/main" id="{CFDCD5AB-B6B7-D017-4708-7252D76308FE}"/>
                  </a:ext>
                </a:extLst>
              </p:cNvPr>
              <p:cNvSpPr>
                <a:spLocks noChangeShapeType="1"/>
              </p:cNvSpPr>
              <p:nvPr/>
            </p:nvSpPr>
            <p:spPr bwMode="auto">
              <a:xfrm flipV="1">
                <a:off x="2603" y="1268"/>
                <a:ext cx="0" cy="4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8" name="Line 47">
                <a:extLst>
                  <a:ext uri="{FF2B5EF4-FFF2-40B4-BE49-F238E27FC236}">
                    <a16:creationId xmlns:a16="http://schemas.microsoft.com/office/drawing/2014/main" id="{E6337CDC-5CDD-7167-B4D0-5288BBAEAFFA}"/>
                  </a:ext>
                </a:extLst>
              </p:cNvPr>
              <p:cNvSpPr>
                <a:spLocks noChangeShapeType="1"/>
              </p:cNvSpPr>
              <p:nvPr/>
            </p:nvSpPr>
            <p:spPr bwMode="auto">
              <a:xfrm flipH="1" flipV="1">
                <a:off x="1610" y="1268"/>
                <a:ext cx="1" cy="4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89" name="Line 48">
                <a:extLst>
                  <a:ext uri="{FF2B5EF4-FFF2-40B4-BE49-F238E27FC236}">
                    <a16:creationId xmlns:a16="http://schemas.microsoft.com/office/drawing/2014/main" id="{A94678C1-852B-F632-0EF8-33B1686AB31E}"/>
                  </a:ext>
                </a:extLst>
              </p:cNvPr>
              <p:cNvSpPr>
                <a:spLocks noChangeShapeType="1"/>
              </p:cNvSpPr>
              <p:nvPr/>
            </p:nvSpPr>
            <p:spPr bwMode="auto">
              <a:xfrm flipV="1">
                <a:off x="1213" y="1256"/>
                <a:ext cx="0" cy="43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90" name="Line 49">
                <a:extLst>
                  <a:ext uri="{FF2B5EF4-FFF2-40B4-BE49-F238E27FC236}">
                    <a16:creationId xmlns:a16="http://schemas.microsoft.com/office/drawing/2014/main" id="{C02D6338-2C25-0126-086E-B9370C825ACA}"/>
                  </a:ext>
                </a:extLst>
              </p:cNvPr>
              <p:cNvSpPr>
                <a:spLocks noChangeShapeType="1"/>
              </p:cNvSpPr>
              <p:nvPr/>
            </p:nvSpPr>
            <p:spPr bwMode="auto">
              <a:xfrm flipH="1" flipV="1">
                <a:off x="2170" y="1280"/>
                <a:ext cx="3" cy="36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91" name="Line 50">
                <a:extLst>
                  <a:ext uri="{FF2B5EF4-FFF2-40B4-BE49-F238E27FC236}">
                    <a16:creationId xmlns:a16="http://schemas.microsoft.com/office/drawing/2014/main" id="{FBACAD14-263F-8A48-FACD-3DACEA8008CF}"/>
                  </a:ext>
                </a:extLst>
              </p:cNvPr>
              <p:cNvSpPr>
                <a:spLocks noChangeShapeType="1"/>
              </p:cNvSpPr>
              <p:nvPr/>
            </p:nvSpPr>
            <p:spPr bwMode="auto">
              <a:xfrm flipH="1">
                <a:off x="438" y="1034"/>
                <a:ext cx="0" cy="6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92" name="Rectangle 51">
                <a:extLst>
                  <a:ext uri="{FF2B5EF4-FFF2-40B4-BE49-F238E27FC236}">
                    <a16:creationId xmlns:a16="http://schemas.microsoft.com/office/drawing/2014/main" id="{DD3021BE-B7AD-E7FA-8523-A485B466196F}"/>
                  </a:ext>
                </a:extLst>
              </p:cNvPr>
              <p:cNvSpPr>
                <a:spLocks noChangeArrowheads="1"/>
              </p:cNvSpPr>
              <p:nvPr/>
            </p:nvSpPr>
            <p:spPr bwMode="auto">
              <a:xfrm>
                <a:off x="410" y="817"/>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2993" name="Line 52">
                <a:extLst>
                  <a:ext uri="{FF2B5EF4-FFF2-40B4-BE49-F238E27FC236}">
                    <a16:creationId xmlns:a16="http://schemas.microsoft.com/office/drawing/2014/main" id="{EE72BC94-9736-4BD9-9E96-442902744B50}"/>
                  </a:ext>
                </a:extLst>
              </p:cNvPr>
              <p:cNvSpPr>
                <a:spLocks noChangeShapeType="1"/>
              </p:cNvSpPr>
              <p:nvPr/>
            </p:nvSpPr>
            <p:spPr bwMode="auto">
              <a:xfrm flipH="1">
                <a:off x="452" y="626"/>
                <a:ext cx="0" cy="2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2994" name="Oval 53">
                <a:extLst>
                  <a:ext uri="{FF2B5EF4-FFF2-40B4-BE49-F238E27FC236}">
                    <a16:creationId xmlns:a16="http://schemas.microsoft.com/office/drawing/2014/main" id="{B0FFADA4-E471-F1D9-3768-003988A37560}"/>
                  </a:ext>
                </a:extLst>
              </p:cNvPr>
              <p:cNvSpPr>
                <a:spLocks noChangeArrowheads="1"/>
              </p:cNvSpPr>
              <p:nvPr/>
            </p:nvSpPr>
            <p:spPr bwMode="auto">
              <a:xfrm>
                <a:off x="351" y="1303"/>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21" name="Rectangle 54" descr="新闻纸">
                <a:extLst>
                  <a:ext uri="{FF2B5EF4-FFF2-40B4-BE49-F238E27FC236}">
                    <a16:creationId xmlns:a16="http://schemas.microsoft.com/office/drawing/2014/main" id="{D21AC548-5E8B-E488-9F57-6DA889F0D2CE}"/>
                  </a:ext>
                </a:extLst>
              </p:cNvPr>
              <p:cNvSpPr>
                <a:spLocks noChangeArrowheads="1"/>
              </p:cNvSpPr>
              <p:nvPr/>
            </p:nvSpPr>
            <p:spPr bwMode="auto">
              <a:xfrm>
                <a:off x="237" y="1070"/>
                <a:ext cx="228" cy="327"/>
              </a:xfrm>
              <a:prstGeom prst="rect">
                <a:avLst/>
              </a:prstGeom>
              <a:noFill/>
              <a:ln w="38100">
                <a:noFill/>
                <a:miter lim="800000"/>
              </a:ln>
              <a:effectLst/>
            </p:spPr>
            <p:txBody>
              <a:bodyPr wrap="none" lIns="90000" tIns="46800" rIns="90000" bIns="46800" anchor="ctr">
                <a:spAutoFit/>
              </a:bodyPr>
              <a:lstStyle/>
              <a:p>
                <a:pPr algn="ctr">
                  <a:spcBef>
                    <a:spcPct val="50000"/>
                  </a:spcBef>
                </a:pP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122" name="Rectangle 55">
                <a:extLst>
                  <a:ext uri="{FF2B5EF4-FFF2-40B4-BE49-F238E27FC236}">
                    <a16:creationId xmlns:a16="http://schemas.microsoft.com/office/drawing/2014/main" id="{6611CE80-2C34-F100-2A4F-7D7A284076D5}"/>
                  </a:ext>
                </a:extLst>
              </p:cNvPr>
              <p:cNvSpPr>
                <a:spLocks noChangeArrowheads="1"/>
              </p:cNvSpPr>
              <p:nvPr/>
            </p:nvSpPr>
            <p:spPr bwMode="auto">
              <a:xfrm>
                <a:off x="226" y="1376"/>
                <a:ext cx="230" cy="327"/>
              </a:xfrm>
              <a:prstGeom prst="rect">
                <a:avLst/>
              </a:prstGeom>
              <a:noFill/>
              <a:ln w="9525">
                <a:noFill/>
                <a:miter lim="800000"/>
              </a:ln>
              <a:effectLst/>
            </p:spPr>
            <p:txBody>
              <a:bodyPr wrap="none">
                <a:spAutoFit/>
              </a:bodyPr>
              <a:lstStyle/>
              <a:p>
                <a:pPr algn="ctr"/>
                <a:r>
                  <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cs typeface="+mn-cs"/>
                  </a:rPr>
                  <a:t>-</a:t>
                </a:r>
                <a:endParaRPr lang="en-US" altLang="zh-CN" b="1" i="0" noProof="1">
                  <a:solidFill>
                    <a:schemeClr val="accent2"/>
                  </a:solidFill>
                  <a:effectLst>
                    <a:outerShdw blurRad="38100" dist="38100" dir="2700000">
                      <a:srgbClr val="000000"/>
                    </a:outerShdw>
                  </a:effectLst>
                  <a:latin typeface="宋体" panose="02010600030101010101" pitchFamily="2" charset="-122"/>
                  <a:ea typeface="宋体" panose="02010600030101010101" pitchFamily="2" charset="-122"/>
                </a:endParaRPr>
              </a:p>
            </p:txBody>
          </p:sp>
          <p:sp>
            <p:nvSpPr>
              <p:cNvPr id="123" name="Text Box 56">
                <a:extLst>
                  <a:ext uri="{FF2B5EF4-FFF2-40B4-BE49-F238E27FC236}">
                    <a16:creationId xmlns:a16="http://schemas.microsoft.com/office/drawing/2014/main" id="{F04E89EB-3B38-C13D-CA2B-2AB092B6309E}"/>
                  </a:ext>
                </a:extLst>
              </p:cNvPr>
              <p:cNvSpPr txBox="1">
                <a:spLocks noChangeArrowheads="1"/>
              </p:cNvSpPr>
              <p:nvPr/>
            </p:nvSpPr>
            <p:spPr bwMode="auto">
              <a:xfrm>
                <a:off x="74" y="755"/>
                <a:ext cx="425" cy="288"/>
              </a:xfrm>
              <a:prstGeom prst="rect">
                <a:avLst/>
              </a:prstGeom>
              <a:noFill/>
              <a:ln w="38100">
                <a:noFill/>
                <a:miter lim="800000"/>
                <a:headEnd type="none" w="sm" len="sm"/>
                <a:tailEnd type="none" w="med" len="lg"/>
              </a:ln>
              <a:effectLst/>
            </p:spPr>
            <p:txBody>
              <a:bodyPr lIns="90000" tIns="46800" rIns="90000" bIns="46800" anchor="ctr">
                <a:spAutoFit/>
              </a:bodyPr>
              <a:lstStyle/>
              <a:p>
                <a:pPr algn="ctr">
                  <a:spcBef>
                    <a:spcPct val="50000"/>
                  </a:spcBef>
                  <a:defRPr/>
                </a:pPr>
                <a:r>
                  <a:rPr kumimoji="1" lang="en-US" altLang="zh-CN" sz="2400" b="1">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S</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82998" name="Oval 57">
                <a:extLst>
                  <a:ext uri="{FF2B5EF4-FFF2-40B4-BE49-F238E27FC236}">
                    <a16:creationId xmlns:a16="http://schemas.microsoft.com/office/drawing/2014/main" id="{76C3B211-498B-E20C-78C3-AE441195ABB6}"/>
                  </a:ext>
                </a:extLst>
              </p:cNvPr>
              <p:cNvSpPr>
                <a:spLocks noChangeArrowheads="1"/>
              </p:cNvSpPr>
              <p:nvPr/>
            </p:nvSpPr>
            <p:spPr bwMode="auto">
              <a:xfrm>
                <a:off x="2151" y="1637"/>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82999" name="Object 58">
                <a:extLst>
                  <a:ext uri="{FF2B5EF4-FFF2-40B4-BE49-F238E27FC236}">
                    <a16:creationId xmlns:a16="http://schemas.microsoft.com/office/drawing/2014/main" id="{8362423F-C452-65E9-3A99-E88368C4C8CB}"/>
                  </a:ext>
                </a:extLst>
              </p:cNvPr>
              <p:cNvGraphicFramePr>
                <a:graphicFrameLocks/>
              </p:cNvGraphicFramePr>
              <p:nvPr/>
            </p:nvGraphicFramePr>
            <p:xfrm>
              <a:off x="504" y="988"/>
              <a:ext cx="181" cy="295"/>
            </p:xfrm>
            <a:graphic>
              <a:graphicData uri="http://schemas.openxmlformats.org/presentationml/2006/ole">
                <mc:AlternateContent xmlns:mc="http://schemas.openxmlformats.org/markup-compatibility/2006">
                  <mc:Choice xmlns:v="urn:schemas-microsoft-com:vml" Requires="v">
                    <p:oleObj r:id="rId3" imgW="190417" imgH="241195" progId="Equation.3">
                      <p:embed/>
                    </p:oleObj>
                  </mc:Choice>
                  <mc:Fallback>
                    <p:oleObj r:id="rId3" imgW="190417" imgH="241195" progId="Equation.3">
                      <p:embed/>
                      <p:pic>
                        <p:nvPicPr>
                          <p:cNvPr id="0" name="Object 5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4" y="988"/>
                            <a:ext cx="18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3000" name="Object 59">
                <a:extLst>
                  <a:ext uri="{FF2B5EF4-FFF2-40B4-BE49-F238E27FC236}">
                    <a16:creationId xmlns:a16="http://schemas.microsoft.com/office/drawing/2014/main" id="{7E3EC74B-C4D8-EA38-BFC4-9EF7E4FA6671}"/>
                  </a:ext>
                </a:extLst>
              </p:cNvPr>
              <p:cNvGraphicFramePr>
                <a:graphicFrameLocks/>
              </p:cNvGraphicFramePr>
              <p:nvPr/>
            </p:nvGraphicFramePr>
            <p:xfrm>
              <a:off x="550" y="267"/>
              <a:ext cx="150" cy="293"/>
            </p:xfrm>
            <a:graphic>
              <a:graphicData uri="http://schemas.openxmlformats.org/presentationml/2006/ole">
                <mc:AlternateContent xmlns:mc="http://schemas.openxmlformats.org/markup-compatibility/2006">
                  <mc:Choice xmlns:v="urn:schemas-microsoft-com:vml" Requires="v">
                    <p:oleObj r:id="rId5" imgW="152268" imgH="228402" progId="Equation.3">
                      <p:embed/>
                    </p:oleObj>
                  </mc:Choice>
                  <mc:Fallback>
                    <p:oleObj r:id="rId5" imgW="152268" imgH="228402" progId="Equation.3">
                      <p:embed/>
                      <p:pic>
                        <p:nvPicPr>
                          <p:cNvPr id="0" name="Object 5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0" y="267"/>
                            <a:ext cx="150" cy="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3001" name="Object 60">
                <a:extLst>
                  <a:ext uri="{FF2B5EF4-FFF2-40B4-BE49-F238E27FC236}">
                    <a16:creationId xmlns:a16="http://schemas.microsoft.com/office/drawing/2014/main" id="{22322F05-763E-78ED-9652-2935A2DA7AAB}"/>
                  </a:ext>
                </a:extLst>
              </p:cNvPr>
              <p:cNvGraphicFramePr>
                <a:graphicFrameLocks/>
              </p:cNvGraphicFramePr>
              <p:nvPr/>
            </p:nvGraphicFramePr>
            <p:xfrm>
              <a:off x="1352" y="260"/>
              <a:ext cx="177" cy="313"/>
            </p:xfrm>
            <a:graphic>
              <a:graphicData uri="http://schemas.openxmlformats.org/presentationml/2006/ole">
                <mc:AlternateContent xmlns:mc="http://schemas.openxmlformats.org/markup-compatibility/2006">
                  <mc:Choice xmlns:v="urn:schemas-microsoft-com:vml" Requires="v">
                    <p:oleObj r:id="rId7" imgW="177492" imgH="240882" progId="Equation.3">
                      <p:embed/>
                    </p:oleObj>
                  </mc:Choice>
                  <mc:Fallback>
                    <p:oleObj r:id="rId7" imgW="177492" imgH="240882" progId="Equation.3">
                      <p:embed/>
                      <p:pic>
                        <p:nvPicPr>
                          <p:cNvPr id="0" name="Object 6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352" y="260"/>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3002" name="Object 61">
                <a:extLst>
                  <a:ext uri="{FF2B5EF4-FFF2-40B4-BE49-F238E27FC236}">
                    <a16:creationId xmlns:a16="http://schemas.microsoft.com/office/drawing/2014/main" id="{CAAEDFCB-0FB7-7658-3396-E6049C1F84D9}"/>
                  </a:ext>
                </a:extLst>
              </p:cNvPr>
              <p:cNvGraphicFramePr>
                <a:graphicFrameLocks/>
              </p:cNvGraphicFramePr>
              <p:nvPr/>
            </p:nvGraphicFramePr>
            <p:xfrm>
              <a:off x="2163" y="239"/>
              <a:ext cx="223" cy="308"/>
            </p:xfrm>
            <a:graphic>
              <a:graphicData uri="http://schemas.openxmlformats.org/presentationml/2006/ole">
                <mc:AlternateContent xmlns:mc="http://schemas.openxmlformats.org/markup-compatibility/2006">
                  <mc:Choice xmlns:v="urn:schemas-microsoft-com:vml" Requires="v">
                    <p:oleObj r:id="rId9" imgW="228501" imgH="241195" progId="Equation.3">
                      <p:embed/>
                    </p:oleObj>
                  </mc:Choice>
                  <mc:Fallback>
                    <p:oleObj r:id="rId9" imgW="228501" imgH="241195" progId="Equation.3">
                      <p:embed/>
                      <p:pic>
                        <p:nvPicPr>
                          <p:cNvPr id="0" name="Object 6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63" y="239"/>
                            <a:ext cx="223"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3003" name="Object 62">
                <a:extLst>
                  <a:ext uri="{FF2B5EF4-FFF2-40B4-BE49-F238E27FC236}">
                    <a16:creationId xmlns:a16="http://schemas.microsoft.com/office/drawing/2014/main" id="{9763049E-B953-4F73-B98F-BE0125F98F5C}"/>
                  </a:ext>
                </a:extLst>
              </p:cNvPr>
              <p:cNvGraphicFramePr>
                <a:graphicFrameLocks/>
              </p:cNvGraphicFramePr>
              <p:nvPr/>
            </p:nvGraphicFramePr>
            <p:xfrm>
              <a:off x="3068" y="985"/>
              <a:ext cx="181" cy="283"/>
            </p:xfrm>
            <a:graphic>
              <a:graphicData uri="http://schemas.openxmlformats.org/presentationml/2006/ole">
                <mc:AlternateContent xmlns:mc="http://schemas.openxmlformats.org/markup-compatibility/2006">
                  <mc:Choice xmlns:v="urn:schemas-microsoft-com:vml" Requires="v">
                    <p:oleObj r:id="rId11" imgW="203024" imgH="241091" progId="Equation.3">
                      <p:embed/>
                    </p:oleObj>
                  </mc:Choice>
                  <mc:Fallback>
                    <p:oleObj r:id="rId11" imgW="203024" imgH="241091" progId="Equation.3">
                      <p:embed/>
                      <p:pic>
                        <p:nvPicPr>
                          <p:cNvPr id="0" name="Object 62"/>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68" y="985"/>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3004" name="Object 63">
                <a:extLst>
                  <a:ext uri="{FF2B5EF4-FFF2-40B4-BE49-F238E27FC236}">
                    <a16:creationId xmlns:a16="http://schemas.microsoft.com/office/drawing/2014/main" id="{342A3BD6-8DC9-015B-743C-A46FB0B2BBAC}"/>
                  </a:ext>
                </a:extLst>
              </p:cNvPr>
              <p:cNvGraphicFramePr>
                <a:graphicFrameLocks/>
              </p:cNvGraphicFramePr>
              <p:nvPr/>
            </p:nvGraphicFramePr>
            <p:xfrm>
              <a:off x="1903" y="731"/>
              <a:ext cx="186" cy="313"/>
            </p:xfrm>
            <a:graphic>
              <a:graphicData uri="http://schemas.openxmlformats.org/presentationml/2006/ole">
                <mc:AlternateContent xmlns:mc="http://schemas.openxmlformats.org/markup-compatibility/2006">
                  <mc:Choice xmlns:v="urn:schemas-microsoft-com:vml" Requires="v">
                    <p:oleObj r:id="rId13" imgW="241195" imgH="241195" progId="Equation.3">
                      <p:embed/>
                    </p:oleObj>
                  </mc:Choice>
                  <mc:Fallback>
                    <p:oleObj r:id="rId13" imgW="241195" imgH="241195" progId="Equation.3">
                      <p:embed/>
                      <p:pic>
                        <p:nvPicPr>
                          <p:cNvPr id="0" name="Object 63"/>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903" y="731"/>
                            <a:ext cx="18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3005" name="Line 64">
                <a:extLst>
                  <a:ext uri="{FF2B5EF4-FFF2-40B4-BE49-F238E27FC236}">
                    <a16:creationId xmlns:a16="http://schemas.microsoft.com/office/drawing/2014/main" id="{4C49FFF7-DA34-E7FB-09B6-5748CBAB1681}"/>
                  </a:ext>
                </a:extLst>
              </p:cNvPr>
              <p:cNvSpPr>
                <a:spLocks noChangeShapeType="1"/>
              </p:cNvSpPr>
              <p:nvPr/>
            </p:nvSpPr>
            <p:spPr bwMode="auto">
              <a:xfrm flipV="1">
                <a:off x="494" y="547"/>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83006" name="Object 65">
                <a:extLst>
                  <a:ext uri="{FF2B5EF4-FFF2-40B4-BE49-F238E27FC236}">
                    <a16:creationId xmlns:a16="http://schemas.microsoft.com/office/drawing/2014/main" id="{1ED763CB-D9F6-5488-7F85-1EE8C27241B2}"/>
                  </a:ext>
                </a:extLst>
              </p:cNvPr>
              <p:cNvGraphicFramePr>
                <a:graphicFrameLocks/>
              </p:cNvGraphicFramePr>
              <p:nvPr/>
            </p:nvGraphicFramePr>
            <p:xfrm>
              <a:off x="125" y="1243"/>
              <a:ext cx="205" cy="295"/>
            </p:xfrm>
            <a:graphic>
              <a:graphicData uri="http://schemas.openxmlformats.org/presentationml/2006/ole">
                <mc:AlternateContent xmlns:mc="http://schemas.openxmlformats.org/markup-compatibility/2006">
                  <mc:Choice xmlns:v="urn:schemas-microsoft-com:vml" Requires="v">
                    <p:oleObj r:id="rId15" imgW="215619" imgH="240986" progId="Equation.3">
                      <p:embed/>
                    </p:oleObj>
                  </mc:Choice>
                  <mc:Fallback>
                    <p:oleObj r:id="rId15" imgW="215619" imgH="240986" progId="Equation.3">
                      <p:embed/>
                      <p:pic>
                        <p:nvPicPr>
                          <p:cNvPr id="0" name="Object 65"/>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5" y="1243"/>
                            <a:ext cx="20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
          <p:nvSpPr>
            <p:cNvPr id="83007" name="Line 36">
              <a:extLst>
                <a:ext uri="{FF2B5EF4-FFF2-40B4-BE49-F238E27FC236}">
                  <a16:creationId xmlns:a16="http://schemas.microsoft.com/office/drawing/2014/main" id="{4EF047C5-A8ED-2B60-B9E8-BDED82228EEF}"/>
                </a:ext>
              </a:extLst>
            </p:cNvPr>
            <p:cNvSpPr>
              <a:spLocks noChangeShapeType="1"/>
            </p:cNvSpPr>
            <p:nvPr/>
          </p:nvSpPr>
          <p:spPr bwMode="auto">
            <a:xfrm flipV="1">
              <a:off x="1473200" y="4495800"/>
              <a:ext cx="0" cy="5794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008" name="Rectangle 39">
              <a:extLst>
                <a:ext uri="{FF2B5EF4-FFF2-40B4-BE49-F238E27FC236}">
                  <a16:creationId xmlns:a16="http://schemas.microsoft.com/office/drawing/2014/main" id="{A6AA6AB1-169B-AC4D-7639-5DA2C860B404}"/>
                </a:ext>
              </a:extLst>
            </p:cNvPr>
            <p:cNvSpPr>
              <a:spLocks noChangeArrowheads="1"/>
            </p:cNvSpPr>
            <p:nvPr/>
          </p:nvSpPr>
          <p:spPr bwMode="auto">
            <a:xfrm>
              <a:off x="1416050" y="5100637"/>
              <a:ext cx="144463" cy="40798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3009" name="Line 48">
              <a:extLst>
                <a:ext uri="{FF2B5EF4-FFF2-40B4-BE49-F238E27FC236}">
                  <a16:creationId xmlns:a16="http://schemas.microsoft.com/office/drawing/2014/main" id="{CC76E0B3-2755-7F50-3CFA-82819C226791}"/>
                </a:ext>
              </a:extLst>
            </p:cNvPr>
            <p:cNvSpPr>
              <a:spLocks noChangeShapeType="1"/>
            </p:cNvSpPr>
            <p:nvPr/>
          </p:nvSpPr>
          <p:spPr bwMode="auto">
            <a:xfrm flipV="1">
              <a:off x="1474788" y="5534025"/>
              <a:ext cx="0" cy="6840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43" name="Text Box 28">
              <a:extLst>
                <a:ext uri="{FF2B5EF4-FFF2-40B4-BE49-F238E27FC236}">
                  <a16:creationId xmlns:a16="http://schemas.microsoft.com/office/drawing/2014/main" id="{0EAFDA95-813A-839A-5C9F-F58DF0BFDF28}"/>
                </a:ext>
              </a:extLst>
            </p:cNvPr>
            <p:cNvSpPr txBox="1">
              <a:spLocks noChangeArrowheads="1"/>
            </p:cNvSpPr>
            <p:nvPr/>
          </p:nvSpPr>
          <p:spPr bwMode="auto">
            <a:xfrm>
              <a:off x="1416050" y="5105400"/>
              <a:ext cx="739775" cy="463550"/>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sz="2400" b="1" dirty="0">
                  <a:solidFill>
                    <a:schemeClr val="tx1"/>
                  </a:solidFill>
                  <a:effectLst>
                    <a:outerShdw blurRad="38100" dist="38100" dir="2700000" algn="tl">
                      <a:srgbClr val="C0C0C0"/>
                    </a:outerShdw>
                  </a:effectLst>
                  <a:ea typeface="楷体_GB2312" pitchFamily="49" charset="-122"/>
                  <a:cs typeface="+mn-cs"/>
                </a:rPr>
                <a:t>R</a:t>
              </a:r>
              <a:r>
                <a:rPr kumimoji="1" lang="en-US" altLang="zh-CN" sz="2400" b="1" i="0" baseline="-25000" dirty="0">
                  <a:solidFill>
                    <a:schemeClr val="tx1"/>
                  </a:solidFill>
                  <a:effectLst>
                    <a:outerShdw blurRad="38100" dist="38100" dir="2700000" algn="tl">
                      <a:srgbClr val="C0C0C0"/>
                    </a:outerShdw>
                  </a:effectLst>
                  <a:ea typeface="楷体_GB2312" pitchFamily="49" charset="-122"/>
                  <a:cs typeface="+mn-cs"/>
                </a:rPr>
                <a:t>B1</a:t>
              </a:r>
              <a:endParaRPr kumimoji="1" lang="en-US" altLang="zh-CN" sz="2400" b="1" i="0" dirty="0">
                <a:solidFill>
                  <a:schemeClr val="tx1"/>
                </a:solidFill>
                <a:effectLst>
                  <a:outerShdw blurRad="38100" dist="38100" dir="2700000" algn="tl">
                    <a:srgbClr val="C0C0C0"/>
                  </a:outerShdw>
                </a:effectLst>
                <a:ea typeface="楷体_GB2312" pitchFamily="49" charset="-122"/>
                <a:cs typeface="+mn-cs"/>
              </a:endParaRPr>
            </a:p>
          </p:txBody>
        </p:sp>
      </p:grpSp>
      <p:graphicFrame>
        <p:nvGraphicFramePr>
          <p:cNvPr id="253961" name="Object 6">
            <a:extLst>
              <a:ext uri="{FF2B5EF4-FFF2-40B4-BE49-F238E27FC236}">
                <a16:creationId xmlns:a16="http://schemas.microsoft.com/office/drawing/2014/main" id="{ED456FD8-DF23-0131-A5B0-84A8302D800D}"/>
              </a:ext>
            </a:extLst>
          </p:cNvPr>
          <p:cNvGraphicFramePr>
            <a:graphicFrameLocks/>
          </p:cNvGraphicFramePr>
          <p:nvPr/>
        </p:nvGraphicFramePr>
        <p:xfrm>
          <a:off x="1371600" y="3917950"/>
          <a:ext cx="2400300" cy="1120775"/>
        </p:xfrm>
        <a:graphic>
          <a:graphicData uri="http://schemas.openxmlformats.org/presentationml/2006/ole">
            <mc:AlternateContent xmlns:mc="http://schemas.openxmlformats.org/markup-compatibility/2006">
              <mc:Choice xmlns:v="urn:schemas-microsoft-com:vml" Requires="v">
                <p:oleObj r:id="rId17" imgW="787058" imgH="431613" progId="Equation.3">
                  <p:embed/>
                </p:oleObj>
              </mc:Choice>
              <mc:Fallback>
                <p:oleObj r:id="rId17" imgW="787058" imgH="431613" progId="Equation.3">
                  <p:embed/>
                  <p:pic>
                    <p:nvPicPr>
                      <p:cNvPr id="0" name="Object 6"/>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371600" y="3917950"/>
                        <a:ext cx="2400300" cy="1120775"/>
                      </a:xfrm>
                      <a:prstGeom prst="rect">
                        <a:avLst/>
                      </a:prstGeom>
                      <a:gradFill rotWithShape="0">
                        <a:gsLst>
                          <a:gs pos="0">
                            <a:srgbClr val="FFFFFF"/>
                          </a:gs>
                          <a:gs pos="50000">
                            <a:srgbClr val="FFCC99"/>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53962" name="Object 10">
            <a:extLst>
              <a:ext uri="{FF2B5EF4-FFF2-40B4-BE49-F238E27FC236}">
                <a16:creationId xmlns:a16="http://schemas.microsoft.com/office/drawing/2014/main" id="{2DE7635A-F0A5-69A0-946F-25CE6E521D5F}"/>
              </a:ext>
            </a:extLst>
          </p:cNvPr>
          <p:cNvGraphicFramePr>
            <a:graphicFrameLocks/>
          </p:cNvGraphicFramePr>
          <p:nvPr/>
        </p:nvGraphicFramePr>
        <p:xfrm>
          <a:off x="4405313" y="4273550"/>
          <a:ext cx="2033587" cy="581025"/>
        </p:xfrm>
        <a:graphic>
          <a:graphicData uri="http://schemas.openxmlformats.org/presentationml/2006/ole">
            <mc:AlternateContent xmlns:mc="http://schemas.openxmlformats.org/markup-compatibility/2006">
              <mc:Choice xmlns:v="urn:schemas-microsoft-com:vml" Requires="v">
                <p:oleObj r:id="rId19" imgW="761669" imgH="228501" progId="Equation.3">
                  <p:embed/>
                </p:oleObj>
              </mc:Choice>
              <mc:Fallback>
                <p:oleObj r:id="rId19" imgW="761669" imgH="228501" progId="Equation.3">
                  <p:embed/>
                  <p:pic>
                    <p:nvPicPr>
                      <p:cNvPr id="0" name="Object 10"/>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405313" y="4273550"/>
                        <a:ext cx="2033587" cy="581025"/>
                      </a:xfrm>
                      <a:prstGeom prst="rect">
                        <a:avLst/>
                      </a:prstGeom>
                      <a:gradFill rotWithShape="1">
                        <a:gsLst>
                          <a:gs pos="0">
                            <a:srgbClr val="FFFFFF"/>
                          </a:gs>
                          <a:gs pos="50000">
                            <a:srgbClr val="CCFFFF"/>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253963" name="Object 11">
            <a:extLst>
              <a:ext uri="{FF2B5EF4-FFF2-40B4-BE49-F238E27FC236}">
                <a16:creationId xmlns:a16="http://schemas.microsoft.com/office/drawing/2014/main" id="{75CCEEFE-84A1-774E-6493-256BF77D6D86}"/>
              </a:ext>
            </a:extLst>
          </p:cNvPr>
          <p:cNvGraphicFramePr>
            <a:graphicFrameLocks/>
          </p:cNvGraphicFramePr>
          <p:nvPr/>
        </p:nvGraphicFramePr>
        <p:xfrm>
          <a:off x="1346200" y="5251450"/>
          <a:ext cx="1447800" cy="601663"/>
        </p:xfrm>
        <a:graphic>
          <a:graphicData uri="http://schemas.openxmlformats.org/presentationml/2006/ole">
            <mc:AlternateContent xmlns:mc="http://schemas.openxmlformats.org/markup-compatibility/2006">
              <mc:Choice xmlns:v="urn:schemas-microsoft-com:vml" Requires="v">
                <p:oleObj r:id="rId21" imgW="482391" imgH="228501" progId="Equation.3">
                  <p:embed/>
                </p:oleObj>
              </mc:Choice>
              <mc:Fallback>
                <p:oleObj r:id="rId21" imgW="482391" imgH="228501" progId="Equation.3">
                  <p:embed/>
                  <p:pic>
                    <p:nvPicPr>
                      <p:cNvPr id="0" name="Object 11"/>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1346200" y="5251450"/>
                        <a:ext cx="1447800" cy="601663"/>
                      </a:xfrm>
                      <a:prstGeom prst="rect">
                        <a:avLst/>
                      </a:prstGeom>
                      <a:gradFill rotWithShape="1">
                        <a:gsLst>
                          <a:gs pos="0">
                            <a:srgbClr val="FFFFFF"/>
                          </a:gs>
                          <a:gs pos="50000">
                            <a:srgbClr val="CCFFFF"/>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53961"/>
                                        </p:tgtEl>
                                        <p:attrNameLst>
                                          <p:attrName>style.visibility</p:attrName>
                                        </p:attrNameLst>
                                      </p:cBhvr>
                                      <p:to>
                                        <p:strVal val="visible"/>
                                      </p:to>
                                    </p:set>
                                    <p:animEffect transition="in" filter="blinds(horizontal)">
                                      <p:cBhvr>
                                        <p:cTn id="7" dur="500"/>
                                        <p:tgtEl>
                                          <p:spTgt spid="25396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3962"/>
                                        </p:tgtEl>
                                        <p:attrNameLst>
                                          <p:attrName>style.visibility</p:attrName>
                                        </p:attrNameLst>
                                      </p:cBhvr>
                                      <p:to>
                                        <p:strVal val="visible"/>
                                      </p:to>
                                    </p:set>
                                    <p:animEffect transition="in" filter="blinds(horizontal)">
                                      <p:cBhvr>
                                        <p:cTn id="12" dur="500"/>
                                        <p:tgtEl>
                                          <p:spTgt spid="2539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53963"/>
                                        </p:tgtEl>
                                        <p:attrNameLst>
                                          <p:attrName>style.visibility</p:attrName>
                                        </p:attrNameLst>
                                      </p:cBhvr>
                                      <p:to>
                                        <p:strVal val="visible"/>
                                      </p:to>
                                    </p:set>
                                    <p:animEffect transition="in" filter="blinds(horizontal)">
                                      <p:cBhvr>
                                        <p:cTn id="17" dur="500"/>
                                        <p:tgtEl>
                                          <p:spTgt spid="2539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3970" name="AutoShape 31">
            <a:hlinkClick r:id="" action="ppaction://hlinkshowjump?jump=previousslide"/>
            <a:extLst>
              <a:ext uri="{FF2B5EF4-FFF2-40B4-BE49-F238E27FC236}">
                <a16:creationId xmlns:a16="http://schemas.microsoft.com/office/drawing/2014/main" id="{478528B8-B11B-913E-1B86-3D8C19FAFF86}"/>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3971" name="AutoShape 32">
            <a:hlinkClick r:id="" action="ppaction://hlinkshowjump?jump=nextslide"/>
            <a:extLst>
              <a:ext uri="{FF2B5EF4-FFF2-40B4-BE49-F238E27FC236}">
                <a16:creationId xmlns:a16="http://schemas.microsoft.com/office/drawing/2014/main" id="{7AE22C43-E938-E9B4-721D-21E05222C4F7}"/>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3972" name="AutoShape 33">
            <a:hlinkClick r:id="" action="ppaction://hlinkshowjump?jump=firstslide"/>
            <a:extLst>
              <a:ext uri="{FF2B5EF4-FFF2-40B4-BE49-F238E27FC236}">
                <a16:creationId xmlns:a16="http://schemas.microsoft.com/office/drawing/2014/main" id="{FF6A804A-7078-6218-34C7-8CFC49E779AC}"/>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3973" name="AutoShape 34">
            <a:hlinkClick r:id="" action="ppaction://hlinkshowjump?jump=lastslideviewed"/>
            <a:extLst>
              <a:ext uri="{FF2B5EF4-FFF2-40B4-BE49-F238E27FC236}">
                <a16:creationId xmlns:a16="http://schemas.microsoft.com/office/drawing/2014/main" id="{9CD9791E-71AC-B464-0E39-83D5249B0889}"/>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83974" name="组合 1">
            <a:extLst>
              <a:ext uri="{FF2B5EF4-FFF2-40B4-BE49-F238E27FC236}">
                <a16:creationId xmlns:a16="http://schemas.microsoft.com/office/drawing/2014/main" id="{19553D58-9BDB-8301-9715-4DFEBF67B105}"/>
              </a:ext>
            </a:extLst>
          </p:cNvPr>
          <p:cNvGrpSpPr>
            <a:grpSpLocks/>
          </p:cNvGrpSpPr>
          <p:nvPr/>
        </p:nvGrpSpPr>
        <p:grpSpPr bwMode="auto">
          <a:xfrm>
            <a:off x="720725" y="2671763"/>
            <a:ext cx="4722813" cy="3567112"/>
            <a:chOff x="4223" y="723"/>
            <a:chExt cx="7436" cy="5616"/>
          </a:xfrm>
        </p:grpSpPr>
        <p:sp>
          <p:nvSpPr>
            <p:cNvPr id="83975" name="Text Box 35">
              <a:extLst>
                <a:ext uri="{FF2B5EF4-FFF2-40B4-BE49-F238E27FC236}">
                  <a16:creationId xmlns:a16="http://schemas.microsoft.com/office/drawing/2014/main" id="{5AFB36A4-4A90-9C30-94EB-8C9FC3067618}"/>
                </a:ext>
              </a:extLst>
            </p:cNvPr>
            <p:cNvSpPr txBox="1">
              <a:spLocks noChangeArrowheads="1"/>
            </p:cNvSpPr>
            <p:nvPr/>
          </p:nvSpPr>
          <p:spPr bwMode="auto">
            <a:xfrm>
              <a:off x="6852" y="2352"/>
              <a:ext cx="1055" cy="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3399"/>
                  </a:solidFill>
                  <a:ea typeface="楷体_GB2312" pitchFamily="49" charset="-122"/>
                </a:rPr>
                <a:t>V</a:t>
              </a:r>
              <a:r>
                <a:rPr lang="en-US" altLang="zh-CN" b="1" baseline="-25000">
                  <a:solidFill>
                    <a:srgbClr val="003399"/>
                  </a:solidFill>
                  <a:ea typeface="楷体_GB2312" pitchFamily="49" charset="-122"/>
                </a:rPr>
                <a:t>B</a:t>
              </a:r>
              <a:endParaRPr lang="en-US" altLang="zh-CN" b="1">
                <a:solidFill>
                  <a:srgbClr val="003399"/>
                </a:solidFill>
                <a:ea typeface="楷体_GB2312" pitchFamily="49" charset="-122"/>
              </a:endParaRPr>
            </a:p>
          </p:txBody>
        </p:sp>
        <p:sp>
          <p:nvSpPr>
            <p:cNvPr id="83976" name="Text Box 36">
              <a:extLst>
                <a:ext uri="{FF2B5EF4-FFF2-40B4-BE49-F238E27FC236}">
                  <a16:creationId xmlns:a16="http://schemas.microsoft.com/office/drawing/2014/main" id="{9EA9DE2D-5EF1-60D2-7BE5-B19F1AE8E5BB}"/>
                </a:ext>
              </a:extLst>
            </p:cNvPr>
            <p:cNvSpPr txBox="1">
              <a:spLocks noChangeArrowheads="1"/>
            </p:cNvSpPr>
            <p:nvPr/>
          </p:nvSpPr>
          <p:spPr bwMode="auto">
            <a:xfrm>
              <a:off x="8405" y="3060"/>
              <a:ext cx="1080" cy="8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003399"/>
                  </a:solidFill>
                  <a:ea typeface="楷体_GB2312" pitchFamily="49" charset="-122"/>
                </a:rPr>
                <a:t>V</a:t>
              </a:r>
              <a:r>
                <a:rPr lang="en-US" altLang="zh-CN" b="1" baseline="-25000">
                  <a:solidFill>
                    <a:srgbClr val="003399"/>
                  </a:solidFill>
                  <a:ea typeface="楷体_GB2312" pitchFamily="49" charset="-122"/>
                </a:rPr>
                <a:t>E</a:t>
              </a:r>
              <a:endParaRPr lang="en-US" altLang="zh-CN" b="1">
                <a:solidFill>
                  <a:srgbClr val="003399"/>
                </a:solidFill>
                <a:ea typeface="楷体_GB2312" pitchFamily="49" charset="-122"/>
              </a:endParaRPr>
            </a:p>
          </p:txBody>
        </p:sp>
        <p:grpSp>
          <p:nvGrpSpPr>
            <p:cNvPr id="83977" name="Group 37">
              <a:extLst>
                <a:ext uri="{FF2B5EF4-FFF2-40B4-BE49-F238E27FC236}">
                  <a16:creationId xmlns:a16="http://schemas.microsoft.com/office/drawing/2014/main" id="{014F2129-E0ED-ED4F-A935-E15FC2146B52}"/>
                </a:ext>
              </a:extLst>
            </p:cNvPr>
            <p:cNvGrpSpPr>
              <a:grpSpLocks/>
            </p:cNvGrpSpPr>
            <p:nvPr/>
          </p:nvGrpSpPr>
          <p:grpSpPr bwMode="auto">
            <a:xfrm>
              <a:off x="4222" y="722"/>
              <a:ext cx="7437" cy="5617"/>
              <a:chOff x="48" y="1065"/>
              <a:chExt cx="2975" cy="2247"/>
            </a:xfrm>
          </p:grpSpPr>
          <p:sp>
            <p:nvSpPr>
              <p:cNvPr id="83978" name="Line 38">
                <a:extLst>
                  <a:ext uri="{FF2B5EF4-FFF2-40B4-BE49-F238E27FC236}">
                    <a16:creationId xmlns:a16="http://schemas.microsoft.com/office/drawing/2014/main" id="{797EACF9-9848-C61A-7DA4-D30F729D4792}"/>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79" name="Text Box 39">
                <a:extLst>
                  <a:ext uri="{FF2B5EF4-FFF2-40B4-BE49-F238E27FC236}">
                    <a16:creationId xmlns:a16="http://schemas.microsoft.com/office/drawing/2014/main" id="{45D229FF-E231-51D1-88CD-6E138B2813F2}"/>
                  </a:ext>
                </a:extLst>
              </p:cNvPr>
              <p:cNvSpPr txBox="1">
                <a:spLocks noChangeArrowheads="1"/>
              </p:cNvSpPr>
              <p:nvPr/>
            </p:nvSpPr>
            <p:spPr bwMode="auto">
              <a:xfrm>
                <a:off x="784" y="1262"/>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83980" name="Line 40">
                <a:extLst>
                  <a:ext uri="{FF2B5EF4-FFF2-40B4-BE49-F238E27FC236}">
                    <a16:creationId xmlns:a16="http://schemas.microsoft.com/office/drawing/2014/main" id="{62C90A2A-E662-17A9-5B31-E49669A03E31}"/>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81" name="Line 41">
                <a:extLst>
                  <a:ext uri="{FF2B5EF4-FFF2-40B4-BE49-F238E27FC236}">
                    <a16:creationId xmlns:a16="http://schemas.microsoft.com/office/drawing/2014/main" id="{E5F97C36-030E-04A6-CF49-A7CE309A2FA7}"/>
                  </a:ext>
                </a:extLst>
              </p:cNvPr>
              <p:cNvSpPr>
                <a:spLocks noChangeShapeType="1"/>
              </p:cNvSpPr>
              <p:nvPr/>
            </p:nvSpPr>
            <p:spPr bwMode="auto">
              <a:xfrm flipH="1" flipV="1">
                <a:off x="1188" y="1097"/>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82" name="Rectangle 42">
                <a:extLst>
                  <a:ext uri="{FF2B5EF4-FFF2-40B4-BE49-F238E27FC236}">
                    <a16:creationId xmlns:a16="http://schemas.microsoft.com/office/drawing/2014/main" id="{380496B0-FFD3-A06E-7394-108FA240927D}"/>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3983" name="Line 43">
                <a:extLst>
                  <a:ext uri="{FF2B5EF4-FFF2-40B4-BE49-F238E27FC236}">
                    <a16:creationId xmlns:a16="http://schemas.microsoft.com/office/drawing/2014/main" id="{504E6AA2-589A-73D9-863B-E68C1362AD97}"/>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84" name="Line 44">
                <a:extLst>
                  <a:ext uri="{FF2B5EF4-FFF2-40B4-BE49-F238E27FC236}">
                    <a16:creationId xmlns:a16="http://schemas.microsoft.com/office/drawing/2014/main" id="{559FFAB3-1F09-DE96-4EAD-DF8BE8F8C8C6}"/>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3985" name="Line 45">
                <a:extLst>
                  <a:ext uri="{FF2B5EF4-FFF2-40B4-BE49-F238E27FC236}">
                    <a16:creationId xmlns:a16="http://schemas.microsoft.com/office/drawing/2014/main" id="{C62BA36A-A86A-95D5-1BC6-2BACB86DB963}"/>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3986" name="Line 46">
                <a:extLst>
                  <a:ext uri="{FF2B5EF4-FFF2-40B4-BE49-F238E27FC236}">
                    <a16:creationId xmlns:a16="http://schemas.microsoft.com/office/drawing/2014/main" id="{78AA3CBA-47CD-1F41-616A-2C0441FC6CEF}"/>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83987" name="Line 47">
                <a:extLst>
                  <a:ext uri="{FF2B5EF4-FFF2-40B4-BE49-F238E27FC236}">
                    <a16:creationId xmlns:a16="http://schemas.microsoft.com/office/drawing/2014/main" id="{55C4A9E2-C9FE-A25C-64B0-65FCC4C2B48B}"/>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3988" name="Line 48">
                <a:extLst>
                  <a:ext uri="{FF2B5EF4-FFF2-40B4-BE49-F238E27FC236}">
                    <a16:creationId xmlns:a16="http://schemas.microsoft.com/office/drawing/2014/main" id="{0462C3F2-BFB5-8B85-1EBE-1D09B7D12AFA}"/>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3989" name="Line 49">
                <a:extLst>
                  <a:ext uri="{FF2B5EF4-FFF2-40B4-BE49-F238E27FC236}">
                    <a16:creationId xmlns:a16="http://schemas.microsoft.com/office/drawing/2014/main" id="{6CB03539-1090-C8AD-6998-56635B7215CA}"/>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3990" name="Line 50">
                <a:extLst>
                  <a:ext uri="{FF2B5EF4-FFF2-40B4-BE49-F238E27FC236}">
                    <a16:creationId xmlns:a16="http://schemas.microsoft.com/office/drawing/2014/main" id="{CEA03A98-EFE6-24F9-083F-46BD62D303B5}"/>
                  </a:ext>
                </a:extLst>
              </p:cNvPr>
              <p:cNvSpPr>
                <a:spLocks noChangeShapeType="1"/>
              </p:cNvSpPr>
              <p:nvPr/>
            </p:nvSpPr>
            <p:spPr bwMode="auto">
              <a:xfrm>
                <a:off x="911" y="2074"/>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3991" name="Line 51">
                <a:extLst>
                  <a:ext uri="{FF2B5EF4-FFF2-40B4-BE49-F238E27FC236}">
                    <a16:creationId xmlns:a16="http://schemas.microsoft.com/office/drawing/2014/main" id="{460CBC72-317A-3444-A9C8-5D5BB3F1AEB6}"/>
                  </a:ext>
                </a:extLst>
              </p:cNvPr>
              <p:cNvSpPr>
                <a:spLocks noChangeShapeType="1"/>
              </p:cNvSpPr>
              <p:nvPr/>
            </p:nvSpPr>
            <p:spPr bwMode="auto">
              <a:xfrm>
                <a:off x="480" y="3142"/>
                <a:ext cx="2142"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3992" name="Line 52">
                <a:extLst>
                  <a:ext uri="{FF2B5EF4-FFF2-40B4-BE49-F238E27FC236}">
                    <a16:creationId xmlns:a16="http://schemas.microsoft.com/office/drawing/2014/main" id="{0B97E4A3-0ED2-BA85-617E-4325FA19A3E5}"/>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3993" name="Rectangle 53">
                <a:extLst>
                  <a:ext uri="{FF2B5EF4-FFF2-40B4-BE49-F238E27FC236}">
                    <a16:creationId xmlns:a16="http://schemas.microsoft.com/office/drawing/2014/main" id="{77F1D7C0-CA2C-566E-8505-68C4479FA9C0}"/>
                  </a:ext>
                </a:extLst>
              </p:cNvPr>
              <p:cNvSpPr>
                <a:spLocks noChangeArrowheads="1"/>
              </p:cNvSpPr>
              <p:nvPr/>
            </p:nvSpPr>
            <p:spPr bwMode="auto">
              <a:xfrm>
                <a:off x="1766"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3994" name="Oval 54">
                <a:extLst>
                  <a:ext uri="{FF2B5EF4-FFF2-40B4-BE49-F238E27FC236}">
                    <a16:creationId xmlns:a16="http://schemas.microsoft.com/office/drawing/2014/main" id="{6D328417-A846-AD75-D6A8-D7C295C6DAB9}"/>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83995" name="Group 55">
                <a:extLst>
                  <a:ext uri="{FF2B5EF4-FFF2-40B4-BE49-F238E27FC236}">
                    <a16:creationId xmlns:a16="http://schemas.microsoft.com/office/drawing/2014/main" id="{5A2DD9C6-330E-7D20-F5A1-64F2F505A5D2}"/>
                  </a:ext>
                </a:extLst>
              </p:cNvPr>
              <p:cNvGrpSpPr>
                <a:grpSpLocks/>
              </p:cNvGrpSpPr>
              <p:nvPr/>
            </p:nvGrpSpPr>
            <p:grpSpPr bwMode="auto">
              <a:xfrm>
                <a:off x="848" y="1951"/>
                <a:ext cx="68" cy="262"/>
                <a:chOff x="3454" y="2018"/>
                <a:chExt cx="96" cy="328"/>
              </a:xfrm>
            </p:grpSpPr>
            <p:sp>
              <p:nvSpPr>
                <p:cNvPr id="83996" name="Line 56">
                  <a:extLst>
                    <a:ext uri="{FF2B5EF4-FFF2-40B4-BE49-F238E27FC236}">
                      <a16:creationId xmlns:a16="http://schemas.microsoft.com/office/drawing/2014/main" id="{4F1ABD94-5848-EEBF-4AAE-5580C30259AD}"/>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3997" name="Line 57">
                  <a:extLst>
                    <a:ext uri="{FF2B5EF4-FFF2-40B4-BE49-F238E27FC236}">
                      <a16:creationId xmlns:a16="http://schemas.microsoft.com/office/drawing/2014/main" id="{4DDCC6AC-8585-C510-B31B-0F36407E11C5}"/>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3998" name="Line 58">
                <a:extLst>
                  <a:ext uri="{FF2B5EF4-FFF2-40B4-BE49-F238E27FC236}">
                    <a16:creationId xmlns:a16="http://schemas.microsoft.com/office/drawing/2014/main" id="{0C6BCC31-21B2-8393-9771-7E1D3DB3B1E4}"/>
                  </a:ext>
                </a:extLst>
              </p:cNvPr>
              <p:cNvSpPr>
                <a:spLocks noChangeShapeType="1"/>
              </p:cNvSpPr>
              <p:nvPr/>
            </p:nvSpPr>
            <p:spPr bwMode="auto">
              <a:xfrm>
                <a:off x="480" y="2074"/>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3999" name="Group 59">
                <a:extLst>
                  <a:ext uri="{FF2B5EF4-FFF2-40B4-BE49-F238E27FC236}">
                    <a16:creationId xmlns:a16="http://schemas.microsoft.com/office/drawing/2014/main" id="{9F28AE5B-9E25-AFBD-C302-5133333DA241}"/>
                  </a:ext>
                </a:extLst>
              </p:cNvPr>
              <p:cNvGrpSpPr>
                <a:grpSpLocks/>
              </p:cNvGrpSpPr>
              <p:nvPr/>
            </p:nvGrpSpPr>
            <p:grpSpPr bwMode="auto">
              <a:xfrm flipH="1">
                <a:off x="2263" y="1712"/>
                <a:ext cx="69" cy="261"/>
                <a:chOff x="3454" y="2018"/>
                <a:chExt cx="96" cy="328"/>
              </a:xfrm>
            </p:grpSpPr>
            <p:sp>
              <p:nvSpPr>
                <p:cNvPr id="84000" name="Line 60">
                  <a:extLst>
                    <a:ext uri="{FF2B5EF4-FFF2-40B4-BE49-F238E27FC236}">
                      <a16:creationId xmlns:a16="http://schemas.microsoft.com/office/drawing/2014/main" id="{5958CBE0-7FC9-CB52-4B5F-075E6B2B42D7}"/>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01" name="Line 61">
                  <a:extLst>
                    <a:ext uri="{FF2B5EF4-FFF2-40B4-BE49-F238E27FC236}">
                      <a16:creationId xmlns:a16="http://schemas.microsoft.com/office/drawing/2014/main" id="{88A1168E-B3A7-7947-D8BE-B1FCE71FA0AC}"/>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4002" name="Line 62">
                <a:extLst>
                  <a:ext uri="{FF2B5EF4-FFF2-40B4-BE49-F238E27FC236}">
                    <a16:creationId xmlns:a16="http://schemas.microsoft.com/office/drawing/2014/main" id="{3B97B2DC-7359-5F89-E2C5-EF3192792E02}"/>
                  </a:ext>
                </a:extLst>
              </p:cNvPr>
              <p:cNvSpPr>
                <a:spLocks noChangeShapeType="1"/>
              </p:cNvSpPr>
              <p:nvPr/>
            </p:nvSpPr>
            <p:spPr bwMode="auto">
              <a:xfrm flipH="1" flipV="1">
                <a:off x="2328" y="1828"/>
                <a:ext cx="295" cy="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03" name="Line 63">
                <a:extLst>
                  <a:ext uri="{FF2B5EF4-FFF2-40B4-BE49-F238E27FC236}">
                    <a16:creationId xmlns:a16="http://schemas.microsoft.com/office/drawing/2014/main" id="{A697E880-C808-1F8E-52DA-DBA9C769D1FC}"/>
                  </a:ext>
                </a:extLst>
              </p:cNvPr>
              <p:cNvSpPr>
                <a:spLocks noChangeShapeType="1"/>
              </p:cNvSpPr>
              <p:nvPr/>
            </p:nvSpPr>
            <p:spPr bwMode="auto">
              <a:xfrm>
                <a:off x="1809" y="1835"/>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04" name="Text Box 64">
                <a:extLst>
                  <a:ext uri="{FF2B5EF4-FFF2-40B4-BE49-F238E27FC236}">
                    <a16:creationId xmlns:a16="http://schemas.microsoft.com/office/drawing/2014/main" id="{59F2A109-5D18-8781-84D8-9BAE9740E071}"/>
                  </a:ext>
                </a:extLst>
              </p:cNvPr>
              <p:cNvSpPr txBox="1">
                <a:spLocks noChangeArrowheads="1"/>
              </p:cNvSpPr>
              <p:nvPr/>
            </p:nvSpPr>
            <p:spPr bwMode="auto">
              <a:xfrm>
                <a:off x="1415" y="1326"/>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sp>
            <p:nvSpPr>
              <p:cNvPr id="84005" name="Text Box 65">
                <a:extLst>
                  <a:ext uri="{FF2B5EF4-FFF2-40B4-BE49-F238E27FC236}">
                    <a16:creationId xmlns:a16="http://schemas.microsoft.com/office/drawing/2014/main" id="{6378500E-124B-92CC-6D94-52A1B47AE1A1}"/>
                  </a:ext>
                </a:extLst>
              </p:cNvPr>
              <p:cNvSpPr txBox="1">
                <a:spLocks noChangeArrowheads="1"/>
              </p:cNvSpPr>
              <p:nvPr/>
            </p:nvSpPr>
            <p:spPr bwMode="auto">
              <a:xfrm>
                <a:off x="690" y="1605"/>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1</a:t>
                </a:r>
                <a:endParaRPr lang="en-US" altLang="zh-CN" i="0">
                  <a:solidFill>
                    <a:schemeClr val="tx1"/>
                  </a:solidFill>
                </a:endParaRPr>
              </a:p>
            </p:txBody>
          </p:sp>
          <p:sp>
            <p:nvSpPr>
              <p:cNvPr id="84006" name="Text Box 66">
                <a:extLst>
                  <a:ext uri="{FF2B5EF4-FFF2-40B4-BE49-F238E27FC236}">
                    <a16:creationId xmlns:a16="http://schemas.microsoft.com/office/drawing/2014/main" id="{F1213FDE-B623-C0CA-90B9-A8B9B71D30D1}"/>
                  </a:ext>
                </a:extLst>
              </p:cNvPr>
              <p:cNvSpPr txBox="1">
                <a:spLocks noChangeArrowheads="1"/>
              </p:cNvSpPr>
              <p:nvPr/>
            </p:nvSpPr>
            <p:spPr bwMode="auto">
              <a:xfrm>
                <a:off x="2140" y="1382"/>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2</a:t>
                </a:r>
                <a:endParaRPr lang="en-US" altLang="zh-CN" i="0">
                  <a:solidFill>
                    <a:schemeClr val="tx1"/>
                  </a:solidFill>
                </a:endParaRPr>
              </a:p>
            </p:txBody>
          </p:sp>
          <p:grpSp>
            <p:nvGrpSpPr>
              <p:cNvPr id="84007" name="Group 67">
                <a:extLst>
                  <a:ext uri="{FF2B5EF4-FFF2-40B4-BE49-F238E27FC236}">
                    <a16:creationId xmlns:a16="http://schemas.microsoft.com/office/drawing/2014/main" id="{547F1AD5-ED20-6BE6-19AE-D8B81E541C88}"/>
                  </a:ext>
                </a:extLst>
              </p:cNvPr>
              <p:cNvGrpSpPr>
                <a:grpSpLocks/>
              </p:cNvGrpSpPr>
              <p:nvPr/>
            </p:nvGrpSpPr>
            <p:grpSpPr bwMode="auto">
              <a:xfrm>
                <a:off x="1740" y="3150"/>
                <a:ext cx="146" cy="162"/>
                <a:chOff x="2898" y="3684"/>
                <a:chExt cx="204" cy="204"/>
              </a:xfrm>
            </p:grpSpPr>
            <p:sp>
              <p:nvSpPr>
                <p:cNvPr id="84008" name="Line 68">
                  <a:extLst>
                    <a:ext uri="{FF2B5EF4-FFF2-40B4-BE49-F238E27FC236}">
                      <a16:creationId xmlns:a16="http://schemas.microsoft.com/office/drawing/2014/main" id="{2A14BB50-1C99-FC05-67AE-27D83220C6EA}"/>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09" name="Line 69">
                  <a:extLst>
                    <a:ext uri="{FF2B5EF4-FFF2-40B4-BE49-F238E27FC236}">
                      <a16:creationId xmlns:a16="http://schemas.microsoft.com/office/drawing/2014/main" id="{E7AE449F-9207-DDF6-FAD8-FBE9A3C12B5C}"/>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4010" name="Oval 70">
                <a:extLst>
                  <a:ext uri="{FF2B5EF4-FFF2-40B4-BE49-F238E27FC236}">
                    <a16:creationId xmlns:a16="http://schemas.microsoft.com/office/drawing/2014/main" id="{D9DCCE02-4BF6-D036-2992-FBF839E22E17}"/>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4011" name="Rectangle 71">
                <a:extLst>
                  <a:ext uri="{FF2B5EF4-FFF2-40B4-BE49-F238E27FC236}">
                    <a16:creationId xmlns:a16="http://schemas.microsoft.com/office/drawing/2014/main" id="{23054D8B-51BC-0FCD-36B4-A78534963B8C}"/>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4012" name="Text Box 72">
                <a:extLst>
                  <a:ext uri="{FF2B5EF4-FFF2-40B4-BE49-F238E27FC236}">
                    <a16:creationId xmlns:a16="http://schemas.microsoft.com/office/drawing/2014/main" id="{8611771D-0B5A-5748-FB45-65587D690ACA}"/>
                  </a:ext>
                </a:extLst>
              </p:cNvPr>
              <p:cNvSpPr txBox="1">
                <a:spLocks noChangeArrowheads="1"/>
              </p:cNvSpPr>
              <p:nvPr/>
            </p:nvSpPr>
            <p:spPr bwMode="auto">
              <a:xfrm>
                <a:off x="761" y="2382"/>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84013" name="Rectangle 73">
                <a:extLst>
                  <a:ext uri="{FF2B5EF4-FFF2-40B4-BE49-F238E27FC236}">
                    <a16:creationId xmlns:a16="http://schemas.microsoft.com/office/drawing/2014/main" id="{D0428D8B-E2AD-D5EC-4E93-51F9367344B8}"/>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4014" name="Line 74">
                <a:extLst>
                  <a:ext uri="{FF2B5EF4-FFF2-40B4-BE49-F238E27FC236}">
                    <a16:creationId xmlns:a16="http://schemas.microsoft.com/office/drawing/2014/main" id="{BD9A8F17-9133-7485-FA74-CD0B8D1D7EB0}"/>
                  </a:ext>
                </a:extLst>
              </p:cNvPr>
              <p:cNvSpPr>
                <a:spLocks noChangeShapeType="1"/>
              </p:cNvSpPr>
              <p:nvPr/>
            </p:nvSpPr>
            <p:spPr bwMode="auto">
              <a:xfrm flipH="1">
                <a:off x="2610" y="1845"/>
                <a:ext cx="0"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15" name="Rectangle 75">
                <a:extLst>
                  <a:ext uri="{FF2B5EF4-FFF2-40B4-BE49-F238E27FC236}">
                    <a16:creationId xmlns:a16="http://schemas.microsoft.com/office/drawing/2014/main" id="{6705D767-1D28-6117-946A-196BAE826708}"/>
                  </a:ext>
                </a:extLst>
              </p:cNvPr>
              <p:cNvSpPr>
                <a:spLocks noChangeArrowheads="1"/>
              </p:cNvSpPr>
              <p:nvPr/>
            </p:nvSpPr>
            <p:spPr bwMode="auto">
              <a:xfrm>
                <a:off x="2563" y="2325"/>
                <a:ext cx="93" cy="32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4016" name="Line 76">
                <a:extLst>
                  <a:ext uri="{FF2B5EF4-FFF2-40B4-BE49-F238E27FC236}">
                    <a16:creationId xmlns:a16="http://schemas.microsoft.com/office/drawing/2014/main" id="{845E439B-B110-2C6A-11A3-50CA34A9BD94}"/>
                  </a:ext>
                </a:extLst>
              </p:cNvPr>
              <p:cNvSpPr>
                <a:spLocks noChangeShapeType="1"/>
              </p:cNvSpPr>
              <p:nvPr/>
            </p:nvSpPr>
            <p:spPr bwMode="auto">
              <a:xfrm>
                <a:off x="1813" y="2341"/>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4017" name="Group 77">
                <a:extLst>
                  <a:ext uri="{FF2B5EF4-FFF2-40B4-BE49-F238E27FC236}">
                    <a16:creationId xmlns:a16="http://schemas.microsoft.com/office/drawing/2014/main" id="{E0CB9F94-89FC-2542-FAA1-2DF9A9B27D5B}"/>
                  </a:ext>
                </a:extLst>
              </p:cNvPr>
              <p:cNvGrpSpPr>
                <a:grpSpLocks/>
              </p:cNvGrpSpPr>
              <p:nvPr/>
            </p:nvGrpSpPr>
            <p:grpSpPr bwMode="auto">
              <a:xfrm>
                <a:off x="1985" y="2580"/>
                <a:ext cx="196" cy="76"/>
                <a:chOff x="2460" y="2076"/>
                <a:chExt cx="276" cy="96"/>
              </a:xfrm>
            </p:grpSpPr>
            <p:sp>
              <p:nvSpPr>
                <p:cNvPr id="84018" name="Line 78">
                  <a:extLst>
                    <a:ext uri="{FF2B5EF4-FFF2-40B4-BE49-F238E27FC236}">
                      <a16:creationId xmlns:a16="http://schemas.microsoft.com/office/drawing/2014/main" id="{1B611961-E62B-669B-CCCE-3C57E0E91F64}"/>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19" name="Line 79">
                  <a:extLst>
                    <a:ext uri="{FF2B5EF4-FFF2-40B4-BE49-F238E27FC236}">
                      <a16:creationId xmlns:a16="http://schemas.microsoft.com/office/drawing/2014/main" id="{4B20B9A0-E907-AE5E-A165-2FD45F6CD0FA}"/>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4020" name="Line 80">
                <a:extLst>
                  <a:ext uri="{FF2B5EF4-FFF2-40B4-BE49-F238E27FC236}">
                    <a16:creationId xmlns:a16="http://schemas.microsoft.com/office/drawing/2014/main" id="{A4B0C3A7-D72F-877D-6015-745919906F07}"/>
                  </a:ext>
                </a:extLst>
              </p:cNvPr>
              <p:cNvSpPr>
                <a:spLocks noChangeShapeType="1"/>
              </p:cNvSpPr>
              <p:nvPr/>
            </p:nvSpPr>
            <p:spPr bwMode="auto">
              <a:xfrm>
                <a:off x="2079" y="2331"/>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21" name="Line 81">
                <a:extLst>
                  <a:ext uri="{FF2B5EF4-FFF2-40B4-BE49-F238E27FC236}">
                    <a16:creationId xmlns:a16="http://schemas.microsoft.com/office/drawing/2014/main" id="{9A6A01DC-5B7E-C347-0F11-1FD8A84BDD22}"/>
                  </a:ext>
                </a:extLst>
              </p:cNvPr>
              <p:cNvSpPr>
                <a:spLocks noChangeShapeType="1"/>
              </p:cNvSpPr>
              <p:nvPr/>
            </p:nvSpPr>
            <p:spPr bwMode="auto">
              <a:xfrm>
                <a:off x="2079" y="2656"/>
                <a:ext cx="0" cy="5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22" name="Text Box 82">
                <a:extLst>
                  <a:ext uri="{FF2B5EF4-FFF2-40B4-BE49-F238E27FC236}">
                    <a16:creationId xmlns:a16="http://schemas.microsoft.com/office/drawing/2014/main" id="{0B4EBD41-3EA6-0899-00B7-9899DD431147}"/>
                  </a:ext>
                </a:extLst>
              </p:cNvPr>
              <p:cNvSpPr txBox="1">
                <a:spLocks noChangeArrowheads="1"/>
              </p:cNvSpPr>
              <p:nvPr/>
            </p:nvSpPr>
            <p:spPr bwMode="auto">
              <a:xfrm>
                <a:off x="2130" y="2517"/>
                <a:ext cx="38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chemeClr val="tx1"/>
                    </a:solidFill>
                  </a:rPr>
                  <a:t>C</a:t>
                </a:r>
                <a:r>
                  <a:rPr lang="en-US" altLang="zh-CN" sz="2400" b="1" i="0" baseline="-25000">
                    <a:solidFill>
                      <a:schemeClr val="tx1"/>
                    </a:solidFill>
                  </a:rPr>
                  <a:t>E</a:t>
                </a:r>
                <a:endParaRPr lang="en-US" altLang="zh-CN" sz="2400" b="1" i="0">
                  <a:solidFill>
                    <a:schemeClr val="tx1"/>
                  </a:solidFill>
                </a:endParaRPr>
              </a:p>
            </p:txBody>
          </p:sp>
          <p:sp>
            <p:nvSpPr>
              <p:cNvPr id="84023" name="Text Box 83">
                <a:extLst>
                  <a:ext uri="{FF2B5EF4-FFF2-40B4-BE49-F238E27FC236}">
                    <a16:creationId xmlns:a16="http://schemas.microsoft.com/office/drawing/2014/main" id="{E8C7E84C-86D0-EB30-3F16-017FAF1D4634}"/>
                  </a:ext>
                </a:extLst>
              </p:cNvPr>
              <p:cNvSpPr txBox="1">
                <a:spLocks noChangeArrowheads="1"/>
              </p:cNvSpPr>
              <p:nvPr/>
            </p:nvSpPr>
            <p:spPr bwMode="auto">
              <a:xfrm>
                <a:off x="1438" y="2478"/>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84024" name="Text Box 84">
                <a:extLst>
                  <a:ext uri="{FF2B5EF4-FFF2-40B4-BE49-F238E27FC236}">
                    <a16:creationId xmlns:a16="http://schemas.microsoft.com/office/drawing/2014/main" id="{3DD9BC5B-B88D-BACF-9889-07406FF758ED}"/>
                  </a:ext>
                </a:extLst>
              </p:cNvPr>
              <p:cNvSpPr txBox="1">
                <a:spLocks noChangeArrowheads="1"/>
              </p:cNvSpPr>
              <p:nvPr/>
            </p:nvSpPr>
            <p:spPr bwMode="auto">
              <a:xfrm>
                <a:off x="2257" y="2238"/>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L</a:t>
                </a:r>
                <a:endParaRPr lang="en-US" altLang="zh-CN" i="0">
                  <a:solidFill>
                    <a:schemeClr val="tx1"/>
                  </a:solidFill>
                </a:endParaRPr>
              </a:p>
            </p:txBody>
          </p:sp>
          <p:sp>
            <p:nvSpPr>
              <p:cNvPr id="84025" name="Line 85">
                <a:extLst>
                  <a:ext uri="{FF2B5EF4-FFF2-40B4-BE49-F238E27FC236}">
                    <a16:creationId xmlns:a16="http://schemas.microsoft.com/office/drawing/2014/main" id="{3D975AE8-6ACD-2A50-BCFC-0876D3585C2B}"/>
                  </a:ext>
                </a:extLst>
              </p:cNvPr>
              <p:cNvSpPr>
                <a:spLocks noChangeShapeType="1"/>
              </p:cNvSpPr>
              <p:nvPr/>
            </p:nvSpPr>
            <p:spPr bwMode="auto">
              <a:xfrm>
                <a:off x="1304" y="1180"/>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4026" name="Text Box 86">
                <a:extLst>
                  <a:ext uri="{FF2B5EF4-FFF2-40B4-BE49-F238E27FC236}">
                    <a16:creationId xmlns:a16="http://schemas.microsoft.com/office/drawing/2014/main" id="{94DE1668-C5F8-FEBD-EF3A-B090D37E2BE1}"/>
                  </a:ext>
                </a:extLst>
              </p:cNvPr>
              <p:cNvSpPr txBox="1">
                <a:spLocks noChangeArrowheads="1"/>
              </p:cNvSpPr>
              <p:nvPr/>
            </p:nvSpPr>
            <p:spPr bwMode="auto">
              <a:xfrm>
                <a:off x="1304" y="1118"/>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1</a:t>
                </a:r>
                <a:endParaRPr lang="en-US" altLang="zh-CN" b="1" i="0">
                  <a:solidFill>
                    <a:srgbClr val="FF0000"/>
                  </a:solidFill>
                  <a:ea typeface="楷体_GB2312" pitchFamily="49" charset="-122"/>
                </a:endParaRPr>
              </a:p>
            </p:txBody>
          </p:sp>
          <p:sp>
            <p:nvSpPr>
              <p:cNvPr id="84027" name="Line 87">
                <a:extLst>
                  <a:ext uri="{FF2B5EF4-FFF2-40B4-BE49-F238E27FC236}">
                    <a16:creationId xmlns:a16="http://schemas.microsoft.com/office/drawing/2014/main" id="{5AE7B1BB-75F6-1E51-6174-8AA07925219B}"/>
                  </a:ext>
                </a:extLst>
              </p:cNvPr>
              <p:cNvSpPr>
                <a:spLocks noChangeShapeType="1"/>
              </p:cNvSpPr>
              <p:nvPr/>
            </p:nvSpPr>
            <p:spPr bwMode="auto">
              <a:xfrm>
                <a:off x="1304" y="2131"/>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4028" name="Text Box 88">
                <a:extLst>
                  <a:ext uri="{FF2B5EF4-FFF2-40B4-BE49-F238E27FC236}">
                    <a16:creationId xmlns:a16="http://schemas.microsoft.com/office/drawing/2014/main" id="{9E858905-66FB-1EE1-8920-642CF6E87545}"/>
                  </a:ext>
                </a:extLst>
              </p:cNvPr>
              <p:cNvSpPr txBox="1">
                <a:spLocks noChangeArrowheads="1"/>
              </p:cNvSpPr>
              <p:nvPr/>
            </p:nvSpPr>
            <p:spPr bwMode="auto">
              <a:xfrm>
                <a:off x="1304" y="2126"/>
                <a:ext cx="31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2</a:t>
                </a:r>
                <a:endParaRPr lang="en-US" altLang="zh-CN" b="1" i="0">
                  <a:solidFill>
                    <a:srgbClr val="FF0000"/>
                  </a:solidFill>
                  <a:ea typeface="楷体_GB2312" pitchFamily="49" charset="-122"/>
                </a:endParaRPr>
              </a:p>
            </p:txBody>
          </p:sp>
          <p:sp>
            <p:nvSpPr>
              <p:cNvPr id="84029" name="Line 89">
                <a:extLst>
                  <a:ext uri="{FF2B5EF4-FFF2-40B4-BE49-F238E27FC236}">
                    <a16:creationId xmlns:a16="http://schemas.microsoft.com/office/drawing/2014/main" id="{86778884-C605-FD47-8D46-0B5A30BC7C94}"/>
                  </a:ext>
                </a:extLst>
              </p:cNvPr>
              <p:cNvSpPr>
                <a:spLocks noChangeShapeType="1"/>
              </p:cNvSpPr>
              <p:nvPr/>
            </p:nvSpPr>
            <p:spPr bwMode="auto">
              <a:xfrm>
                <a:off x="1371" y="2010"/>
                <a:ext cx="279"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4030" name="Text Box 90">
                <a:extLst>
                  <a:ext uri="{FF2B5EF4-FFF2-40B4-BE49-F238E27FC236}">
                    <a16:creationId xmlns:a16="http://schemas.microsoft.com/office/drawing/2014/main" id="{9C9A45F7-C8F2-5EB3-0D6F-8F7CBCE0E531}"/>
                  </a:ext>
                </a:extLst>
              </p:cNvPr>
              <p:cNvSpPr txBox="1">
                <a:spLocks noChangeArrowheads="1"/>
              </p:cNvSpPr>
              <p:nvPr/>
            </p:nvSpPr>
            <p:spPr bwMode="auto">
              <a:xfrm>
                <a:off x="1391" y="1662"/>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endParaRPr lang="en-US" altLang="zh-CN" b="1" i="0">
                  <a:solidFill>
                    <a:srgbClr val="FF0000"/>
                  </a:solidFill>
                  <a:ea typeface="楷体_GB2312" pitchFamily="49" charset="-122"/>
                </a:endParaRPr>
              </a:p>
            </p:txBody>
          </p:sp>
          <p:sp>
            <p:nvSpPr>
              <p:cNvPr id="84031" name="Rectangle 91">
                <a:extLst>
                  <a:ext uri="{FF2B5EF4-FFF2-40B4-BE49-F238E27FC236}">
                    <a16:creationId xmlns:a16="http://schemas.microsoft.com/office/drawing/2014/main" id="{26353DC3-8177-1532-8B04-3004DF6898A6}"/>
                  </a:ext>
                </a:extLst>
              </p:cNvPr>
              <p:cNvSpPr>
                <a:spLocks noChangeArrowheads="1"/>
              </p:cNvSpPr>
              <p:nvPr/>
            </p:nvSpPr>
            <p:spPr bwMode="auto">
              <a:xfrm>
                <a:off x="878" y="185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4032" name="Rectangle 92">
                <a:extLst>
                  <a:ext uri="{FF2B5EF4-FFF2-40B4-BE49-F238E27FC236}">
                    <a16:creationId xmlns:a16="http://schemas.microsoft.com/office/drawing/2014/main" id="{76B26894-C885-25C2-73E8-602D6853A64A}"/>
                  </a:ext>
                </a:extLst>
              </p:cNvPr>
              <p:cNvSpPr>
                <a:spLocks noChangeArrowheads="1"/>
              </p:cNvSpPr>
              <p:nvPr/>
            </p:nvSpPr>
            <p:spPr bwMode="auto">
              <a:xfrm>
                <a:off x="2046" y="1567"/>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4033" name="Rectangle 93">
                <a:extLst>
                  <a:ext uri="{FF2B5EF4-FFF2-40B4-BE49-F238E27FC236}">
                    <a16:creationId xmlns:a16="http://schemas.microsoft.com/office/drawing/2014/main" id="{63E4DF26-1CEA-2F08-2CAD-E4AE3D3907C3}"/>
                  </a:ext>
                </a:extLst>
              </p:cNvPr>
              <p:cNvSpPr>
                <a:spLocks noChangeArrowheads="1"/>
              </p:cNvSpPr>
              <p:nvPr/>
            </p:nvSpPr>
            <p:spPr bwMode="auto">
              <a:xfrm>
                <a:off x="2030" y="2296"/>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4034" name="Text Box 94">
                <a:extLst>
                  <a:ext uri="{FF2B5EF4-FFF2-40B4-BE49-F238E27FC236}">
                    <a16:creationId xmlns:a16="http://schemas.microsoft.com/office/drawing/2014/main" id="{97167E4F-6409-B487-C542-A5ADC29A34F7}"/>
                  </a:ext>
                </a:extLst>
              </p:cNvPr>
              <p:cNvSpPr txBox="1">
                <a:spLocks noChangeArrowheads="1"/>
              </p:cNvSpPr>
              <p:nvPr/>
            </p:nvSpPr>
            <p:spPr bwMode="auto">
              <a:xfrm>
                <a:off x="2418" y="1077"/>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84035" name="Text Box 95">
                <a:extLst>
                  <a:ext uri="{FF2B5EF4-FFF2-40B4-BE49-F238E27FC236}">
                    <a16:creationId xmlns:a16="http://schemas.microsoft.com/office/drawing/2014/main" id="{DB65FAE6-4C60-595D-9660-97656E5BBCFB}"/>
                  </a:ext>
                </a:extLst>
              </p:cNvPr>
              <p:cNvSpPr txBox="1">
                <a:spLocks noChangeArrowheads="1"/>
              </p:cNvSpPr>
              <p:nvPr/>
            </p:nvSpPr>
            <p:spPr bwMode="auto">
              <a:xfrm>
                <a:off x="528" y="2427"/>
                <a:ext cx="2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i</a:t>
                </a:r>
                <a:endParaRPr lang="en-US" altLang="zh-CN" b="1" i="0">
                  <a:solidFill>
                    <a:srgbClr val="FF0000"/>
                  </a:solidFill>
                </a:endParaRPr>
              </a:p>
            </p:txBody>
          </p:sp>
          <p:sp>
            <p:nvSpPr>
              <p:cNvPr id="84036" name="Text Box 96">
                <a:extLst>
                  <a:ext uri="{FF2B5EF4-FFF2-40B4-BE49-F238E27FC236}">
                    <a16:creationId xmlns:a16="http://schemas.microsoft.com/office/drawing/2014/main" id="{6A4E43CA-0C6A-E128-E097-675D117F6716}"/>
                  </a:ext>
                </a:extLst>
              </p:cNvPr>
              <p:cNvSpPr txBox="1">
                <a:spLocks noChangeArrowheads="1"/>
              </p:cNvSpPr>
              <p:nvPr/>
            </p:nvSpPr>
            <p:spPr bwMode="auto">
              <a:xfrm>
                <a:off x="2676" y="2286"/>
                <a:ext cx="3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o</a:t>
                </a:r>
                <a:endParaRPr lang="en-US" altLang="zh-CN" b="1" i="0">
                  <a:solidFill>
                    <a:srgbClr val="FF0000"/>
                  </a:solidFill>
                </a:endParaRPr>
              </a:p>
            </p:txBody>
          </p:sp>
          <p:sp>
            <p:nvSpPr>
              <p:cNvPr id="84037" name="Rectangle 97" descr="新闻纸">
                <a:extLst>
                  <a:ext uri="{FF2B5EF4-FFF2-40B4-BE49-F238E27FC236}">
                    <a16:creationId xmlns:a16="http://schemas.microsoft.com/office/drawing/2014/main" id="{80CEAEE0-F20E-FDF2-5F41-0F69AAEF220A}"/>
                  </a:ext>
                </a:extLst>
              </p:cNvPr>
              <p:cNvSpPr>
                <a:spLocks noChangeArrowheads="1"/>
              </p:cNvSpPr>
              <p:nvPr/>
            </p:nvSpPr>
            <p:spPr bwMode="auto">
              <a:xfrm>
                <a:off x="2736" y="194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4038" name="Rectangle 98" descr="新闻纸">
                <a:extLst>
                  <a:ext uri="{FF2B5EF4-FFF2-40B4-BE49-F238E27FC236}">
                    <a16:creationId xmlns:a16="http://schemas.microsoft.com/office/drawing/2014/main" id="{8B3459A7-D546-C7FF-7614-DCFFC5AD6CCA}"/>
                  </a:ext>
                </a:extLst>
              </p:cNvPr>
              <p:cNvSpPr>
                <a:spLocks noChangeArrowheads="1"/>
              </p:cNvSpPr>
              <p:nvPr/>
            </p:nvSpPr>
            <p:spPr bwMode="auto">
              <a:xfrm>
                <a:off x="576" y="2064"/>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84039" name="Rectangle 99" descr="新闻纸">
                <a:extLst>
                  <a:ext uri="{FF2B5EF4-FFF2-40B4-BE49-F238E27FC236}">
                    <a16:creationId xmlns:a16="http://schemas.microsoft.com/office/drawing/2014/main" id="{E23A94C3-6B23-3A8A-2452-90A752C5386A}"/>
                  </a:ext>
                </a:extLst>
              </p:cNvPr>
              <p:cNvSpPr>
                <a:spLocks noChangeArrowheads="1"/>
              </p:cNvSpPr>
              <p:nvPr/>
            </p:nvSpPr>
            <p:spPr bwMode="auto">
              <a:xfrm>
                <a:off x="2737" y="2686"/>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4040" name="Rectangle 100" descr="新闻纸">
                <a:extLst>
                  <a:ext uri="{FF2B5EF4-FFF2-40B4-BE49-F238E27FC236}">
                    <a16:creationId xmlns:a16="http://schemas.microsoft.com/office/drawing/2014/main" id="{FBE9CBFE-3997-3701-27E4-432371B633D7}"/>
                  </a:ext>
                </a:extLst>
              </p:cNvPr>
              <p:cNvSpPr>
                <a:spLocks noChangeArrowheads="1"/>
              </p:cNvSpPr>
              <p:nvPr/>
            </p:nvSpPr>
            <p:spPr bwMode="auto">
              <a:xfrm>
                <a:off x="576" y="2889"/>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4041" name="Rectangle 101">
                <a:extLst>
                  <a:ext uri="{FF2B5EF4-FFF2-40B4-BE49-F238E27FC236}">
                    <a16:creationId xmlns:a16="http://schemas.microsoft.com/office/drawing/2014/main" id="{5A7130CE-F601-EEB0-DB8D-445E797CEDEE}"/>
                  </a:ext>
                </a:extLst>
              </p:cNvPr>
              <p:cNvSpPr>
                <a:spLocks noChangeArrowheads="1"/>
              </p:cNvSpPr>
              <p:nvPr/>
            </p:nvSpPr>
            <p:spPr bwMode="auto">
              <a:xfrm>
                <a:off x="1936" y="1106"/>
                <a:ext cx="29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84042" name="Line 102">
                <a:extLst>
                  <a:ext uri="{FF2B5EF4-FFF2-40B4-BE49-F238E27FC236}">
                    <a16:creationId xmlns:a16="http://schemas.microsoft.com/office/drawing/2014/main" id="{842C1964-F755-6FAC-E199-12AEA27288B5}"/>
                  </a:ext>
                </a:extLst>
              </p:cNvPr>
              <p:cNvSpPr>
                <a:spLocks noChangeShapeType="1"/>
              </p:cNvSpPr>
              <p:nvPr/>
            </p:nvSpPr>
            <p:spPr bwMode="auto">
              <a:xfrm>
                <a:off x="1938" y="1161"/>
                <a:ext cx="0" cy="27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4043" name="Line 103">
                <a:extLst>
                  <a:ext uri="{FF2B5EF4-FFF2-40B4-BE49-F238E27FC236}">
                    <a16:creationId xmlns:a16="http://schemas.microsoft.com/office/drawing/2014/main" id="{735A2E82-6153-BFE2-EB2E-6248F21CCDA9}"/>
                  </a:ext>
                </a:extLst>
              </p:cNvPr>
              <p:cNvSpPr>
                <a:spLocks noChangeShapeType="1"/>
              </p:cNvSpPr>
              <p:nvPr/>
            </p:nvSpPr>
            <p:spPr bwMode="auto">
              <a:xfrm>
                <a:off x="2610" y="2661"/>
                <a:ext cx="0" cy="49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44" name="Line 104">
                <a:extLst>
                  <a:ext uri="{FF2B5EF4-FFF2-40B4-BE49-F238E27FC236}">
                    <a16:creationId xmlns:a16="http://schemas.microsoft.com/office/drawing/2014/main" id="{BB862146-196D-67C1-6F95-824952A45FCB}"/>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45" name="Rectangle 105">
                <a:extLst>
                  <a:ext uri="{FF2B5EF4-FFF2-40B4-BE49-F238E27FC236}">
                    <a16:creationId xmlns:a16="http://schemas.microsoft.com/office/drawing/2014/main" id="{3E264F60-296E-9383-D936-C58E0E483815}"/>
                  </a:ext>
                </a:extLst>
              </p:cNvPr>
              <p:cNvSpPr>
                <a:spLocks noChangeArrowheads="1"/>
              </p:cNvSpPr>
              <p:nvPr/>
            </p:nvSpPr>
            <p:spPr bwMode="auto">
              <a:xfrm>
                <a:off x="432" y="2267"/>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4046" name="Oval 106">
                <a:extLst>
                  <a:ext uri="{FF2B5EF4-FFF2-40B4-BE49-F238E27FC236}">
                    <a16:creationId xmlns:a16="http://schemas.microsoft.com/office/drawing/2014/main" id="{8202863B-4936-F31A-5578-B4B15C4D6D72}"/>
                  </a:ext>
                </a:extLst>
              </p:cNvPr>
              <p:cNvSpPr>
                <a:spLocks noChangeArrowheads="1"/>
              </p:cNvSpPr>
              <p:nvPr/>
            </p:nvSpPr>
            <p:spPr bwMode="auto">
              <a:xfrm>
                <a:off x="384" y="2784"/>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4047" name="Line 107">
                <a:extLst>
                  <a:ext uri="{FF2B5EF4-FFF2-40B4-BE49-F238E27FC236}">
                    <a16:creationId xmlns:a16="http://schemas.microsoft.com/office/drawing/2014/main" id="{0D5434A2-1895-71A8-5787-4466C7FFDCCF}"/>
                  </a:ext>
                </a:extLst>
              </p:cNvPr>
              <p:cNvSpPr>
                <a:spLocks noChangeShapeType="1"/>
              </p:cNvSpPr>
              <p:nvPr/>
            </p:nvSpPr>
            <p:spPr bwMode="auto">
              <a:xfrm flipV="1">
                <a:off x="480" y="206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48" name="Line 108">
                <a:extLst>
                  <a:ext uri="{FF2B5EF4-FFF2-40B4-BE49-F238E27FC236}">
                    <a16:creationId xmlns:a16="http://schemas.microsoft.com/office/drawing/2014/main" id="{769511A6-EAC0-8D8A-F0A2-1E92D1106F09}"/>
                  </a:ext>
                </a:extLst>
              </p:cNvPr>
              <p:cNvSpPr>
                <a:spLocks noChangeShapeType="1"/>
              </p:cNvSpPr>
              <p:nvPr/>
            </p:nvSpPr>
            <p:spPr bwMode="auto">
              <a:xfrm>
                <a:off x="480" y="2592"/>
                <a:ext cx="0" cy="57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49" name="Text Box 109">
                <a:extLst>
                  <a:ext uri="{FF2B5EF4-FFF2-40B4-BE49-F238E27FC236}">
                    <a16:creationId xmlns:a16="http://schemas.microsoft.com/office/drawing/2014/main" id="{2A8E2C01-7401-A97C-8AA8-8D47151E0B4A}"/>
                  </a:ext>
                </a:extLst>
              </p:cNvPr>
              <p:cNvSpPr txBox="1">
                <a:spLocks noChangeArrowheads="1"/>
              </p:cNvSpPr>
              <p:nvPr/>
            </p:nvSpPr>
            <p:spPr bwMode="auto">
              <a:xfrm>
                <a:off x="103" y="2208"/>
                <a:ext cx="33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S</a:t>
                </a:r>
                <a:endParaRPr lang="en-US" altLang="zh-CN" sz="2400" i="0">
                  <a:solidFill>
                    <a:schemeClr val="tx1"/>
                  </a:solidFill>
                </a:endParaRPr>
              </a:p>
            </p:txBody>
          </p:sp>
          <p:sp>
            <p:nvSpPr>
              <p:cNvPr id="84050" name="Text Box 110">
                <a:extLst>
                  <a:ext uri="{FF2B5EF4-FFF2-40B4-BE49-F238E27FC236}">
                    <a16:creationId xmlns:a16="http://schemas.microsoft.com/office/drawing/2014/main" id="{F7ED7348-9AC5-06D1-AF94-A4E460C4B143}"/>
                  </a:ext>
                </a:extLst>
              </p:cNvPr>
              <p:cNvSpPr txBox="1">
                <a:spLocks noChangeArrowheads="1"/>
              </p:cNvSpPr>
              <p:nvPr/>
            </p:nvSpPr>
            <p:spPr bwMode="auto">
              <a:xfrm>
                <a:off x="48" y="2688"/>
                <a:ext cx="40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e</a:t>
                </a:r>
                <a:r>
                  <a:rPr lang="en-US" altLang="zh-CN" b="1" i="0" baseline="-25000">
                    <a:solidFill>
                      <a:srgbClr val="FF0000"/>
                    </a:solidFill>
                  </a:rPr>
                  <a:t>S</a:t>
                </a:r>
                <a:endParaRPr lang="en-US" altLang="zh-CN" b="1" i="0">
                  <a:solidFill>
                    <a:srgbClr val="FF0000"/>
                  </a:solidFill>
                </a:endParaRPr>
              </a:p>
            </p:txBody>
          </p:sp>
          <p:sp>
            <p:nvSpPr>
              <p:cNvPr id="84051" name="Rectangle 111" descr="新闻纸">
                <a:extLst>
                  <a:ext uri="{FF2B5EF4-FFF2-40B4-BE49-F238E27FC236}">
                    <a16:creationId xmlns:a16="http://schemas.microsoft.com/office/drawing/2014/main" id="{5D42E6DB-4986-60AF-D608-959AB31E2F64}"/>
                  </a:ext>
                </a:extLst>
              </p:cNvPr>
              <p:cNvSpPr>
                <a:spLocks noChangeArrowheads="1"/>
              </p:cNvSpPr>
              <p:nvPr/>
            </p:nvSpPr>
            <p:spPr bwMode="auto">
              <a:xfrm>
                <a:off x="238" y="2553"/>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84052" name="Rectangle 112" descr="新闻纸">
                <a:extLst>
                  <a:ext uri="{FF2B5EF4-FFF2-40B4-BE49-F238E27FC236}">
                    <a16:creationId xmlns:a16="http://schemas.microsoft.com/office/drawing/2014/main" id="{B6ED1EFC-7A0B-9800-6D3D-5FC6213EB1CB}"/>
                  </a:ext>
                </a:extLst>
              </p:cNvPr>
              <p:cNvSpPr>
                <a:spLocks noChangeArrowheads="1"/>
              </p:cNvSpPr>
              <p:nvPr/>
            </p:nvSpPr>
            <p:spPr bwMode="auto">
              <a:xfrm>
                <a:off x="231" y="288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4053" name="Oval 113">
                <a:extLst>
                  <a:ext uri="{FF2B5EF4-FFF2-40B4-BE49-F238E27FC236}">
                    <a16:creationId xmlns:a16="http://schemas.microsoft.com/office/drawing/2014/main" id="{8F08B332-5451-9D5C-1FF4-6D879F905FAD}"/>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grpSp>
      <p:sp>
        <p:nvSpPr>
          <p:cNvPr id="84054" name="文本框 2" descr="7b0a202020202262756c6c6574223a20227b5c2263617465676f727949645c223a5c225c222c5c2274656d706c61746549645c223a32303233313538387d220a7d0a">
            <a:extLst>
              <a:ext uri="{FF2B5EF4-FFF2-40B4-BE49-F238E27FC236}">
                <a16:creationId xmlns:a16="http://schemas.microsoft.com/office/drawing/2014/main" id="{9B0A3402-AB93-7704-2EC2-2EF09474AAF7}"/>
              </a:ext>
            </a:extLst>
          </p:cNvPr>
          <p:cNvSpPr txBox="1">
            <a:spLocks noChangeArrowheads="1"/>
          </p:cNvSpPr>
          <p:nvPr/>
        </p:nvSpPr>
        <p:spPr bwMode="auto">
          <a:xfrm>
            <a:off x="896938" y="458788"/>
            <a:ext cx="7346950" cy="1938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2400" b="1" i="0">
                <a:solidFill>
                  <a:schemeClr val="tx1"/>
                </a:solidFill>
                <a:sym typeface="Symbol" panose="05050102010706020507" pitchFamily="18" charset="2"/>
              </a:rPr>
              <a:t>例题：在</a:t>
            </a:r>
            <a:r>
              <a:rPr lang="zh-CN" altLang="en-US" sz="2400" b="1" i="0">
                <a:solidFill>
                  <a:schemeClr val="tx1"/>
                </a:solidFill>
              </a:rPr>
              <a:t>分压式偏置放大电路中</a:t>
            </a:r>
            <a:r>
              <a:rPr lang="en-US" altLang="zh-CN" sz="2400" b="1" i="0">
                <a:solidFill>
                  <a:schemeClr val="tx1"/>
                </a:solidFill>
              </a:rPr>
              <a:t>，</a:t>
            </a:r>
            <a:r>
              <a:rPr lang="zh-CN" altLang="en-US" sz="2400" b="1" i="0">
                <a:solidFill>
                  <a:schemeClr val="tx1"/>
                </a:solidFill>
              </a:rPr>
              <a:t>已知 </a:t>
            </a:r>
            <a:r>
              <a:rPr lang="en-US" altLang="zh-CN" sz="2400" b="1" i="0">
                <a:solidFill>
                  <a:schemeClr val="tx1"/>
                </a:solidFill>
              </a:rPr>
              <a:t>U</a:t>
            </a:r>
            <a:r>
              <a:rPr lang="en-US" altLang="zh-CN" sz="2400" b="1" i="0" baseline="-25000">
                <a:solidFill>
                  <a:schemeClr val="tx1"/>
                </a:solidFill>
              </a:rPr>
              <a:t>CC</a:t>
            </a:r>
            <a:r>
              <a:rPr lang="en-US" altLang="zh-CN" sz="2400" b="1" i="0">
                <a:solidFill>
                  <a:schemeClr val="tx1"/>
                </a:solidFill>
              </a:rPr>
              <a:t> = 12V，R</a:t>
            </a:r>
            <a:r>
              <a:rPr lang="en-US" altLang="zh-CN" sz="2400" b="1" i="0" baseline="-25000">
                <a:solidFill>
                  <a:schemeClr val="tx1"/>
                </a:solidFill>
              </a:rPr>
              <a:t>C</a:t>
            </a:r>
            <a:r>
              <a:rPr lang="en-US" altLang="zh-CN" sz="2400" b="1" i="0">
                <a:solidFill>
                  <a:schemeClr val="tx1"/>
                </a:solidFill>
              </a:rPr>
              <a:t> = 2 k</a:t>
            </a:r>
            <a:r>
              <a:rPr lang="en-US" altLang="zh-CN" sz="2400" b="1" i="0">
                <a:solidFill>
                  <a:schemeClr val="tx1"/>
                </a:solidFill>
                <a:sym typeface="Symbol" panose="05050102010706020507" pitchFamily="18" charset="2"/>
              </a:rPr>
              <a:t></a:t>
            </a:r>
            <a:r>
              <a:rPr lang="zh-CN" altLang="en-US" sz="2400" b="1" i="0">
                <a:solidFill>
                  <a:schemeClr val="tx1"/>
                </a:solidFill>
                <a:sym typeface="Symbol" panose="05050102010706020507" pitchFamily="18" charset="2"/>
              </a:rPr>
              <a:t>，</a:t>
            </a:r>
            <a:r>
              <a:rPr lang="en-US" altLang="zh-CN" sz="2400" b="1" i="0">
                <a:solidFill>
                  <a:schemeClr val="tx1"/>
                </a:solidFill>
              </a:rPr>
              <a:t>R</a:t>
            </a:r>
            <a:r>
              <a:rPr lang="en-US" altLang="zh-CN" sz="2400" b="1" i="0" baseline="-25000">
                <a:solidFill>
                  <a:schemeClr val="tx1"/>
                </a:solidFill>
              </a:rPr>
              <a:t>E</a:t>
            </a:r>
            <a:r>
              <a:rPr lang="en-US" altLang="zh-CN" sz="2400" b="1" i="0">
                <a:solidFill>
                  <a:schemeClr val="tx1"/>
                </a:solidFill>
              </a:rPr>
              <a:t> = 2 k</a:t>
            </a:r>
            <a:r>
              <a:rPr lang="en-US" altLang="zh-CN" sz="2400" b="1" i="0">
                <a:solidFill>
                  <a:schemeClr val="tx1"/>
                </a:solidFill>
                <a:sym typeface="Symbol" panose="05050102010706020507" pitchFamily="18" charset="2"/>
              </a:rPr>
              <a:t>，</a:t>
            </a:r>
            <a:r>
              <a:rPr lang="en-US" altLang="zh-CN" sz="2400" b="1" i="0">
                <a:solidFill>
                  <a:schemeClr val="tx1"/>
                </a:solidFill>
              </a:rPr>
              <a:t>R</a:t>
            </a:r>
            <a:r>
              <a:rPr lang="en-US" altLang="zh-CN" sz="2400" b="1" i="0" baseline="-25000">
                <a:solidFill>
                  <a:schemeClr val="tx1"/>
                </a:solidFill>
              </a:rPr>
              <a:t>B1</a:t>
            </a:r>
            <a:r>
              <a:rPr lang="en-US" altLang="zh-CN" sz="2400" b="1" i="0">
                <a:solidFill>
                  <a:schemeClr val="tx1"/>
                </a:solidFill>
              </a:rPr>
              <a:t> = 20 k</a:t>
            </a:r>
            <a:r>
              <a:rPr lang="en-US" altLang="zh-CN" sz="2400" b="1" i="0">
                <a:solidFill>
                  <a:schemeClr val="tx1"/>
                </a:solidFill>
                <a:sym typeface="Symbol" panose="05050102010706020507" pitchFamily="18" charset="2"/>
              </a:rPr>
              <a:t>，</a:t>
            </a:r>
            <a:r>
              <a:rPr lang="en-US" altLang="zh-CN" sz="2400" b="1" i="0">
                <a:solidFill>
                  <a:schemeClr val="tx1"/>
                </a:solidFill>
              </a:rPr>
              <a:t>R</a:t>
            </a:r>
            <a:r>
              <a:rPr lang="en-US" altLang="zh-CN" sz="2400" b="1" i="0" baseline="-25000">
                <a:solidFill>
                  <a:schemeClr val="tx1"/>
                </a:solidFill>
              </a:rPr>
              <a:t>B2</a:t>
            </a:r>
            <a:r>
              <a:rPr lang="en-US" altLang="zh-CN" sz="2400" b="1" i="0">
                <a:solidFill>
                  <a:schemeClr val="tx1"/>
                </a:solidFill>
              </a:rPr>
              <a:t> = 10 k</a:t>
            </a:r>
            <a:r>
              <a:rPr lang="en-US" altLang="zh-CN" sz="2400" b="1" i="0">
                <a:solidFill>
                  <a:schemeClr val="tx1"/>
                </a:solidFill>
                <a:sym typeface="Symbol" panose="05050102010706020507" pitchFamily="18" charset="2"/>
              </a:rPr>
              <a:t>，</a:t>
            </a:r>
            <a:r>
              <a:rPr lang="en-US" altLang="zh-CN" sz="2400" b="1" i="0">
                <a:solidFill>
                  <a:schemeClr val="tx1"/>
                </a:solidFill>
              </a:rPr>
              <a:t>R</a:t>
            </a:r>
            <a:r>
              <a:rPr lang="en-US" altLang="zh-CN" sz="2400" b="1" i="0" baseline="-25000">
                <a:solidFill>
                  <a:schemeClr val="tx1"/>
                </a:solidFill>
              </a:rPr>
              <a:t>L</a:t>
            </a:r>
            <a:r>
              <a:rPr lang="en-US" altLang="zh-CN" sz="2400" b="1" i="0">
                <a:solidFill>
                  <a:schemeClr val="tx1"/>
                </a:solidFill>
              </a:rPr>
              <a:t>= 6 k</a:t>
            </a:r>
            <a:r>
              <a:rPr lang="en-US" altLang="zh-CN" sz="2400" b="1" i="0">
                <a:solidFill>
                  <a:schemeClr val="tx1"/>
                </a:solidFill>
                <a:sym typeface="Symbol" panose="05050102010706020507" pitchFamily="18" charset="2"/>
              </a:rPr>
              <a:t></a:t>
            </a:r>
            <a:r>
              <a:rPr lang="zh-CN" altLang="en-US" sz="2400" b="1" i="0">
                <a:solidFill>
                  <a:schemeClr val="tx1"/>
                </a:solidFill>
                <a:sym typeface="Symbol" panose="05050102010706020507" pitchFamily="18" charset="2"/>
              </a:rPr>
              <a:t>，晶体管的　　　　　。</a:t>
            </a:r>
            <a:r>
              <a:rPr lang="en-US" altLang="zh-CN" sz="2400" b="1" i="0">
                <a:solidFill>
                  <a:schemeClr val="tx1"/>
                </a:solidFill>
                <a:latin typeface="宋体" panose="02010600030101010101" pitchFamily="2" charset="-122"/>
                <a:sym typeface="Symbol" panose="05050102010706020507" pitchFamily="18" charset="2"/>
              </a:rPr>
              <a:t>(</a:t>
            </a:r>
            <a:r>
              <a:rPr lang="en-US" altLang="zh-CN" sz="2400" b="1" i="0">
                <a:solidFill>
                  <a:schemeClr val="tx1"/>
                </a:solidFill>
                <a:sym typeface="Symbol" panose="05050102010706020507" pitchFamily="18" charset="2"/>
              </a:rPr>
              <a:t>1</a:t>
            </a:r>
            <a:r>
              <a:rPr lang="en-US" altLang="zh-CN" sz="2400" b="1" i="0">
                <a:solidFill>
                  <a:schemeClr val="tx1"/>
                </a:solidFill>
                <a:latin typeface="宋体" panose="02010600030101010101" pitchFamily="2" charset="-122"/>
                <a:sym typeface="Symbol" panose="05050102010706020507" pitchFamily="18" charset="2"/>
              </a:rPr>
              <a:t>)</a:t>
            </a:r>
            <a:r>
              <a:rPr lang="zh-CN" altLang="en-US" sz="2400" b="1" i="0">
                <a:solidFill>
                  <a:schemeClr val="tx1"/>
                </a:solidFill>
                <a:latin typeface="宋体" panose="02010600030101010101" pitchFamily="2" charset="-122"/>
                <a:sym typeface="Symbol" panose="05050102010706020507" pitchFamily="18" charset="2"/>
              </a:rPr>
              <a:t>画出直流通路，求</a:t>
            </a:r>
            <a:r>
              <a:rPr lang="zh-CN" altLang="en-US" sz="2400" b="1" i="0">
                <a:solidFill>
                  <a:schemeClr val="tx1"/>
                </a:solidFill>
                <a:sym typeface="Symbol" panose="05050102010706020507" pitchFamily="18" charset="2"/>
              </a:rPr>
              <a:t>静态值；</a:t>
            </a:r>
            <a:r>
              <a:rPr lang="en-US" altLang="zh-CN" sz="2400" b="1" i="0">
                <a:solidFill>
                  <a:schemeClr val="tx1"/>
                </a:solidFill>
                <a:latin typeface="宋体" panose="02010600030101010101" pitchFamily="2" charset="-122"/>
                <a:sym typeface="Symbol" panose="05050102010706020507" pitchFamily="18" charset="2"/>
              </a:rPr>
              <a:t>(</a:t>
            </a:r>
            <a:r>
              <a:rPr lang="en-US" altLang="zh-CN" sz="2400" b="1" i="0">
                <a:solidFill>
                  <a:schemeClr val="tx1"/>
                </a:solidFill>
                <a:sym typeface="Symbol" panose="05050102010706020507" pitchFamily="18" charset="2"/>
              </a:rPr>
              <a:t>2</a:t>
            </a:r>
            <a:r>
              <a:rPr lang="en-US" altLang="zh-CN" sz="2400" b="1" i="0">
                <a:solidFill>
                  <a:schemeClr val="tx1"/>
                </a:solidFill>
                <a:latin typeface="宋体" panose="02010600030101010101" pitchFamily="2" charset="-122"/>
                <a:sym typeface="Symbol" panose="05050102010706020507" pitchFamily="18" charset="2"/>
              </a:rPr>
              <a:t>)</a:t>
            </a:r>
            <a:r>
              <a:rPr lang="zh-CN" altLang="en-US" sz="2400" b="1" i="0">
                <a:solidFill>
                  <a:schemeClr val="tx1"/>
                </a:solidFill>
                <a:sym typeface="Symbol" panose="05050102010706020507" pitchFamily="18" charset="2"/>
              </a:rPr>
              <a:t>画出微变等效电路；</a:t>
            </a:r>
            <a:r>
              <a:rPr lang="en-US" altLang="zh-CN" sz="2400" b="1" i="0">
                <a:solidFill>
                  <a:schemeClr val="tx1"/>
                </a:solidFill>
                <a:latin typeface="宋体" panose="02010600030101010101" pitchFamily="2" charset="-122"/>
                <a:sym typeface="Symbol" panose="05050102010706020507" pitchFamily="18" charset="2"/>
              </a:rPr>
              <a:t>(</a:t>
            </a:r>
            <a:r>
              <a:rPr lang="en-US" altLang="zh-CN" sz="2400" b="1" i="0">
                <a:solidFill>
                  <a:schemeClr val="tx1"/>
                </a:solidFill>
                <a:sym typeface="Symbol" panose="05050102010706020507" pitchFamily="18" charset="2"/>
              </a:rPr>
              <a:t>3</a:t>
            </a:r>
            <a:r>
              <a:rPr lang="en-US" altLang="zh-CN" sz="2400" b="1" i="0">
                <a:solidFill>
                  <a:schemeClr val="tx1"/>
                </a:solidFill>
                <a:latin typeface="宋体" panose="02010600030101010101" pitchFamily="2" charset="-122"/>
                <a:sym typeface="Symbol" panose="05050102010706020507" pitchFamily="18" charset="2"/>
              </a:rPr>
              <a:t>)</a:t>
            </a:r>
            <a:r>
              <a:rPr lang="zh-CN" altLang="en-US" sz="2400" b="1" i="0">
                <a:solidFill>
                  <a:schemeClr val="tx1"/>
                </a:solidFill>
                <a:sym typeface="Symbol" panose="05050102010706020507" pitchFamily="18" charset="2"/>
              </a:rPr>
              <a:t>计算该电路的 </a:t>
            </a:r>
            <a:r>
              <a:rPr lang="en-US" altLang="zh-CN" sz="2400" b="1" i="0">
                <a:solidFill>
                  <a:schemeClr val="tx1"/>
                </a:solidFill>
                <a:sym typeface="Symbol" panose="05050102010706020507" pitchFamily="18" charset="2"/>
              </a:rPr>
              <a:t>A</a:t>
            </a:r>
            <a:r>
              <a:rPr lang="en-US" altLang="zh-CN" sz="2400" b="1" i="0" baseline="-25000">
                <a:solidFill>
                  <a:schemeClr val="tx1"/>
                </a:solidFill>
                <a:sym typeface="Symbol" panose="05050102010706020507" pitchFamily="18" charset="2"/>
              </a:rPr>
              <a:t>u</a:t>
            </a:r>
            <a:r>
              <a:rPr lang="zh-CN" altLang="en-US" sz="2400" b="1" i="0">
                <a:solidFill>
                  <a:schemeClr val="tx1"/>
                </a:solidFill>
              </a:rPr>
              <a:t>， </a:t>
            </a:r>
            <a:r>
              <a:rPr lang="en-US" altLang="zh-CN" sz="2400" b="1" i="0">
                <a:solidFill>
                  <a:schemeClr val="tx1"/>
                </a:solidFill>
              </a:rPr>
              <a:t>r</a:t>
            </a:r>
            <a:r>
              <a:rPr lang="en-US" altLang="zh-CN" sz="2400" b="1" i="0" baseline="-25000">
                <a:solidFill>
                  <a:schemeClr val="tx1"/>
                </a:solidFill>
              </a:rPr>
              <a:t>i</a:t>
            </a:r>
            <a:r>
              <a:rPr lang="en-US" altLang="zh-CN" sz="2400" b="1" i="0">
                <a:solidFill>
                  <a:schemeClr val="tx1"/>
                </a:solidFill>
              </a:rPr>
              <a:t> </a:t>
            </a:r>
            <a:r>
              <a:rPr lang="zh-CN" altLang="en-US" sz="2400" b="1" i="0">
                <a:solidFill>
                  <a:schemeClr val="tx1"/>
                </a:solidFill>
              </a:rPr>
              <a:t>和 </a:t>
            </a:r>
            <a:r>
              <a:rPr lang="en-US" altLang="zh-CN" sz="2400" b="1" i="0">
                <a:solidFill>
                  <a:schemeClr val="tx1"/>
                </a:solidFill>
              </a:rPr>
              <a:t>r</a:t>
            </a:r>
            <a:r>
              <a:rPr lang="en-US" altLang="zh-CN" sz="2400" b="1" i="0" baseline="-25000">
                <a:solidFill>
                  <a:schemeClr val="tx1"/>
                </a:solidFill>
              </a:rPr>
              <a:t>o</a:t>
            </a:r>
            <a:r>
              <a:rPr lang="en-US" altLang="zh-CN" sz="2400" b="1" i="0">
                <a:solidFill>
                  <a:schemeClr val="tx1"/>
                </a:solidFill>
              </a:rPr>
              <a:t> </a:t>
            </a:r>
            <a:r>
              <a:rPr lang="zh-CN" altLang="en-US" sz="2400" b="1" i="0">
                <a:solidFill>
                  <a:schemeClr val="tx1"/>
                </a:solidFill>
              </a:rPr>
              <a:t>。</a:t>
            </a:r>
          </a:p>
        </p:txBody>
      </p:sp>
      <p:graphicFrame>
        <p:nvGraphicFramePr>
          <p:cNvPr id="84055" name="Object 22">
            <a:extLst>
              <a:ext uri="{FF2B5EF4-FFF2-40B4-BE49-F238E27FC236}">
                <a16:creationId xmlns:a16="http://schemas.microsoft.com/office/drawing/2014/main" id="{9AB6E36E-9667-2C47-4201-D16EEF315516}"/>
              </a:ext>
            </a:extLst>
          </p:cNvPr>
          <p:cNvGraphicFramePr>
            <a:graphicFrameLocks noChangeAspect="1"/>
          </p:cNvGraphicFramePr>
          <p:nvPr/>
        </p:nvGraphicFramePr>
        <p:xfrm>
          <a:off x="4183063" y="1223963"/>
          <a:ext cx="935037" cy="406400"/>
        </p:xfrm>
        <a:graphic>
          <a:graphicData uri="http://schemas.openxmlformats.org/presentationml/2006/ole">
            <mc:AlternateContent xmlns:mc="http://schemas.openxmlformats.org/markup-compatibility/2006">
              <mc:Choice xmlns:v="urn:schemas-microsoft-com:vml" Requires="v">
                <p:oleObj r:id="rId3" imgW="584280" imgH="140040" progId="Equation.3">
                  <p:embed/>
                </p:oleObj>
              </mc:Choice>
              <mc:Fallback>
                <p:oleObj r:id="rId3" imgW="584280" imgH="140040" progId="Equation.3">
                  <p:embed/>
                  <p:pic>
                    <p:nvPicPr>
                      <p:cNvPr id="0" name="Object 22"/>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4183063" y="1223963"/>
                        <a:ext cx="935037"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84056" name="Group 106">
            <a:extLst>
              <a:ext uri="{FF2B5EF4-FFF2-40B4-BE49-F238E27FC236}">
                <a16:creationId xmlns:a16="http://schemas.microsoft.com/office/drawing/2014/main" id="{07178ACD-1315-C716-3280-6B20A0B06E63}"/>
              </a:ext>
            </a:extLst>
          </p:cNvPr>
          <p:cNvGrpSpPr>
            <a:grpSpLocks/>
          </p:cNvGrpSpPr>
          <p:nvPr/>
        </p:nvGrpSpPr>
        <p:grpSpPr bwMode="auto">
          <a:xfrm>
            <a:off x="5697538" y="2371725"/>
            <a:ext cx="3109912" cy="3181350"/>
            <a:chOff x="761" y="695"/>
            <a:chExt cx="1959" cy="2617"/>
          </a:xfrm>
        </p:grpSpPr>
        <p:sp>
          <p:nvSpPr>
            <p:cNvPr id="84057" name="Line 10">
              <a:extLst>
                <a:ext uri="{FF2B5EF4-FFF2-40B4-BE49-F238E27FC236}">
                  <a16:creationId xmlns:a16="http://schemas.microsoft.com/office/drawing/2014/main" id="{8FF9FA12-E2F1-B54A-F283-882BF49BE62F}"/>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58" name="Text Box 11">
              <a:extLst>
                <a:ext uri="{FF2B5EF4-FFF2-40B4-BE49-F238E27FC236}">
                  <a16:creationId xmlns:a16="http://schemas.microsoft.com/office/drawing/2014/main" id="{0833625F-3BC9-CDC3-AEEB-477B8331A44F}"/>
                </a:ext>
              </a:extLst>
            </p:cNvPr>
            <p:cNvSpPr txBox="1">
              <a:spLocks noChangeArrowheads="1"/>
            </p:cNvSpPr>
            <p:nvPr/>
          </p:nvSpPr>
          <p:spPr bwMode="auto">
            <a:xfrm>
              <a:off x="784" y="1209"/>
              <a:ext cx="412"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84059" name="Line 12">
              <a:extLst>
                <a:ext uri="{FF2B5EF4-FFF2-40B4-BE49-F238E27FC236}">
                  <a16:creationId xmlns:a16="http://schemas.microsoft.com/office/drawing/2014/main" id="{B743336F-8944-714B-5C4A-973DA543440C}"/>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60" name="Line 13">
              <a:extLst>
                <a:ext uri="{FF2B5EF4-FFF2-40B4-BE49-F238E27FC236}">
                  <a16:creationId xmlns:a16="http://schemas.microsoft.com/office/drawing/2014/main" id="{5E674808-3AFA-4039-694C-40BE7DB6F3C1}"/>
                </a:ext>
              </a:extLst>
            </p:cNvPr>
            <p:cNvSpPr>
              <a:spLocks noChangeShapeType="1"/>
            </p:cNvSpPr>
            <p:nvPr/>
          </p:nvSpPr>
          <p:spPr bwMode="auto">
            <a:xfrm flipH="1" flipV="1">
              <a:off x="1188" y="109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61" name="Rectangle 14">
              <a:extLst>
                <a:ext uri="{FF2B5EF4-FFF2-40B4-BE49-F238E27FC236}">
                  <a16:creationId xmlns:a16="http://schemas.microsoft.com/office/drawing/2014/main" id="{1DFBB432-77F6-6FD6-6DEA-23926BACA370}"/>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4062" name="Line 15">
              <a:extLst>
                <a:ext uri="{FF2B5EF4-FFF2-40B4-BE49-F238E27FC236}">
                  <a16:creationId xmlns:a16="http://schemas.microsoft.com/office/drawing/2014/main" id="{32B82BC4-039C-2B6A-DA7F-799E65D25B9F}"/>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63" name="Line 16">
              <a:extLst>
                <a:ext uri="{FF2B5EF4-FFF2-40B4-BE49-F238E27FC236}">
                  <a16:creationId xmlns:a16="http://schemas.microsoft.com/office/drawing/2014/main" id="{810BD254-B2EE-7053-2C85-17C88A4035BC}"/>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4064" name="Line 20">
              <a:extLst>
                <a:ext uri="{FF2B5EF4-FFF2-40B4-BE49-F238E27FC236}">
                  <a16:creationId xmlns:a16="http://schemas.microsoft.com/office/drawing/2014/main" id="{0C7A978A-1F01-9B35-04BB-B5C4367B44BB}"/>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4065" name="Line 21">
              <a:extLst>
                <a:ext uri="{FF2B5EF4-FFF2-40B4-BE49-F238E27FC236}">
                  <a16:creationId xmlns:a16="http://schemas.microsoft.com/office/drawing/2014/main" id="{9CCB98FB-637E-489E-88C0-459665277A48}"/>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84066" name="Line 22">
              <a:extLst>
                <a:ext uri="{FF2B5EF4-FFF2-40B4-BE49-F238E27FC236}">
                  <a16:creationId xmlns:a16="http://schemas.microsoft.com/office/drawing/2014/main" id="{0B93D4AC-5501-37E5-7523-7E515D8F5B18}"/>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4067" name="Line 23">
              <a:extLst>
                <a:ext uri="{FF2B5EF4-FFF2-40B4-BE49-F238E27FC236}">
                  <a16:creationId xmlns:a16="http://schemas.microsoft.com/office/drawing/2014/main" id="{B1F31B67-CEA4-1427-0A18-83D289F3DBAC}"/>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4068" name="Line 24">
              <a:extLst>
                <a:ext uri="{FF2B5EF4-FFF2-40B4-BE49-F238E27FC236}">
                  <a16:creationId xmlns:a16="http://schemas.microsoft.com/office/drawing/2014/main" id="{F24D6D0E-5B4D-E596-5BBA-D0A36EF17875}"/>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4069" name="Line 25">
              <a:extLst>
                <a:ext uri="{FF2B5EF4-FFF2-40B4-BE49-F238E27FC236}">
                  <a16:creationId xmlns:a16="http://schemas.microsoft.com/office/drawing/2014/main" id="{828B4F4A-B1F0-C886-0B80-D22283F83F8A}"/>
                </a:ext>
              </a:extLst>
            </p:cNvPr>
            <p:cNvSpPr>
              <a:spLocks noChangeShapeType="1"/>
            </p:cNvSpPr>
            <p:nvPr/>
          </p:nvSpPr>
          <p:spPr bwMode="auto">
            <a:xfrm>
              <a:off x="1191" y="2074"/>
              <a:ext cx="476"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4070" name="Line 27">
              <a:extLst>
                <a:ext uri="{FF2B5EF4-FFF2-40B4-BE49-F238E27FC236}">
                  <a16:creationId xmlns:a16="http://schemas.microsoft.com/office/drawing/2014/main" id="{7B3B88A7-23A3-F95D-CD4D-9342A19D1E8E}"/>
                </a:ext>
              </a:extLst>
            </p:cNvPr>
            <p:cNvSpPr>
              <a:spLocks noChangeShapeType="1"/>
            </p:cNvSpPr>
            <p:nvPr/>
          </p:nvSpPr>
          <p:spPr bwMode="auto">
            <a:xfrm>
              <a:off x="1180" y="3142"/>
              <a:ext cx="65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4071" name="Line 28">
              <a:extLst>
                <a:ext uri="{FF2B5EF4-FFF2-40B4-BE49-F238E27FC236}">
                  <a16:creationId xmlns:a16="http://schemas.microsoft.com/office/drawing/2014/main" id="{A721FD42-AC71-B464-2C8C-09B1FA43AEB0}"/>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4072" name="Rectangle 30">
              <a:extLst>
                <a:ext uri="{FF2B5EF4-FFF2-40B4-BE49-F238E27FC236}">
                  <a16:creationId xmlns:a16="http://schemas.microsoft.com/office/drawing/2014/main" id="{9980235D-F7E5-D325-9F09-5FF5B8584861}"/>
                </a:ext>
              </a:extLst>
            </p:cNvPr>
            <p:cNvSpPr>
              <a:spLocks noChangeArrowheads="1"/>
            </p:cNvSpPr>
            <p:nvPr/>
          </p:nvSpPr>
          <p:spPr bwMode="auto">
            <a:xfrm>
              <a:off x="1758"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4073" name="Oval 31">
              <a:extLst>
                <a:ext uri="{FF2B5EF4-FFF2-40B4-BE49-F238E27FC236}">
                  <a16:creationId xmlns:a16="http://schemas.microsoft.com/office/drawing/2014/main" id="{B2BAA3AC-61C5-5514-6EBF-A097FA478DF3}"/>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4074" name="Text Box 43">
              <a:extLst>
                <a:ext uri="{FF2B5EF4-FFF2-40B4-BE49-F238E27FC236}">
                  <a16:creationId xmlns:a16="http://schemas.microsoft.com/office/drawing/2014/main" id="{4E7FD24D-2B79-201E-2D0A-30E43D485553}"/>
                </a:ext>
              </a:extLst>
            </p:cNvPr>
            <p:cNvSpPr txBox="1">
              <a:spLocks noChangeArrowheads="1"/>
            </p:cNvSpPr>
            <p:nvPr/>
          </p:nvSpPr>
          <p:spPr bwMode="auto">
            <a:xfrm>
              <a:off x="1415" y="1273"/>
              <a:ext cx="355"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grpSp>
          <p:nvGrpSpPr>
            <p:cNvPr id="84075" name="Group 47">
              <a:extLst>
                <a:ext uri="{FF2B5EF4-FFF2-40B4-BE49-F238E27FC236}">
                  <a16:creationId xmlns:a16="http://schemas.microsoft.com/office/drawing/2014/main" id="{6A8F8649-2F64-CE47-4413-BBEFF2B6322C}"/>
                </a:ext>
              </a:extLst>
            </p:cNvPr>
            <p:cNvGrpSpPr>
              <a:grpSpLocks/>
            </p:cNvGrpSpPr>
            <p:nvPr/>
          </p:nvGrpSpPr>
          <p:grpSpPr bwMode="auto">
            <a:xfrm>
              <a:off x="1715" y="3150"/>
              <a:ext cx="204" cy="162"/>
              <a:chOff x="2049" y="3684"/>
              <a:chExt cx="204" cy="204"/>
            </a:xfrm>
          </p:grpSpPr>
          <p:sp>
            <p:nvSpPr>
              <p:cNvPr id="84076" name="Line 48">
                <a:extLst>
                  <a:ext uri="{FF2B5EF4-FFF2-40B4-BE49-F238E27FC236}">
                    <a16:creationId xmlns:a16="http://schemas.microsoft.com/office/drawing/2014/main" id="{59A4B3E5-7970-F82D-9868-ED6969E4B920}"/>
                  </a:ext>
                </a:extLst>
              </p:cNvPr>
              <p:cNvSpPr>
                <a:spLocks noChangeShapeType="1"/>
              </p:cNvSpPr>
              <p:nvPr/>
            </p:nvSpPr>
            <p:spPr bwMode="auto">
              <a:xfrm>
                <a:off x="2151"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77" name="Line 49">
                <a:extLst>
                  <a:ext uri="{FF2B5EF4-FFF2-40B4-BE49-F238E27FC236}">
                    <a16:creationId xmlns:a16="http://schemas.microsoft.com/office/drawing/2014/main" id="{A28F2C53-C50C-113C-265F-AA1A7C76FBA6}"/>
                  </a:ext>
                </a:extLst>
              </p:cNvPr>
              <p:cNvSpPr>
                <a:spLocks noChangeShapeType="1"/>
              </p:cNvSpPr>
              <p:nvPr/>
            </p:nvSpPr>
            <p:spPr bwMode="auto">
              <a:xfrm>
                <a:off x="2049" y="3876"/>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4078" name="Oval 50">
              <a:extLst>
                <a:ext uri="{FF2B5EF4-FFF2-40B4-BE49-F238E27FC236}">
                  <a16:creationId xmlns:a16="http://schemas.microsoft.com/office/drawing/2014/main" id="{A0A420AB-E5D0-6A06-AE5E-F0BDDE4E7E41}"/>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4079" name="Rectangle 51">
              <a:extLst>
                <a:ext uri="{FF2B5EF4-FFF2-40B4-BE49-F238E27FC236}">
                  <a16:creationId xmlns:a16="http://schemas.microsoft.com/office/drawing/2014/main" id="{C295F500-9CEA-14C8-2A43-22BE60EE6AD7}"/>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4080" name="Text Box 52">
              <a:extLst>
                <a:ext uri="{FF2B5EF4-FFF2-40B4-BE49-F238E27FC236}">
                  <a16:creationId xmlns:a16="http://schemas.microsoft.com/office/drawing/2014/main" id="{6CDBCD1C-287F-CF34-B205-CBE94487DB47}"/>
                </a:ext>
              </a:extLst>
            </p:cNvPr>
            <p:cNvSpPr txBox="1">
              <a:spLocks noChangeArrowheads="1"/>
            </p:cNvSpPr>
            <p:nvPr/>
          </p:nvSpPr>
          <p:spPr bwMode="auto">
            <a:xfrm>
              <a:off x="761" y="2329"/>
              <a:ext cx="425"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84081" name="Rectangle 53">
              <a:extLst>
                <a:ext uri="{FF2B5EF4-FFF2-40B4-BE49-F238E27FC236}">
                  <a16:creationId xmlns:a16="http://schemas.microsoft.com/office/drawing/2014/main" id="{84C4C98D-DE45-F484-D3F5-1AE6EA4C78E4}"/>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4082" name="Text Box 67">
              <a:extLst>
                <a:ext uri="{FF2B5EF4-FFF2-40B4-BE49-F238E27FC236}">
                  <a16:creationId xmlns:a16="http://schemas.microsoft.com/office/drawing/2014/main" id="{2B109D89-AC49-C9F0-61B1-D1E844E0BEB2}"/>
                </a:ext>
              </a:extLst>
            </p:cNvPr>
            <p:cNvSpPr txBox="1">
              <a:spLocks noChangeArrowheads="1"/>
            </p:cNvSpPr>
            <p:nvPr/>
          </p:nvSpPr>
          <p:spPr bwMode="auto">
            <a:xfrm>
              <a:off x="1438" y="2425"/>
              <a:ext cx="348"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84083" name="Line 69">
              <a:extLst>
                <a:ext uri="{FF2B5EF4-FFF2-40B4-BE49-F238E27FC236}">
                  <a16:creationId xmlns:a16="http://schemas.microsoft.com/office/drawing/2014/main" id="{D183F36A-6320-4BEE-21AB-A36EB07CFA29}"/>
                </a:ext>
              </a:extLst>
            </p:cNvPr>
            <p:cNvSpPr>
              <a:spLocks noChangeShapeType="1"/>
            </p:cNvSpPr>
            <p:nvPr/>
          </p:nvSpPr>
          <p:spPr bwMode="auto">
            <a:xfrm>
              <a:off x="1304" y="1180"/>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4084" name="Text Box 70">
              <a:extLst>
                <a:ext uri="{FF2B5EF4-FFF2-40B4-BE49-F238E27FC236}">
                  <a16:creationId xmlns:a16="http://schemas.microsoft.com/office/drawing/2014/main" id="{2E34FD8B-CA4E-E751-FDAB-FAFFF933AC82}"/>
                </a:ext>
              </a:extLst>
            </p:cNvPr>
            <p:cNvSpPr txBox="1">
              <a:spLocks noChangeArrowheads="1"/>
            </p:cNvSpPr>
            <p:nvPr/>
          </p:nvSpPr>
          <p:spPr bwMode="auto">
            <a:xfrm>
              <a:off x="1304" y="1065"/>
              <a:ext cx="317"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1</a:t>
              </a:r>
              <a:endParaRPr lang="en-US" altLang="zh-CN" b="1" i="0">
                <a:solidFill>
                  <a:srgbClr val="FF0000"/>
                </a:solidFill>
                <a:ea typeface="楷体_GB2312" pitchFamily="49" charset="-122"/>
              </a:endParaRPr>
            </a:p>
          </p:txBody>
        </p:sp>
        <p:sp>
          <p:nvSpPr>
            <p:cNvPr id="84085" name="Line 71">
              <a:extLst>
                <a:ext uri="{FF2B5EF4-FFF2-40B4-BE49-F238E27FC236}">
                  <a16:creationId xmlns:a16="http://schemas.microsoft.com/office/drawing/2014/main" id="{9F7A3A28-5BE1-1949-16D1-1E6790573EFD}"/>
                </a:ext>
              </a:extLst>
            </p:cNvPr>
            <p:cNvSpPr>
              <a:spLocks noChangeShapeType="1"/>
            </p:cNvSpPr>
            <p:nvPr/>
          </p:nvSpPr>
          <p:spPr bwMode="auto">
            <a:xfrm>
              <a:off x="1304" y="2131"/>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4086" name="Text Box 72">
              <a:extLst>
                <a:ext uri="{FF2B5EF4-FFF2-40B4-BE49-F238E27FC236}">
                  <a16:creationId xmlns:a16="http://schemas.microsoft.com/office/drawing/2014/main" id="{4BC7254D-5FF7-EA55-95D2-F12E336FF9FA}"/>
                </a:ext>
              </a:extLst>
            </p:cNvPr>
            <p:cNvSpPr txBox="1">
              <a:spLocks noChangeArrowheads="1"/>
            </p:cNvSpPr>
            <p:nvPr/>
          </p:nvSpPr>
          <p:spPr bwMode="auto">
            <a:xfrm>
              <a:off x="1304" y="2073"/>
              <a:ext cx="317"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2</a:t>
              </a:r>
              <a:endParaRPr lang="en-US" altLang="zh-CN" b="1" i="0">
                <a:solidFill>
                  <a:srgbClr val="FF0000"/>
                </a:solidFill>
                <a:ea typeface="楷体_GB2312" pitchFamily="49" charset="-122"/>
              </a:endParaRPr>
            </a:p>
          </p:txBody>
        </p:sp>
        <p:sp>
          <p:nvSpPr>
            <p:cNvPr id="84087" name="Line 73">
              <a:extLst>
                <a:ext uri="{FF2B5EF4-FFF2-40B4-BE49-F238E27FC236}">
                  <a16:creationId xmlns:a16="http://schemas.microsoft.com/office/drawing/2014/main" id="{956CC689-9878-1FC3-DE4C-B6E5147A623B}"/>
                </a:ext>
              </a:extLst>
            </p:cNvPr>
            <p:cNvSpPr>
              <a:spLocks noChangeShapeType="1"/>
            </p:cNvSpPr>
            <p:nvPr/>
          </p:nvSpPr>
          <p:spPr bwMode="auto">
            <a:xfrm>
              <a:off x="1371" y="2010"/>
              <a:ext cx="279"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4088" name="Text Box 74">
              <a:extLst>
                <a:ext uri="{FF2B5EF4-FFF2-40B4-BE49-F238E27FC236}">
                  <a16:creationId xmlns:a16="http://schemas.microsoft.com/office/drawing/2014/main" id="{287FD2C2-ECD2-336F-52A3-E0E1B6CC9002}"/>
                </a:ext>
              </a:extLst>
            </p:cNvPr>
            <p:cNvSpPr txBox="1">
              <a:spLocks noChangeArrowheads="1"/>
            </p:cNvSpPr>
            <p:nvPr/>
          </p:nvSpPr>
          <p:spPr bwMode="auto">
            <a:xfrm>
              <a:off x="1391" y="1609"/>
              <a:ext cx="355"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endParaRPr lang="en-US" altLang="zh-CN" b="1" i="0">
                <a:solidFill>
                  <a:srgbClr val="FF0000"/>
                </a:solidFill>
                <a:ea typeface="楷体_GB2312" pitchFamily="49" charset="-122"/>
              </a:endParaRPr>
            </a:p>
          </p:txBody>
        </p:sp>
        <p:sp>
          <p:nvSpPr>
            <p:cNvPr id="84089" name="Text Box 79">
              <a:extLst>
                <a:ext uri="{FF2B5EF4-FFF2-40B4-BE49-F238E27FC236}">
                  <a16:creationId xmlns:a16="http://schemas.microsoft.com/office/drawing/2014/main" id="{08E60D00-2D77-7379-5C9F-ED3B784587D5}"/>
                </a:ext>
              </a:extLst>
            </p:cNvPr>
            <p:cNvSpPr txBox="1">
              <a:spLocks noChangeArrowheads="1"/>
            </p:cNvSpPr>
            <p:nvPr/>
          </p:nvSpPr>
          <p:spPr bwMode="auto">
            <a:xfrm>
              <a:off x="2132" y="695"/>
              <a:ext cx="588"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84090" name="Rectangle 87">
              <a:extLst>
                <a:ext uri="{FF2B5EF4-FFF2-40B4-BE49-F238E27FC236}">
                  <a16:creationId xmlns:a16="http://schemas.microsoft.com/office/drawing/2014/main" id="{E6AEDCF8-BA96-C61D-DF31-18DCEDAF8638}"/>
                </a:ext>
              </a:extLst>
            </p:cNvPr>
            <p:cNvSpPr>
              <a:spLocks noChangeArrowheads="1"/>
            </p:cNvSpPr>
            <p:nvPr/>
          </p:nvSpPr>
          <p:spPr bwMode="auto">
            <a:xfrm>
              <a:off x="1936" y="1053"/>
              <a:ext cx="293"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84091" name="Line 88">
              <a:extLst>
                <a:ext uri="{FF2B5EF4-FFF2-40B4-BE49-F238E27FC236}">
                  <a16:creationId xmlns:a16="http://schemas.microsoft.com/office/drawing/2014/main" id="{596438A1-619B-2CFC-A0AA-7EA9ACD7CC3E}"/>
                </a:ext>
              </a:extLst>
            </p:cNvPr>
            <p:cNvSpPr>
              <a:spLocks noChangeShapeType="1"/>
            </p:cNvSpPr>
            <p:nvPr/>
          </p:nvSpPr>
          <p:spPr bwMode="auto">
            <a:xfrm>
              <a:off x="1938" y="1161"/>
              <a:ext cx="0" cy="27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4092" name="Line 94">
              <a:extLst>
                <a:ext uri="{FF2B5EF4-FFF2-40B4-BE49-F238E27FC236}">
                  <a16:creationId xmlns:a16="http://schemas.microsoft.com/office/drawing/2014/main" id="{AB3C8D3A-7C39-8E20-EB31-A5D0E9197376}"/>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4093" name="Oval 54">
              <a:extLst>
                <a:ext uri="{FF2B5EF4-FFF2-40B4-BE49-F238E27FC236}">
                  <a16:creationId xmlns:a16="http://schemas.microsoft.com/office/drawing/2014/main" id="{EEB75C1D-E4F2-84B0-AF67-E8C10C9E3F58}"/>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lIns="90000" tIns="46800" rIns="90000" bIns="46800" anchor="ctr">
              <a:spAutoFit/>
            </a:bodyPr>
            <a:lstStyle/>
            <a:p>
              <a:pPr>
                <a:spcBef>
                  <a:spcPct val="50000"/>
                </a:spcBef>
              </a:pPr>
              <a:endParaRPr lang="zh-CN" altLang="en-US"/>
            </a:p>
          </p:txBody>
        </p:sp>
      </p:gr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4994" name="AutoShape 31">
            <a:hlinkClick r:id="" action="ppaction://hlinkshowjump?jump=previousslide"/>
            <a:extLst>
              <a:ext uri="{FF2B5EF4-FFF2-40B4-BE49-F238E27FC236}">
                <a16:creationId xmlns:a16="http://schemas.microsoft.com/office/drawing/2014/main" id="{1495133D-0F4A-0211-DB9A-0653892B922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4995" name="AutoShape 32">
            <a:hlinkClick r:id="" action="ppaction://hlinkshowjump?jump=nextslide"/>
            <a:extLst>
              <a:ext uri="{FF2B5EF4-FFF2-40B4-BE49-F238E27FC236}">
                <a16:creationId xmlns:a16="http://schemas.microsoft.com/office/drawing/2014/main" id="{7868B511-1267-A3CE-8A70-0605A386D3B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4996" name="AutoShape 33">
            <a:hlinkClick r:id="" action="ppaction://hlinkshowjump?jump=firstslide"/>
            <a:extLst>
              <a:ext uri="{FF2B5EF4-FFF2-40B4-BE49-F238E27FC236}">
                <a16:creationId xmlns:a16="http://schemas.microsoft.com/office/drawing/2014/main" id="{E01A259D-8121-9105-99F0-D0D2B0D12F6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4997" name="AutoShape 34">
            <a:hlinkClick r:id="" action="ppaction://hlinkshowjump?jump=lastslideviewed"/>
            <a:extLst>
              <a:ext uri="{FF2B5EF4-FFF2-40B4-BE49-F238E27FC236}">
                <a16:creationId xmlns:a16="http://schemas.microsoft.com/office/drawing/2014/main" id="{752186C3-D947-DA3C-652A-1282D7A6F101}"/>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84998" name="Group 106">
            <a:extLst>
              <a:ext uri="{FF2B5EF4-FFF2-40B4-BE49-F238E27FC236}">
                <a16:creationId xmlns:a16="http://schemas.microsoft.com/office/drawing/2014/main" id="{E8EC7ED2-7AE6-5AD3-13FC-1733DB766716}"/>
              </a:ext>
            </a:extLst>
          </p:cNvPr>
          <p:cNvGrpSpPr>
            <a:grpSpLocks/>
          </p:cNvGrpSpPr>
          <p:nvPr/>
        </p:nvGrpSpPr>
        <p:grpSpPr bwMode="auto">
          <a:xfrm>
            <a:off x="623888" y="1209675"/>
            <a:ext cx="3109912" cy="3181350"/>
            <a:chOff x="761" y="695"/>
            <a:chExt cx="1959" cy="2617"/>
          </a:xfrm>
        </p:grpSpPr>
        <p:sp>
          <p:nvSpPr>
            <p:cNvPr id="84999" name="Line 10">
              <a:extLst>
                <a:ext uri="{FF2B5EF4-FFF2-40B4-BE49-F238E27FC236}">
                  <a16:creationId xmlns:a16="http://schemas.microsoft.com/office/drawing/2014/main" id="{8B8BCD8E-28CF-F819-36F8-E1DE867D2523}"/>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00" name="Text Box 11">
              <a:extLst>
                <a:ext uri="{FF2B5EF4-FFF2-40B4-BE49-F238E27FC236}">
                  <a16:creationId xmlns:a16="http://schemas.microsoft.com/office/drawing/2014/main" id="{E467583E-E6EB-CF6F-3AE4-E3C049A44CAF}"/>
                </a:ext>
              </a:extLst>
            </p:cNvPr>
            <p:cNvSpPr txBox="1">
              <a:spLocks noChangeArrowheads="1"/>
            </p:cNvSpPr>
            <p:nvPr/>
          </p:nvSpPr>
          <p:spPr bwMode="auto">
            <a:xfrm>
              <a:off x="784" y="1209"/>
              <a:ext cx="412"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85001" name="Line 12">
              <a:extLst>
                <a:ext uri="{FF2B5EF4-FFF2-40B4-BE49-F238E27FC236}">
                  <a16:creationId xmlns:a16="http://schemas.microsoft.com/office/drawing/2014/main" id="{6C6FCA2C-8791-6D64-1AF3-BBF45F28FF9C}"/>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02" name="Line 13">
              <a:extLst>
                <a:ext uri="{FF2B5EF4-FFF2-40B4-BE49-F238E27FC236}">
                  <a16:creationId xmlns:a16="http://schemas.microsoft.com/office/drawing/2014/main" id="{427173EE-07BE-9210-500C-5239057DC2E8}"/>
                </a:ext>
              </a:extLst>
            </p:cNvPr>
            <p:cNvSpPr>
              <a:spLocks noChangeShapeType="1"/>
            </p:cNvSpPr>
            <p:nvPr/>
          </p:nvSpPr>
          <p:spPr bwMode="auto">
            <a:xfrm flipH="1" flipV="1">
              <a:off x="1188" y="109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03" name="Rectangle 14">
              <a:extLst>
                <a:ext uri="{FF2B5EF4-FFF2-40B4-BE49-F238E27FC236}">
                  <a16:creationId xmlns:a16="http://schemas.microsoft.com/office/drawing/2014/main" id="{C62C8CE1-F0AE-5CB8-3E4B-470B55F307A6}"/>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5004" name="Line 15">
              <a:extLst>
                <a:ext uri="{FF2B5EF4-FFF2-40B4-BE49-F238E27FC236}">
                  <a16:creationId xmlns:a16="http://schemas.microsoft.com/office/drawing/2014/main" id="{3776B5CC-DA23-2F07-BC1A-496762D314B3}"/>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05" name="Line 16">
              <a:extLst>
                <a:ext uri="{FF2B5EF4-FFF2-40B4-BE49-F238E27FC236}">
                  <a16:creationId xmlns:a16="http://schemas.microsoft.com/office/drawing/2014/main" id="{7228F9CF-5E33-EA46-A1B5-4CE39E4A6A4A}"/>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5006" name="Line 20">
              <a:extLst>
                <a:ext uri="{FF2B5EF4-FFF2-40B4-BE49-F238E27FC236}">
                  <a16:creationId xmlns:a16="http://schemas.microsoft.com/office/drawing/2014/main" id="{0AA2F873-3716-EFD1-2A45-F1B8288869F2}"/>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5007" name="Line 21">
              <a:extLst>
                <a:ext uri="{FF2B5EF4-FFF2-40B4-BE49-F238E27FC236}">
                  <a16:creationId xmlns:a16="http://schemas.microsoft.com/office/drawing/2014/main" id="{9F85936A-A8EB-010D-C7A3-5989E2028EF8}"/>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85008" name="Line 22">
              <a:extLst>
                <a:ext uri="{FF2B5EF4-FFF2-40B4-BE49-F238E27FC236}">
                  <a16:creationId xmlns:a16="http://schemas.microsoft.com/office/drawing/2014/main" id="{CAC1445C-A274-E0BD-4614-4FEEAABAE17F}"/>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5009" name="Line 23">
              <a:extLst>
                <a:ext uri="{FF2B5EF4-FFF2-40B4-BE49-F238E27FC236}">
                  <a16:creationId xmlns:a16="http://schemas.microsoft.com/office/drawing/2014/main" id="{92CC838C-20F5-299D-965F-60B568BD6766}"/>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5010" name="Line 24">
              <a:extLst>
                <a:ext uri="{FF2B5EF4-FFF2-40B4-BE49-F238E27FC236}">
                  <a16:creationId xmlns:a16="http://schemas.microsoft.com/office/drawing/2014/main" id="{A5486546-46FA-387E-836F-E2A86F4DF107}"/>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5011" name="Line 25">
              <a:extLst>
                <a:ext uri="{FF2B5EF4-FFF2-40B4-BE49-F238E27FC236}">
                  <a16:creationId xmlns:a16="http://schemas.microsoft.com/office/drawing/2014/main" id="{33C130DB-5FF2-051A-F1C7-762A375A4212}"/>
                </a:ext>
              </a:extLst>
            </p:cNvPr>
            <p:cNvSpPr>
              <a:spLocks noChangeShapeType="1"/>
            </p:cNvSpPr>
            <p:nvPr/>
          </p:nvSpPr>
          <p:spPr bwMode="auto">
            <a:xfrm>
              <a:off x="1191" y="2074"/>
              <a:ext cx="476"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5012" name="Line 27">
              <a:extLst>
                <a:ext uri="{FF2B5EF4-FFF2-40B4-BE49-F238E27FC236}">
                  <a16:creationId xmlns:a16="http://schemas.microsoft.com/office/drawing/2014/main" id="{A5E4B007-87A6-D7E0-CE28-EC5CE41FD3FA}"/>
                </a:ext>
              </a:extLst>
            </p:cNvPr>
            <p:cNvSpPr>
              <a:spLocks noChangeShapeType="1"/>
            </p:cNvSpPr>
            <p:nvPr/>
          </p:nvSpPr>
          <p:spPr bwMode="auto">
            <a:xfrm>
              <a:off x="1180" y="3142"/>
              <a:ext cx="65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5013" name="Line 28">
              <a:extLst>
                <a:ext uri="{FF2B5EF4-FFF2-40B4-BE49-F238E27FC236}">
                  <a16:creationId xmlns:a16="http://schemas.microsoft.com/office/drawing/2014/main" id="{714332A4-E04D-4166-3202-9A932C3F9699}"/>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5014" name="Rectangle 30">
              <a:extLst>
                <a:ext uri="{FF2B5EF4-FFF2-40B4-BE49-F238E27FC236}">
                  <a16:creationId xmlns:a16="http://schemas.microsoft.com/office/drawing/2014/main" id="{E7FBDD3D-EA40-C07E-C04C-816EAE1C2805}"/>
                </a:ext>
              </a:extLst>
            </p:cNvPr>
            <p:cNvSpPr>
              <a:spLocks noChangeArrowheads="1"/>
            </p:cNvSpPr>
            <p:nvPr/>
          </p:nvSpPr>
          <p:spPr bwMode="auto">
            <a:xfrm>
              <a:off x="1758"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5015" name="Oval 31">
              <a:extLst>
                <a:ext uri="{FF2B5EF4-FFF2-40B4-BE49-F238E27FC236}">
                  <a16:creationId xmlns:a16="http://schemas.microsoft.com/office/drawing/2014/main" id="{CAA15E8F-A0AF-7652-363E-647A23E31ED0}"/>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5016" name="Text Box 43">
              <a:extLst>
                <a:ext uri="{FF2B5EF4-FFF2-40B4-BE49-F238E27FC236}">
                  <a16:creationId xmlns:a16="http://schemas.microsoft.com/office/drawing/2014/main" id="{AD4CB917-48DF-8B69-3A16-D4033AE84B6D}"/>
                </a:ext>
              </a:extLst>
            </p:cNvPr>
            <p:cNvSpPr txBox="1">
              <a:spLocks noChangeArrowheads="1"/>
            </p:cNvSpPr>
            <p:nvPr/>
          </p:nvSpPr>
          <p:spPr bwMode="auto">
            <a:xfrm>
              <a:off x="1415" y="1273"/>
              <a:ext cx="355"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grpSp>
          <p:nvGrpSpPr>
            <p:cNvPr id="85017" name="Group 47">
              <a:extLst>
                <a:ext uri="{FF2B5EF4-FFF2-40B4-BE49-F238E27FC236}">
                  <a16:creationId xmlns:a16="http://schemas.microsoft.com/office/drawing/2014/main" id="{A4F42728-AF23-B767-5460-2D6427E019A6}"/>
                </a:ext>
              </a:extLst>
            </p:cNvPr>
            <p:cNvGrpSpPr>
              <a:grpSpLocks/>
            </p:cNvGrpSpPr>
            <p:nvPr/>
          </p:nvGrpSpPr>
          <p:grpSpPr bwMode="auto">
            <a:xfrm>
              <a:off x="1715" y="3150"/>
              <a:ext cx="204" cy="162"/>
              <a:chOff x="2049" y="3684"/>
              <a:chExt cx="204" cy="204"/>
            </a:xfrm>
          </p:grpSpPr>
          <p:sp>
            <p:nvSpPr>
              <p:cNvPr id="85018" name="Line 48">
                <a:extLst>
                  <a:ext uri="{FF2B5EF4-FFF2-40B4-BE49-F238E27FC236}">
                    <a16:creationId xmlns:a16="http://schemas.microsoft.com/office/drawing/2014/main" id="{550B6E89-2AD3-B84B-3AEF-491FA168B82E}"/>
                  </a:ext>
                </a:extLst>
              </p:cNvPr>
              <p:cNvSpPr>
                <a:spLocks noChangeShapeType="1"/>
              </p:cNvSpPr>
              <p:nvPr/>
            </p:nvSpPr>
            <p:spPr bwMode="auto">
              <a:xfrm>
                <a:off x="2151"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19" name="Line 49">
                <a:extLst>
                  <a:ext uri="{FF2B5EF4-FFF2-40B4-BE49-F238E27FC236}">
                    <a16:creationId xmlns:a16="http://schemas.microsoft.com/office/drawing/2014/main" id="{D32223B3-15BB-D8BE-3CFA-A5521B4CB893}"/>
                  </a:ext>
                </a:extLst>
              </p:cNvPr>
              <p:cNvSpPr>
                <a:spLocks noChangeShapeType="1"/>
              </p:cNvSpPr>
              <p:nvPr/>
            </p:nvSpPr>
            <p:spPr bwMode="auto">
              <a:xfrm>
                <a:off x="2049" y="3876"/>
                <a:ext cx="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5020" name="Oval 50">
              <a:extLst>
                <a:ext uri="{FF2B5EF4-FFF2-40B4-BE49-F238E27FC236}">
                  <a16:creationId xmlns:a16="http://schemas.microsoft.com/office/drawing/2014/main" id="{2F09BA0C-382A-9724-4B5D-AF4FA2F3837C}"/>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5021" name="Rectangle 51">
              <a:extLst>
                <a:ext uri="{FF2B5EF4-FFF2-40B4-BE49-F238E27FC236}">
                  <a16:creationId xmlns:a16="http://schemas.microsoft.com/office/drawing/2014/main" id="{5CB3D714-9DB4-55D1-E932-5CBD732E1EE3}"/>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5022" name="Text Box 52">
              <a:extLst>
                <a:ext uri="{FF2B5EF4-FFF2-40B4-BE49-F238E27FC236}">
                  <a16:creationId xmlns:a16="http://schemas.microsoft.com/office/drawing/2014/main" id="{A77A9437-26EE-A787-7300-60E623329771}"/>
                </a:ext>
              </a:extLst>
            </p:cNvPr>
            <p:cNvSpPr txBox="1">
              <a:spLocks noChangeArrowheads="1"/>
            </p:cNvSpPr>
            <p:nvPr/>
          </p:nvSpPr>
          <p:spPr bwMode="auto">
            <a:xfrm>
              <a:off x="761" y="2329"/>
              <a:ext cx="425"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85023" name="Rectangle 53">
              <a:extLst>
                <a:ext uri="{FF2B5EF4-FFF2-40B4-BE49-F238E27FC236}">
                  <a16:creationId xmlns:a16="http://schemas.microsoft.com/office/drawing/2014/main" id="{30A8955E-2866-4184-D023-0AE5EDFB769C}"/>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5024" name="Text Box 67">
              <a:extLst>
                <a:ext uri="{FF2B5EF4-FFF2-40B4-BE49-F238E27FC236}">
                  <a16:creationId xmlns:a16="http://schemas.microsoft.com/office/drawing/2014/main" id="{FA583B6D-9350-7492-F30A-133F6691F00F}"/>
                </a:ext>
              </a:extLst>
            </p:cNvPr>
            <p:cNvSpPr txBox="1">
              <a:spLocks noChangeArrowheads="1"/>
            </p:cNvSpPr>
            <p:nvPr/>
          </p:nvSpPr>
          <p:spPr bwMode="auto">
            <a:xfrm>
              <a:off x="1438" y="2425"/>
              <a:ext cx="348"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85025" name="Line 69">
              <a:extLst>
                <a:ext uri="{FF2B5EF4-FFF2-40B4-BE49-F238E27FC236}">
                  <a16:creationId xmlns:a16="http://schemas.microsoft.com/office/drawing/2014/main" id="{FCA60A71-5C38-0BB2-7E93-8C4B3D78C961}"/>
                </a:ext>
              </a:extLst>
            </p:cNvPr>
            <p:cNvSpPr>
              <a:spLocks noChangeShapeType="1"/>
            </p:cNvSpPr>
            <p:nvPr/>
          </p:nvSpPr>
          <p:spPr bwMode="auto">
            <a:xfrm>
              <a:off x="1304" y="1180"/>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5026" name="Text Box 70">
              <a:extLst>
                <a:ext uri="{FF2B5EF4-FFF2-40B4-BE49-F238E27FC236}">
                  <a16:creationId xmlns:a16="http://schemas.microsoft.com/office/drawing/2014/main" id="{9895CC2B-8E5E-4069-2DC9-47083EE15234}"/>
                </a:ext>
              </a:extLst>
            </p:cNvPr>
            <p:cNvSpPr txBox="1">
              <a:spLocks noChangeArrowheads="1"/>
            </p:cNvSpPr>
            <p:nvPr/>
          </p:nvSpPr>
          <p:spPr bwMode="auto">
            <a:xfrm>
              <a:off x="1304" y="1065"/>
              <a:ext cx="317"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1</a:t>
              </a:r>
              <a:endParaRPr lang="en-US" altLang="zh-CN" b="1" i="0">
                <a:solidFill>
                  <a:srgbClr val="FF0000"/>
                </a:solidFill>
                <a:ea typeface="楷体_GB2312" pitchFamily="49" charset="-122"/>
              </a:endParaRPr>
            </a:p>
          </p:txBody>
        </p:sp>
        <p:sp>
          <p:nvSpPr>
            <p:cNvPr id="85027" name="Line 71">
              <a:extLst>
                <a:ext uri="{FF2B5EF4-FFF2-40B4-BE49-F238E27FC236}">
                  <a16:creationId xmlns:a16="http://schemas.microsoft.com/office/drawing/2014/main" id="{AD765C1C-DAF0-DAD1-EBC8-86A1198FD899}"/>
                </a:ext>
              </a:extLst>
            </p:cNvPr>
            <p:cNvSpPr>
              <a:spLocks noChangeShapeType="1"/>
            </p:cNvSpPr>
            <p:nvPr/>
          </p:nvSpPr>
          <p:spPr bwMode="auto">
            <a:xfrm>
              <a:off x="1304" y="2131"/>
              <a:ext cx="0" cy="281"/>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5028" name="Text Box 72">
              <a:extLst>
                <a:ext uri="{FF2B5EF4-FFF2-40B4-BE49-F238E27FC236}">
                  <a16:creationId xmlns:a16="http://schemas.microsoft.com/office/drawing/2014/main" id="{68338A9F-36FD-0474-7352-93E2412F8B2C}"/>
                </a:ext>
              </a:extLst>
            </p:cNvPr>
            <p:cNvSpPr txBox="1">
              <a:spLocks noChangeArrowheads="1"/>
            </p:cNvSpPr>
            <p:nvPr/>
          </p:nvSpPr>
          <p:spPr bwMode="auto">
            <a:xfrm>
              <a:off x="1304" y="2073"/>
              <a:ext cx="317"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2</a:t>
              </a:r>
              <a:endParaRPr lang="en-US" altLang="zh-CN" b="1" i="0">
                <a:solidFill>
                  <a:srgbClr val="FF0000"/>
                </a:solidFill>
                <a:ea typeface="楷体_GB2312" pitchFamily="49" charset="-122"/>
              </a:endParaRPr>
            </a:p>
          </p:txBody>
        </p:sp>
        <p:sp>
          <p:nvSpPr>
            <p:cNvPr id="85029" name="Line 73">
              <a:extLst>
                <a:ext uri="{FF2B5EF4-FFF2-40B4-BE49-F238E27FC236}">
                  <a16:creationId xmlns:a16="http://schemas.microsoft.com/office/drawing/2014/main" id="{E54C77F5-E370-12DF-8681-DEF09D3C706D}"/>
                </a:ext>
              </a:extLst>
            </p:cNvPr>
            <p:cNvSpPr>
              <a:spLocks noChangeShapeType="1"/>
            </p:cNvSpPr>
            <p:nvPr/>
          </p:nvSpPr>
          <p:spPr bwMode="auto">
            <a:xfrm>
              <a:off x="1371" y="2010"/>
              <a:ext cx="279"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5030" name="Text Box 74">
              <a:extLst>
                <a:ext uri="{FF2B5EF4-FFF2-40B4-BE49-F238E27FC236}">
                  <a16:creationId xmlns:a16="http://schemas.microsoft.com/office/drawing/2014/main" id="{062C8B3D-F9AF-EB65-1583-3E42117EAD99}"/>
                </a:ext>
              </a:extLst>
            </p:cNvPr>
            <p:cNvSpPr txBox="1">
              <a:spLocks noChangeArrowheads="1"/>
            </p:cNvSpPr>
            <p:nvPr/>
          </p:nvSpPr>
          <p:spPr bwMode="auto">
            <a:xfrm>
              <a:off x="1391" y="1609"/>
              <a:ext cx="355"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rgbClr val="FF0000"/>
                  </a:solidFill>
                  <a:ea typeface="楷体_GB2312" pitchFamily="49" charset="-122"/>
                </a:rPr>
                <a:t>I</a:t>
              </a:r>
              <a:r>
                <a:rPr lang="en-US" altLang="zh-CN" b="1" i="0" baseline="-25000">
                  <a:solidFill>
                    <a:srgbClr val="FF0000"/>
                  </a:solidFill>
                  <a:ea typeface="楷体_GB2312" pitchFamily="49" charset="-122"/>
                </a:rPr>
                <a:t>B</a:t>
              </a:r>
              <a:endParaRPr lang="en-US" altLang="zh-CN" b="1" i="0">
                <a:solidFill>
                  <a:srgbClr val="FF0000"/>
                </a:solidFill>
                <a:ea typeface="楷体_GB2312" pitchFamily="49" charset="-122"/>
              </a:endParaRPr>
            </a:p>
          </p:txBody>
        </p:sp>
        <p:sp>
          <p:nvSpPr>
            <p:cNvPr id="85031" name="Text Box 79">
              <a:extLst>
                <a:ext uri="{FF2B5EF4-FFF2-40B4-BE49-F238E27FC236}">
                  <a16:creationId xmlns:a16="http://schemas.microsoft.com/office/drawing/2014/main" id="{50283E81-522A-9B0F-05FC-3E7B29E0DF51}"/>
                </a:ext>
              </a:extLst>
            </p:cNvPr>
            <p:cNvSpPr txBox="1">
              <a:spLocks noChangeArrowheads="1"/>
            </p:cNvSpPr>
            <p:nvPr/>
          </p:nvSpPr>
          <p:spPr bwMode="auto">
            <a:xfrm>
              <a:off x="2132" y="695"/>
              <a:ext cx="588"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85032" name="Rectangle 87">
              <a:extLst>
                <a:ext uri="{FF2B5EF4-FFF2-40B4-BE49-F238E27FC236}">
                  <a16:creationId xmlns:a16="http://schemas.microsoft.com/office/drawing/2014/main" id="{AF9EE909-13DC-E59C-C79B-C34F1EE072EF}"/>
                </a:ext>
              </a:extLst>
            </p:cNvPr>
            <p:cNvSpPr>
              <a:spLocks noChangeArrowheads="1"/>
            </p:cNvSpPr>
            <p:nvPr/>
          </p:nvSpPr>
          <p:spPr bwMode="auto">
            <a:xfrm>
              <a:off x="1936" y="1053"/>
              <a:ext cx="293"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85033" name="Line 88">
              <a:extLst>
                <a:ext uri="{FF2B5EF4-FFF2-40B4-BE49-F238E27FC236}">
                  <a16:creationId xmlns:a16="http://schemas.microsoft.com/office/drawing/2014/main" id="{CC9DC85A-11F3-FBBF-E137-BAECBD655441}"/>
                </a:ext>
              </a:extLst>
            </p:cNvPr>
            <p:cNvSpPr>
              <a:spLocks noChangeShapeType="1"/>
            </p:cNvSpPr>
            <p:nvPr/>
          </p:nvSpPr>
          <p:spPr bwMode="auto">
            <a:xfrm>
              <a:off x="1938" y="1161"/>
              <a:ext cx="0" cy="27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85034" name="Line 94">
              <a:extLst>
                <a:ext uri="{FF2B5EF4-FFF2-40B4-BE49-F238E27FC236}">
                  <a16:creationId xmlns:a16="http://schemas.microsoft.com/office/drawing/2014/main" id="{5105CB53-6E76-C27C-43E8-AF8AF84A5CEE}"/>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5035" name="Oval 54">
              <a:extLst>
                <a:ext uri="{FF2B5EF4-FFF2-40B4-BE49-F238E27FC236}">
                  <a16:creationId xmlns:a16="http://schemas.microsoft.com/office/drawing/2014/main" id="{3A0D2D8C-00C8-6A3E-1097-29D0156B0297}"/>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lIns="90000" tIns="46800" rIns="90000" bIns="46800" anchor="ctr">
              <a:spAutoFit/>
            </a:bodyPr>
            <a:lstStyle/>
            <a:p>
              <a:pPr>
                <a:spcBef>
                  <a:spcPct val="50000"/>
                </a:spcBef>
              </a:pPr>
              <a:endParaRPr lang="zh-CN" altLang="en-US"/>
            </a:p>
          </p:txBody>
        </p:sp>
      </p:grpSp>
      <p:sp>
        <p:nvSpPr>
          <p:cNvPr id="85036" name="Text Box 3">
            <a:extLst>
              <a:ext uri="{FF2B5EF4-FFF2-40B4-BE49-F238E27FC236}">
                <a16:creationId xmlns:a16="http://schemas.microsoft.com/office/drawing/2014/main" id="{AC139FB5-A70C-A225-B585-4695C9793162}"/>
              </a:ext>
            </a:extLst>
          </p:cNvPr>
          <p:cNvSpPr txBox="1">
            <a:spLocks noChangeArrowheads="1"/>
          </p:cNvSpPr>
          <p:nvPr/>
        </p:nvSpPr>
        <p:spPr bwMode="auto">
          <a:xfrm>
            <a:off x="4070350" y="3471863"/>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endParaRPr lang="zh-CN" altLang="en-US" sz="2400" b="1">
              <a:solidFill>
                <a:schemeClr val="tx1"/>
              </a:solidFill>
              <a:ea typeface="宋体" panose="02010600030101010101" pitchFamily="2" charset="-122"/>
            </a:endParaRPr>
          </a:p>
        </p:txBody>
      </p:sp>
      <p:graphicFrame>
        <p:nvGraphicFramePr>
          <p:cNvPr id="36927" name="Object 63">
            <a:extLst>
              <a:ext uri="{FF2B5EF4-FFF2-40B4-BE49-F238E27FC236}">
                <a16:creationId xmlns:a16="http://schemas.microsoft.com/office/drawing/2014/main" id="{EB76EBE3-635C-37F0-9673-5A648F7DFDA5}"/>
              </a:ext>
            </a:extLst>
          </p:cNvPr>
          <p:cNvGraphicFramePr>
            <a:graphicFrameLocks noChangeAspect="1"/>
          </p:cNvGraphicFramePr>
          <p:nvPr/>
        </p:nvGraphicFramePr>
        <p:xfrm>
          <a:off x="3783013" y="2903538"/>
          <a:ext cx="4405312" cy="814387"/>
        </p:xfrm>
        <a:graphic>
          <a:graphicData uri="http://schemas.openxmlformats.org/presentationml/2006/ole">
            <mc:AlternateContent xmlns:mc="http://schemas.openxmlformats.org/markup-compatibility/2006">
              <mc:Choice xmlns:v="urn:schemas-microsoft-com:vml" Requires="v">
                <p:oleObj r:id="rId3" imgW="3340080" imgH="534240" progId="Equation.DSMT4">
                  <p:embed/>
                </p:oleObj>
              </mc:Choice>
              <mc:Fallback>
                <p:oleObj r:id="rId3" imgW="3340080" imgH="534240" progId="Equation.DSMT4">
                  <p:embed/>
                  <p:pic>
                    <p:nvPicPr>
                      <p:cNvPr id="0" name="Object 63"/>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783013" y="2903538"/>
                        <a:ext cx="4405312"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6929" name="Object 65">
            <a:extLst>
              <a:ext uri="{FF2B5EF4-FFF2-40B4-BE49-F238E27FC236}">
                <a16:creationId xmlns:a16="http://schemas.microsoft.com/office/drawing/2014/main" id="{2F1FF6F5-FF2F-4833-B829-2FCF62301926}"/>
              </a:ext>
            </a:extLst>
          </p:cNvPr>
          <p:cNvGraphicFramePr>
            <a:graphicFrameLocks noChangeAspect="1"/>
          </p:cNvGraphicFramePr>
          <p:nvPr/>
        </p:nvGraphicFramePr>
        <p:xfrm>
          <a:off x="3762375" y="4013200"/>
          <a:ext cx="4406900" cy="804863"/>
        </p:xfrm>
        <a:graphic>
          <a:graphicData uri="http://schemas.openxmlformats.org/presentationml/2006/ole">
            <mc:AlternateContent xmlns:mc="http://schemas.openxmlformats.org/markup-compatibility/2006">
              <mc:Choice xmlns:v="urn:schemas-microsoft-com:vml" Requires="v">
                <p:oleObj r:id="rId5" imgW="3683160" imgH="585000" progId="Equation.DSMT4">
                  <p:embed/>
                </p:oleObj>
              </mc:Choice>
              <mc:Fallback>
                <p:oleObj r:id="rId5" imgW="3683160" imgH="585000" progId="Equation.DSMT4">
                  <p:embed/>
                  <p:pic>
                    <p:nvPicPr>
                      <p:cNvPr id="0" name="Object 65"/>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762375" y="4013200"/>
                        <a:ext cx="4406900" cy="8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5039" name="Object 121">
            <a:extLst>
              <a:ext uri="{FF2B5EF4-FFF2-40B4-BE49-F238E27FC236}">
                <a16:creationId xmlns:a16="http://schemas.microsoft.com/office/drawing/2014/main" id="{DE6A1EB5-8B3F-F0E2-F565-CA62E47D21F7}"/>
              </a:ext>
            </a:extLst>
          </p:cNvPr>
          <p:cNvGraphicFramePr>
            <a:graphicFrameLocks noChangeAspect="1"/>
          </p:cNvGraphicFramePr>
          <p:nvPr/>
        </p:nvGraphicFramePr>
        <p:xfrm>
          <a:off x="3783013" y="1774825"/>
          <a:ext cx="4960937" cy="768350"/>
        </p:xfrm>
        <a:graphic>
          <a:graphicData uri="http://schemas.openxmlformats.org/presentationml/2006/ole">
            <mc:AlternateContent xmlns:mc="http://schemas.openxmlformats.org/markup-compatibility/2006">
              <mc:Choice xmlns:v="urn:schemas-microsoft-com:vml" Requires="v">
                <p:oleObj r:id="rId7" imgW="6845400" imgH="928440" progId="Equation.DSMT4">
                  <p:embed/>
                </p:oleObj>
              </mc:Choice>
              <mc:Fallback>
                <p:oleObj r:id="rId7" imgW="6845400" imgH="928440" progId="Equation.DSMT4">
                  <p:embed/>
                  <p:pic>
                    <p:nvPicPr>
                      <p:cNvPr id="0" name="Object 121"/>
                      <p:cNvPicPr>
                        <a:picLocks noChangeAspect="1" noChangeArrowheads="1"/>
                      </p:cNvPicPr>
                      <p:nvPr/>
                    </p:nvPicPr>
                    <p:blipFill>
                      <a:blip r:embed="rId8">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3783013" y="1774825"/>
                        <a:ext cx="4960937" cy="768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36927"/>
                                        </p:tgtEl>
                                        <p:attrNameLst>
                                          <p:attrName>style.visibility</p:attrName>
                                        </p:attrNameLst>
                                      </p:cBhvr>
                                      <p:to>
                                        <p:strVal val="visible"/>
                                      </p:to>
                                    </p:set>
                                    <p:animEffect transition="in" filter="barn(outVertical)">
                                      <p:cBhvr>
                                        <p:cTn id="7" dur="500"/>
                                        <p:tgtEl>
                                          <p:spTgt spid="36927"/>
                                        </p:tgtEl>
                                      </p:cBhvr>
                                    </p:animEffect>
                                  </p:childTnLst>
                                </p:cTn>
                              </p:par>
                            </p:childTnLst>
                          </p:cTn>
                        </p:par>
                        <p:par>
                          <p:cTn id="8" fill="hold" nodeType="afterGroup">
                            <p:stCondLst>
                              <p:cond delay="500"/>
                            </p:stCondLst>
                            <p:childTnLst>
                              <p:par>
                                <p:cTn id="9" presetID="3" presetClass="entr" presetSubtype="10" fill="hold" nodeType="afterEffect">
                                  <p:stCondLst>
                                    <p:cond delay="4000"/>
                                  </p:stCondLst>
                                  <p:childTnLst>
                                    <p:set>
                                      <p:cBhvr>
                                        <p:cTn id="10" dur="1" fill="hold">
                                          <p:stCondLst>
                                            <p:cond delay="0"/>
                                          </p:stCondLst>
                                        </p:cTn>
                                        <p:tgtEl>
                                          <p:spTgt spid="36929"/>
                                        </p:tgtEl>
                                        <p:attrNameLst>
                                          <p:attrName>style.visibility</p:attrName>
                                        </p:attrNameLst>
                                      </p:cBhvr>
                                      <p:to>
                                        <p:strVal val="visible"/>
                                      </p:to>
                                    </p:set>
                                    <p:animEffect transition="in" filter="blinds(horizontal)">
                                      <p:cBhvr>
                                        <p:cTn id="11" dur="500"/>
                                        <p:tgtEl>
                                          <p:spTgt spid="369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6018" name="AutoShape 31">
            <a:hlinkClick r:id="" action="ppaction://hlinkshowjump?jump=previousslide"/>
            <a:extLst>
              <a:ext uri="{FF2B5EF4-FFF2-40B4-BE49-F238E27FC236}">
                <a16:creationId xmlns:a16="http://schemas.microsoft.com/office/drawing/2014/main" id="{24859277-E768-504F-2660-6AE10CF87C04}"/>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6019" name="AutoShape 32">
            <a:hlinkClick r:id="" action="ppaction://hlinkshowjump?jump=nextslide"/>
            <a:extLst>
              <a:ext uri="{FF2B5EF4-FFF2-40B4-BE49-F238E27FC236}">
                <a16:creationId xmlns:a16="http://schemas.microsoft.com/office/drawing/2014/main" id="{7A10F239-DB9E-59E3-93A2-BBEADD5DA87A}"/>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6020" name="AutoShape 33">
            <a:hlinkClick r:id="" action="ppaction://hlinkshowjump?jump=firstslide"/>
            <a:extLst>
              <a:ext uri="{FF2B5EF4-FFF2-40B4-BE49-F238E27FC236}">
                <a16:creationId xmlns:a16="http://schemas.microsoft.com/office/drawing/2014/main" id="{4B5B0C81-7D16-D085-1577-E684A62867E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6021" name="AutoShape 34">
            <a:hlinkClick r:id="" action="ppaction://hlinkshowjump?jump=lastslideviewed"/>
            <a:extLst>
              <a:ext uri="{FF2B5EF4-FFF2-40B4-BE49-F238E27FC236}">
                <a16:creationId xmlns:a16="http://schemas.microsoft.com/office/drawing/2014/main" id="{E8450665-07DE-5608-533C-2AB51A2B0AB6}"/>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120">
            <a:extLst>
              <a:ext uri="{FF2B5EF4-FFF2-40B4-BE49-F238E27FC236}">
                <a16:creationId xmlns:a16="http://schemas.microsoft.com/office/drawing/2014/main" id="{61E25F0F-966D-8287-71A5-4B6EA0809D5F}"/>
              </a:ext>
            </a:extLst>
          </p:cNvPr>
          <p:cNvGrpSpPr>
            <a:grpSpLocks/>
          </p:cNvGrpSpPr>
          <p:nvPr/>
        </p:nvGrpSpPr>
        <p:grpSpPr bwMode="auto">
          <a:xfrm>
            <a:off x="947738" y="165100"/>
            <a:ext cx="6738937" cy="2733675"/>
            <a:chOff x="648" y="2108"/>
            <a:chExt cx="4712" cy="1924"/>
          </a:xfrm>
        </p:grpSpPr>
        <p:sp>
          <p:nvSpPr>
            <p:cNvPr id="86023" name="Line 66">
              <a:extLst>
                <a:ext uri="{FF2B5EF4-FFF2-40B4-BE49-F238E27FC236}">
                  <a16:creationId xmlns:a16="http://schemas.microsoft.com/office/drawing/2014/main" id="{8EAB7B8E-6616-6D9C-B225-30CC540013CF}"/>
                </a:ext>
              </a:extLst>
            </p:cNvPr>
            <p:cNvSpPr>
              <a:spLocks noChangeShapeType="1"/>
            </p:cNvSpPr>
            <p:nvPr/>
          </p:nvSpPr>
          <p:spPr bwMode="auto">
            <a:xfrm>
              <a:off x="3632" y="3830"/>
              <a:ext cx="0" cy="191"/>
            </a:xfrm>
            <a:prstGeom prst="line">
              <a:avLst/>
            </a:prstGeom>
            <a:noFill/>
            <a:ln w="28575">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24" name="Line 67">
              <a:extLst>
                <a:ext uri="{FF2B5EF4-FFF2-40B4-BE49-F238E27FC236}">
                  <a16:creationId xmlns:a16="http://schemas.microsoft.com/office/drawing/2014/main" id="{4E849BFA-F726-EFFD-BCA5-CD8611651083}"/>
                </a:ext>
              </a:extLst>
            </p:cNvPr>
            <p:cNvSpPr>
              <a:spLocks noChangeShapeType="1"/>
            </p:cNvSpPr>
            <p:nvPr/>
          </p:nvSpPr>
          <p:spPr bwMode="auto">
            <a:xfrm>
              <a:off x="3560" y="4032"/>
              <a:ext cx="19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25" name="Line 70">
              <a:extLst>
                <a:ext uri="{FF2B5EF4-FFF2-40B4-BE49-F238E27FC236}">
                  <a16:creationId xmlns:a16="http://schemas.microsoft.com/office/drawing/2014/main" id="{438646E7-3920-AAE4-D40A-208188A45FF5}"/>
                </a:ext>
              </a:extLst>
            </p:cNvPr>
            <p:cNvSpPr>
              <a:spLocks noChangeShapeType="1"/>
            </p:cNvSpPr>
            <p:nvPr/>
          </p:nvSpPr>
          <p:spPr bwMode="auto">
            <a:xfrm>
              <a:off x="2954" y="2490"/>
              <a:ext cx="0" cy="1343"/>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26" name="Line 71">
              <a:extLst>
                <a:ext uri="{FF2B5EF4-FFF2-40B4-BE49-F238E27FC236}">
                  <a16:creationId xmlns:a16="http://schemas.microsoft.com/office/drawing/2014/main" id="{0313056C-E1C2-BC3F-5711-69E70466DF03}"/>
                </a:ext>
              </a:extLst>
            </p:cNvPr>
            <p:cNvSpPr>
              <a:spLocks noChangeShapeType="1"/>
            </p:cNvSpPr>
            <p:nvPr/>
          </p:nvSpPr>
          <p:spPr bwMode="auto">
            <a:xfrm>
              <a:off x="3633" y="3351"/>
              <a:ext cx="0" cy="479"/>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27" name="Line 72">
              <a:extLst>
                <a:ext uri="{FF2B5EF4-FFF2-40B4-BE49-F238E27FC236}">
                  <a16:creationId xmlns:a16="http://schemas.microsoft.com/office/drawing/2014/main" id="{5A0CE4F7-59B3-60D1-EF81-603D5843441F}"/>
                </a:ext>
              </a:extLst>
            </p:cNvPr>
            <p:cNvSpPr>
              <a:spLocks noChangeShapeType="1"/>
            </p:cNvSpPr>
            <p:nvPr/>
          </p:nvSpPr>
          <p:spPr bwMode="auto">
            <a:xfrm flipV="1">
              <a:off x="3639" y="2457"/>
              <a:ext cx="0" cy="431"/>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28" name="Text Box 73">
              <a:extLst>
                <a:ext uri="{FF2B5EF4-FFF2-40B4-BE49-F238E27FC236}">
                  <a16:creationId xmlns:a16="http://schemas.microsoft.com/office/drawing/2014/main" id="{0C9C82C2-1682-0C01-9CE6-30E302B89AC4}"/>
                </a:ext>
              </a:extLst>
            </p:cNvPr>
            <p:cNvSpPr txBox="1">
              <a:spLocks noChangeArrowheads="1"/>
            </p:cNvSpPr>
            <p:nvPr/>
          </p:nvSpPr>
          <p:spPr bwMode="auto">
            <a:xfrm>
              <a:off x="2505" y="2983"/>
              <a:ext cx="528"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b="1">
                  <a:solidFill>
                    <a:schemeClr val="tx1"/>
                  </a:solidFill>
                  <a:ea typeface="方正琥珀繁体" pitchFamily="2" charset="-122"/>
                </a:rPr>
                <a:t>r</a:t>
              </a:r>
              <a:r>
                <a:rPr lang="en-US" altLang="zh-CN" sz="2000" b="1" baseline="-25000">
                  <a:solidFill>
                    <a:schemeClr val="tx1"/>
                  </a:solidFill>
                  <a:ea typeface="方正琥珀繁体" pitchFamily="2" charset="-122"/>
                </a:rPr>
                <a:t>be</a:t>
              </a:r>
              <a:r>
                <a:rPr lang="en-US" altLang="zh-CN" sz="2000" b="1">
                  <a:solidFill>
                    <a:schemeClr val="tx1"/>
                  </a:solidFill>
                  <a:ea typeface="方正琥珀繁体" pitchFamily="2" charset="-122"/>
                </a:rPr>
                <a:t> </a:t>
              </a:r>
            </a:p>
          </p:txBody>
        </p:sp>
        <p:sp>
          <p:nvSpPr>
            <p:cNvPr id="86029" name="Text Box 74">
              <a:extLst>
                <a:ext uri="{FF2B5EF4-FFF2-40B4-BE49-F238E27FC236}">
                  <a16:creationId xmlns:a16="http://schemas.microsoft.com/office/drawing/2014/main" id="{4C3959B3-5432-B3B3-A190-49DC0B750C28}"/>
                </a:ext>
              </a:extLst>
            </p:cNvPr>
            <p:cNvSpPr txBox="1">
              <a:spLocks noChangeArrowheads="1"/>
            </p:cNvSpPr>
            <p:nvPr/>
          </p:nvSpPr>
          <p:spPr bwMode="auto">
            <a:xfrm>
              <a:off x="3437" y="3578"/>
              <a:ext cx="236"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a:solidFill>
                    <a:schemeClr val="tx1"/>
                  </a:solidFill>
                  <a:ea typeface="方正琥珀繁体" pitchFamily="2" charset="-122"/>
                </a:rPr>
                <a:t>E</a:t>
              </a:r>
            </a:p>
          </p:txBody>
        </p:sp>
        <p:sp>
          <p:nvSpPr>
            <p:cNvPr id="86030" name="Text Box 75">
              <a:extLst>
                <a:ext uri="{FF2B5EF4-FFF2-40B4-BE49-F238E27FC236}">
                  <a16:creationId xmlns:a16="http://schemas.microsoft.com/office/drawing/2014/main" id="{C6A28DAC-EF05-33FC-B490-C66AC36BC2DB}"/>
                </a:ext>
              </a:extLst>
            </p:cNvPr>
            <p:cNvSpPr txBox="1">
              <a:spLocks noChangeArrowheads="1"/>
            </p:cNvSpPr>
            <p:nvPr/>
          </p:nvSpPr>
          <p:spPr bwMode="auto">
            <a:xfrm>
              <a:off x="2220" y="2207"/>
              <a:ext cx="236"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a:solidFill>
                    <a:schemeClr val="tx1"/>
                  </a:solidFill>
                  <a:ea typeface="方正琥珀繁体" pitchFamily="2" charset="-122"/>
                </a:rPr>
                <a:t>B</a:t>
              </a:r>
            </a:p>
          </p:txBody>
        </p:sp>
        <p:sp>
          <p:nvSpPr>
            <p:cNvPr id="86031" name="Text Box 76">
              <a:extLst>
                <a:ext uri="{FF2B5EF4-FFF2-40B4-BE49-F238E27FC236}">
                  <a16:creationId xmlns:a16="http://schemas.microsoft.com/office/drawing/2014/main" id="{95358ED9-93B2-D256-969D-099FF6F64ABD}"/>
                </a:ext>
              </a:extLst>
            </p:cNvPr>
            <p:cNvSpPr txBox="1">
              <a:spLocks noChangeArrowheads="1"/>
            </p:cNvSpPr>
            <p:nvPr/>
          </p:nvSpPr>
          <p:spPr bwMode="auto">
            <a:xfrm>
              <a:off x="4187" y="2188"/>
              <a:ext cx="246"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a:solidFill>
                    <a:schemeClr val="tx1"/>
                  </a:solidFill>
                  <a:ea typeface="方正琥珀繁体" pitchFamily="2" charset="-122"/>
                </a:rPr>
                <a:t>C</a:t>
              </a:r>
            </a:p>
          </p:txBody>
        </p:sp>
        <p:sp>
          <p:nvSpPr>
            <p:cNvPr id="86032" name="Line 77">
              <a:extLst>
                <a:ext uri="{FF2B5EF4-FFF2-40B4-BE49-F238E27FC236}">
                  <a16:creationId xmlns:a16="http://schemas.microsoft.com/office/drawing/2014/main" id="{168C4DB3-6383-CAA7-04BF-663C3A7F3796}"/>
                </a:ext>
              </a:extLst>
            </p:cNvPr>
            <p:cNvSpPr>
              <a:spLocks noChangeShapeType="1"/>
            </p:cNvSpPr>
            <p:nvPr/>
          </p:nvSpPr>
          <p:spPr bwMode="auto">
            <a:xfrm flipH="1">
              <a:off x="3717" y="2379"/>
              <a:ext cx="336" cy="0"/>
            </a:xfrm>
            <a:prstGeom prst="line">
              <a:avLst/>
            </a:prstGeom>
            <a:noFill/>
            <a:ln w="28575">
              <a:solidFill>
                <a:srgbClr val="FF0066"/>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86033" name="Line 78">
              <a:extLst>
                <a:ext uri="{FF2B5EF4-FFF2-40B4-BE49-F238E27FC236}">
                  <a16:creationId xmlns:a16="http://schemas.microsoft.com/office/drawing/2014/main" id="{8D623911-BFFC-C855-B117-B82A4ADE4F41}"/>
                </a:ext>
              </a:extLst>
            </p:cNvPr>
            <p:cNvSpPr>
              <a:spLocks noChangeShapeType="1"/>
            </p:cNvSpPr>
            <p:nvPr/>
          </p:nvSpPr>
          <p:spPr bwMode="auto">
            <a:xfrm>
              <a:off x="3470" y="2790"/>
              <a:ext cx="0" cy="575"/>
            </a:xfrm>
            <a:prstGeom prst="line">
              <a:avLst/>
            </a:prstGeom>
            <a:noFill/>
            <a:ln w="28575">
              <a:solidFill>
                <a:srgbClr val="FF0066"/>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86034" name="Line 79">
              <a:extLst>
                <a:ext uri="{FF2B5EF4-FFF2-40B4-BE49-F238E27FC236}">
                  <a16:creationId xmlns:a16="http://schemas.microsoft.com/office/drawing/2014/main" id="{57CDADA6-4753-740E-8001-A99CA0628B47}"/>
                </a:ext>
              </a:extLst>
            </p:cNvPr>
            <p:cNvSpPr>
              <a:spLocks noChangeShapeType="1"/>
            </p:cNvSpPr>
            <p:nvPr/>
          </p:nvSpPr>
          <p:spPr bwMode="auto">
            <a:xfrm>
              <a:off x="1059" y="2479"/>
              <a:ext cx="0" cy="136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35" name="Oval 80">
              <a:extLst>
                <a:ext uri="{FF2B5EF4-FFF2-40B4-BE49-F238E27FC236}">
                  <a16:creationId xmlns:a16="http://schemas.microsoft.com/office/drawing/2014/main" id="{8758C36A-5963-27AE-C44B-A4789ECC0C5F}"/>
                </a:ext>
              </a:extLst>
            </p:cNvPr>
            <p:cNvSpPr>
              <a:spLocks noChangeArrowheads="1"/>
            </p:cNvSpPr>
            <p:nvPr/>
          </p:nvSpPr>
          <p:spPr bwMode="auto">
            <a:xfrm>
              <a:off x="909" y="3291"/>
              <a:ext cx="288" cy="287"/>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nSpc>
                  <a:spcPct val="110000"/>
                </a:lnSpc>
              </a:pPr>
              <a:endParaRPr lang="zh-CN" altLang="en-US" sz="2000" b="1">
                <a:solidFill>
                  <a:schemeClr val="tx1"/>
                </a:solidFill>
                <a:ea typeface="宋体" panose="02010600030101010101" pitchFamily="2" charset="-122"/>
              </a:endParaRPr>
            </a:p>
          </p:txBody>
        </p:sp>
        <p:sp>
          <p:nvSpPr>
            <p:cNvPr id="86036" name="Oval 81">
              <a:extLst>
                <a:ext uri="{FF2B5EF4-FFF2-40B4-BE49-F238E27FC236}">
                  <a16:creationId xmlns:a16="http://schemas.microsoft.com/office/drawing/2014/main" id="{63F14F9A-3C4C-9E6F-AD1E-2232FCE0110C}"/>
                </a:ext>
              </a:extLst>
            </p:cNvPr>
            <p:cNvSpPr>
              <a:spLocks noChangeArrowheads="1"/>
            </p:cNvSpPr>
            <p:nvPr/>
          </p:nvSpPr>
          <p:spPr bwMode="auto">
            <a:xfrm>
              <a:off x="3611" y="3804"/>
              <a:ext cx="48" cy="47"/>
            </a:xfrm>
            <a:prstGeom prst="ellipse">
              <a:avLst/>
            </a:prstGeom>
            <a:solidFill>
              <a:schemeClr val="tx1"/>
            </a:solidFill>
            <a:ln w="9525">
              <a:solidFill>
                <a:srgbClr val="000000"/>
              </a:solidFill>
              <a:round/>
              <a:headEnd/>
              <a:tailEnd/>
            </a:ln>
          </p:spPr>
          <p:txBody>
            <a:bodyPr wrap="none" anchor="ctr"/>
            <a:lstStyle/>
            <a:p>
              <a:pPr>
                <a:lnSpc>
                  <a:spcPct val="110000"/>
                </a:lnSpc>
              </a:pPr>
              <a:endParaRPr lang="zh-CN" altLang="en-US" sz="2000" b="1">
                <a:solidFill>
                  <a:schemeClr val="tx1"/>
                </a:solidFill>
                <a:ea typeface="宋体" panose="02010600030101010101" pitchFamily="2" charset="-122"/>
              </a:endParaRPr>
            </a:p>
          </p:txBody>
        </p:sp>
        <p:sp>
          <p:nvSpPr>
            <p:cNvPr id="86037" name="Line 82">
              <a:extLst>
                <a:ext uri="{FF2B5EF4-FFF2-40B4-BE49-F238E27FC236}">
                  <a16:creationId xmlns:a16="http://schemas.microsoft.com/office/drawing/2014/main" id="{A2E0271C-0960-F5D9-7E37-F421E91CE398}"/>
                </a:ext>
              </a:extLst>
            </p:cNvPr>
            <p:cNvSpPr>
              <a:spLocks noChangeShapeType="1"/>
            </p:cNvSpPr>
            <p:nvPr/>
          </p:nvSpPr>
          <p:spPr bwMode="auto">
            <a:xfrm>
              <a:off x="1251" y="2415"/>
              <a:ext cx="288" cy="0"/>
            </a:xfrm>
            <a:prstGeom prst="line">
              <a:avLst/>
            </a:prstGeom>
            <a:noFill/>
            <a:ln w="28575">
              <a:solidFill>
                <a:srgbClr val="FF5050"/>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sp>
          <p:nvSpPr>
            <p:cNvPr id="86038" name="Line 83">
              <a:extLst>
                <a:ext uri="{FF2B5EF4-FFF2-40B4-BE49-F238E27FC236}">
                  <a16:creationId xmlns:a16="http://schemas.microsoft.com/office/drawing/2014/main" id="{6DF84844-DB86-FCEE-ECAC-8AF312C3FD1A}"/>
                </a:ext>
              </a:extLst>
            </p:cNvPr>
            <p:cNvSpPr>
              <a:spLocks noChangeShapeType="1"/>
            </p:cNvSpPr>
            <p:nvPr/>
          </p:nvSpPr>
          <p:spPr bwMode="auto">
            <a:xfrm rot="-5400000">
              <a:off x="2642" y="2237"/>
              <a:ext cx="0" cy="336"/>
            </a:xfrm>
            <a:prstGeom prst="line">
              <a:avLst/>
            </a:prstGeom>
            <a:noFill/>
            <a:ln w="28575">
              <a:solidFill>
                <a:srgbClr val="FF0066"/>
              </a:solidFill>
              <a:round/>
              <a:headEnd/>
              <a:tailEnd type="stealth" w="med" len="lg"/>
            </a:ln>
            <a:extLst>
              <a:ext uri="{909E8E84-426E-40DD-AFC4-6F175D3DCCD1}">
                <a14:hiddenFill xmlns:a14="http://schemas.microsoft.com/office/drawing/2010/main">
                  <a:noFill/>
                </a14:hiddenFill>
              </a:ext>
            </a:extLst>
          </p:spPr>
          <p:txBody>
            <a:bodyPr/>
            <a:lstStyle/>
            <a:p>
              <a:endParaRPr lang="zh-CN" altLang="en-US"/>
            </a:p>
          </p:txBody>
        </p:sp>
        <p:grpSp>
          <p:nvGrpSpPr>
            <p:cNvPr id="86039" name="Group 84">
              <a:extLst>
                <a:ext uri="{FF2B5EF4-FFF2-40B4-BE49-F238E27FC236}">
                  <a16:creationId xmlns:a16="http://schemas.microsoft.com/office/drawing/2014/main" id="{D1171EFF-32DB-AC67-F216-745E4551436B}"/>
                </a:ext>
              </a:extLst>
            </p:cNvPr>
            <p:cNvGrpSpPr>
              <a:grpSpLocks/>
            </p:cNvGrpSpPr>
            <p:nvPr/>
          </p:nvGrpSpPr>
          <p:grpSpPr bwMode="auto">
            <a:xfrm>
              <a:off x="3500" y="2869"/>
              <a:ext cx="263" cy="481"/>
              <a:chOff x="0" y="0"/>
              <a:chExt cx="263" cy="481"/>
            </a:xfrm>
          </p:grpSpPr>
          <p:sp>
            <p:nvSpPr>
              <p:cNvPr id="86040" name="Line 85">
                <a:extLst>
                  <a:ext uri="{FF2B5EF4-FFF2-40B4-BE49-F238E27FC236}">
                    <a16:creationId xmlns:a16="http://schemas.microsoft.com/office/drawing/2014/main" id="{DFBCFE7C-C773-A7D9-553C-AC063C046F9E}"/>
                  </a:ext>
                </a:extLst>
              </p:cNvPr>
              <p:cNvSpPr>
                <a:spLocks noChangeShapeType="1"/>
              </p:cNvSpPr>
              <p:nvPr/>
            </p:nvSpPr>
            <p:spPr bwMode="auto">
              <a:xfrm rot="329304" flipH="1">
                <a:off x="23" y="0"/>
                <a:ext cx="96" cy="24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41" name="Line 86">
                <a:extLst>
                  <a:ext uri="{FF2B5EF4-FFF2-40B4-BE49-F238E27FC236}">
                    <a16:creationId xmlns:a16="http://schemas.microsoft.com/office/drawing/2014/main" id="{D2896D8E-487B-CE66-6972-E88B10F72665}"/>
                  </a:ext>
                </a:extLst>
              </p:cNvPr>
              <p:cNvSpPr>
                <a:spLocks noChangeShapeType="1"/>
              </p:cNvSpPr>
              <p:nvPr/>
            </p:nvSpPr>
            <p:spPr bwMode="auto">
              <a:xfrm rot="329304">
                <a:off x="119" y="12"/>
                <a:ext cx="144" cy="24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42" name="Line 87">
                <a:extLst>
                  <a:ext uri="{FF2B5EF4-FFF2-40B4-BE49-F238E27FC236}">
                    <a16:creationId xmlns:a16="http://schemas.microsoft.com/office/drawing/2014/main" id="{91D773A6-A62F-B21E-CA54-F497610533CE}"/>
                  </a:ext>
                </a:extLst>
              </p:cNvPr>
              <p:cNvSpPr>
                <a:spLocks noChangeShapeType="1"/>
              </p:cNvSpPr>
              <p:nvPr/>
            </p:nvSpPr>
            <p:spPr bwMode="auto">
              <a:xfrm rot="329304">
                <a:off x="0" y="241"/>
                <a:ext cx="144" cy="24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43" name="Line 88">
                <a:extLst>
                  <a:ext uri="{FF2B5EF4-FFF2-40B4-BE49-F238E27FC236}">
                    <a16:creationId xmlns:a16="http://schemas.microsoft.com/office/drawing/2014/main" id="{E75839A8-CAF4-FBCB-BA8A-3D6CE69A139A}"/>
                  </a:ext>
                </a:extLst>
              </p:cNvPr>
              <p:cNvSpPr>
                <a:spLocks noChangeShapeType="1"/>
              </p:cNvSpPr>
              <p:nvPr/>
            </p:nvSpPr>
            <p:spPr bwMode="auto">
              <a:xfrm rot="278591" flipH="1">
                <a:off x="145" y="241"/>
                <a:ext cx="96" cy="24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44" name="Line 89">
                <a:extLst>
                  <a:ext uri="{FF2B5EF4-FFF2-40B4-BE49-F238E27FC236}">
                    <a16:creationId xmlns:a16="http://schemas.microsoft.com/office/drawing/2014/main" id="{08717302-F1B1-3101-841C-960E7ED4261D}"/>
                  </a:ext>
                </a:extLst>
              </p:cNvPr>
              <p:cNvSpPr>
                <a:spLocks noChangeShapeType="1"/>
              </p:cNvSpPr>
              <p:nvPr/>
            </p:nvSpPr>
            <p:spPr bwMode="auto">
              <a:xfrm>
                <a:off x="12" y="249"/>
                <a:ext cx="240" cy="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6045" name="Line 90">
              <a:extLst>
                <a:ext uri="{FF2B5EF4-FFF2-40B4-BE49-F238E27FC236}">
                  <a16:creationId xmlns:a16="http://schemas.microsoft.com/office/drawing/2014/main" id="{EAB4720F-88C0-18AE-E13C-2C9725D33D24}"/>
                </a:ext>
              </a:extLst>
            </p:cNvPr>
            <p:cNvSpPr>
              <a:spLocks noChangeShapeType="1"/>
            </p:cNvSpPr>
            <p:nvPr/>
          </p:nvSpPr>
          <p:spPr bwMode="auto">
            <a:xfrm>
              <a:off x="2394" y="2491"/>
              <a:ext cx="0" cy="134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46" name="Line 91">
              <a:extLst>
                <a:ext uri="{FF2B5EF4-FFF2-40B4-BE49-F238E27FC236}">
                  <a16:creationId xmlns:a16="http://schemas.microsoft.com/office/drawing/2014/main" id="{D4B66717-D65C-2A46-5DB8-4E399E77DE2A}"/>
                </a:ext>
              </a:extLst>
            </p:cNvPr>
            <p:cNvSpPr>
              <a:spLocks noChangeShapeType="1"/>
            </p:cNvSpPr>
            <p:nvPr/>
          </p:nvSpPr>
          <p:spPr bwMode="auto">
            <a:xfrm>
              <a:off x="4401" y="2455"/>
              <a:ext cx="0" cy="139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47" name="Line 92">
              <a:extLst>
                <a:ext uri="{FF2B5EF4-FFF2-40B4-BE49-F238E27FC236}">
                  <a16:creationId xmlns:a16="http://schemas.microsoft.com/office/drawing/2014/main" id="{02A60696-9E7A-AFC5-1E0A-B2D1B05A728F}"/>
                </a:ext>
              </a:extLst>
            </p:cNvPr>
            <p:cNvSpPr>
              <a:spLocks noChangeShapeType="1"/>
            </p:cNvSpPr>
            <p:nvPr/>
          </p:nvSpPr>
          <p:spPr bwMode="auto">
            <a:xfrm>
              <a:off x="4965" y="2455"/>
              <a:ext cx="0" cy="139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48" name="Text Box 93">
              <a:extLst>
                <a:ext uri="{FF2B5EF4-FFF2-40B4-BE49-F238E27FC236}">
                  <a16:creationId xmlns:a16="http://schemas.microsoft.com/office/drawing/2014/main" id="{73F21D1E-4436-2FE9-4E0F-A17E4BCC4131}"/>
                </a:ext>
              </a:extLst>
            </p:cNvPr>
            <p:cNvSpPr txBox="1">
              <a:spLocks noChangeArrowheads="1"/>
            </p:cNvSpPr>
            <p:nvPr/>
          </p:nvSpPr>
          <p:spPr bwMode="auto">
            <a:xfrm>
              <a:off x="4067" y="2906"/>
              <a:ext cx="318"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p>
              <a:pPr algn="ctr"/>
              <a:r>
                <a:rPr lang="en-US" altLang="zh-CN" sz="2000" b="1">
                  <a:solidFill>
                    <a:schemeClr val="tx1"/>
                  </a:solidFill>
                  <a:ea typeface="宋体" panose="02010600030101010101" pitchFamily="2" charset="-122"/>
                </a:rPr>
                <a:t>R</a:t>
              </a:r>
              <a:r>
                <a:rPr lang="en-US" altLang="zh-CN" sz="2000" b="1" baseline="-25000">
                  <a:solidFill>
                    <a:schemeClr val="tx1"/>
                  </a:solidFill>
                  <a:ea typeface="宋体" panose="02010600030101010101" pitchFamily="2" charset="-122"/>
                </a:rPr>
                <a:t>C</a:t>
              </a:r>
            </a:p>
          </p:txBody>
        </p:sp>
        <p:sp>
          <p:nvSpPr>
            <p:cNvPr id="86049" name="Rectangle 94">
              <a:extLst>
                <a:ext uri="{FF2B5EF4-FFF2-40B4-BE49-F238E27FC236}">
                  <a16:creationId xmlns:a16="http://schemas.microsoft.com/office/drawing/2014/main" id="{3BDAFB9D-BEFA-2703-DE4F-DB85A5046D3E}"/>
                </a:ext>
              </a:extLst>
            </p:cNvPr>
            <p:cNvSpPr>
              <a:spLocks noChangeArrowheads="1"/>
            </p:cNvSpPr>
            <p:nvPr/>
          </p:nvSpPr>
          <p:spPr bwMode="auto">
            <a:xfrm>
              <a:off x="4353" y="2959"/>
              <a:ext cx="96" cy="287"/>
            </a:xfrm>
            <a:prstGeom prst="rect">
              <a:avLst/>
            </a:prstGeom>
            <a:solidFill>
              <a:schemeClr val="bg1"/>
            </a:solidFill>
            <a:ln w="38100">
              <a:solidFill>
                <a:schemeClr val="tx1"/>
              </a:solidFill>
              <a:miter lim="800000"/>
              <a:headEnd/>
              <a:tailEnd/>
            </a:ln>
          </p:spPr>
          <p:txBody>
            <a:bodyPr wrap="none" anchor="ctr"/>
            <a:lstStyle/>
            <a:p>
              <a:pPr>
                <a:lnSpc>
                  <a:spcPct val="110000"/>
                </a:lnSpc>
              </a:pPr>
              <a:endParaRPr lang="zh-CN" altLang="en-US" sz="2000" b="1">
                <a:solidFill>
                  <a:schemeClr val="tx1"/>
                </a:solidFill>
                <a:ea typeface="宋体" panose="02010600030101010101" pitchFamily="2" charset="-122"/>
              </a:endParaRPr>
            </a:p>
          </p:txBody>
        </p:sp>
        <p:sp>
          <p:nvSpPr>
            <p:cNvPr id="86050" name="Text Box 95">
              <a:extLst>
                <a:ext uri="{FF2B5EF4-FFF2-40B4-BE49-F238E27FC236}">
                  <a16:creationId xmlns:a16="http://schemas.microsoft.com/office/drawing/2014/main" id="{786D9102-35A9-3FC4-7D83-75CD530FA7A7}"/>
                </a:ext>
              </a:extLst>
            </p:cNvPr>
            <p:cNvSpPr txBox="1">
              <a:spLocks noChangeArrowheads="1"/>
            </p:cNvSpPr>
            <p:nvPr/>
          </p:nvSpPr>
          <p:spPr bwMode="auto">
            <a:xfrm>
              <a:off x="4553" y="2923"/>
              <a:ext cx="432"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b="1">
                  <a:solidFill>
                    <a:schemeClr val="tx1"/>
                  </a:solidFill>
                  <a:ea typeface="宋体" panose="02010600030101010101" pitchFamily="2" charset="-122"/>
                </a:rPr>
                <a:t>R</a:t>
              </a:r>
              <a:r>
                <a:rPr lang="en-US" altLang="zh-CN" sz="2000" b="1" baseline="-25000">
                  <a:solidFill>
                    <a:schemeClr val="tx1"/>
                  </a:solidFill>
                  <a:ea typeface="宋体" panose="02010600030101010101" pitchFamily="2" charset="-122"/>
                </a:rPr>
                <a:t>L</a:t>
              </a:r>
            </a:p>
          </p:txBody>
        </p:sp>
        <p:sp>
          <p:nvSpPr>
            <p:cNvPr id="86051" name="Rectangle 96">
              <a:extLst>
                <a:ext uri="{FF2B5EF4-FFF2-40B4-BE49-F238E27FC236}">
                  <a16:creationId xmlns:a16="http://schemas.microsoft.com/office/drawing/2014/main" id="{730F6D86-42EA-3652-1D24-A7E53C16E08C}"/>
                </a:ext>
              </a:extLst>
            </p:cNvPr>
            <p:cNvSpPr>
              <a:spLocks noChangeArrowheads="1"/>
            </p:cNvSpPr>
            <p:nvPr/>
          </p:nvSpPr>
          <p:spPr bwMode="auto">
            <a:xfrm>
              <a:off x="4922" y="2970"/>
              <a:ext cx="96" cy="287"/>
            </a:xfrm>
            <a:prstGeom prst="rect">
              <a:avLst/>
            </a:prstGeom>
            <a:solidFill>
              <a:schemeClr val="bg1"/>
            </a:solidFill>
            <a:ln w="38100">
              <a:solidFill>
                <a:schemeClr val="tx1"/>
              </a:solidFill>
              <a:miter lim="800000"/>
              <a:headEnd/>
              <a:tailEnd/>
            </a:ln>
          </p:spPr>
          <p:txBody>
            <a:bodyPr wrap="none" anchor="ctr"/>
            <a:lstStyle/>
            <a:p>
              <a:pPr>
                <a:lnSpc>
                  <a:spcPct val="110000"/>
                </a:lnSpc>
              </a:pPr>
              <a:endParaRPr lang="zh-CN" altLang="en-US" sz="2000" b="1">
                <a:solidFill>
                  <a:schemeClr val="tx1"/>
                </a:solidFill>
                <a:ea typeface="宋体" panose="02010600030101010101" pitchFamily="2" charset="-122"/>
              </a:endParaRPr>
            </a:p>
          </p:txBody>
        </p:sp>
        <p:sp>
          <p:nvSpPr>
            <p:cNvPr id="86052" name="Text Box 97">
              <a:extLst>
                <a:ext uri="{FF2B5EF4-FFF2-40B4-BE49-F238E27FC236}">
                  <a16:creationId xmlns:a16="http://schemas.microsoft.com/office/drawing/2014/main" id="{B4CCC5B2-69BD-B917-A120-097D8896C8A8}"/>
                </a:ext>
              </a:extLst>
            </p:cNvPr>
            <p:cNvSpPr txBox="1">
              <a:spLocks noChangeArrowheads="1"/>
            </p:cNvSpPr>
            <p:nvPr/>
          </p:nvSpPr>
          <p:spPr bwMode="auto">
            <a:xfrm>
              <a:off x="1953" y="2950"/>
              <a:ext cx="456"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b="1">
                  <a:solidFill>
                    <a:schemeClr val="tx1"/>
                  </a:solidFill>
                  <a:ea typeface="宋体" panose="02010600030101010101" pitchFamily="2" charset="-122"/>
                </a:rPr>
                <a:t>R</a:t>
              </a:r>
              <a:r>
                <a:rPr lang="en-US" altLang="zh-CN" sz="2000" b="1" baseline="-25000">
                  <a:solidFill>
                    <a:schemeClr val="tx1"/>
                  </a:solidFill>
                  <a:ea typeface="宋体" panose="02010600030101010101" pitchFamily="2" charset="-122"/>
                </a:rPr>
                <a:t>B2</a:t>
              </a:r>
            </a:p>
          </p:txBody>
        </p:sp>
        <p:sp>
          <p:nvSpPr>
            <p:cNvPr id="86053" name="Rectangle 98">
              <a:extLst>
                <a:ext uri="{FF2B5EF4-FFF2-40B4-BE49-F238E27FC236}">
                  <a16:creationId xmlns:a16="http://schemas.microsoft.com/office/drawing/2014/main" id="{995521C3-E412-E6FB-D85E-A6D55FC02D2C}"/>
                </a:ext>
              </a:extLst>
            </p:cNvPr>
            <p:cNvSpPr>
              <a:spLocks noChangeArrowheads="1"/>
            </p:cNvSpPr>
            <p:nvPr/>
          </p:nvSpPr>
          <p:spPr bwMode="auto">
            <a:xfrm>
              <a:off x="2346" y="2999"/>
              <a:ext cx="96" cy="287"/>
            </a:xfrm>
            <a:prstGeom prst="rect">
              <a:avLst/>
            </a:prstGeom>
            <a:solidFill>
              <a:schemeClr val="bg1"/>
            </a:solidFill>
            <a:ln w="38100">
              <a:solidFill>
                <a:schemeClr val="tx1"/>
              </a:solidFill>
              <a:miter lim="800000"/>
              <a:headEnd/>
              <a:tailEnd/>
            </a:ln>
          </p:spPr>
          <p:txBody>
            <a:bodyPr wrap="none" anchor="ctr"/>
            <a:lstStyle/>
            <a:p>
              <a:pPr>
                <a:lnSpc>
                  <a:spcPct val="110000"/>
                </a:lnSpc>
              </a:pPr>
              <a:endParaRPr lang="zh-CN" altLang="en-US" sz="2000" b="1">
                <a:solidFill>
                  <a:schemeClr val="tx1"/>
                </a:solidFill>
                <a:ea typeface="宋体" panose="02010600030101010101" pitchFamily="2" charset="-122"/>
              </a:endParaRPr>
            </a:p>
          </p:txBody>
        </p:sp>
        <p:sp>
          <p:nvSpPr>
            <p:cNvPr id="86054" name="Rectangle 99">
              <a:extLst>
                <a:ext uri="{FF2B5EF4-FFF2-40B4-BE49-F238E27FC236}">
                  <a16:creationId xmlns:a16="http://schemas.microsoft.com/office/drawing/2014/main" id="{337E65AD-7CD6-9347-FDC2-305591DCF864}"/>
                </a:ext>
              </a:extLst>
            </p:cNvPr>
            <p:cNvSpPr>
              <a:spLocks noChangeArrowheads="1"/>
            </p:cNvSpPr>
            <p:nvPr/>
          </p:nvSpPr>
          <p:spPr bwMode="auto">
            <a:xfrm>
              <a:off x="1011" y="2707"/>
              <a:ext cx="96" cy="239"/>
            </a:xfrm>
            <a:prstGeom prst="rect">
              <a:avLst/>
            </a:prstGeom>
            <a:solidFill>
              <a:schemeClr val="bg1"/>
            </a:solidFill>
            <a:ln w="38100">
              <a:solidFill>
                <a:schemeClr val="tx1"/>
              </a:solidFill>
              <a:miter lim="800000"/>
              <a:headEnd/>
              <a:tailEnd/>
            </a:ln>
          </p:spPr>
          <p:txBody>
            <a:bodyPr wrap="none" anchor="ctr"/>
            <a:lstStyle/>
            <a:p>
              <a:pPr>
                <a:lnSpc>
                  <a:spcPct val="110000"/>
                </a:lnSpc>
              </a:pPr>
              <a:endParaRPr lang="zh-CN" altLang="en-US" sz="2000" b="1">
                <a:solidFill>
                  <a:schemeClr val="tx1"/>
                </a:solidFill>
                <a:ea typeface="宋体" panose="02010600030101010101" pitchFamily="2" charset="-122"/>
              </a:endParaRPr>
            </a:p>
          </p:txBody>
        </p:sp>
        <p:sp>
          <p:nvSpPr>
            <p:cNvPr id="86055" name="Text Box 100">
              <a:extLst>
                <a:ext uri="{FF2B5EF4-FFF2-40B4-BE49-F238E27FC236}">
                  <a16:creationId xmlns:a16="http://schemas.microsoft.com/office/drawing/2014/main" id="{91BDE244-EDB7-1BC8-C00D-13D84C59E5B9}"/>
                </a:ext>
              </a:extLst>
            </p:cNvPr>
            <p:cNvSpPr txBox="1">
              <a:spLocks noChangeArrowheads="1"/>
            </p:cNvSpPr>
            <p:nvPr/>
          </p:nvSpPr>
          <p:spPr bwMode="auto">
            <a:xfrm>
              <a:off x="720" y="2667"/>
              <a:ext cx="299"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tx1"/>
                  </a:solidFill>
                  <a:ea typeface="宋体" panose="02010600030101010101" pitchFamily="2" charset="-122"/>
                </a:rPr>
                <a:t>R</a:t>
              </a:r>
              <a:r>
                <a:rPr lang="en-US" altLang="zh-CN" sz="2000" b="1" baseline="-25000">
                  <a:solidFill>
                    <a:schemeClr val="tx1"/>
                  </a:solidFill>
                  <a:ea typeface="宋体" panose="02010600030101010101" pitchFamily="2" charset="-122"/>
                </a:rPr>
                <a:t>S</a:t>
              </a:r>
            </a:p>
          </p:txBody>
        </p:sp>
        <p:sp>
          <p:nvSpPr>
            <p:cNvPr id="86056" name="Rectangle 101">
              <a:extLst>
                <a:ext uri="{FF2B5EF4-FFF2-40B4-BE49-F238E27FC236}">
                  <a16:creationId xmlns:a16="http://schemas.microsoft.com/office/drawing/2014/main" id="{90CE251A-6F9D-0DE9-E24F-50ADB3390B1C}"/>
                </a:ext>
              </a:extLst>
            </p:cNvPr>
            <p:cNvSpPr>
              <a:spLocks noChangeArrowheads="1"/>
            </p:cNvSpPr>
            <p:nvPr/>
          </p:nvSpPr>
          <p:spPr bwMode="auto">
            <a:xfrm>
              <a:off x="2906" y="2946"/>
              <a:ext cx="96" cy="287"/>
            </a:xfrm>
            <a:prstGeom prst="rect">
              <a:avLst/>
            </a:prstGeom>
            <a:solidFill>
              <a:schemeClr val="bg1"/>
            </a:solidFill>
            <a:ln w="38100">
              <a:solidFill>
                <a:srgbClr val="FF00FF"/>
              </a:solidFill>
              <a:miter lim="800000"/>
              <a:headEnd/>
              <a:tailEnd/>
            </a:ln>
          </p:spPr>
          <p:txBody>
            <a:bodyPr wrap="none" anchor="ctr"/>
            <a:lstStyle/>
            <a:p>
              <a:pPr>
                <a:lnSpc>
                  <a:spcPct val="110000"/>
                </a:lnSpc>
              </a:pPr>
              <a:endParaRPr lang="zh-CN" altLang="en-US" sz="2000" b="1">
                <a:solidFill>
                  <a:schemeClr val="tx1"/>
                </a:solidFill>
                <a:ea typeface="宋体" panose="02010600030101010101" pitchFamily="2" charset="-122"/>
              </a:endParaRPr>
            </a:p>
          </p:txBody>
        </p:sp>
        <p:sp>
          <p:nvSpPr>
            <p:cNvPr id="86057" name="Line 102">
              <a:extLst>
                <a:ext uri="{FF2B5EF4-FFF2-40B4-BE49-F238E27FC236}">
                  <a16:creationId xmlns:a16="http://schemas.microsoft.com/office/drawing/2014/main" id="{72EC2F66-9583-EEDD-4E74-18D3EFC6A4DF}"/>
                </a:ext>
              </a:extLst>
            </p:cNvPr>
            <p:cNvSpPr>
              <a:spLocks noChangeShapeType="1"/>
            </p:cNvSpPr>
            <p:nvPr/>
          </p:nvSpPr>
          <p:spPr bwMode="auto">
            <a:xfrm>
              <a:off x="3626" y="2454"/>
              <a:ext cx="134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86058" name="Object 103">
              <a:extLst>
                <a:ext uri="{FF2B5EF4-FFF2-40B4-BE49-F238E27FC236}">
                  <a16:creationId xmlns:a16="http://schemas.microsoft.com/office/drawing/2014/main" id="{EDCDC06D-0238-3430-7731-B553271F0C6F}"/>
                </a:ext>
              </a:extLst>
            </p:cNvPr>
            <p:cNvGraphicFramePr>
              <a:graphicFrameLocks noChangeAspect="1"/>
            </p:cNvGraphicFramePr>
            <p:nvPr/>
          </p:nvGraphicFramePr>
          <p:xfrm>
            <a:off x="5038" y="2924"/>
            <a:ext cx="322" cy="383"/>
          </p:xfrm>
          <a:graphic>
            <a:graphicData uri="http://schemas.openxmlformats.org/presentationml/2006/ole">
              <mc:AlternateContent xmlns:mc="http://schemas.openxmlformats.org/markup-compatibility/2006">
                <mc:Choice xmlns:v="urn:schemas-microsoft-com:vml" Requires="v">
                  <p:oleObj r:id="rId3" imgW="205971" imgH="244591" progId="Equation.3">
                    <p:embed/>
                  </p:oleObj>
                </mc:Choice>
                <mc:Fallback>
                  <p:oleObj r:id="rId3" imgW="205971" imgH="244591" progId="Equation.3">
                    <p:embed/>
                    <p:pic>
                      <p:nvPicPr>
                        <p:cNvPr id="0" name="Object 10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38" y="2924"/>
                          <a:ext cx="322"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6059" name="Object 104">
              <a:extLst>
                <a:ext uri="{FF2B5EF4-FFF2-40B4-BE49-F238E27FC236}">
                  <a16:creationId xmlns:a16="http://schemas.microsoft.com/office/drawing/2014/main" id="{5689B2E7-AC79-97CA-4873-A53ADB4B12E4}"/>
                </a:ext>
              </a:extLst>
            </p:cNvPr>
            <p:cNvGraphicFramePr>
              <a:graphicFrameLocks noChangeAspect="1"/>
            </p:cNvGraphicFramePr>
            <p:nvPr/>
          </p:nvGraphicFramePr>
          <p:xfrm>
            <a:off x="2526" y="2108"/>
            <a:ext cx="186" cy="244"/>
          </p:xfrm>
          <a:graphic>
            <a:graphicData uri="http://schemas.openxmlformats.org/presentationml/2006/ole">
              <mc:AlternateContent xmlns:mc="http://schemas.openxmlformats.org/markup-compatibility/2006">
                <mc:Choice xmlns:v="urn:schemas-microsoft-com:vml" Requires="v">
                  <p:oleObj r:id="rId5" imgW="317362" imgH="418918" progId="Equation.3">
                    <p:embed/>
                  </p:oleObj>
                </mc:Choice>
                <mc:Fallback>
                  <p:oleObj r:id="rId5" imgW="317362" imgH="418918" progId="Equation.3">
                    <p:embed/>
                    <p:pic>
                      <p:nvPicPr>
                        <p:cNvPr id="0" name="Object 10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26" y="2108"/>
                          <a:ext cx="186"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6060" name="Object 105">
              <a:extLst>
                <a:ext uri="{FF2B5EF4-FFF2-40B4-BE49-F238E27FC236}">
                  <a16:creationId xmlns:a16="http://schemas.microsoft.com/office/drawing/2014/main" id="{F326D166-3C03-9CAE-4548-244EEE57808C}"/>
                </a:ext>
              </a:extLst>
            </p:cNvPr>
            <p:cNvGraphicFramePr>
              <a:graphicFrameLocks noChangeAspect="1"/>
            </p:cNvGraphicFramePr>
            <p:nvPr/>
          </p:nvGraphicFramePr>
          <p:xfrm>
            <a:off x="3844" y="2124"/>
            <a:ext cx="216" cy="256"/>
          </p:xfrm>
          <a:graphic>
            <a:graphicData uri="http://schemas.openxmlformats.org/presentationml/2006/ole">
              <mc:AlternateContent xmlns:mc="http://schemas.openxmlformats.org/markup-compatibility/2006">
                <mc:Choice xmlns:v="urn:schemas-microsoft-com:vml" Requires="v">
                  <p:oleObj r:id="rId7" imgW="291973" imgH="418918" progId="Equation.3">
                    <p:embed/>
                  </p:oleObj>
                </mc:Choice>
                <mc:Fallback>
                  <p:oleObj r:id="rId7" imgW="291973" imgH="418918" progId="Equation.3">
                    <p:embed/>
                    <p:pic>
                      <p:nvPicPr>
                        <p:cNvPr id="0" name="Object 105"/>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844" y="2124"/>
                          <a:ext cx="216"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6061" name="Object 106">
              <a:extLst>
                <a:ext uri="{FF2B5EF4-FFF2-40B4-BE49-F238E27FC236}">
                  <a16:creationId xmlns:a16="http://schemas.microsoft.com/office/drawing/2014/main" id="{A3D4EE66-AC25-99DA-416F-E0807E81B775}"/>
                </a:ext>
              </a:extLst>
            </p:cNvPr>
            <p:cNvGraphicFramePr>
              <a:graphicFrameLocks noChangeAspect="1"/>
            </p:cNvGraphicFramePr>
            <p:nvPr/>
          </p:nvGraphicFramePr>
          <p:xfrm>
            <a:off x="3086" y="2988"/>
            <a:ext cx="284" cy="239"/>
          </p:xfrm>
          <a:graphic>
            <a:graphicData uri="http://schemas.openxmlformats.org/presentationml/2006/ole">
              <mc:AlternateContent xmlns:mc="http://schemas.openxmlformats.org/markup-compatibility/2006">
                <mc:Choice xmlns:v="urn:schemas-microsoft-com:vml" Requires="v">
                  <p:oleObj r:id="rId9" imgW="495085" imgH="418918" progId="Equation.3">
                    <p:embed/>
                  </p:oleObj>
                </mc:Choice>
                <mc:Fallback>
                  <p:oleObj r:id="rId9" imgW="495085" imgH="418918" progId="Equation.3">
                    <p:embed/>
                    <p:pic>
                      <p:nvPicPr>
                        <p:cNvPr id="0" name="Object 106"/>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86" y="2988"/>
                          <a:ext cx="284" cy="2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6062" name="Object 107">
              <a:extLst>
                <a:ext uri="{FF2B5EF4-FFF2-40B4-BE49-F238E27FC236}">
                  <a16:creationId xmlns:a16="http://schemas.microsoft.com/office/drawing/2014/main" id="{BB218A3D-A36F-0EFD-9EB2-AC2F376F8C03}"/>
                </a:ext>
              </a:extLst>
            </p:cNvPr>
            <p:cNvGraphicFramePr>
              <a:graphicFrameLocks noChangeAspect="1"/>
            </p:cNvGraphicFramePr>
            <p:nvPr/>
          </p:nvGraphicFramePr>
          <p:xfrm>
            <a:off x="1286" y="2124"/>
            <a:ext cx="166" cy="259"/>
          </p:xfrm>
          <a:graphic>
            <a:graphicData uri="http://schemas.openxmlformats.org/presentationml/2006/ole">
              <mc:AlternateContent xmlns:mc="http://schemas.openxmlformats.org/markup-compatibility/2006">
                <mc:Choice xmlns:v="urn:schemas-microsoft-com:vml" Requires="v">
                  <p:oleObj r:id="rId11" imgW="266584" imgH="418918" progId="Equation.3">
                    <p:embed/>
                  </p:oleObj>
                </mc:Choice>
                <mc:Fallback>
                  <p:oleObj r:id="rId11" imgW="266584" imgH="418918" progId="Equation.3">
                    <p:embed/>
                    <p:pic>
                      <p:nvPicPr>
                        <p:cNvPr id="0" name="Object 107"/>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86" y="2124"/>
                          <a:ext cx="166" cy="2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6063" name="Text Box 108">
              <a:extLst>
                <a:ext uri="{FF2B5EF4-FFF2-40B4-BE49-F238E27FC236}">
                  <a16:creationId xmlns:a16="http://schemas.microsoft.com/office/drawing/2014/main" id="{09890A90-112F-3ACA-667E-A877E43A3F8B}"/>
                </a:ext>
              </a:extLst>
            </p:cNvPr>
            <p:cNvSpPr txBox="1">
              <a:spLocks noChangeArrowheads="1"/>
            </p:cNvSpPr>
            <p:nvPr/>
          </p:nvSpPr>
          <p:spPr bwMode="auto">
            <a:xfrm>
              <a:off x="1229" y="2546"/>
              <a:ext cx="219" cy="1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tx1"/>
                  </a:solidFill>
                  <a:ea typeface="宋体" panose="02010600030101010101" pitchFamily="2" charset="-122"/>
                </a:rPr>
                <a:t>+</a:t>
              </a:r>
            </a:p>
            <a:p>
              <a:endParaRPr lang="en-US" altLang="zh-CN" sz="2000" b="1">
                <a:solidFill>
                  <a:schemeClr val="tx1"/>
                </a:solidFill>
                <a:ea typeface="宋体" panose="02010600030101010101" pitchFamily="2" charset="-122"/>
              </a:endParaRPr>
            </a:p>
            <a:p>
              <a:endParaRPr lang="en-US" altLang="zh-CN" sz="2000" b="1">
                <a:solidFill>
                  <a:schemeClr val="tx1"/>
                </a:solidFill>
                <a:ea typeface="宋体" panose="02010600030101010101" pitchFamily="2" charset="-122"/>
              </a:endParaRPr>
            </a:p>
            <a:p>
              <a:endParaRPr lang="en-US" altLang="zh-CN" sz="2000" b="1">
                <a:solidFill>
                  <a:schemeClr val="tx1"/>
                </a:solidFill>
                <a:ea typeface="宋体" panose="02010600030101010101" pitchFamily="2" charset="-122"/>
              </a:endParaRPr>
            </a:p>
            <a:p>
              <a:r>
                <a:rPr lang="en-US" altLang="zh-CN" sz="2000" b="1">
                  <a:solidFill>
                    <a:schemeClr val="tx1"/>
                  </a:solidFill>
                  <a:ea typeface="宋体" panose="02010600030101010101" pitchFamily="2" charset="-122"/>
                  <a:sym typeface="Symbol" panose="05050102010706020507" pitchFamily="18" charset="2"/>
                </a:rPr>
                <a:t></a:t>
              </a:r>
              <a:endParaRPr lang="en-US" altLang="zh-CN" sz="2000" b="1">
                <a:solidFill>
                  <a:schemeClr val="tx1"/>
                </a:solidFill>
                <a:ea typeface="宋体" panose="02010600030101010101" pitchFamily="2" charset="-122"/>
              </a:endParaRPr>
            </a:p>
          </p:txBody>
        </p:sp>
        <p:sp>
          <p:nvSpPr>
            <p:cNvPr id="86064" name="Text Box 109">
              <a:extLst>
                <a:ext uri="{FF2B5EF4-FFF2-40B4-BE49-F238E27FC236}">
                  <a16:creationId xmlns:a16="http://schemas.microsoft.com/office/drawing/2014/main" id="{462D7D56-1026-4E8D-84A6-59F3738208B9}"/>
                </a:ext>
              </a:extLst>
            </p:cNvPr>
            <p:cNvSpPr txBox="1">
              <a:spLocks noChangeArrowheads="1"/>
            </p:cNvSpPr>
            <p:nvPr/>
          </p:nvSpPr>
          <p:spPr bwMode="auto">
            <a:xfrm>
              <a:off x="5012" y="2507"/>
              <a:ext cx="219" cy="1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tx1"/>
                  </a:solidFill>
                  <a:ea typeface="宋体" panose="02010600030101010101" pitchFamily="2" charset="-122"/>
                </a:rPr>
                <a:t>+</a:t>
              </a:r>
            </a:p>
            <a:p>
              <a:endParaRPr lang="en-US" altLang="zh-CN" sz="2000" b="1">
                <a:solidFill>
                  <a:schemeClr val="tx1"/>
                </a:solidFill>
                <a:ea typeface="宋体" panose="02010600030101010101" pitchFamily="2" charset="-122"/>
              </a:endParaRPr>
            </a:p>
            <a:p>
              <a:endParaRPr lang="en-US" altLang="zh-CN" sz="2000" b="1">
                <a:solidFill>
                  <a:schemeClr val="tx1"/>
                </a:solidFill>
                <a:ea typeface="宋体" panose="02010600030101010101" pitchFamily="2" charset="-122"/>
              </a:endParaRPr>
            </a:p>
            <a:p>
              <a:endParaRPr lang="en-US" altLang="zh-CN" sz="2000" b="1">
                <a:solidFill>
                  <a:schemeClr val="tx1"/>
                </a:solidFill>
                <a:ea typeface="宋体" panose="02010600030101010101" pitchFamily="2" charset="-122"/>
              </a:endParaRPr>
            </a:p>
            <a:p>
              <a:r>
                <a:rPr lang="en-US" altLang="zh-CN" sz="2000" b="1">
                  <a:solidFill>
                    <a:schemeClr val="tx1"/>
                  </a:solidFill>
                  <a:ea typeface="宋体" panose="02010600030101010101" pitchFamily="2" charset="-122"/>
                  <a:sym typeface="Symbol" panose="05050102010706020507" pitchFamily="18" charset="2"/>
                </a:rPr>
                <a:t></a:t>
              </a:r>
              <a:endParaRPr lang="en-US" altLang="zh-CN" sz="2000" b="1">
                <a:solidFill>
                  <a:schemeClr val="tx1"/>
                </a:solidFill>
                <a:ea typeface="宋体" panose="02010600030101010101" pitchFamily="2" charset="-122"/>
              </a:endParaRPr>
            </a:p>
          </p:txBody>
        </p:sp>
        <p:graphicFrame>
          <p:nvGraphicFramePr>
            <p:cNvPr id="86065" name="Object 110">
              <a:extLst>
                <a:ext uri="{FF2B5EF4-FFF2-40B4-BE49-F238E27FC236}">
                  <a16:creationId xmlns:a16="http://schemas.microsoft.com/office/drawing/2014/main" id="{8E5310B9-A803-DB5F-CD95-11D554AF7198}"/>
                </a:ext>
              </a:extLst>
            </p:cNvPr>
            <p:cNvGraphicFramePr>
              <a:graphicFrameLocks noChangeAspect="1"/>
            </p:cNvGraphicFramePr>
            <p:nvPr/>
          </p:nvGraphicFramePr>
          <p:xfrm>
            <a:off x="648" y="3276"/>
            <a:ext cx="207" cy="244"/>
          </p:xfrm>
          <a:graphic>
            <a:graphicData uri="http://schemas.openxmlformats.org/presentationml/2006/ole">
              <mc:AlternateContent xmlns:mc="http://schemas.openxmlformats.org/markup-compatibility/2006">
                <mc:Choice xmlns:v="urn:schemas-microsoft-com:vml" Requires="v">
                  <p:oleObj r:id="rId13" imgW="355446" imgH="418918" progId="Equation.3">
                    <p:embed/>
                  </p:oleObj>
                </mc:Choice>
                <mc:Fallback>
                  <p:oleObj r:id="rId13" imgW="355446" imgH="418918" progId="Equation.3">
                    <p:embed/>
                    <p:pic>
                      <p:nvPicPr>
                        <p:cNvPr id="0" name="Object 110"/>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8" y="3276"/>
                          <a:ext cx="207" cy="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6066" name="Text Box 111">
              <a:extLst>
                <a:ext uri="{FF2B5EF4-FFF2-40B4-BE49-F238E27FC236}">
                  <a16:creationId xmlns:a16="http://schemas.microsoft.com/office/drawing/2014/main" id="{0E8D59FA-B46B-7728-D7EA-7AA5B57A6723}"/>
                </a:ext>
              </a:extLst>
            </p:cNvPr>
            <p:cNvSpPr txBox="1">
              <a:spLocks noChangeArrowheads="1"/>
            </p:cNvSpPr>
            <p:nvPr/>
          </p:nvSpPr>
          <p:spPr bwMode="auto">
            <a:xfrm>
              <a:off x="777" y="3038"/>
              <a:ext cx="219" cy="6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2000" b="1">
                  <a:solidFill>
                    <a:schemeClr val="tx1"/>
                  </a:solidFill>
                  <a:ea typeface="宋体" panose="02010600030101010101" pitchFamily="2" charset="-122"/>
                </a:rPr>
                <a:t>+</a:t>
              </a:r>
            </a:p>
            <a:p>
              <a:endParaRPr lang="en-US" altLang="zh-CN" sz="2000" b="1">
                <a:solidFill>
                  <a:schemeClr val="tx1"/>
                </a:solidFill>
                <a:ea typeface="宋体" panose="02010600030101010101" pitchFamily="2" charset="-122"/>
              </a:endParaRPr>
            </a:p>
            <a:p>
              <a:r>
                <a:rPr lang="en-US" altLang="zh-CN" sz="2000" b="1">
                  <a:solidFill>
                    <a:schemeClr val="tx1"/>
                  </a:solidFill>
                  <a:ea typeface="宋体" panose="02010600030101010101" pitchFamily="2" charset="-122"/>
                  <a:sym typeface="Symbol" panose="05050102010706020507" pitchFamily="18" charset="2"/>
                </a:rPr>
                <a:t></a:t>
              </a:r>
              <a:endParaRPr lang="en-US" altLang="zh-CN" sz="2000" b="1">
                <a:solidFill>
                  <a:schemeClr val="tx1"/>
                </a:solidFill>
                <a:ea typeface="宋体" panose="02010600030101010101" pitchFamily="2" charset="-122"/>
              </a:endParaRPr>
            </a:p>
          </p:txBody>
        </p:sp>
        <p:sp>
          <p:nvSpPr>
            <p:cNvPr id="86067" name="Line 112">
              <a:extLst>
                <a:ext uri="{FF2B5EF4-FFF2-40B4-BE49-F238E27FC236}">
                  <a16:creationId xmlns:a16="http://schemas.microsoft.com/office/drawing/2014/main" id="{F19B67FC-7AFB-C8D3-E687-0184F382CE1A}"/>
                </a:ext>
              </a:extLst>
            </p:cNvPr>
            <p:cNvSpPr>
              <a:spLocks noChangeShapeType="1"/>
            </p:cNvSpPr>
            <p:nvPr/>
          </p:nvSpPr>
          <p:spPr bwMode="auto">
            <a:xfrm>
              <a:off x="1854" y="2497"/>
              <a:ext cx="0" cy="134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68" name="Text Box 113">
              <a:extLst>
                <a:ext uri="{FF2B5EF4-FFF2-40B4-BE49-F238E27FC236}">
                  <a16:creationId xmlns:a16="http://schemas.microsoft.com/office/drawing/2014/main" id="{BCED1546-04C8-1C3E-BCA7-77913DF2FC66}"/>
                </a:ext>
              </a:extLst>
            </p:cNvPr>
            <p:cNvSpPr txBox="1">
              <a:spLocks noChangeArrowheads="1"/>
            </p:cNvSpPr>
            <p:nvPr/>
          </p:nvSpPr>
          <p:spPr bwMode="auto">
            <a:xfrm>
              <a:off x="1413" y="2956"/>
              <a:ext cx="456" cy="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p>
              <a:pPr algn="ctr"/>
              <a:r>
                <a:rPr lang="en-US" altLang="zh-CN" sz="2000" b="1">
                  <a:solidFill>
                    <a:schemeClr val="tx1"/>
                  </a:solidFill>
                  <a:ea typeface="宋体" panose="02010600030101010101" pitchFamily="2" charset="-122"/>
                </a:rPr>
                <a:t>R</a:t>
              </a:r>
              <a:r>
                <a:rPr lang="en-US" altLang="zh-CN" sz="2000" b="1" baseline="-25000">
                  <a:solidFill>
                    <a:schemeClr val="tx1"/>
                  </a:solidFill>
                  <a:ea typeface="宋体" panose="02010600030101010101" pitchFamily="2" charset="-122"/>
                </a:rPr>
                <a:t>B1</a:t>
              </a:r>
            </a:p>
          </p:txBody>
        </p:sp>
        <p:sp>
          <p:nvSpPr>
            <p:cNvPr id="86069" name="Rectangle 114">
              <a:extLst>
                <a:ext uri="{FF2B5EF4-FFF2-40B4-BE49-F238E27FC236}">
                  <a16:creationId xmlns:a16="http://schemas.microsoft.com/office/drawing/2014/main" id="{5B21320B-A50C-1AAE-541F-D91D309F8167}"/>
                </a:ext>
              </a:extLst>
            </p:cNvPr>
            <p:cNvSpPr>
              <a:spLocks noChangeArrowheads="1"/>
            </p:cNvSpPr>
            <p:nvPr/>
          </p:nvSpPr>
          <p:spPr bwMode="auto">
            <a:xfrm>
              <a:off x="1806" y="2993"/>
              <a:ext cx="96" cy="287"/>
            </a:xfrm>
            <a:prstGeom prst="rect">
              <a:avLst/>
            </a:prstGeom>
            <a:solidFill>
              <a:schemeClr val="bg1"/>
            </a:solidFill>
            <a:ln w="38100">
              <a:solidFill>
                <a:schemeClr val="tx1"/>
              </a:solidFill>
              <a:miter lim="800000"/>
              <a:headEnd/>
              <a:tailEnd/>
            </a:ln>
          </p:spPr>
          <p:txBody>
            <a:bodyPr wrap="none" anchor="ctr"/>
            <a:lstStyle/>
            <a:p>
              <a:pPr>
                <a:lnSpc>
                  <a:spcPct val="110000"/>
                </a:lnSpc>
              </a:pPr>
              <a:endParaRPr lang="zh-CN" altLang="en-US" sz="2000" b="1">
                <a:solidFill>
                  <a:schemeClr val="tx1"/>
                </a:solidFill>
                <a:ea typeface="宋体" panose="02010600030101010101" pitchFamily="2" charset="-122"/>
              </a:endParaRPr>
            </a:p>
          </p:txBody>
        </p:sp>
        <p:sp>
          <p:nvSpPr>
            <p:cNvPr id="86070" name="Line 115">
              <a:extLst>
                <a:ext uri="{FF2B5EF4-FFF2-40B4-BE49-F238E27FC236}">
                  <a16:creationId xmlns:a16="http://schemas.microsoft.com/office/drawing/2014/main" id="{A46372EC-79A3-58BE-7F6C-33F7BDFED507}"/>
                </a:ext>
              </a:extLst>
            </p:cNvPr>
            <p:cNvSpPr>
              <a:spLocks noChangeShapeType="1"/>
            </p:cNvSpPr>
            <p:nvPr/>
          </p:nvSpPr>
          <p:spPr bwMode="auto">
            <a:xfrm>
              <a:off x="1053" y="2480"/>
              <a:ext cx="192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6071" name="Line 116">
              <a:extLst>
                <a:ext uri="{FF2B5EF4-FFF2-40B4-BE49-F238E27FC236}">
                  <a16:creationId xmlns:a16="http://schemas.microsoft.com/office/drawing/2014/main" id="{039551EC-18AC-A721-91C1-13F781C98518}"/>
                </a:ext>
              </a:extLst>
            </p:cNvPr>
            <p:cNvSpPr>
              <a:spLocks noChangeShapeType="1"/>
            </p:cNvSpPr>
            <p:nvPr/>
          </p:nvSpPr>
          <p:spPr bwMode="auto">
            <a:xfrm>
              <a:off x="1053" y="3835"/>
              <a:ext cx="39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86072" name="Object 117">
              <a:extLst>
                <a:ext uri="{FF2B5EF4-FFF2-40B4-BE49-F238E27FC236}">
                  <a16:creationId xmlns:a16="http://schemas.microsoft.com/office/drawing/2014/main" id="{5E3E8588-0EE7-01F1-0FBE-6ABCB1C91352}"/>
                </a:ext>
              </a:extLst>
            </p:cNvPr>
            <p:cNvGraphicFramePr>
              <a:graphicFrameLocks noChangeAspect="1"/>
            </p:cNvGraphicFramePr>
            <p:nvPr/>
          </p:nvGraphicFramePr>
          <p:xfrm>
            <a:off x="1156" y="2991"/>
            <a:ext cx="263" cy="316"/>
          </p:xfrm>
          <a:graphic>
            <a:graphicData uri="http://schemas.openxmlformats.org/presentationml/2006/ole">
              <mc:AlternateContent xmlns:mc="http://schemas.openxmlformats.org/markup-compatibility/2006">
                <mc:Choice xmlns:v="urn:schemas-microsoft-com:vml" Requires="v">
                  <p:oleObj r:id="rId15" imgW="192716" imgH="231332" progId="Equation.3">
                    <p:embed/>
                  </p:oleObj>
                </mc:Choice>
                <mc:Fallback>
                  <p:oleObj r:id="rId15" imgW="192716" imgH="231332" progId="Equation.3">
                    <p:embed/>
                    <p:pic>
                      <p:nvPicPr>
                        <p:cNvPr id="0" name="Object 117"/>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156" y="2991"/>
                          <a:ext cx="263" cy="3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aphicFrame>
        <p:nvGraphicFramePr>
          <p:cNvPr id="3" name="Object 13">
            <a:extLst>
              <a:ext uri="{FF2B5EF4-FFF2-40B4-BE49-F238E27FC236}">
                <a16:creationId xmlns:a16="http://schemas.microsoft.com/office/drawing/2014/main" id="{AA60DA71-5C90-C5AA-BCE5-FBA61CC0A025}"/>
              </a:ext>
            </a:extLst>
          </p:cNvPr>
          <p:cNvGraphicFramePr>
            <a:graphicFrameLocks noChangeAspect="1"/>
          </p:cNvGraphicFramePr>
          <p:nvPr/>
        </p:nvGraphicFramePr>
        <p:xfrm>
          <a:off x="2014538" y="2933700"/>
          <a:ext cx="4014787" cy="849313"/>
        </p:xfrm>
        <a:graphic>
          <a:graphicData uri="http://schemas.openxmlformats.org/presentationml/2006/ole">
            <mc:AlternateContent xmlns:mc="http://schemas.openxmlformats.org/markup-compatibility/2006">
              <mc:Choice xmlns:v="urn:schemas-microsoft-com:vml" Requires="v">
                <p:oleObj r:id="rId17" imgW="2489040" imgH="521640" progId="Equation.DSMT4">
                  <p:embed/>
                </p:oleObj>
              </mc:Choice>
              <mc:Fallback>
                <p:oleObj r:id="rId17" imgW="2489040" imgH="521640" progId="Equation.DSMT4">
                  <p:embed/>
                  <p:pic>
                    <p:nvPicPr>
                      <p:cNvPr id="0" name="Object 13"/>
                      <p:cNvPicPr>
                        <a:picLocks noChangeAspect="1" noChangeArrowheads="1"/>
                      </p:cNvPicPr>
                      <p:nvPr/>
                    </p:nvPicPr>
                    <p:blipFill>
                      <a:blip r:embed="rId18">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014538" y="2933700"/>
                        <a:ext cx="4014787"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 name="Object 15">
            <a:extLst>
              <a:ext uri="{FF2B5EF4-FFF2-40B4-BE49-F238E27FC236}">
                <a16:creationId xmlns:a16="http://schemas.microsoft.com/office/drawing/2014/main" id="{113E7E10-7591-0344-FDDF-E75B692A4AF9}"/>
              </a:ext>
            </a:extLst>
          </p:cNvPr>
          <p:cNvGraphicFramePr>
            <a:graphicFrameLocks noChangeAspect="1"/>
          </p:cNvGraphicFramePr>
          <p:nvPr/>
        </p:nvGraphicFramePr>
        <p:xfrm>
          <a:off x="1951038" y="4554538"/>
          <a:ext cx="4487862" cy="1120775"/>
        </p:xfrm>
        <a:graphic>
          <a:graphicData uri="http://schemas.openxmlformats.org/presentationml/2006/ole">
            <mc:AlternateContent xmlns:mc="http://schemas.openxmlformats.org/markup-compatibility/2006">
              <mc:Choice xmlns:v="urn:schemas-microsoft-com:vml" Requires="v">
                <p:oleObj r:id="rId19" imgW="2273300" imgH="609600" progId="Equation.DSMT4">
                  <p:embed/>
                </p:oleObj>
              </mc:Choice>
              <mc:Fallback>
                <p:oleObj r:id="rId19" imgW="2273300" imgH="609600" progId="Equation.DSMT4">
                  <p:embed/>
                  <p:pic>
                    <p:nvPicPr>
                      <p:cNvPr id="0" name="Object 15"/>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951038" y="4554538"/>
                        <a:ext cx="4487862"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 name="Object 16">
            <a:extLst>
              <a:ext uri="{FF2B5EF4-FFF2-40B4-BE49-F238E27FC236}">
                <a16:creationId xmlns:a16="http://schemas.microsoft.com/office/drawing/2014/main" id="{69ED0821-910B-27B7-CE60-4E0AF239F7A3}"/>
              </a:ext>
            </a:extLst>
          </p:cNvPr>
          <p:cNvGraphicFramePr>
            <a:graphicFrameLocks noChangeAspect="1"/>
          </p:cNvGraphicFramePr>
          <p:nvPr/>
        </p:nvGraphicFramePr>
        <p:xfrm>
          <a:off x="1122363" y="5722938"/>
          <a:ext cx="3773487" cy="471487"/>
        </p:xfrm>
        <a:graphic>
          <a:graphicData uri="http://schemas.openxmlformats.org/presentationml/2006/ole">
            <mc:AlternateContent xmlns:mc="http://schemas.openxmlformats.org/markup-compatibility/2006">
              <mc:Choice xmlns:v="urn:schemas-microsoft-com:vml" Requires="v">
                <p:oleObj r:id="rId21" imgW="2895480" imgH="254520" progId="Equation.DSMT4">
                  <p:embed/>
                </p:oleObj>
              </mc:Choice>
              <mc:Fallback>
                <p:oleObj r:id="rId21" imgW="2895480" imgH="254520" progId="Equation.DSMT4">
                  <p:embed/>
                  <p:pic>
                    <p:nvPicPr>
                      <p:cNvPr id="0" name="Object 16"/>
                      <p:cNvPicPr>
                        <a:picLocks noChangeAspect="1" noChangeArrowheads="1"/>
                      </p:cNvPicPr>
                      <p:nvPr/>
                    </p:nvPicPr>
                    <p:blipFill>
                      <a:blip r:embed="rId22">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1122363" y="5722938"/>
                        <a:ext cx="3773487"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6" name="Object 17">
            <a:extLst>
              <a:ext uri="{FF2B5EF4-FFF2-40B4-BE49-F238E27FC236}">
                <a16:creationId xmlns:a16="http://schemas.microsoft.com/office/drawing/2014/main" id="{76DBADF8-15E5-8288-3866-5C5EC9CC3600}"/>
              </a:ext>
            </a:extLst>
          </p:cNvPr>
          <p:cNvGraphicFramePr>
            <a:graphicFrameLocks noChangeAspect="1"/>
          </p:cNvGraphicFramePr>
          <p:nvPr/>
        </p:nvGraphicFramePr>
        <p:xfrm>
          <a:off x="5345113" y="5680075"/>
          <a:ext cx="1743075" cy="446088"/>
        </p:xfrm>
        <a:graphic>
          <a:graphicData uri="http://schemas.openxmlformats.org/presentationml/2006/ole">
            <mc:AlternateContent xmlns:mc="http://schemas.openxmlformats.org/markup-compatibility/2006">
              <mc:Choice xmlns:v="urn:schemas-microsoft-com:vml" Requires="v">
                <p:oleObj r:id="rId23" imgW="1219320" imgH="254520" progId="Equation.DSMT4">
                  <p:embed/>
                </p:oleObj>
              </mc:Choice>
              <mc:Fallback>
                <p:oleObj r:id="rId23" imgW="1219320" imgH="254520" progId="Equation.DSMT4">
                  <p:embed/>
                  <p:pic>
                    <p:nvPicPr>
                      <p:cNvPr id="0" name="Object 17"/>
                      <p:cNvPicPr>
                        <a:picLocks noChangeAspect="1" noChangeArrowheads="1"/>
                      </p:cNvPicPr>
                      <p:nvPr/>
                    </p:nvPicPr>
                    <p:blipFill>
                      <a:blip r:embed="rId2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5345113" y="5680075"/>
                        <a:ext cx="1743075"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7" name="Object 18">
            <a:extLst>
              <a:ext uri="{FF2B5EF4-FFF2-40B4-BE49-F238E27FC236}">
                <a16:creationId xmlns:a16="http://schemas.microsoft.com/office/drawing/2014/main" id="{E1380281-518E-8385-8980-DC93822C31F8}"/>
              </a:ext>
            </a:extLst>
          </p:cNvPr>
          <p:cNvGraphicFramePr>
            <a:graphicFrameLocks noChangeAspect="1"/>
          </p:cNvGraphicFramePr>
          <p:nvPr/>
        </p:nvGraphicFramePr>
        <p:xfrm>
          <a:off x="1789113" y="3743325"/>
          <a:ext cx="4970462" cy="723900"/>
        </p:xfrm>
        <a:graphic>
          <a:graphicData uri="http://schemas.openxmlformats.org/presentationml/2006/ole">
            <mc:AlternateContent xmlns:mc="http://schemas.openxmlformats.org/markup-compatibility/2006">
              <mc:Choice xmlns:v="urn:schemas-microsoft-com:vml" Requires="v">
                <p:oleObj r:id="rId25" imgW="5118100" imgH="800100" progId="Equation.DSMT4">
                  <p:embed/>
                </p:oleObj>
              </mc:Choice>
              <mc:Fallback>
                <p:oleObj r:id="rId25" imgW="5118100" imgH="800100" progId="Equation.DSMT4">
                  <p:embed/>
                  <p:pic>
                    <p:nvPicPr>
                      <p:cNvPr id="0" name="Object 18"/>
                      <p:cNvPicPr>
                        <a:picLocks noChangeAspect="1"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789113" y="3743325"/>
                        <a:ext cx="4970462"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nodeType="afterGroup">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16" presetClass="entr" presetSubtype="37" fill="hold" nodeType="clickEffect">
                                  <p:stCondLst>
                                    <p:cond delay="0"/>
                                  </p:stCondLst>
                                  <p:childTnLst>
                                    <p:set>
                                      <p:cBhvr>
                                        <p:cTn id="19" dur="1" fill="hold">
                                          <p:stCondLst>
                                            <p:cond delay="0"/>
                                          </p:stCondLst>
                                        </p:cTn>
                                        <p:tgtEl>
                                          <p:spTgt spid="4"/>
                                        </p:tgtEl>
                                        <p:attrNameLst>
                                          <p:attrName>style.visibility</p:attrName>
                                        </p:attrNameLst>
                                      </p:cBhvr>
                                      <p:to>
                                        <p:strVal val="visible"/>
                                      </p:to>
                                    </p:set>
                                    <p:animEffect transition="in" filter="barn(outVertical)">
                                      <p:cBhvr>
                                        <p:cTn id="20" dur="500"/>
                                        <p:tgtEl>
                                          <p:spTgt spid="4"/>
                                        </p:tgtEl>
                                      </p:cBhvr>
                                    </p:animEffect>
                                  </p:childTnLst>
                                </p:cTn>
                              </p:par>
                            </p:childTnLst>
                          </p:cTn>
                        </p:par>
                        <p:par>
                          <p:cTn id="21" fill="hold" nodeType="afterGroup">
                            <p:stCondLst>
                              <p:cond delay="500"/>
                            </p:stCondLst>
                            <p:childTnLst>
                              <p:par>
                                <p:cTn id="22" presetID="16" presetClass="entr" presetSubtype="37" fill="hold" nodeType="afterEffect">
                                  <p:stCondLst>
                                    <p:cond delay="5000"/>
                                  </p:stCondLst>
                                  <p:childTnLst>
                                    <p:set>
                                      <p:cBhvr>
                                        <p:cTn id="23" dur="1" fill="hold">
                                          <p:stCondLst>
                                            <p:cond delay="0"/>
                                          </p:stCondLst>
                                        </p:cTn>
                                        <p:tgtEl>
                                          <p:spTgt spid="5"/>
                                        </p:tgtEl>
                                        <p:attrNameLst>
                                          <p:attrName>style.visibility</p:attrName>
                                        </p:attrNameLst>
                                      </p:cBhvr>
                                      <p:to>
                                        <p:strVal val="visible"/>
                                      </p:to>
                                    </p:set>
                                    <p:animEffect transition="in" filter="barn(outVertical)">
                                      <p:cBhvr>
                                        <p:cTn id="24" dur="500"/>
                                        <p:tgtEl>
                                          <p:spTgt spid="5"/>
                                        </p:tgtEl>
                                      </p:cBhvr>
                                    </p:animEffect>
                                  </p:childTnLst>
                                </p:cTn>
                              </p:par>
                            </p:childTnLst>
                          </p:cTn>
                        </p:par>
                        <p:par>
                          <p:cTn id="25" fill="hold" nodeType="afterGroup">
                            <p:stCondLst>
                              <p:cond delay="6000"/>
                            </p:stCondLst>
                            <p:childTnLst>
                              <p:par>
                                <p:cTn id="26" presetID="16" presetClass="entr" presetSubtype="37" fill="hold" nodeType="afterEffect">
                                  <p:stCondLst>
                                    <p:cond delay="5000"/>
                                  </p:stCondLst>
                                  <p:childTnLst>
                                    <p:set>
                                      <p:cBhvr>
                                        <p:cTn id="27" dur="1" fill="hold">
                                          <p:stCondLst>
                                            <p:cond delay="0"/>
                                          </p:stCondLst>
                                        </p:cTn>
                                        <p:tgtEl>
                                          <p:spTgt spid="6"/>
                                        </p:tgtEl>
                                        <p:attrNameLst>
                                          <p:attrName>style.visibility</p:attrName>
                                        </p:attrNameLst>
                                      </p:cBhvr>
                                      <p:to>
                                        <p:strVal val="visible"/>
                                      </p:to>
                                    </p:set>
                                    <p:animEffect transition="in" filter="barn(outVertical)">
                                      <p:cBhvr>
                                        <p:cTn id="28"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0274" name="Rectangle 2">
            <a:extLst>
              <a:ext uri="{FF2B5EF4-FFF2-40B4-BE49-F238E27FC236}">
                <a16:creationId xmlns:a16="http://schemas.microsoft.com/office/drawing/2014/main" id="{E8AFCE70-0148-2AFA-BBAA-45576951F815}"/>
              </a:ext>
            </a:extLst>
          </p:cNvPr>
          <p:cNvSpPr>
            <a:spLocks noGrp="1" noChangeArrowheads="1"/>
          </p:cNvSpPr>
          <p:nvPr>
            <p:ph type="ctrTitle"/>
          </p:nvPr>
        </p:nvSpPr>
        <p:spPr>
          <a:xfrm>
            <a:off x="457200" y="228600"/>
            <a:ext cx="3144838" cy="838200"/>
          </a:xfrm>
        </p:spPr>
        <p:txBody>
          <a:bodyPr/>
          <a:lstStyle/>
          <a:p>
            <a:pPr algn="l" eaLnBrk="1" hangingPunct="1">
              <a:defRPr/>
            </a:pPr>
            <a:r>
              <a:rPr kumimoji="1" lang="zh-CN" altLang="en-US" sz="3200" b="1">
                <a:solidFill>
                  <a:srgbClr val="000099"/>
                </a:solidFill>
                <a:effectLst>
                  <a:outerShdw blurRad="38100" dist="38100" dir="2700000" algn="tl">
                    <a:srgbClr val="C0C0C0"/>
                  </a:outerShdw>
                </a:effectLst>
              </a:rPr>
              <a:t>分压式偏置电路</a:t>
            </a:r>
          </a:p>
        </p:txBody>
      </p:sp>
      <p:sp>
        <p:nvSpPr>
          <p:cNvPr id="87043" name="AutoShape 89">
            <a:hlinkClick r:id="" action="ppaction://hlinkshowjump?jump=previousslide"/>
            <a:extLst>
              <a:ext uri="{FF2B5EF4-FFF2-40B4-BE49-F238E27FC236}">
                <a16:creationId xmlns:a16="http://schemas.microsoft.com/office/drawing/2014/main" id="{019EA905-F0C8-68E9-90C7-3B4FC8B9A44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7044" name="AutoShape 90">
            <a:hlinkClick r:id="" action="ppaction://hlinkshowjump?jump=nextslide"/>
            <a:extLst>
              <a:ext uri="{FF2B5EF4-FFF2-40B4-BE49-F238E27FC236}">
                <a16:creationId xmlns:a16="http://schemas.microsoft.com/office/drawing/2014/main" id="{4180DC5D-481F-AB18-DE67-FF4504EFCFA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7045" name="AutoShape 91">
            <a:hlinkClick r:id="" action="ppaction://hlinkshowjump?jump=firstslide"/>
            <a:extLst>
              <a:ext uri="{FF2B5EF4-FFF2-40B4-BE49-F238E27FC236}">
                <a16:creationId xmlns:a16="http://schemas.microsoft.com/office/drawing/2014/main" id="{881CAD56-9BC9-019E-313F-213E00B5D4F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7046" name="AutoShape 92">
            <a:hlinkClick r:id="" action="ppaction://hlinkshowjump?jump=lastslideviewed"/>
            <a:extLst>
              <a:ext uri="{FF2B5EF4-FFF2-40B4-BE49-F238E27FC236}">
                <a16:creationId xmlns:a16="http://schemas.microsoft.com/office/drawing/2014/main" id="{AAAC4498-3B7A-DC3A-8143-B90D894A4B50}"/>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106">
            <a:extLst>
              <a:ext uri="{FF2B5EF4-FFF2-40B4-BE49-F238E27FC236}">
                <a16:creationId xmlns:a16="http://schemas.microsoft.com/office/drawing/2014/main" id="{7B701184-689C-A450-1CAA-FDFD3DFAFA7D}"/>
              </a:ext>
            </a:extLst>
          </p:cNvPr>
          <p:cNvGrpSpPr>
            <a:grpSpLocks/>
          </p:cNvGrpSpPr>
          <p:nvPr/>
        </p:nvGrpSpPr>
        <p:grpSpPr bwMode="auto">
          <a:xfrm>
            <a:off x="-98425" y="1038225"/>
            <a:ext cx="4722813" cy="3567113"/>
            <a:chOff x="48" y="1065"/>
            <a:chExt cx="2975" cy="2247"/>
          </a:xfrm>
        </p:grpSpPr>
        <p:sp>
          <p:nvSpPr>
            <p:cNvPr id="87048" name="Line 10">
              <a:extLst>
                <a:ext uri="{FF2B5EF4-FFF2-40B4-BE49-F238E27FC236}">
                  <a16:creationId xmlns:a16="http://schemas.microsoft.com/office/drawing/2014/main" id="{64EA7BEE-649B-00C6-6B98-FFDCF578A307}"/>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49" name="Text Box 11">
              <a:extLst>
                <a:ext uri="{FF2B5EF4-FFF2-40B4-BE49-F238E27FC236}">
                  <a16:creationId xmlns:a16="http://schemas.microsoft.com/office/drawing/2014/main" id="{5D950401-47EB-CB28-F819-51E19E34DAD5}"/>
                </a:ext>
              </a:extLst>
            </p:cNvPr>
            <p:cNvSpPr txBox="1">
              <a:spLocks noChangeArrowheads="1"/>
            </p:cNvSpPr>
            <p:nvPr/>
          </p:nvSpPr>
          <p:spPr bwMode="auto">
            <a:xfrm>
              <a:off x="756" y="1262"/>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87050" name="Line 12">
              <a:extLst>
                <a:ext uri="{FF2B5EF4-FFF2-40B4-BE49-F238E27FC236}">
                  <a16:creationId xmlns:a16="http://schemas.microsoft.com/office/drawing/2014/main" id="{8A9A0222-9D82-3292-0EEA-4BE58B4AEE77}"/>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51" name="Line 13">
              <a:extLst>
                <a:ext uri="{FF2B5EF4-FFF2-40B4-BE49-F238E27FC236}">
                  <a16:creationId xmlns:a16="http://schemas.microsoft.com/office/drawing/2014/main" id="{21DE1E01-25EB-6D3B-616B-F99C978F2310}"/>
                </a:ext>
              </a:extLst>
            </p:cNvPr>
            <p:cNvSpPr>
              <a:spLocks noChangeShapeType="1"/>
            </p:cNvSpPr>
            <p:nvPr/>
          </p:nvSpPr>
          <p:spPr bwMode="auto">
            <a:xfrm flipH="1" flipV="1">
              <a:off x="1188" y="109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52" name="Rectangle 14">
              <a:extLst>
                <a:ext uri="{FF2B5EF4-FFF2-40B4-BE49-F238E27FC236}">
                  <a16:creationId xmlns:a16="http://schemas.microsoft.com/office/drawing/2014/main" id="{C59FBC4D-B8E3-B942-F72C-3668FE6C73AF}"/>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7053" name="Line 15">
              <a:extLst>
                <a:ext uri="{FF2B5EF4-FFF2-40B4-BE49-F238E27FC236}">
                  <a16:creationId xmlns:a16="http://schemas.microsoft.com/office/drawing/2014/main" id="{2D5BAE3F-9821-C3C9-53EF-B9D5502A7E50}"/>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54" name="Line 16">
              <a:extLst>
                <a:ext uri="{FF2B5EF4-FFF2-40B4-BE49-F238E27FC236}">
                  <a16:creationId xmlns:a16="http://schemas.microsoft.com/office/drawing/2014/main" id="{B6BF7CB4-0C03-2028-4836-31138B0667F5}"/>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055" name="Line 20">
              <a:extLst>
                <a:ext uri="{FF2B5EF4-FFF2-40B4-BE49-F238E27FC236}">
                  <a16:creationId xmlns:a16="http://schemas.microsoft.com/office/drawing/2014/main" id="{CA150787-B441-45C6-75AB-40218FE23546}"/>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056" name="Line 21">
              <a:extLst>
                <a:ext uri="{FF2B5EF4-FFF2-40B4-BE49-F238E27FC236}">
                  <a16:creationId xmlns:a16="http://schemas.microsoft.com/office/drawing/2014/main" id="{FC0422EE-7FB5-5944-E766-7DF5EC31BCF9}"/>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87057" name="Line 22">
              <a:extLst>
                <a:ext uri="{FF2B5EF4-FFF2-40B4-BE49-F238E27FC236}">
                  <a16:creationId xmlns:a16="http://schemas.microsoft.com/office/drawing/2014/main" id="{15BB8341-4C01-823D-13AC-42139B0666CC}"/>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058" name="Line 23">
              <a:extLst>
                <a:ext uri="{FF2B5EF4-FFF2-40B4-BE49-F238E27FC236}">
                  <a16:creationId xmlns:a16="http://schemas.microsoft.com/office/drawing/2014/main" id="{EC1D1B21-06E8-19CF-CE6B-88E82E07D294}"/>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059" name="Line 24">
              <a:extLst>
                <a:ext uri="{FF2B5EF4-FFF2-40B4-BE49-F238E27FC236}">
                  <a16:creationId xmlns:a16="http://schemas.microsoft.com/office/drawing/2014/main" id="{8A7D7B36-B3CD-11D8-80CB-97FBF069D415}"/>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060" name="Line 25">
              <a:extLst>
                <a:ext uri="{FF2B5EF4-FFF2-40B4-BE49-F238E27FC236}">
                  <a16:creationId xmlns:a16="http://schemas.microsoft.com/office/drawing/2014/main" id="{3A951B25-516B-DBCE-3CEC-FE816C8860E5}"/>
                </a:ext>
              </a:extLst>
            </p:cNvPr>
            <p:cNvSpPr>
              <a:spLocks noChangeShapeType="1"/>
            </p:cNvSpPr>
            <p:nvPr/>
          </p:nvSpPr>
          <p:spPr bwMode="auto">
            <a:xfrm>
              <a:off x="911" y="2074"/>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061" name="Line 27">
              <a:extLst>
                <a:ext uri="{FF2B5EF4-FFF2-40B4-BE49-F238E27FC236}">
                  <a16:creationId xmlns:a16="http://schemas.microsoft.com/office/drawing/2014/main" id="{30AD4198-96BF-636E-3146-1FC3E541BFFE}"/>
                </a:ext>
              </a:extLst>
            </p:cNvPr>
            <p:cNvSpPr>
              <a:spLocks noChangeShapeType="1"/>
            </p:cNvSpPr>
            <p:nvPr/>
          </p:nvSpPr>
          <p:spPr bwMode="auto">
            <a:xfrm>
              <a:off x="480" y="3142"/>
              <a:ext cx="2142"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062" name="Line 28">
              <a:extLst>
                <a:ext uri="{FF2B5EF4-FFF2-40B4-BE49-F238E27FC236}">
                  <a16:creationId xmlns:a16="http://schemas.microsoft.com/office/drawing/2014/main" id="{953C7CF9-6DF1-F3E7-1656-6F809A5A7B82}"/>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063" name="Rectangle 30">
              <a:extLst>
                <a:ext uri="{FF2B5EF4-FFF2-40B4-BE49-F238E27FC236}">
                  <a16:creationId xmlns:a16="http://schemas.microsoft.com/office/drawing/2014/main" id="{E1E1EF14-2245-2D5C-82EF-363BC52A08C1}"/>
                </a:ext>
              </a:extLst>
            </p:cNvPr>
            <p:cNvSpPr>
              <a:spLocks noChangeArrowheads="1"/>
            </p:cNvSpPr>
            <p:nvPr/>
          </p:nvSpPr>
          <p:spPr bwMode="auto">
            <a:xfrm>
              <a:off x="1766"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7064" name="Oval 31">
              <a:extLst>
                <a:ext uri="{FF2B5EF4-FFF2-40B4-BE49-F238E27FC236}">
                  <a16:creationId xmlns:a16="http://schemas.microsoft.com/office/drawing/2014/main" id="{5B8D0A5E-1E97-5332-A8C9-DC0160CF26E9}"/>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87065" name="Group 34">
              <a:extLst>
                <a:ext uri="{FF2B5EF4-FFF2-40B4-BE49-F238E27FC236}">
                  <a16:creationId xmlns:a16="http://schemas.microsoft.com/office/drawing/2014/main" id="{641E11EB-7176-4FAE-90D2-AE77C7CFD0E9}"/>
                </a:ext>
              </a:extLst>
            </p:cNvPr>
            <p:cNvGrpSpPr>
              <a:grpSpLocks/>
            </p:cNvGrpSpPr>
            <p:nvPr/>
          </p:nvGrpSpPr>
          <p:grpSpPr bwMode="auto">
            <a:xfrm>
              <a:off x="848" y="1951"/>
              <a:ext cx="68" cy="262"/>
              <a:chOff x="3454" y="2018"/>
              <a:chExt cx="96" cy="328"/>
            </a:xfrm>
          </p:grpSpPr>
          <p:sp>
            <p:nvSpPr>
              <p:cNvPr id="87066" name="Line 35">
                <a:extLst>
                  <a:ext uri="{FF2B5EF4-FFF2-40B4-BE49-F238E27FC236}">
                    <a16:creationId xmlns:a16="http://schemas.microsoft.com/office/drawing/2014/main" id="{E46D7CB3-2C5F-D24B-010C-65C9F03394CB}"/>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67" name="Line 36">
                <a:extLst>
                  <a:ext uri="{FF2B5EF4-FFF2-40B4-BE49-F238E27FC236}">
                    <a16:creationId xmlns:a16="http://schemas.microsoft.com/office/drawing/2014/main" id="{A9041F5B-44E8-5E74-40C6-1C1EF43D1796}"/>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7068" name="Line 37">
              <a:extLst>
                <a:ext uri="{FF2B5EF4-FFF2-40B4-BE49-F238E27FC236}">
                  <a16:creationId xmlns:a16="http://schemas.microsoft.com/office/drawing/2014/main" id="{F1C7C087-196E-56A0-07CC-897117D3E603}"/>
                </a:ext>
              </a:extLst>
            </p:cNvPr>
            <p:cNvSpPr>
              <a:spLocks noChangeShapeType="1"/>
            </p:cNvSpPr>
            <p:nvPr/>
          </p:nvSpPr>
          <p:spPr bwMode="auto">
            <a:xfrm>
              <a:off x="480" y="2074"/>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7069" name="Group 38">
              <a:extLst>
                <a:ext uri="{FF2B5EF4-FFF2-40B4-BE49-F238E27FC236}">
                  <a16:creationId xmlns:a16="http://schemas.microsoft.com/office/drawing/2014/main" id="{6C00EF7A-F5EC-109B-497D-D1BC8CA27649}"/>
                </a:ext>
              </a:extLst>
            </p:cNvPr>
            <p:cNvGrpSpPr>
              <a:grpSpLocks/>
            </p:cNvGrpSpPr>
            <p:nvPr/>
          </p:nvGrpSpPr>
          <p:grpSpPr bwMode="auto">
            <a:xfrm flipH="1">
              <a:off x="2263" y="1712"/>
              <a:ext cx="69" cy="261"/>
              <a:chOff x="3454" y="2018"/>
              <a:chExt cx="96" cy="328"/>
            </a:xfrm>
          </p:grpSpPr>
          <p:sp>
            <p:nvSpPr>
              <p:cNvPr id="87070" name="Line 39">
                <a:extLst>
                  <a:ext uri="{FF2B5EF4-FFF2-40B4-BE49-F238E27FC236}">
                    <a16:creationId xmlns:a16="http://schemas.microsoft.com/office/drawing/2014/main" id="{0FB33571-8147-1C8D-C4DF-F6027400FD63}"/>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71" name="Line 40">
                <a:extLst>
                  <a:ext uri="{FF2B5EF4-FFF2-40B4-BE49-F238E27FC236}">
                    <a16:creationId xmlns:a16="http://schemas.microsoft.com/office/drawing/2014/main" id="{993BB72E-2BC6-6117-775D-5B5B0DD79E5E}"/>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7072" name="Line 41">
              <a:extLst>
                <a:ext uri="{FF2B5EF4-FFF2-40B4-BE49-F238E27FC236}">
                  <a16:creationId xmlns:a16="http://schemas.microsoft.com/office/drawing/2014/main" id="{EBA2695D-DB75-ACE6-5969-AF0BC38CFE3A}"/>
                </a:ext>
              </a:extLst>
            </p:cNvPr>
            <p:cNvSpPr>
              <a:spLocks noChangeShapeType="1"/>
            </p:cNvSpPr>
            <p:nvPr/>
          </p:nvSpPr>
          <p:spPr bwMode="auto">
            <a:xfrm flipH="1" flipV="1">
              <a:off x="2328" y="1828"/>
              <a:ext cx="295" cy="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73" name="Line 42">
              <a:extLst>
                <a:ext uri="{FF2B5EF4-FFF2-40B4-BE49-F238E27FC236}">
                  <a16:creationId xmlns:a16="http://schemas.microsoft.com/office/drawing/2014/main" id="{D637DBD9-F540-0A70-B795-6E483A23C58C}"/>
                </a:ext>
              </a:extLst>
            </p:cNvPr>
            <p:cNvSpPr>
              <a:spLocks noChangeShapeType="1"/>
            </p:cNvSpPr>
            <p:nvPr/>
          </p:nvSpPr>
          <p:spPr bwMode="auto">
            <a:xfrm>
              <a:off x="1809" y="1835"/>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74" name="Text Box 43">
              <a:extLst>
                <a:ext uri="{FF2B5EF4-FFF2-40B4-BE49-F238E27FC236}">
                  <a16:creationId xmlns:a16="http://schemas.microsoft.com/office/drawing/2014/main" id="{965DBA49-FC98-A92B-DBEF-3103C05AF92E}"/>
                </a:ext>
              </a:extLst>
            </p:cNvPr>
            <p:cNvSpPr txBox="1">
              <a:spLocks noChangeArrowheads="1"/>
            </p:cNvSpPr>
            <p:nvPr/>
          </p:nvSpPr>
          <p:spPr bwMode="auto">
            <a:xfrm>
              <a:off x="1415" y="1326"/>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sp>
          <p:nvSpPr>
            <p:cNvPr id="87075" name="Text Box 44">
              <a:extLst>
                <a:ext uri="{FF2B5EF4-FFF2-40B4-BE49-F238E27FC236}">
                  <a16:creationId xmlns:a16="http://schemas.microsoft.com/office/drawing/2014/main" id="{F149BD71-DA30-68AD-DDDB-C87828CEBE07}"/>
                </a:ext>
              </a:extLst>
            </p:cNvPr>
            <p:cNvSpPr txBox="1">
              <a:spLocks noChangeArrowheads="1"/>
            </p:cNvSpPr>
            <p:nvPr/>
          </p:nvSpPr>
          <p:spPr bwMode="auto">
            <a:xfrm>
              <a:off x="690" y="1605"/>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1</a:t>
              </a:r>
              <a:endParaRPr lang="en-US" altLang="zh-CN" i="0">
                <a:solidFill>
                  <a:schemeClr val="tx1"/>
                </a:solidFill>
              </a:endParaRPr>
            </a:p>
          </p:txBody>
        </p:sp>
        <p:sp>
          <p:nvSpPr>
            <p:cNvPr id="87076" name="Text Box 45">
              <a:extLst>
                <a:ext uri="{FF2B5EF4-FFF2-40B4-BE49-F238E27FC236}">
                  <a16:creationId xmlns:a16="http://schemas.microsoft.com/office/drawing/2014/main" id="{38BE895A-A9CB-0468-9A19-3061AFACD41B}"/>
                </a:ext>
              </a:extLst>
            </p:cNvPr>
            <p:cNvSpPr txBox="1">
              <a:spLocks noChangeArrowheads="1"/>
            </p:cNvSpPr>
            <p:nvPr/>
          </p:nvSpPr>
          <p:spPr bwMode="auto">
            <a:xfrm>
              <a:off x="2140" y="1382"/>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2</a:t>
              </a:r>
              <a:endParaRPr lang="en-US" altLang="zh-CN" i="0">
                <a:solidFill>
                  <a:schemeClr val="tx1"/>
                </a:solidFill>
              </a:endParaRPr>
            </a:p>
          </p:txBody>
        </p:sp>
        <p:grpSp>
          <p:nvGrpSpPr>
            <p:cNvPr id="87077" name="Group 47">
              <a:extLst>
                <a:ext uri="{FF2B5EF4-FFF2-40B4-BE49-F238E27FC236}">
                  <a16:creationId xmlns:a16="http://schemas.microsoft.com/office/drawing/2014/main" id="{EAAD9E5F-8CD5-98AD-6529-5D03CACC70D6}"/>
                </a:ext>
              </a:extLst>
            </p:cNvPr>
            <p:cNvGrpSpPr>
              <a:grpSpLocks/>
            </p:cNvGrpSpPr>
            <p:nvPr/>
          </p:nvGrpSpPr>
          <p:grpSpPr bwMode="auto">
            <a:xfrm>
              <a:off x="1740" y="3150"/>
              <a:ext cx="146" cy="162"/>
              <a:chOff x="2898" y="3684"/>
              <a:chExt cx="204" cy="204"/>
            </a:xfrm>
          </p:grpSpPr>
          <p:sp>
            <p:nvSpPr>
              <p:cNvPr id="87078" name="Line 48">
                <a:extLst>
                  <a:ext uri="{FF2B5EF4-FFF2-40B4-BE49-F238E27FC236}">
                    <a16:creationId xmlns:a16="http://schemas.microsoft.com/office/drawing/2014/main" id="{BF919DC9-FBBA-3124-A4A1-A0B1E6560C82}"/>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79" name="Line 49">
                <a:extLst>
                  <a:ext uri="{FF2B5EF4-FFF2-40B4-BE49-F238E27FC236}">
                    <a16:creationId xmlns:a16="http://schemas.microsoft.com/office/drawing/2014/main" id="{09FBE272-EE46-A46E-8862-E6655B6F40B7}"/>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7080" name="Oval 50">
              <a:extLst>
                <a:ext uri="{FF2B5EF4-FFF2-40B4-BE49-F238E27FC236}">
                  <a16:creationId xmlns:a16="http://schemas.microsoft.com/office/drawing/2014/main" id="{8D7A3CBF-11BF-6E79-8342-AACA20F9D3DE}"/>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7081" name="Rectangle 51">
              <a:extLst>
                <a:ext uri="{FF2B5EF4-FFF2-40B4-BE49-F238E27FC236}">
                  <a16:creationId xmlns:a16="http://schemas.microsoft.com/office/drawing/2014/main" id="{7142A97D-2CCA-4167-D038-931D73BAAD62}"/>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7082" name="Text Box 52">
              <a:extLst>
                <a:ext uri="{FF2B5EF4-FFF2-40B4-BE49-F238E27FC236}">
                  <a16:creationId xmlns:a16="http://schemas.microsoft.com/office/drawing/2014/main" id="{EF43A85D-E33D-12CE-F561-248184D9CB5A}"/>
                </a:ext>
              </a:extLst>
            </p:cNvPr>
            <p:cNvSpPr txBox="1">
              <a:spLocks noChangeArrowheads="1"/>
            </p:cNvSpPr>
            <p:nvPr/>
          </p:nvSpPr>
          <p:spPr bwMode="auto">
            <a:xfrm>
              <a:off x="761" y="2382"/>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87083" name="Rectangle 53">
              <a:extLst>
                <a:ext uri="{FF2B5EF4-FFF2-40B4-BE49-F238E27FC236}">
                  <a16:creationId xmlns:a16="http://schemas.microsoft.com/office/drawing/2014/main" id="{54A89E06-F4DF-996C-EB80-6BAA26F12516}"/>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7084" name="Line 58">
              <a:extLst>
                <a:ext uri="{FF2B5EF4-FFF2-40B4-BE49-F238E27FC236}">
                  <a16:creationId xmlns:a16="http://schemas.microsoft.com/office/drawing/2014/main" id="{7C413171-4D74-33D4-C8E2-F285812626A9}"/>
                </a:ext>
              </a:extLst>
            </p:cNvPr>
            <p:cNvSpPr>
              <a:spLocks noChangeShapeType="1"/>
            </p:cNvSpPr>
            <p:nvPr/>
          </p:nvSpPr>
          <p:spPr bwMode="auto">
            <a:xfrm flipH="1">
              <a:off x="2610" y="1845"/>
              <a:ext cx="0"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85" name="Rectangle 59">
              <a:extLst>
                <a:ext uri="{FF2B5EF4-FFF2-40B4-BE49-F238E27FC236}">
                  <a16:creationId xmlns:a16="http://schemas.microsoft.com/office/drawing/2014/main" id="{EDCE874A-C8CC-F829-A17F-89CB248A8777}"/>
                </a:ext>
              </a:extLst>
            </p:cNvPr>
            <p:cNvSpPr>
              <a:spLocks noChangeArrowheads="1"/>
            </p:cNvSpPr>
            <p:nvPr/>
          </p:nvSpPr>
          <p:spPr bwMode="auto">
            <a:xfrm>
              <a:off x="2563" y="2325"/>
              <a:ext cx="93" cy="32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7086" name="Line 60">
              <a:extLst>
                <a:ext uri="{FF2B5EF4-FFF2-40B4-BE49-F238E27FC236}">
                  <a16:creationId xmlns:a16="http://schemas.microsoft.com/office/drawing/2014/main" id="{6E98936B-7D75-45CB-E5A1-A9725377338D}"/>
                </a:ext>
              </a:extLst>
            </p:cNvPr>
            <p:cNvSpPr>
              <a:spLocks noChangeShapeType="1"/>
            </p:cNvSpPr>
            <p:nvPr/>
          </p:nvSpPr>
          <p:spPr bwMode="auto">
            <a:xfrm>
              <a:off x="1813" y="2341"/>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7087" name="Group 61">
              <a:extLst>
                <a:ext uri="{FF2B5EF4-FFF2-40B4-BE49-F238E27FC236}">
                  <a16:creationId xmlns:a16="http://schemas.microsoft.com/office/drawing/2014/main" id="{84F13047-A0EE-F0DF-B672-281F7C61E134}"/>
                </a:ext>
              </a:extLst>
            </p:cNvPr>
            <p:cNvGrpSpPr>
              <a:grpSpLocks/>
            </p:cNvGrpSpPr>
            <p:nvPr/>
          </p:nvGrpSpPr>
          <p:grpSpPr bwMode="auto">
            <a:xfrm>
              <a:off x="1985" y="2580"/>
              <a:ext cx="196" cy="76"/>
              <a:chOff x="2460" y="2076"/>
              <a:chExt cx="276" cy="96"/>
            </a:xfrm>
          </p:grpSpPr>
          <p:sp>
            <p:nvSpPr>
              <p:cNvPr id="87088" name="Line 62">
                <a:extLst>
                  <a:ext uri="{FF2B5EF4-FFF2-40B4-BE49-F238E27FC236}">
                    <a16:creationId xmlns:a16="http://schemas.microsoft.com/office/drawing/2014/main" id="{87610A28-F3F2-7ED1-FC7F-838747EE8B03}"/>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89" name="Line 63">
                <a:extLst>
                  <a:ext uri="{FF2B5EF4-FFF2-40B4-BE49-F238E27FC236}">
                    <a16:creationId xmlns:a16="http://schemas.microsoft.com/office/drawing/2014/main" id="{D86191A4-5E62-8592-6622-6B896F3A3F5B}"/>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7090" name="Line 64">
              <a:extLst>
                <a:ext uri="{FF2B5EF4-FFF2-40B4-BE49-F238E27FC236}">
                  <a16:creationId xmlns:a16="http://schemas.microsoft.com/office/drawing/2014/main" id="{CDA4CD9D-6E84-589C-9B69-68455A915984}"/>
                </a:ext>
              </a:extLst>
            </p:cNvPr>
            <p:cNvSpPr>
              <a:spLocks noChangeShapeType="1"/>
            </p:cNvSpPr>
            <p:nvPr/>
          </p:nvSpPr>
          <p:spPr bwMode="auto">
            <a:xfrm>
              <a:off x="2079" y="2331"/>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91" name="Line 65">
              <a:extLst>
                <a:ext uri="{FF2B5EF4-FFF2-40B4-BE49-F238E27FC236}">
                  <a16:creationId xmlns:a16="http://schemas.microsoft.com/office/drawing/2014/main" id="{19A674CF-3774-0CD8-A6FC-30AE6140E371}"/>
                </a:ext>
              </a:extLst>
            </p:cNvPr>
            <p:cNvSpPr>
              <a:spLocks noChangeShapeType="1"/>
            </p:cNvSpPr>
            <p:nvPr/>
          </p:nvSpPr>
          <p:spPr bwMode="auto">
            <a:xfrm>
              <a:off x="2079" y="2656"/>
              <a:ext cx="0" cy="5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092" name="Text Box 66">
              <a:extLst>
                <a:ext uri="{FF2B5EF4-FFF2-40B4-BE49-F238E27FC236}">
                  <a16:creationId xmlns:a16="http://schemas.microsoft.com/office/drawing/2014/main" id="{1D7D8387-6A96-2406-CC74-303FFCA10142}"/>
                </a:ext>
              </a:extLst>
            </p:cNvPr>
            <p:cNvSpPr txBox="1">
              <a:spLocks noChangeArrowheads="1"/>
            </p:cNvSpPr>
            <p:nvPr/>
          </p:nvSpPr>
          <p:spPr bwMode="auto">
            <a:xfrm>
              <a:off x="2130" y="2517"/>
              <a:ext cx="38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chemeClr val="tx1"/>
                  </a:solidFill>
                </a:rPr>
                <a:t>C</a:t>
              </a:r>
              <a:r>
                <a:rPr lang="en-US" altLang="zh-CN" sz="2400" b="1" i="0" baseline="-25000">
                  <a:solidFill>
                    <a:schemeClr val="tx1"/>
                  </a:solidFill>
                </a:rPr>
                <a:t>E</a:t>
              </a:r>
              <a:endParaRPr lang="en-US" altLang="zh-CN" sz="2400" b="1" i="0">
                <a:solidFill>
                  <a:schemeClr val="tx1"/>
                </a:solidFill>
              </a:endParaRPr>
            </a:p>
          </p:txBody>
        </p:sp>
        <p:sp>
          <p:nvSpPr>
            <p:cNvPr id="87093" name="Text Box 67">
              <a:extLst>
                <a:ext uri="{FF2B5EF4-FFF2-40B4-BE49-F238E27FC236}">
                  <a16:creationId xmlns:a16="http://schemas.microsoft.com/office/drawing/2014/main" id="{2D01F076-C7BC-8651-8611-FA62D36A0C5E}"/>
                </a:ext>
              </a:extLst>
            </p:cNvPr>
            <p:cNvSpPr txBox="1">
              <a:spLocks noChangeArrowheads="1"/>
            </p:cNvSpPr>
            <p:nvPr/>
          </p:nvSpPr>
          <p:spPr bwMode="auto">
            <a:xfrm>
              <a:off x="1438" y="2478"/>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87094" name="Text Box 68">
              <a:extLst>
                <a:ext uri="{FF2B5EF4-FFF2-40B4-BE49-F238E27FC236}">
                  <a16:creationId xmlns:a16="http://schemas.microsoft.com/office/drawing/2014/main" id="{41EBD872-C59D-3BAC-3DCC-076DF52EB11C}"/>
                </a:ext>
              </a:extLst>
            </p:cNvPr>
            <p:cNvSpPr txBox="1">
              <a:spLocks noChangeArrowheads="1"/>
            </p:cNvSpPr>
            <p:nvPr/>
          </p:nvSpPr>
          <p:spPr bwMode="auto">
            <a:xfrm>
              <a:off x="2257" y="2238"/>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L</a:t>
              </a:r>
              <a:endParaRPr lang="en-US" altLang="zh-CN" i="0">
                <a:solidFill>
                  <a:schemeClr val="tx1"/>
                </a:solidFill>
              </a:endParaRPr>
            </a:p>
          </p:txBody>
        </p:sp>
        <p:sp>
          <p:nvSpPr>
            <p:cNvPr id="87095" name="Rectangle 76">
              <a:extLst>
                <a:ext uri="{FF2B5EF4-FFF2-40B4-BE49-F238E27FC236}">
                  <a16:creationId xmlns:a16="http://schemas.microsoft.com/office/drawing/2014/main" id="{DD8EDCBD-417A-B409-E251-1ABA79EA8893}"/>
                </a:ext>
              </a:extLst>
            </p:cNvPr>
            <p:cNvSpPr>
              <a:spLocks noChangeArrowheads="1"/>
            </p:cNvSpPr>
            <p:nvPr/>
          </p:nvSpPr>
          <p:spPr bwMode="auto">
            <a:xfrm>
              <a:off x="878" y="185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7096" name="Rectangle 77">
              <a:extLst>
                <a:ext uri="{FF2B5EF4-FFF2-40B4-BE49-F238E27FC236}">
                  <a16:creationId xmlns:a16="http://schemas.microsoft.com/office/drawing/2014/main" id="{36D923A5-6106-5BB1-A861-1E2120C7B25A}"/>
                </a:ext>
              </a:extLst>
            </p:cNvPr>
            <p:cNvSpPr>
              <a:spLocks noChangeArrowheads="1"/>
            </p:cNvSpPr>
            <p:nvPr/>
          </p:nvSpPr>
          <p:spPr bwMode="auto">
            <a:xfrm>
              <a:off x="2046" y="1567"/>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7097" name="Rectangle 78">
              <a:extLst>
                <a:ext uri="{FF2B5EF4-FFF2-40B4-BE49-F238E27FC236}">
                  <a16:creationId xmlns:a16="http://schemas.microsoft.com/office/drawing/2014/main" id="{5A2AA5AD-7C56-735D-1A08-B0F264D47DBA}"/>
                </a:ext>
              </a:extLst>
            </p:cNvPr>
            <p:cNvSpPr>
              <a:spLocks noChangeArrowheads="1"/>
            </p:cNvSpPr>
            <p:nvPr/>
          </p:nvSpPr>
          <p:spPr bwMode="auto">
            <a:xfrm>
              <a:off x="2030" y="2296"/>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7098" name="Text Box 79">
              <a:extLst>
                <a:ext uri="{FF2B5EF4-FFF2-40B4-BE49-F238E27FC236}">
                  <a16:creationId xmlns:a16="http://schemas.microsoft.com/office/drawing/2014/main" id="{BD5A2DBA-01D7-CD04-1090-A7A5632ABE82}"/>
                </a:ext>
              </a:extLst>
            </p:cNvPr>
            <p:cNvSpPr txBox="1">
              <a:spLocks noChangeArrowheads="1"/>
            </p:cNvSpPr>
            <p:nvPr/>
          </p:nvSpPr>
          <p:spPr bwMode="auto">
            <a:xfrm>
              <a:off x="2418" y="1077"/>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87099" name="Text Box 80">
              <a:extLst>
                <a:ext uri="{FF2B5EF4-FFF2-40B4-BE49-F238E27FC236}">
                  <a16:creationId xmlns:a16="http://schemas.microsoft.com/office/drawing/2014/main" id="{3DDDB9C8-0712-6412-97AF-448E1C57E339}"/>
                </a:ext>
              </a:extLst>
            </p:cNvPr>
            <p:cNvSpPr txBox="1">
              <a:spLocks noChangeArrowheads="1"/>
            </p:cNvSpPr>
            <p:nvPr/>
          </p:nvSpPr>
          <p:spPr bwMode="auto">
            <a:xfrm>
              <a:off x="528" y="2427"/>
              <a:ext cx="2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i</a:t>
              </a:r>
              <a:endParaRPr lang="en-US" altLang="zh-CN" b="1" i="0">
                <a:solidFill>
                  <a:srgbClr val="FF0000"/>
                </a:solidFill>
              </a:endParaRPr>
            </a:p>
          </p:txBody>
        </p:sp>
        <p:sp>
          <p:nvSpPr>
            <p:cNvPr id="87100" name="Text Box 81">
              <a:extLst>
                <a:ext uri="{FF2B5EF4-FFF2-40B4-BE49-F238E27FC236}">
                  <a16:creationId xmlns:a16="http://schemas.microsoft.com/office/drawing/2014/main" id="{3B990A30-8C3B-5F4D-4A06-508E74D9805D}"/>
                </a:ext>
              </a:extLst>
            </p:cNvPr>
            <p:cNvSpPr txBox="1">
              <a:spLocks noChangeArrowheads="1"/>
            </p:cNvSpPr>
            <p:nvPr/>
          </p:nvSpPr>
          <p:spPr bwMode="auto">
            <a:xfrm>
              <a:off x="2676" y="2286"/>
              <a:ext cx="3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o</a:t>
              </a:r>
              <a:endParaRPr lang="en-US" altLang="zh-CN" b="1" i="0">
                <a:solidFill>
                  <a:srgbClr val="FF0000"/>
                </a:solidFill>
              </a:endParaRPr>
            </a:p>
          </p:txBody>
        </p:sp>
        <p:sp>
          <p:nvSpPr>
            <p:cNvPr id="87101" name="Rectangle 82" descr="新闻纸">
              <a:extLst>
                <a:ext uri="{FF2B5EF4-FFF2-40B4-BE49-F238E27FC236}">
                  <a16:creationId xmlns:a16="http://schemas.microsoft.com/office/drawing/2014/main" id="{780D7715-CEE6-BD61-5FB3-3B69C45C83D2}"/>
                </a:ext>
              </a:extLst>
            </p:cNvPr>
            <p:cNvSpPr>
              <a:spLocks noChangeArrowheads="1"/>
            </p:cNvSpPr>
            <p:nvPr/>
          </p:nvSpPr>
          <p:spPr bwMode="auto">
            <a:xfrm>
              <a:off x="2736" y="194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7102" name="Rectangle 83" descr="新闻纸">
              <a:extLst>
                <a:ext uri="{FF2B5EF4-FFF2-40B4-BE49-F238E27FC236}">
                  <a16:creationId xmlns:a16="http://schemas.microsoft.com/office/drawing/2014/main" id="{D6C46382-D3C7-4870-7208-85929E408474}"/>
                </a:ext>
              </a:extLst>
            </p:cNvPr>
            <p:cNvSpPr>
              <a:spLocks noChangeArrowheads="1"/>
            </p:cNvSpPr>
            <p:nvPr/>
          </p:nvSpPr>
          <p:spPr bwMode="auto">
            <a:xfrm>
              <a:off x="576" y="2064"/>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87103" name="Rectangle 84" descr="新闻纸">
              <a:extLst>
                <a:ext uri="{FF2B5EF4-FFF2-40B4-BE49-F238E27FC236}">
                  <a16:creationId xmlns:a16="http://schemas.microsoft.com/office/drawing/2014/main" id="{71AF3FCD-FE88-B00C-986B-58738A3D55D2}"/>
                </a:ext>
              </a:extLst>
            </p:cNvPr>
            <p:cNvSpPr>
              <a:spLocks noChangeArrowheads="1"/>
            </p:cNvSpPr>
            <p:nvPr/>
          </p:nvSpPr>
          <p:spPr bwMode="auto">
            <a:xfrm>
              <a:off x="2737" y="2686"/>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7104" name="Rectangle 85" descr="新闻纸">
              <a:extLst>
                <a:ext uri="{FF2B5EF4-FFF2-40B4-BE49-F238E27FC236}">
                  <a16:creationId xmlns:a16="http://schemas.microsoft.com/office/drawing/2014/main" id="{98FFE550-2009-07DC-8F41-95011FD02E60}"/>
                </a:ext>
              </a:extLst>
            </p:cNvPr>
            <p:cNvSpPr>
              <a:spLocks noChangeArrowheads="1"/>
            </p:cNvSpPr>
            <p:nvPr/>
          </p:nvSpPr>
          <p:spPr bwMode="auto">
            <a:xfrm>
              <a:off x="576" y="2889"/>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7105" name="Line 93">
              <a:extLst>
                <a:ext uri="{FF2B5EF4-FFF2-40B4-BE49-F238E27FC236}">
                  <a16:creationId xmlns:a16="http://schemas.microsoft.com/office/drawing/2014/main" id="{06C0795A-198D-2453-C823-0B6EE3F6DD6C}"/>
                </a:ext>
              </a:extLst>
            </p:cNvPr>
            <p:cNvSpPr>
              <a:spLocks noChangeShapeType="1"/>
            </p:cNvSpPr>
            <p:nvPr/>
          </p:nvSpPr>
          <p:spPr bwMode="auto">
            <a:xfrm>
              <a:off x="2610" y="2661"/>
              <a:ext cx="0" cy="49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06" name="Line 94">
              <a:extLst>
                <a:ext uri="{FF2B5EF4-FFF2-40B4-BE49-F238E27FC236}">
                  <a16:creationId xmlns:a16="http://schemas.microsoft.com/office/drawing/2014/main" id="{12028A20-CCC6-C667-D11B-D1DFB74D7035}"/>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07" name="Rectangle 97">
              <a:extLst>
                <a:ext uri="{FF2B5EF4-FFF2-40B4-BE49-F238E27FC236}">
                  <a16:creationId xmlns:a16="http://schemas.microsoft.com/office/drawing/2014/main" id="{6E4BF32E-8068-CE88-9AD7-0C7F7EAD996E}"/>
                </a:ext>
              </a:extLst>
            </p:cNvPr>
            <p:cNvSpPr>
              <a:spLocks noChangeArrowheads="1"/>
            </p:cNvSpPr>
            <p:nvPr/>
          </p:nvSpPr>
          <p:spPr bwMode="auto">
            <a:xfrm>
              <a:off x="432" y="2267"/>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7108" name="Oval 98">
              <a:extLst>
                <a:ext uri="{FF2B5EF4-FFF2-40B4-BE49-F238E27FC236}">
                  <a16:creationId xmlns:a16="http://schemas.microsoft.com/office/drawing/2014/main" id="{161E12C1-7BF8-75EC-5171-443FCE05C29E}"/>
                </a:ext>
              </a:extLst>
            </p:cNvPr>
            <p:cNvSpPr>
              <a:spLocks noChangeArrowheads="1"/>
            </p:cNvSpPr>
            <p:nvPr/>
          </p:nvSpPr>
          <p:spPr bwMode="auto">
            <a:xfrm>
              <a:off x="384" y="2784"/>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7109" name="Line 100">
              <a:extLst>
                <a:ext uri="{FF2B5EF4-FFF2-40B4-BE49-F238E27FC236}">
                  <a16:creationId xmlns:a16="http://schemas.microsoft.com/office/drawing/2014/main" id="{4EAE2C90-C397-DBB5-0D3D-57FD3E182E9C}"/>
                </a:ext>
              </a:extLst>
            </p:cNvPr>
            <p:cNvSpPr>
              <a:spLocks noChangeShapeType="1"/>
            </p:cNvSpPr>
            <p:nvPr/>
          </p:nvSpPr>
          <p:spPr bwMode="auto">
            <a:xfrm flipV="1">
              <a:off x="480" y="206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10" name="Line 101">
              <a:extLst>
                <a:ext uri="{FF2B5EF4-FFF2-40B4-BE49-F238E27FC236}">
                  <a16:creationId xmlns:a16="http://schemas.microsoft.com/office/drawing/2014/main" id="{A93862E9-81BF-036A-7F8E-D2931EB06952}"/>
                </a:ext>
              </a:extLst>
            </p:cNvPr>
            <p:cNvSpPr>
              <a:spLocks noChangeShapeType="1"/>
            </p:cNvSpPr>
            <p:nvPr/>
          </p:nvSpPr>
          <p:spPr bwMode="auto">
            <a:xfrm>
              <a:off x="480" y="2592"/>
              <a:ext cx="0" cy="5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11" name="Text Box 102">
              <a:extLst>
                <a:ext uri="{FF2B5EF4-FFF2-40B4-BE49-F238E27FC236}">
                  <a16:creationId xmlns:a16="http://schemas.microsoft.com/office/drawing/2014/main" id="{F33207AA-D548-F42B-CFA4-2E4EE5923FF8}"/>
                </a:ext>
              </a:extLst>
            </p:cNvPr>
            <p:cNvSpPr txBox="1">
              <a:spLocks noChangeArrowheads="1"/>
            </p:cNvSpPr>
            <p:nvPr/>
          </p:nvSpPr>
          <p:spPr bwMode="auto">
            <a:xfrm>
              <a:off x="103" y="2208"/>
              <a:ext cx="33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S</a:t>
              </a:r>
              <a:endParaRPr lang="en-US" altLang="zh-CN" sz="2400" i="0">
                <a:solidFill>
                  <a:schemeClr val="tx1"/>
                </a:solidFill>
              </a:endParaRPr>
            </a:p>
          </p:txBody>
        </p:sp>
        <p:sp>
          <p:nvSpPr>
            <p:cNvPr id="87112" name="Text Box 103">
              <a:extLst>
                <a:ext uri="{FF2B5EF4-FFF2-40B4-BE49-F238E27FC236}">
                  <a16:creationId xmlns:a16="http://schemas.microsoft.com/office/drawing/2014/main" id="{00DE6004-40DF-C548-BC72-0C4C05C2EDD2}"/>
                </a:ext>
              </a:extLst>
            </p:cNvPr>
            <p:cNvSpPr txBox="1">
              <a:spLocks noChangeArrowheads="1"/>
            </p:cNvSpPr>
            <p:nvPr/>
          </p:nvSpPr>
          <p:spPr bwMode="auto">
            <a:xfrm>
              <a:off x="48" y="2688"/>
              <a:ext cx="40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e</a:t>
              </a:r>
              <a:r>
                <a:rPr lang="en-US" altLang="zh-CN" b="1" i="0" baseline="-25000">
                  <a:solidFill>
                    <a:srgbClr val="FF0000"/>
                  </a:solidFill>
                </a:rPr>
                <a:t>S</a:t>
              </a:r>
              <a:endParaRPr lang="en-US" altLang="zh-CN" b="1" i="0">
                <a:solidFill>
                  <a:srgbClr val="FF0000"/>
                </a:solidFill>
              </a:endParaRPr>
            </a:p>
          </p:txBody>
        </p:sp>
        <p:sp>
          <p:nvSpPr>
            <p:cNvPr id="87113" name="Rectangle 104" descr="新闻纸">
              <a:extLst>
                <a:ext uri="{FF2B5EF4-FFF2-40B4-BE49-F238E27FC236}">
                  <a16:creationId xmlns:a16="http://schemas.microsoft.com/office/drawing/2014/main" id="{4B5D2436-19C4-DE7A-9341-B22A13D5EE7A}"/>
                </a:ext>
              </a:extLst>
            </p:cNvPr>
            <p:cNvSpPr>
              <a:spLocks noChangeArrowheads="1"/>
            </p:cNvSpPr>
            <p:nvPr/>
          </p:nvSpPr>
          <p:spPr bwMode="auto">
            <a:xfrm>
              <a:off x="238" y="2553"/>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87114" name="Rectangle 105" descr="新闻纸">
              <a:extLst>
                <a:ext uri="{FF2B5EF4-FFF2-40B4-BE49-F238E27FC236}">
                  <a16:creationId xmlns:a16="http://schemas.microsoft.com/office/drawing/2014/main" id="{AD813395-F1C0-5C3C-587D-052AFA3B5A60}"/>
                </a:ext>
              </a:extLst>
            </p:cNvPr>
            <p:cNvSpPr>
              <a:spLocks noChangeArrowheads="1"/>
            </p:cNvSpPr>
            <p:nvPr/>
          </p:nvSpPr>
          <p:spPr bwMode="auto">
            <a:xfrm>
              <a:off x="231" y="288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7115" name="Oval 54">
              <a:extLst>
                <a:ext uri="{FF2B5EF4-FFF2-40B4-BE49-F238E27FC236}">
                  <a16:creationId xmlns:a16="http://schemas.microsoft.com/office/drawing/2014/main" id="{098D32FD-B6F4-8B6B-618E-88CDBDCE77CA}"/>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grpSp>
        <p:nvGrpSpPr>
          <p:cNvPr id="87116" name="Group 76">
            <a:extLst>
              <a:ext uri="{FF2B5EF4-FFF2-40B4-BE49-F238E27FC236}">
                <a16:creationId xmlns:a16="http://schemas.microsoft.com/office/drawing/2014/main" id="{46FD086D-671A-A81E-0F1E-50831E704F31}"/>
              </a:ext>
            </a:extLst>
          </p:cNvPr>
          <p:cNvGrpSpPr>
            <a:grpSpLocks/>
          </p:cNvGrpSpPr>
          <p:nvPr/>
        </p:nvGrpSpPr>
        <p:grpSpPr bwMode="auto">
          <a:xfrm>
            <a:off x="4391025" y="1285875"/>
            <a:ext cx="4724400" cy="2949575"/>
            <a:chOff x="489" y="760"/>
            <a:chExt cx="2976" cy="1858"/>
          </a:xfrm>
        </p:grpSpPr>
        <p:sp>
          <p:nvSpPr>
            <p:cNvPr id="87117" name="Text Box 17">
              <a:extLst>
                <a:ext uri="{FF2B5EF4-FFF2-40B4-BE49-F238E27FC236}">
                  <a16:creationId xmlns:a16="http://schemas.microsoft.com/office/drawing/2014/main" id="{36DDFF0A-7E93-013D-FB31-5E3952D3776D}"/>
                </a:ext>
              </a:extLst>
            </p:cNvPr>
            <p:cNvSpPr txBox="1">
              <a:spLocks noChangeArrowheads="1"/>
            </p:cNvSpPr>
            <p:nvPr/>
          </p:nvSpPr>
          <p:spPr bwMode="auto">
            <a:xfrm>
              <a:off x="2476" y="839"/>
              <a:ext cx="68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CC</a:t>
              </a:r>
              <a:endParaRPr lang="en-US" altLang="zh-CN" b="1" i="0">
                <a:solidFill>
                  <a:srgbClr val="FF0000"/>
                </a:solidFill>
                <a:ea typeface="楷体_GB2312" pitchFamily="49" charset="-122"/>
              </a:endParaRPr>
            </a:p>
          </p:txBody>
        </p:sp>
        <p:sp>
          <p:nvSpPr>
            <p:cNvPr id="87118" name="Text Box 18">
              <a:extLst>
                <a:ext uri="{FF2B5EF4-FFF2-40B4-BE49-F238E27FC236}">
                  <a16:creationId xmlns:a16="http://schemas.microsoft.com/office/drawing/2014/main" id="{D32C4812-DB3D-80D3-56D1-4B0D59E29424}"/>
                </a:ext>
              </a:extLst>
            </p:cNvPr>
            <p:cNvSpPr txBox="1">
              <a:spLocks noChangeArrowheads="1"/>
            </p:cNvSpPr>
            <p:nvPr/>
          </p:nvSpPr>
          <p:spPr bwMode="auto">
            <a:xfrm>
              <a:off x="1086" y="983"/>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sp>
          <p:nvSpPr>
            <p:cNvPr id="87119" name="Line 19">
              <a:extLst>
                <a:ext uri="{FF2B5EF4-FFF2-40B4-BE49-F238E27FC236}">
                  <a16:creationId xmlns:a16="http://schemas.microsoft.com/office/drawing/2014/main" id="{DACC4160-6875-5DB2-79FF-1D573672301C}"/>
                </a:ext>
              </a:extLst>
            </p:cNvPr>
            <p:cNvSpPr>
              <a:spLocks noChangeShapeType="1"/>
            </p:cNvSpPr>
            <p:nvPr/>
          </p:nvSpPr>
          <p:spPr bwMode="auto">
            <a:xfrm>
              <a:off x="1490" y="1320"/>
              <a:ext cx="0" cy="34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20" name="Line 20">
              <a:extLst>
                <a:ext uri="{FF2B5EF4-FFF2-40B4-BE49-F238E27FC236}">
                  <a16:creationId xmlns:a16="http://schemas.microsoft.com/office/drawing/2014/main" id="{3B527C56-EAF3-C267-4CEB-D21380A14701}"/>
                </a:ext>
              </a:extLst>
            </p:cNvPr>
            <p:cNvSpPr>
              <a:spLocks noChangeShapeType="1"/>
            </p:cNvSpPr>
            <p:nvPr/>
          </p:nvSpPr>
          <p:spPr bwMode="auto">
            <a:xfrm flipH="1" flipV="1">
              <a:off x="1490" y="778"/>
              <a:ext cx="0" cy="26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21" name="Rectangle 21">
              <a:extLst>
                <a:ext uri="{FF2B5EF4-FFF2-40B4-BE49-F238E27FC236}">
                  <a16:creationId xmlns:a16="http://schemas.microsoft.com/office/drawing/2014/main" id="{5DD24BE9-5CCB-5E55-F1CC-D3F2FCAC805A}"/>
                </a:ext>
              </a:extLst>
            </p:cNvPr>
            <p:cNvSpPr>
              <a:spLocks noChangeArrowheads="1"/>
            </p:cNvSpPr>
            <p:nvPr/>
          </p:nvSpPr>
          <p:spPr bwMode="auto">
            <a:xfrm>
              <a:off x="1442" y="1046"/>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7122" name="Line 22">
              <a:extLst>
                <a:ext uri="{FF2B5EF4-FFF2-40B4-BE49-F238E27FC236}">
                  <a16:creationId xmlns:a16="http://schemas.microsoft.com/office/drawing/2014/main" id="{8C3BBF06-364E-3C23-4634-C77FC6D174F1}"/>
                </a:ext>
              </a:extLst>
            </p:cNvPr>
            <p:cNvSpPr>
              <a:spLocks noChangeShapeType="1"/>
            </p:cNvSpPr>
            <p:nvPr/>
          </p:nvSpPr>
          <p:spPr bwMode="auto">
            <a:xfrm flipV="1">
              <a:off x="2106" y="766"/>
              <a:ext cx="0" cy="22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123" name="Line 24">
              <a:extLst>
                <a:ext uri="{FF2B5EF4-FFF2-40B4-BE49-F238E27FC236}">
                  <a16:creationId xmlns:a16="http://schemas.microsoft.com/office/drawing/2014/main" id="{2FAB074B-5983-C683-7787-688843816C0F}"/>
                </a:ext>
              </a:extLst>
            </p:cNvPr>
            <p:cNvSpPr>
              <a:spLocks noChangeShapeType="1"/>
            </p:cNvSpPr>
            <p:nvPr/>
          </p:nvSpPr>
          <p:spPr bwMode="auto">
            <a:xfrm>
              <a:off x="1956" y="1539"/>
              <a:ext cx="0" cy="23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124" name="Line 25">
              <a:extLst>
                <a:ext uri="{FF2B5EF4-FFF2-40B4-BE49-F238E27FC236}">
                  <a16:creationId xmlns:a16="http://schemas.microsoft.com/office/drawing/2014/main" id="{37BC0085-3087-EC91-D2F2-3D0E04FA2B35}"/>
                </a:ext>
              </a:extLst>
            </p:cNvPr>
            <p:cNvSpPr>
              <a:spLocks noChangeShapeType="1"/>
            </p:cNvSpPr>
            <p:nvPr/>
          </p:nvSpPr>
          <p:spPr bwMode="auto">
            <a:xfrm>
              <a:off x="1956" y="1654"/>
              <a:ext cx="158" cy="123"/>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87125" name="Line 26">
              <a:extLst>
                <a:ext uri="{FF2B5EF4-FFF2-40B4-BE49-F238E27FC236}">
                  <a16:creationId xmlns:a16="http://schemas.microsoft.com/office/drawing/2014/main" id="{4A9E874A-5E99-641B-45C8-D6D715C23E32}"/>
                </a:ext>
              </a:extLst>
            </p:cNvPr>
            <p:cNvSpPr>
              <a:spLocks noChangeShapeType="1"/>
            </p:cNvSpPr>
            <p:nvPr/>
          </p:nvSpPr>
          <p:spPr bwMode="auto">
            <a:xfrm flipV="1">
              <a:off x="1956" y="1539"/>
              <a:ext cx="158" cy="10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126" name="Line 27">
              <a:extLst>
                <a:ext uri="{FF2B5EF4-FFF2-40B4-BE49-F238E27FC236}">
                  <a16:creationId xmlns:a16="http://schemas.microsoft.com/office/drawing/2014/main" id="{831E4767-83CD-3AA5-B109-670A35E334F5}"/>
                </a:ext>
              </a:extLst>
            </p:cNvPr>
            <p:cNvSpPr>
              <a:spLocks noChangeShapeType="1"/>
            </p:cNvSpPr>
            <p:nvPr/>
          </p:nvSpPr>
          <p:spPr bwMode="auto">
            <a:xfrm>
              <a:off x="2105" y="1277"/>
              <a:ext cx="0" cy="29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127" name="Line 28">
              <a:extLst>
                <a:ext uri="{FF2B5EF4-FFF2-40B4-BE49-F238E27FC236}">
                  <a16:creationId xmlns:a16="http://schemas.microsoft.com/office/drawing/2014/main" id="{332F6D09-AB23-64BE-80DA-913B16382C70}"/>
                </a:ext>
              </a:extLst>
            </p:cNvPr>
            <p:cNvSpPr>
              <a:spLocks noChangeShapeType="1"/>
            </p:cNvSpPr>
            <p:nvPr/>
          </p:nvSpPr>
          <p:spPr bwMode="auto">
            <a:xfrm>
              <a:off x="2105" y="1763"/>
              <a:ext cx="0" cy="70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128" name="Line 29">
              <a:extLst>
                <a:ext uri="{FF2B5EF4-FFF2-40B4-BE49-F238E27FC236}">
                  <a16:creationId xmlns:a16="http://schemas.microsoft.com/office/drawing/2014/main" id="{2CB88749-E074-CCFA-9CFC-3DAAF867259B}"/>
                </a:ext>
              </a:extLst>
            </p:cNvPr>
            <p:cNvSpPr>
              <a:spLocks noChangeShapeType="1"/>
            </p:cNvSpPr>
            <p:nvPr/>
          </p:nvSpPr>
          <p:spPr bwMode="auto">
            <a:xfrm flipV="1">
              <a:off x="1222" y="1658"/>
              <a:ext cx="76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129" name="Line 30">
              <a:extLst>
                <a:ext uri="{FF2B5EF4-FFF2-40B4-BE49-F238E27FC236}">
                  <a16:creationId xmlns:a16="http://schemas.microsoft.com/office/drawing/2014/main" id="{592BBFFE-BB8B-110C-C180-F72484EEEE4E}"/>
                </a:ext>
              </a:extLst>
            </p:cNvPr>
            <p:cNvSpPr>
              <a:spLocks noChangeShapeType="1"/>
            </p:cNvSpPr>
            <p:nvPr/>
          </p:nvSpPr>
          <p:spPr bwMode="auto">
            <a:xfrm flipV="1">
              <a:off x="894" y="2468"/>
              <a:ext cx="2035"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7130" name="Rectangle 32">
              <a:extLst>
                <a:ext uri="{FF2B5EF4-FFF2-40B4-BE49-F238E27FC236}">
                  <a16:creationId xmlns:a16="http://schemas.microsoft.com/office/drawing/2014/main" id="{E165EDA0-378F-C028-E60A-A2D48FE38055}"/>
                </a:ext>
              </a:extLst>
            </p:cNvPr>
            <p:cNvSpPr>
              <a:spLocks noChangeArrowheads="1"/>
            </p:cNvSpPr>
            <p:nvPr/>
          </p:nvSpPr>
          <p:spPr bwMode="auto">
            <a:xfrm>
              <a:off x="2052" y="992"/>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87131" name="Group 33">
              <a:extLst>
                <a:ext uri="{FF2B5EF4-FFF2-40B4-BE49-F238E27FC236}">
                  <a16:creationId xmlns:a16="http://schemas.microsoft.com/office/drawing/2014/main" id="{83274F1C-5950-4ACD-576D-D45BE967B087}"/>
                </a:ext>
              </a:extLst>
            </p:cNvPr>
            <p:cNvGrpSpPr>
              <a:grpSpLocks/>
            </p:cNvGrpSpPr>
            <p:nvPr/>
          </p:nvGrpSpPr>
          <p:grpSpPr bwMode="auto">
            <a:xfrm flipH="1">
              <a:off x="1155" y="1543"/>
              <a:ext cx="75" cy="219"/>
              <a:chOff x="4047" y="2384"/>
              <a:chExt cx="75" cy="330"/>
            </a:xfrm>
          </p:grpSpPr>
          <p:sp>
            <p:nvSpPr>
              <p:cNvPr id="87132" name="Line 34">
                <a:extLst>
                  <a:ext uri="{FF2B5EF4-FFF2-40B4-BE49-F238E27FC236}">
                    <a16:creationId xmlns:a16="http://schemas.microsoft.com/office/drawing/2014/main" id="{98603EAC-1BA0-4614-6313-37920A4D47DA}"/>
                  </a:ext>
                </a:extLst>
              </p:cNvPr>
              <p:cNvSpPr>
                <a:spLocks noChangeShapeType="1"/>
              </p:cNvSpPr>
              <p:nvPr/>
            </p:nvSpPr>
            <p:spPr bwMode="auto">
              <a:xfrm>
                <a:off x="4047" y="2388"/>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33" name="Line 35">
                <a:extLst>
                  <a:ext uri="{FF2B5EF4-FFF2-40B4-BE49-F238E27FC236}">
                    <a16:creationId xmlns:a16="http://schemas.microsoft.com/office/drawing/2014/main" id="{893C08AC-3CD1-14BD-2791-17F3A4D5CFA4}"/>
                  </a:ext>
                </a:extLst>
              </p:cNvPr>
              <p:cNvSpPr>
                <a:spLocks noChangeShapeType="1"/>
              </p:cNvSpPr>
              <p:nvPr/>
            </p:nvSpPr>
            <p:spPr bwMode="auto">
              <a:xfrm>
                <a:off x="4122" y="2384"/>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7134" name="Line 36">
              <a:extLst>
                <a:ext uri="{FF2B5EF4-FFF2-40B4-BE49-F238E27FC236}">
                  <a16:creationId xmlns:a16="http://schemas.microsoft.com/office/drawing/2014/main" id="{0D226FEB-B839-8747-1F83-570F0FBD442F}"/>
                </a:ext>
              </a:extLst>
            </p:cNvPr>
            <p:cNvSpPr>
              <a:spLocks noChangeShapeType="1"/>
            </p:cNvSpPr>
            <p:nvPr/>
          </p:nvSpPr>
          <p:spPr bwMode="auto">
            <a:xfrm flipH="1">
              <a:off x="2507" y="1392"/>
              <a:ext cx="422"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35" name="Line 37">
              <a:extLst>
                <a:ext uri="{FF2B5EF4-FFF2-40B4-BE49-F238E27FC236}">
                  <a16:creationId xmlns:a16="http://schemas.microsoft.com/office/drawing/2014/main" id="{D8185BE2-DC03-E84F-4BF6-EF3604EEC668}"/>
                </a:ext>
              </a:extLst>
            </p:cNvPr>
            <p:cNvSpPr>
              <a:spLocks noChangeShapeType="1"/>
            </p:cNvSpPr>
            <p:nvPr/>
          </p:nvSpPr>
          <p:spPr bwMode="auto">
            <a:xfrm flipV="1">
              <a:off x="2101" y="1392"/>
              <a:ext cx="329" cy="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36" name="Text Box 38">
              <a:extLst>
                <a:ext uri="{FF2B5EF4-FFF2-40B4-BE49-F238E27FC236}">
                  <a16:creationId xmlns:a16="http://schemas.microsoft.com/office/drawing/2014/main" id="{8A07C8E5-8F31-3334-C43F-AEED30D50938}"/>
                </a:ext>
              </a:extLst>
            </p:cNvPr>
            <p:cNvSpPr txBox="1">
              <a:spLocks noChangeArrowheads="1"/>
            </p:cNvSpPr>
            <p:nvPr/>
          </p:nvSpPr>
          <p:spPr bwMode="auto">
            <a:xfrm>
              <a:off x="1720" y="976"/>
              <a:ext cx="3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87137" name="Text Box 39">
              <a:extLst>
                <a:ext uri="{FF2B5EF4-FFF2-40B4-BE49-F238E27FC236}">
                  <a16:creationId xmlns:a16="http://schemas.microsoft.com/office/drawing/2014/main" id="{07503FAE-5B32-B8CC-2F2D-D44640753222}"/>
                </a:ext>
              </a:extLst>
            </p:cNvPr>
            <p:cNvSpPr txBox="1">
              <a:spLocks noChangeArrowheads="1"/>
            </p:cNvSpPr>
            <p:nvPr/>
          </p:nvSpPr>
          <p:spPr bwMode="auto">
            <a:xfrm>
              <a:off x="1008" y="1209"/>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87138" name="Text Box 40">
              <a:extLst>
                <a:ext uri="{FF2B5EF4-FFF2-40B4-BE49-F238E27FC236}">
                  <a16:creationId xmlns:a16="http://schemas.microsoft.com/office/drawing/2014/main" id="{4D1A1E3D-24EE-8514-2C66-97FB07FD2ADC}"/>
                </a:ext>
              </a:extLst>
            </p:cNvPr>
            <p:cNvSpPr txBox="1">
              <a:spLocks noChangeArrowheads="1"/>
            </p:cNvSpPr>
            <p:nvPr/>
          </p:nvSpPr>
          <p:spPr bwMode="auto">
            <a:xfrm>
              <a:off x="2349" y="1008"/>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87139" name="Line 41">
              <a:extLst>
                <a:ext uri="{FF2B5EF4-FFF2-40B4-BE49-F238E27FC236}">
                  <a16:creationId xmlns:a16="http://schemas.microsoft.com/office/drawing/2014/main" id="{9CFBD096-393F-D694-EEBE-DA56EDDA019F}"/>
                </a:ext>
              </a:extLst>
            </p:cNvPr>
            <p:cNvSpPr>
              <a:spLocks noChangeShapeType="1"/>
            </p:cNvSpPr>
            <p:nvPr/>
          </p:nvSpPr>
          <p:spPr bwMode="auto">
            <a:xfrm>
              <a:off x="1489" y="778"/>
              <a:ext cx="1228"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7140" name="Group 42">
              <a:extLst>
                <a:ext uri="{FF2B5EF4-FFF2-40B4-BE49-F238E27FC236}">
                  <a16:creationId xmlns:a16="http://schemas.microsoft.com/office/drawing/2014/main" id="{CAC5761B-CB82-A0A8-29A6-6E8222DDCFAE}"/>
                </a:ext>
              </a:extLst>
            </p:cNvPr>
            <p:cNvGrpSpPr>
              <a:grpSpLocks/>
            </p:cNvGrpSpPr>
            <p:nvPr/>
          </p:nvGrpSpPr>
          <p:grpSpPr bwMode="auto">
            <a:xfrm>
              <a:off x="2027" y="2452"/>
              <a:ext cx="165" cy="166"/>
              <a:chOff x="2866" y="3637"/>
              <a:chExt cx="204" cy="251"/>
            </a:xfrm>
          </p:grpSpPr>
          <p:grpSp>
            <p:nvGrpSpPr>
              <p:cNvPr id="87141" name="Group 43">
                <a:extLst>
                  <a:ext uri="{FF2B5EF4-FFF2-40B4-BE49-F238E27FC236}">
                    <a16:creationId xmlns:a16="http://schemas.microsoft.com/office/drawing/2014/main" id="{857B7B36-EF6B-2441-0FA0-DBB0DB98AB07}"/>
                  </a:ext>
                </a:extLst>
              </p:cNvPr>
              <p:cNvGrpSpPr>
                <a:grpSpLocks/>
              </p:cNvGrpSpPr>
              <p:nvPr/>
            </p:nvGrpSpPr>
            <p:grpSpPr bwMode="auto">
              <a:xfrm>
                <a:off x="2866" y="3684"/>
                <a:ext cx="204" cy="204"/>
                <a:chOff x="2866" y="3684"/>
                <a:chExt cx="204" cy="204"/>
              </a:xfrm>
            </p:grpSpPr>
            <p:sp>
              <p:nvSpPr>
                <p:cNvPr id="87142" name="Line 44">
                  <a:extLst>
                    <a:ext uri="{FF2B5EF4-FFF2-40B4-BE49-F238E27FC236}">
                      <a16:creationId xmlns:a16="http://schemas.microsoft.com/office/drawing/2014/main" id="{C46C7A32-5998-2D45-E8D6-78282C75BEFF}"/>
                    </a:ext>
                  </a:extLst>
                </p:cNvPr>
                <p:cNvSpPr>
                  <a:spLocks noChangeShapeType="1"/>
                </p:cNvSpPr>
                <p:nvPr/>
              </p:nvSpPr>
              <p:spPr bwMode="auto">
                <a:xfrm>
                  <a:off x="2968"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43" name="Line 45">
                  <a:extLst>
                    <a:ext uri="{FF2B5EF4-FFF2-40B4-BE49-F238E27FC236}">
                      <a16:creationId xmlns:a16="http://schemas.microsoft.com/office/drawing/2014/main" id="{BA0E02B9-BBD5-9D88-40AF-88E1E3BEC9B3}"/>
                    </a:ext>
                  </a:extLst>
                </p:cNvPr>
                <p:cNvSpPr>
                  <a:spLocks noChangeShapeType="1"/>
                </p:cNvSpPr>
                <p:nvPr/>
              </p:nvSpPr>
              <p:spPr bwMode="auto">
                <a:xfrm>
                  <a:off x="2866"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7144" name="Oval 46">
                <a:extLst>
                  <a:ext uri="{FF2B5EF4-FFF2-40B4-BE49-F238E27FC236}">
                    <a16:creationId xmlns:a16="http://schemas.microsoft.com/office/drawing/2014/main" id="{B46266EF-BAA0-D437-51B1-E787C2043C60}"/>
                  </a:ext>
                </a:extLst>
              </p:cNvPr>
              <p:cNvSpPr>
                <a:spLocks noChangeArrowheads="1"/>
              </p:cNvSpPr>
              <p:nvPr/>
            </p:nvSpPr>
            <p:spPr bwMode="auto">
              <a:xfrm>
                <a:off x="2940" y="3637"/>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87145" name="Line 47">
              <a:extLst>
                <a:ext uri="{FF2B5EF4-FFF2-40B4-BE49-F238E27FC236}">
                  <a16:creationId xmlns:a16="http://schemas.microsoft.com/office/drawing/2014/main" id="{F06368E5-9899-77D1-C020-18073F06E1F5}"/>
                </a:ext>
              </a:extLst>
            </p:cNvPr>
            <p:cNvSpPr>
              <a:spLocks noChangeShapeType="1"/>
            </p:cNvSpPr>
            <p:nvPr/>
          </p:nvSpPr>
          <p:spPr bwMode="auto">
            <a:xfrm flipH="1">
              <a:off x="2938" y="1994"/>
              <a:ext cx="0" cy="4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46" name="Line 48">
              <a:extLst>
                <a:ext uri="{FF2B5EF4-FFF2-40B4-BE49-F238E27FC236}">
                  <a16:creationId xmlns:a16="http://schemas.microsoft.com/office/drawing/2014/main" id="{054F5F56-BB28-0BBB-1AD5-BE98ABCDC1CF}"/>
                </a:ext>
              </a:extLst>
            </p:cNvPr>
            <p:cNvSpPr>
              <a:spLocks noChangeShapeType="1"/>
            </p:cNvSpPr>
            <p:nvPr/>
          </p:nvSpPr>
          <p:spPr bwMode="auto">
            <a:xfrm flipH="1" flipV="1">
              <a:off x="2938" y="1392"/>
              <a:ext cx="0" cy="3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47" name="Rectangle 49">
              <a:extLst>
                <a:ext uri="{FF2B5EF4-FFF2-40B4-BE49-F238E27FC236}">
                  <a16:creationId xmlns:a16="http://schemas.microsoft.com/office/drawing/2014/main" id="{CCEEF677-4FCF-0535-8F6E-0C863371E754}"/>
                </a:ext>
              </a:extLst>
            </p:cNvPr>
            <p:cNvSpPr>
              <a:spLocks noChangeArrowheads="1"/>
            </p:cNvSpPr>
            <p:nvPr/>
          </p:nvSpPr>
          <p:spPr bwMode="auto">
            <a:xfrm>
              <a:off x="2899" y="1746"/>
              <a:ext cx="106" cy="26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7148" name="Text Box 50">
              <a:extLst>
                <a:ext uri="{FF2B5EF4-FFF2-40B4-BE49-F238E27FC236}">
                  <a16:creationId xmlns:a16="http://schemas.microsoft.com/office/drawing/2014/main" id="{3B539324-C196-7E8F-5BA1-C902A25A2ADC}"/>
                </a:ext>
              </a:extLst>
            </p:cNvPr>
            <p:cNvSpPr txBox="1">
              <a:spLocks noChangeArrowheads="1"/>
            </p:cNvSpPr>
            <p:nvPr/>
          </p:nvSpPr>
          <p:spPr bwMode="auto">
            <a:xfrm>
              <a:off x="2592" y="1680"/>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87149" name="Oval 51">
              <a:extLst>
                <a:ext uri="{FF2B5EF4-FFF2-40B4-BE49-F238E27FC236}">
                  <a16:creationId xmlns:a16="http://schemas.microsoft.com/office/drawing/2014/main" id="{E5F5BA12-45A6-A9D1-CEE0-CFF504CDFE4D}"/>
                </a:ext>
              </a:extLst>
            </p:cNvPr>
            <p:cNvSpPr>
              <a:spLocks noChangeArrowheads="1"/>
            </p:cNvSpPr>
            <p:nvPr/>
          </p:nvSpPr>
          <p:spPr bwMode="auto">
            <a:xfrm>
              <a:off x="2708" y="760"/>
              <a:ext cx="77"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87150" name="Group 74">
              <a:extLst>
                <a:ext uri="{FF2B5EF4-FFF2-40B4-BE49-F238E27FC236}">
                  <a16:creationId xmlns:a16="http://schemas.microsoft.com/office/drawing/2014/main" id="{6DA1E694-E555-F649-1861-C5403938E5D0}"/>
                </a:ext>
              </a:extLst>
            </p:cNvPr>
            <p:cNvGrpSpPr>
              <a:grpSpLocks/>
            </p:cNvGrpSpPr>
            <p:nvPr/>
          </p:nvGrpSpPr>
          <p:grpSpPr bwMode="auto">
            <a:xfrm>
              <a:off x="2928" y="1468"/>
              <a:ext cx="537" cy="803"/>
              <a:chOff x="2928" y="1468"/>
              <a:chExt cx="537" cy="803"/>
            </a:xfrm>
          </p:grpSpPr>
          <p:sp>
            <p:nvSpPr>
              <p:cNvPr id="87151" name="Text Box 53">
                <a:extLst>
                  <a:ext uri="{FF2B5EF4-FFF2-40B4-BE49-F238E27FC236}">
                    <a16:creationId xmlns:a16="http://schemas.microsoft.com/office/drawing/2014/main" id="{A13A32F2-E9DE-60EB-B839-62749B5C0447}"/>
                  </a:ext>
                </a:extLst>
              </p:cNvPr>
              <p:cNvSpPr txBox="1">
                <a:spLocks noChangeArrowheads="1"/>
              </p:cNvSpPr>
              <p:nvPr/>
            </p:nvSpPr>
            <p:spPr bwMode="auto">
              <a:xfrm>
                <a:off x="2928" y="1680"/>
                <a:ext cx="53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o</a:t>
                </a:r>
                <a:endParaRPr lang="en-US" altLang="zh-CN" b="1">
                  <a:solidFill>
                    <a:srgbClr val="FF0000"/>
                  </a:solidFill>
                  <a:ea typeface="楷体_GB2312" pitchFamily="49" charset="-122"/>
                </a:endParaRPr>
              </a:p>
            </p:txBody>
          </p:sp>
          <p:sp>
            <p:nvSpPr>
              <p:cNvPr id="87152" name="Text Box 54">
                <a:extLst>
                  <a:ext uri="{FF2B5EF4-FFF2-40B4-BE49-F238E27FC236}">
                    <a16:creationId xmlns:a16="http://schemas.microsoft.com/office/drawing/2014/main" id="{AD4F31F4-377F-526F-C5C3-7474AD9D80A4}"/>
                  </a:ext>
                </a:extLst>
              </p:cNvPr>
              <p:cNvSpPr txBox="1">
                <a:spLocks noChangeArrowheads="1"/>
              </p:cNvSpPr>
              <p:nvPr/>
            </p:nvSpPr>
            <p:spPr bwMode="auto">
              <a:xfrm>
                <a:off x="3037" y="146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87153" name="Text Box 55">
                <a:extLst>
                  <a:ext uri="{FF2B5EF4-FFF2-40B4-BE49-F238E27FC236}">
                    <a16:creationId xmlns:a16="http://schemas.microsoft.com/office/drawing/2014/main" id="{F40322DE-D076-86B9-215C-829D25D9F765}"/>
                  </a:ext>
                </a:extLst>
              </p:cNvPr>
              <p:cNvSpPr txBox="1">
                <a:spLocks noChangeArrowheads="1"/>
              </p:cNvSpPr>
              <p:nvPr/>
            </p:nvSpPr>
            <p:spPr bwMode="auto">
              <a:xfrm>
                <a:off x="3045" y="1944"/>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grpSp>
        <p:grpSp>
          <p:nvGrpSpPr>
            <p:cNvPr id="87154" name="Group 75">
              <a:extLst>
                <a:ext uri="{FF2B5EF4-FFF2-40B4-BE49-F238E27FC236}">
                  <a16:creationId xmlns:a16="http://schemas.microsoft.com/office/drawing/2014/main" id="{8E14E0E2-D408-8911-57B4-839E4DABB479}"/>
                </a:ext>
              </a:extLst>
            </p:cNvPr>
            <p:cNvGrpSpPr>
              <a:grpSpLocks/>
            </p:cNvGrpSpPr>
            <p:nvPr/>
          </p:nvGrpSpPr>
          <p:grpSpPr bwMode="auto">
            <a:xfrm>
              <a:off x="897" y="1284"/>
              <a:ext cx="1617" cy="367"/>
              <a:chOff x="908" y="1284"/>
              <a:chExt cx="1617" cy="367"/>
            </a:xfrm>
          </p:grpSpPr>
          <p:grpSp>
            <p:nvGrpSpPr>
              <p:cNvPr id="87155" name="Group 57">
                <a:extLst>
                  <a:ext uri="{FF2B5EF4-FFF2-40B4-BE49-F238E27FC236}">
                    <a16:creationId xmlns:a16="http://schemas.microsoft.com/office/drawing/2014/main" id="{E9B08E0E-615C-E887-D173-3A0F2F6A0ABB}"/>
                  </a:ext>
                </a:extLst>
              </p:cNvPr>
              <p:cNvGrpSpPr>
                <a:grpSpLocks/>
              </p:cNvGrpSpPr>
              <p:nvPr/>
            </p:nvGrpSpPr>
            <p:grpSpPr bwMode="auto">
              <a:xfrm>
                <a:off x="2443" y="1284"/>
                <a:ext cx="82" cy="217"/>
                <a:chOff x="4019" y="1628"/>
                <a:chExt cx="82" cy="330"/>
              </a:xfrm>
            </p:grpSpPr>
            <p:sp>
              <p:nvSpPr>
                <p:cNvPr id="87156" name="Line 58">
                  <a:extLst>
                    <a:ext uri="{FF2B5EF4-FFF2-40B4-BE49-F238E27FC236}">
                      <a16:creationId xmlns:a16="http://schemas.microsoft.com/office/drawing/2014/main" id="{E071A38D-C3CB-F21B-C710-B6636FD4562F}"/>
                    </a:ext>
                  </a:extLst>
                </p:cNvPr>
                <p:cNvSpPr>
                  <a:spLocks noChangeShapeType="1"/>
                </p:cNvSpPr>
                <p:nvPr/>
              </p:nvSpPr>
              <p:spPr bwMode="auto">
                <a:xfrm>
                  <a:off x="4019" y="1628"/>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57" name="Line 59">
                  <a:extLst>
                    <a:ext uri="{FF2B5EF4-FFF2-40B4-BE49-F238E27FC236}">
                      <a16:creationId xmlns:a16="http://schemas.microsoft.com/office/drawing/2014/main" id="{BDC4E7BA-DCE3-A8B5-629E-9C30117DDB70}"/>
                    </a:ext>
                  </a:extLst>
                </p:cNvPr>
                <p:cNvSpPr>
                  <a:spLocks noChangeShapeType="1"/>
                </p:cNvSpPr>
                <p:nvPr/>
              </p:nvSpPr>
              <p:spPr bwMode="auto">
                <a:xfrm>
                  <a:off x="4101" y="1629"/>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7158" name="Line 60">
                <a:extLst>
                  <a:ext uri="{FF2B5EF4-FFF2-40B4-BE49-F238E27FC236}">
                    <a16:creationId xmlns:a16="http://schemas.microsoft.com/office/drawing/2014/main" id="{6A7BA789-703E-5D8E-06BE-449E97894894}"/>
                  </a:ext>
                </a:extLst>
              </p:cNvPr>
              <p:cNvSpPr>
                <a:spLocks noChangeShapeType="1"/>
              </p:cNvSpPr>
              <p:nvPr/>
            </p:nvSpPr>
            <p:spPr bwMode="auto">
              <a:xfrm>
                <a:off x="908" y="1651"/>
                <a:ext cx="26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7159" name="Rectangle 61" descr="新闻纸">
              <a:extLst>
                <a:ext uri="{FF2B5EF4-FFF2-40B4-BE49-F238E27FC236}">
                  <a16:creationId xmlns:a16="http://schemas.microsoft.com/office/drawing/2014/main" id="{901B6F83-4340-8311-7018-8CD5BBE69C44}"/>
                </a:ext>
              </a:extLst>
            </p:cNvPr>
            <p:cNvSpPr>
              <a:spLocks noChangeArrowheads="1"/>
            </p:cNvSpPr>
            <p:nvPr/>
          </p:nvSpPr>
          <p:spPr bwMode="auto">
            <a:xfrm>
              <a:off x="503" y="2064"/>
              <a:ext cx="36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e</a:t>
              </a:r>
              <a:r>
                <a:rPr lang="en-US" altLang="zh-CN" b="1" i="0" baseline="-25000">
                  <a:solidFill>
                    <a:srgbClr val="FF0000"/>
                  </a:solidFill>
                  <a:ea typeface="楷体_GB2312" pitchFamily="49" charset="-122"/>
                </a:rPr>
                <a:t>s</a:t>
              </a:r>
            </a:p>
          </p:txBody>
        </p:sp>
        <p:sp>
          <p:nvSpPr>
            <p:cNvPr id="87160" name="Line 62">
              <a:extLst>
                <a:ext uri="{FF2B5EF4-FFF2-40B4-BE49-F238E27FC236}">
                  <a16:creationId xmlns:a16="http://schemas.microsoft.com/office/drawing/2014/main" id="{55E9F341-61F8-E44D-DC18-60C457C9CCCD}"/>
                </a:ext>
              </a:extLst>
            </p:cNvPr>
            <p:cNvSpPr>
              <a:spLocks noChangeShapeType="1"/>
            </p:cNvSpPr>
            <p:nvPr/>
          </p:nvSpPr>
          <p:spPr bwMode="auto">
            <a:xfrm>
              <a:off x="894" y="2007"/>
              <a:ext cx="0" cy="4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7161" name="Rectangle 63">
              <a:extLst>
                <a:ext uri="{FF2B5EF4-FFF2-40B4-BE49-F238E27FC236}">
                  <a16:creationId xmlns:a16="http://schemas.microsoft.com/office/drawing/2014/main" id="{FF2375FD-18BF-1F77-41A5-0F66A5FC8B7F}"/>
                </a:ext>
              </a:extLst>
            </p:cNvPr>
            <p:cNvSpPr>
              <a:spLocks noChangeArrowheads="1"/>
            </p:cNvSpPr>
            <p:nvPr/>
          </p:nvSpPr>
          <p:spPr bwMode="auto">
            <a:xfrm>
              <a:off x="856" y="1766"/>
              <a:ext cx="80" cy="241"/>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7162" name="Oval 64" descr="新闻纸">
              <a:extLst>
                <a:ext uri="{FF2B5EF4-FFF2-40B4-BE49-F238E27FC236}">
                  <a16:creationId xmlns:a16="http://schemas.microsoft.com/office/drawing/2014/main" id="{3DBCBE45-5E83-B63E-6FEF-DF010761CF95}"/>
                </a:ext>
              </a:extLst>
            </p:cNvPr>
            <p:cNvSpPr>
              <a:spLocks noChangeArrowheads="1"/>
            </p:cNvSpPr>
            <p:nvPr/>
          </p:nvSpPr>
          <p:spPr bwMode="auto">
            <a:xfrm>
              <a:off x="799" y="2161"/>
              <a:ext cx="191"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7163" name="Text Box 65">
              <a:extLst>
                <a:ext uri="{FF2B5EF4-FFF2-40B4-BE49-F238E27FC236}">
                  <a16:creationId xmlns:a16="http://schemas.microsoft.com/office/drawing/2014/main" id="{6C6EE3CC-858C-235F-E92C-6588DBC05BB1}"/>
                </a:ext>
              </a:extLst>
            </p:cNvPr>
            <p:cNvSpPr txBox="1">
              <a:spLocks noChangeArrowheads="1"/>
            </p:cNvSpPr>
            <p:nvPr/>
          </p:nvSpPr>
          <p:spPr bwMode="auto">
            <a:xfrm>
              <a:off x="489" y="1721"/>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S</a:t>
              </a:r>
              <a:endParaRPr lang="en-US" altLang="zh-CN" b="1">
                <a:solidFill>
                  <a:schemeClr val="tx1"/>
                </a:solidFill>
                <a:ea typeface="楷体_GB2312" pitchFamily="49" charset="-122"/>
              </a:endParaRPr>
            </a:p>
          </p:txBody>
        </p:sp>
        <p:sp>
          <p:nvSpPr>
            <p:cNvPr id="87164" name="Text Box 66">
              <a:extLst>
                <a:ext uri="{FF2B5EF4-FFF2-40B4-BE49-F238E27FC236}">
                  <a16:creationId xmlns:a16="http://schemas.microsoft.com/office/drawing/2014/main" id="{E10CFEAE-2F7D-77B4-B9F6-31633A85DFB2}"/>
                </a:ext>
              </a:extLst>
            </p:cNvPr>
            <p:cNvSpPr txBox="1">
              <a:spLocks noChangeArrowheads="1"/>
            </p:cNvSpPr>
            <p:nvPr/>
          </p:nvSpPr>
          <p:spPr bwMode="auto">
            <a:xfrm>
              <a:off x="712" y="1944"/>
              <a:ext cx="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87165" name="Text Box 67">
              <a:extLst>
                <a:ext uri="{FF2B5EF4-FFF2-40B4-BE49-F238E27FC236}">
                  <a16:creationId xmlns:a16="http://schemas.microsoft.com/office/drawing/2014/main" id="{D005A20A-5092-81F6-1CD8-C26445653011}"/>
                </a:ext>
              </a:extLst>
            </p:cNvPr>
            <p:cNvSpPr txBox="1">
              <a:spLocks noChangeArrowheads="1"/>
            </p:cNvSpPr>
            <p:nvPr/>
          </p:nvSpPr>
          <p:spPr bwMode="auto">
            <a:xfrm>
              <a:off x="727" y="2251"/>
              <a:ext cx="1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87166" name="Line 72">
              <a:extLst>
                <a:ext uri="{FF2B5EF4-FFF2-40B4-BE49-F238E27FC236}">
                  <a16:creationId xmlns:a16="http://schemas.microsoft.com/office/drawing/2014/main" id="{68A59CB1-9C59-6164-D704-61E0C93AC047}"/>
                </a:ext>
              </a:extLst>
            </p:cNvPr>
            <p:cNvSpPr>
              <a:spLocks noChangeShapeType="1"/>
            </p:cNvSpPr>
            <p:nvPr/>
          </p:nvSpPr>
          <p:spPr bwMode="auto">
            <a:xfrm>
              <a:off x="904" y="1661"/>
              <a:ext cx="0" cy="11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 name="Rectangle 3">
            <a:extLst>
              <a:ext uri="{FF2B5EF4-FFF2-40B4-BE49-F238E27FC236}">
                <a16:creationId xmlns:a16="http://schemas.microsoft.com/office/drawing/2014/main" id="{C489CE77-8B5A-B1AE-C074-C33652E4138F}"/>
              </a:ext>
            </a:extLst>
          </p:cNvPr>
          <p:cNvSpPr>
            <a:spLocks noGrp="1" noChangeArrowheads="1"/>
          </p:cNvSpPr>
          <p:nvPr>
            <p:ph type="subTitle" idx="1"/>
          </p:nvPr>
        </p:nvSpPr>
        <p:spPr>
          <a:xfrm>
            <a:off x="5418138" y="414338"/>
            <a:ext cx="2978150" cy="533400"/>
          </a:xfrm>
        </p:spPr>
        <p:txBody>
          <a:bodyPr/>
          <a:lstStyle/>
          <a:p>
            <a:pPr algn="l" eaLnBrk="1" hangingPunct="1">
              <a:defRPr/>
            </a:pPr>
            <a:r>
              <a:rPr kumimoji="1" lang="zh-CN" altLang="en-US" sz="2800" b="1" dirty="0">
                <a:solidFill>
                  <a:srgbClr val="9900FF"/>
                </a:solidFill>
                <a:effectLst>
                  <a:outerShdw blurRad="38100" dist="38100" dir="2700000" algn="tl">
                    <a:srgbClr val="C0C0C0"/>
                  </a:outerShdw>
                </a:effectLst>
              </a:rPr>
              <a:t>固定偏置的电路</a:t>
            </a:r>
            <a:endParaRPr kumimoji="1" lang="en-US" altLang="zh-CN" sz="2800" b="1" dirty="0">
              <a:solidFill>
                <a:srgbClr val="9900FF"/>
              </a:solidFill>
              <a:effectLst>
                <a:outerShdw blurRad="38100" dist="38100" dir="2700000" algn="tl">
                  <a:srgbClr val="C0C0C0"/>
                </a:outerShdw>
              </a:effectLst>
            </a:endParaRPr>
          </a:p>
        </p:txBody>
      </p:sp>
      <p:sp>
        <p:nvSpPr>
          <p:cNvPr id="87168" name="Rectangle 76">
            <a:extLst>
              <a:ext uri="{FF2B5EF4-FFF2-40B4-BE49-F238E27FC236}">
                <a16:creationId xmlns:a16="http://schemas.microsoft.com/office/drawing/2014/main" id="{B115F515-BD42-0C60-E222-45962289986B}"/>
              </a:ext>
            </a:extLst>
          </p:cNvPr>
          <p:cNvSpPr>
            <a:spLocks noChangeArrowheads="1"/>
          </p:cNvSpPr>
          <p:nvPr/>
        </p:nvSpPr>
        <p:spPr bwMode="auto">
          <a:xfrm>
            <a:off x="5521325" y="4006850"/>
            <a:ext cx="3841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7169" name="Rectangle 76">
            <a:extLst>
              <a:ext uri="{FF2B5EF4-FFF2-40B4-BE49-F238E27FC236}">
                <a16:creationId xmlns:a16="http://schemas.microsoft.com/office/drawing/2014/main" id="{DA7578DA-3DA8-A824-DA0A-F2801DFA9A3E}"/>
              </a:ext>
            </a:extLst>
          </p:cNvPr>
          <p:cNvSpPr>
            <a:spLocks noChangeArrowheads="1"/>
          </p:cNvSpPr>
          <p:nvPr/>
        </p:nvSpPr>
        <p:spPr bwMode="auto">
          <a:xfrm>
            <a:off x="7121525" y="3562350"/>
            <a:ext cx="3841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3" name="Rectangle 3">
            <a:extLst>
              <a:ext uri="{FF2B5EF4-FFF2-40B4-BE49-F238E27FC236}">
                <a16:creationId xmlns:a16="http://schemas.microsoft.com/office/drawing/2014/main" id="{F756267A-88D1-5C04-D923-95848A447418}"/>
              </a:ext>
            </a:extLst>
          </p:cNvPr>
          <p:cNvSpPr>
            <a:spLocks noGrp="1" noChangeArrowheads="1"/>
          </p:cNvSpPr>
          <p:nvPr/>
        </p:nvSpPr>
        <p:spPr>
          <a:xfrm>
            <a:off x="206375" y="4778375"/>
            <a:ext cx="700088" cy="533400"/>
          </a:xfrm>
          <a:prstGeom prst="rect">
            <a:avLst/>
          </a:prstGeom>
          <a:noFill/>
          <a:ln w="9525">
            <a:noFill/>
          </a:ln>
        </p:spPr>
        <p:txBody>
          <a:bodyPr/>
          <a:lstStyle>
            <a:lvl1pPr marL="0" indent="0" algn="ctr" rtl="0" eaLnBrk="0" fontAlgn="base" hangingPunct="0">
              <a:spcBef>
                <a:spcPct val="20000"/>
              </a:spcBef>
              <a:spcAft>
                <a:spcPct val="0"/>
              </a:spcAft>
              <a:buNone/>
              <a:defRPr kumimoji="1" sz="3200">
                <a:solidFill>
                  <a:schemeClr val="tx1"/>
                </a:solidFill>
                <a:latin typeface="+mn-lt"/>
                <a:ea typeface="+mn-ea"/>
                <a:cs typeface="+mn-cs"/>
              </a:defRPr>
            </a:lvl1pPr>
            <a:lvl2pPr marL="457200" indent="0" algn="ctr" rtl="0" eaLnBrk="0" fontAlgn="base" hangingPunct="0">
              <a:spcBef>
                <a:spcPct val="20000"/>
              </a:spcBef>
              <a:spcAft>
                <a:spcPct val="0"/>
              </a:spcAft>
              <a:buNone/>
              <a:defRPr kumimoji="1" sz="2800">
                <a:solidFill>
                  <a:schemeClr val="tx1"/>
                </a:solidFill>
                <a:latin typeface="+mn-lt"/>
                <a:ea typeface="+mn-ea"/>
              </a:defRPr>
            </a:lvl2pPr>
            <a:lvl3pPr marL="914400" indent="0" algn="ctr" rtl="0" eaLnBrk="0" fontAlgn="base" hangingPunct="0">
              <a:spcBef>
                <a:spcPct val="20000"/>
              </a:spcBef>
              <a:spcAft>
                <a:spcPct val="0"/>
              </a:spcAft>
              <a:buNone/>
              <a:defRPr kumimoji="1" sz="2400">
                <a:solidFill>
                  <a:schemeClr val="tx1"/>
                </a:solidFill>
                <a:latin typeface="+mn-lt"/>
                <a:ea typeface="+mn-ea"/>
              </a:defRPr>
            </a:lvl3pPr>
            <a:lvl4pPr marL="1371600" indent="0" algn="ctr" rtl="0" eaLnBrk="0" fontAlgn="base" hangingPunct="0">
              <a:spcBef>
                <a:spcPct val="20000"/>
              </a:spcBef>
              <a:spcAft>
                <a:spcPct val="0"/>
              </a:spcAft>
              <a:buNone/>
              <a:defRPr kumimoji="1" sz="2000">
                <a:solidFill>
                  <a:schemeClr val="tx1"/>
                </a:solidFill>
                <a:latin typeface="+mn-lt"/>
                <a:ea typeface="+mn-ea"/>
              </a:defRPr>
            </a:lvl4pPr>
            <a:lvl5pPr marL="1828800" indent="0" algn="ctr" rtl="0" eaLnBrk="0" fontAlgn="base" hangingPunct="0">
              <a:spcBef>
                <a:spcPct val="20000"/>
              </a:spcBef>
              <a:spcAft>
                <a:spcPct val="0"/>
              </a:spcAft>
              <a:buNone/>
              <a:defRPr kumimoji="1" sz="2000">
                <a:solidFill>
                  <a:schemeClr val="tx1"/>
                </a:solidFill>
                <a:latin typeface="+mn-lt"/>
                <a:ea typeface="+mn-ea"/>
              </a:defRPr>
            </a:lvl5pPr>
            <a:lvl6pPr marL="2286000" indent="0" algn="ctr" rtl="0" fontAlgn="base">
              <a:spcBef>
                <a:spcPct val="20000"/>
              </a:spcBef>
              <a:spcAft>
                <a:spcPct val="0"/>
              </a:spcAft>
              <a:buNone/>
              <a:defRPr kumimoji="1" sz="2000">
                <a:solidFill>
                  <a:schemeClr val="tx1"/>
                </a:solidFill>
                <a:latin typeface="+mn-lt"/>
                <a:ea typeface="+mn-ea"/>
              </a:defRPr>
            </a:lvl6pPr>
            <a:lvl7pPr marL="2743200" indent="0" algn="ctr" rtl="0" fontAlgn="base">
              <a:spcBef>
                <a:spcPct val="20000"/>
              </a:spcBef>
              <a:spcAft>
                <a:spcPct val="0"/>
              </a:spcAft>
              <a:buNone/>
              <a:defRPr kumimoji="1" sz="2000">
                <a:solidFill>
                  <a:schemeClr val="tx1"/>
                </a:solidFill>
                <a:latin typeface="+mn-lt"/>
                <a:ea typeface="+mn-ea"/>
              </a:defRPr>
            </a:lvl7pPr>
            <a:lvl8pPr marL="3200400" indent="0" algn="ctr" rtl="0" fontAlgn="base">
              <a:spcBef>
                <a:spcPct val="20000"/>
              </a:spcBef>
              <a:spcAft>
                <a:spcPct val="0"/>
              </a:spcAft>
              <a:buNone/>
              <a:defRPr kumimoji="1" sz="2000">
                <a:solidFill>
                  <a:schemeClr val="tx1"/>
                </a:solidFill>
                <a:latin typeface="+mn-lt"/>
                <a:ea typeface="+mn-ea"/>
              </a:defRPr>
            </a:lvl8pPr>
            <a:lvl9pPr marL="3657600" indent="0" algn="ctr" rtl="0" fontAlgn="base">
              <a:spcBef>
                <a:spcPct val="20000"/>
              </a:spcBef>
              <a:spcAft>
                <a:spcPct val="0"/>
              </a:spcAft>
              <a:buNone/>
              <a:defRPr kumimoji="1" sz="2000">
                <a:solidFill>
                  <a:schemeClr val="tx1"/>
                </a:solidFill>
                <a:latin typeface="+mn-lt"/>
                <a:ea typeface="+mn-ea"/>
              </a:defRPr>
            </a:lvl9pPr>
          </a:lstStyle>
          <a:p>
            <a:pPr algn="l" eaLnBrk="1" hangingPunct="1">
              <a:defRPr/>
            </a:pPr>
            <a:r>
              <a:rPr lang="en-US" altLang="zh-CN" sz="2800" b="1" i="0" kern="0" dirty="0">
                <a:solidFill>
                  <a:srgbClr val="9900FF"/>
                </a:solidFill>
                <a:effectLst>
                  <a:outerShdw blurRad="38100" dist="38100" dir="2700000" algn="tl">
                    <a:srgbClr val="C0C0C0"/>
                  </a:outerShdw>
                </a:effectLst>
              </a:rPr>
              <a:t>Q</a:t>
            </a:r>
            <a:r>
              <a:rPr lang="zh-CN" altLang="en-US" sz="2800" b="1" i="0" kern="0" dirty="0">
                <a:solidFill>
                  <a:srgbClr val="9900FF"/>
                </a:solidFill>
                <a:effectLst>
                  <a:outerShdw blurRad="38100" dist="38100" dir="2700000" algn="tl">
                    <a:srgbClr val="C0C0C0"/>
                  </a:outerShdw>
                </a:effectLst>
              </a:rPr>
              <a:t>：</a:t>
            </a:r>
          </a:p>
        </p:txBody>
      </p:sp>
      <p:graphicFrame>
        <p:nvGraphicFramePr>
          <p:cNvPr id="10" name="Object 25">
            <a:extLst>
              <a:ext uri="{FF2B5EF4-FFF2-40B4-BE49-F238E27FC236}">
                <a16:creationId xmlns:a16="http://schemas.microsoft.com/office/drawing/2014/main" id="{9E04BAB9-BCE5-333C-AB81-496B79DE5DCD}"/>
              </a:ext>
            </a:extLst>
          </p:cNvPr>
          <p:cNvGraphicFramePr>
            <a:graphicFrameLocks noChangeAspect="1"/>
          </p:cNvGraphicFramePr>
          <p:nvPr/>
        </p:nvGraphicFramePr>
        <p:xfrm>
          <a:off x="882650" y="4559300"/>
          <a:ext cx="2024063" cy="752475"/>
        </p:xfrm>
        <a:graphic>
          <a:graphicData uri="http://schemas.openxmlformats.org/presentationml/2006/ole">
            <mc:AlternateContent xmlns:mc="http://schemas.openxmlformats.org/markup-compatibility/2006">
              <mc:Choice xmlns:v="urn:schemas-microsoft-com:vml" Requires="v">
                <p:oleObj r:id="rId3" imgW="6845400" imgH="928440" progId="Equation.DSMT4">
                  <p:embed/>
                </p:oleObj>
              </mc:Choice>
              <mc:Fallback>
                <p:oleObj r:id="rId3" imgW="6845400" imgH="928440" progId="Equation.DSMT4">
                  <p:embed/>
                  <p:pic>
                    <p:nvPicPr>
                      <p:cNvPr id="0" name="Object 25"/>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r="53990"/>
                      <a:stretch>
                        <a:fillRect/>
                      </a:stretch>
                    </p:blipFill>
                    <p:spPr bwMode="auto">
                      <a:xfrm>
                        <a:off x="882650" y="4559300"/>
                        <a:ext cx="2024063"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2" name="Object 63">
            <a:extLst>
              <a:ext uri="{FF2B5EF4-FFF2-40B4-BE49-F238E27FC236}">
                <a16:creationId xmlns:a16="http://schemas.microsoft.com/office/drawing/2014/main" id="{3420AB03-9D57-6EF3-54A5-2BC867CCFEF7}"/>
              </a:ext>
            </a:extLst>
          </p:cNvPr>
          <p:cNvGraphicFramePr>
            <a:graphicFrameLocks noChangeAspect="1"/>
          </p:cNvGraphicFramePr>
          <p:nvPr/>
        </p:nvGraphicFramePr>
        <p:xfrm>
          <a:off x="792163" y="5319713"/>
          <a:ext cx="2066925" cy="814387"/>
        </p:xfrm>
        <a:graphic>
          <a:graphicData uri="http://schemas.openxmlformats.org/presentationml/2006/ole">
            <mc:AlternateContent xmlns:mc="http://schemas.openxmlformats.org/markup-compatibility/2006">
              <mc:Choice xmlns:v="urn:schemas-microsoft-com:vml" Requires="v">
                <p:oleObj r:id="rId5" imgW="3340080" imgH="534240" progId="Equation.DSMT4">
                  <p:embed/>
                </p:oleObj>
              </mc:Choice>
              <mc:Fallback>
                <p:oleObj r:id="rId5" imgW="3340080" imgH="534240" progId="Equation.DSMT4">
                  <p:embed/>
                  <p:pic>
                    <p:nvPicPr>
                      <p:cNvPr id="0" name="Object 63"/>
                      <p:cNvPicPr>
                        <a:picLocks noChangeAspect="1" noChangeArrowheads="1"/>
                      </p:cNvPicPr>
                      <p:nvPr/>
                    </p:nvPicPr>
                    <p:blipFill>
                      <a:blip r:embed="rId6">
                        <a:clrChange>
                          <a:clrFrom>
                            <a:srgbClr val="000000"/>
                          </a:clrFrom>
                          <a:clrTo>
                            <a:srgbClr val="000000">
                              <a:alpha val="0"/>
                            </a:srgbClr>
                          </a:clrTo>
                        </a:clrChange>
                        <a:extLst>
                          <a:ext uri="{28A0092B-C50C-407E-A947-70E740481C1C}">
                            <a14:useLocalDpi xmlns:a14="http://schemas.microsoft.com/office/drawing/2010/main" val="0"/>
                          </a:ext>
                        </a:extLst>
                      </a:blip>
                      <a:srcRect r="53070"/>
                      <a:stretch>
                        <a:fillRect/>
                      </a:stretch>
                    </p:blipFill>
                    <p:spPr bwMode="auto">
                      <a:xfrm>
                        <a:off x="792163" y="5319713"/>
                        <a:ext cx="2066925" cy="814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4" name="Object 65">
            <a:extLst>
              <a:ext uri="{FF2B5EF4-FFF2-40B4-BE49-F238E27FC236}">
                <a16:creationId xmlns:a16="http://schemas.microsoft.com/office/drawing/2014/main" id="{07B8F2B9-B51E-05E8-0953-8402E5BD4CDF}"/>
              </a:ext>
            </a:extLst>
          </p:cNvPr>
          <p:cNvGraphicFramePr>
            <a:graphicFrameLocks noChangeAspect="1"/>
          </p:cNvGraphicFramePr>
          <p:nvPr/>
        </p:nvGraphicFramePr>
        <p:xfrm>
          <a:off x="701675" y="6134100"/>
          <a:ext cx="2533650" cy="509588"/>
        </p:xfrm>
        <a:graphic>
          <a:graphicData uri="http://schemas.openxmlformats.org/presentationml/2006/ole">
            <mc:AlternateContent xmlns:mc="http://schemas.openxmlformats.org/markup-compatibility/2006">
              <mc:Choice xmlns:v="urn:schemas-microsoft-com:vml" Requires="v">
                <p:oleObj r:id="rId7" imgW="3683160" imgH="585000" progId="Equation.DSMT4">
                  <p:embed/>
                </p:oleObj>
              </mc:Choice>
              <mc:Fallback>
                <p:oleObj r:id="rId7" imgW="3683160" imgH="585000" progId="Equation.DSMT4">
                  <p:embed/>
                  <p:pic>
                    <p:nvPicPr>
                      <p:cNvPr id="0" name="Object 65"/>
                      <p:cNvPicPr>
                        <a:picLocks noChangeAspect="1" noChangeArrowheads="1"/>
                      </p:cNvPicPr>
                      <p:nvPr/>
                    </p:nvPicPr>
                    <p:blipFill>
                      <a:blip r:embed="rId8">
                        <a:clrChange>
                          <a:clrFrom>
                            <a:srgbClr val="000000"/>
                          </a:clrFrom>
                          <a:clrTo>
                            <a:srgbClr val="000000">
                              <a:alpha val="0"/>
                            </a:srgbClr>
                          </a:clrTo>
                        </a:clrChange>
                        <a:extLst>
                          <a:ext uri="{28A0092B-C50C-407E-A947-70E740481C1C}">
                            <a14:useLocalDpi xmlns:a14="http://schemas.microsoft.com/office/drawing/2010/main" val="0"/>
                          </a:ext>
                        </a:extLst>
                      </a:blip>
                      <a:srcRect r="42506" b="46294"/>
                      <a:stretch>
                        <a:fillRect/>
                      </a:stretch>
                    </p:blipFill>
                    <p:spPr bwMode="auto">
                      <a:xfrm>
                        <a:off x="701675" y="6134100"/>
                        <a:ext cx="2533650"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221" name="Object 29">
            <a:extLst>
              <a:ext uri="{FF2B5EF4-FFF2-40B4-BE49-F238E27FC236}">
                <a16:creationId xmlns:a16="http://schemas.microsoft.com/office/drawing/2014/main" id="{75009E43-19E2-B052-9707-6A9849FFEE28}"/>
              </a:ext>
            </a:extLst>
          </p:cNvPr>
          <p:cNvGraphicFramePr>
            <a:graphicFrameLocks noChangeAspect="1"/>
          </p:cNvGraphicFramePr>
          <p:nvPr/>
        </p:nvGraphicFramePr>
        <p:xfrm>
          <a:off x="4827588" y="4733925"/>
          <a:ext cx="3451225" cy="788988"/>
        </p:xfrm>
        <a:graphic>
          <a:graphicData uri="http://schemas.openxmlformats.org/presentationml/2006/ole">
            <mc:AlternateContent xmlns:mc="http://schemas.openxmlformats.org/markup-compatibility/2006">
              <mc:Choice xmlns:v="urn:schemas-microsoft-com:vml" Requires="v">
                <p:oleObj r:id="rId9" imgW="1441356" imgH="433682" progId="Equation.DSMT4">
                  <p:embed/>
                </p:oleObj>
              </mc:Choice>
              <mc:Fallback>
                <p:oleObj r:id="rId9" imgW="1441356" imgH="433682" progId="Equation.DSMT4">
                  <p:embed/>
                  <p:pic>
                    <p:nvPicPr>
                      <p:cNvPr id="0" name="Object 29"/>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27588" y="4733925"/>
                        <a:ext cx="3451225" cy="78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16" name="Group 30">
            <a:extLst>
              <a:ext uri="{FF2B5EF4-FFF2-40B4-BE49-F238E27FC236}">
                <a16:creationId xmlns:a16="http://schemas.microsoft.com/office/drawing/2014/main" id="{6025522D-E237-F735-7BD4-50E96B679762}"/>
              </a:ext>
            </a:extLst>
          </p:cNvPr>
          <p:cNvGrpSpPr>
            <a:grpSpLocks noChangeAspect="1"/>
          </p:cNvGrpSpPr>
          <p:nvPr/>
        </p:nvGrpSpPr>
        <p:grpSpPr bwMode="auto">
          <a:xfrm>
            <a:off x="4613275" y="5541963"/>
            <a:ext cx="3932238" cy="542925"/>
            <a:chOff x="0" y="0"/>
            <a:chExt cx="9175" cy="1270"/>
          </a:xfrm>
        </p:grpSpPr>
        <p:graphicFrame>
          <p:nvGraphicFramePr>
            <p:cNvPr id="87176" name="Object 31">
              <a:extLst>
                <a:ext uri="{FF2B5EF4-FFF2-40B4-BE49-F238E27FC236}">
                  <a16:creationId xmlns:a16="http://schemas.microsoft.com/office/drawing/2014/main" id="{125C0EE9-17CD-DB4C-E89B-22AACAED0C57}"/>
                </a:ext>
              </a:extLst>
            </p:cNvPr>
            <p:cNvGraphicFramePr>
              <a:graphicFrameLocks noChangeAspect="1"/>
            </p:cNvGraphicFramePr>
            <p:nvPr/>
          </p:nvGraphicFramePr>
          <p:xfrm>
            <a:off x="0" y="0"/>
            <a:ext cx="2927" cy="1247"/>
          </p:xfrm>
          <a:graphic>
            <a:graphicData uri="http://schemas.openxmlformats.org/presentationml/2006/ole">
              <mc:AlternateContent xmlns:mc="http://schemas.openxmlformats.org/markup-compatibility/2006">
                <mc:Choice xmlns:v="urn:schemas-microsoft-com:vml" Requires="v">
                  <p:oleObj r:id="rId11" imgW="599502" imgH="255107" progId="Equation.3">
                    <p:embed/>
                  </p:oleObj>
                </mc:Choice>
                <mc:Fallback>
                  <p:oleObj r:id="rId11" imgW="599502" imgH="255107" progId="Equation.3">
                    <p:embed/>
                    <p:pic>
                      <p:nvPicPr>
                        <p:cNvPr id="0" name="Object 31"/>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0" y="0"/>
                          <a:ext cx="2927" cy="12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7177" name="Object 32">
              <a:extLst>
                <a:ext uri="{FF2B5EF4-FFF2-40B4-BE49-F238E27FC236}">
                  <a16:creationId xmlns:a16="http://schemas.microsoft.com/office/drawing/2014/main" id="{BE45CBFF-BC04-ADF4-78D1-385E8A5720CE}"/>
                </a:ext>
              </a:extLst>
            </p:cNvPr>
            <p:cNvGraphicFramePr>
              <a:graphicFrameLocks noChangeAspect="1"/>
            </p:cNvGraphicFramePr>
            <p:nvPr/>
          </p:nvGraphicFramePr>
          <p:xfrm>
            <a:off x="3401" y="112"/>
            <a:ext cx="5775" cy="1158"/>
          </p:xfrm>
          <a:graphic>
            <a:graphicData uri="http://schemas.openxmlformats.org/presentationml/2006/ole">
              <mc:AlternateContent xmlns:mc="http://schemas.openxmlformats.org/markup-compatibility/2006">
                <mc:Choice xmlns:v="urn:schemas-microsoft-com:vml" Requires="v">
                  <p:oleObj r:id="rId13" imgW="1148483" imgH="229697" progId="Equation.DSMT4">
                    <p:embed/>
                  </p:oleObj>
                </mc:Choice>
                <mc:Fallback>
                  <p:oleObj r:id="rId13" imgW="1148483" imgH="229697" progId="Equation.DSMT4">
                    <p:embed/>
                    <p:pic>
                      <p:nvPicPr>
                        <p:cNvPr id="0" name="Object 32"/>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401" y="112"/>
                          <a:ext cx="5775" cy="11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nodeType="afterGroup">
                            <p:stCondLst>
                              <p:cond delay="500"/>
                            </p:stCondLst>
                            <p:childTnLst>
                              <p:par>
                                <p:cTn id="9" presetID="4" presetClass="entr" presetSubtype="32" fill="hold"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ox(out)">
                                      <p:cBhvr>
                                        <p:cTn id="11" dur="500"/>
                                        <p:tgtEl>
                                          <p:spTgt spid="10"/>
                                        </p:tgtEl>
                                      </p:cBhvr>
                                    </p:animEffect>
                                  </p:childTnLst>
                                </p:cTn>
                              </p:par>
                            </p:childTnLst>
                          </p:cTn>
                        </p:par>
                        <p:par>
                          <p:cTn id="12" fill="hold" nodeType="afterGroup">
                            <p:stCondLst>
                              <p:cond delay="1000"/>
                            </p:stCondLst>
                            <p:childTnLst>
                              <p:par>
                                <p:cTn id="13" presetID="16" presetClass="entr" presetSubtype="37"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outVertical)">
                                      <p:cBhvr>
                                        <p:cTn id="15" dur="500"/>
                                        <p:tgtEl>
                                          <p:spTgt spid="12"/>
                                        </p:tgtEl>
                                      </p:cBhvr>
                                    </p:animEffect>
                                  </p:childTnLst>
                                </p:cTn>
                              </p:par>
                            </p:childTnLst>
                          </p:cTn>
                        </p:par>
                        <p:par>
                          <p:cTn id="16" fill="hold" nodeType="afterGroup">
                            <p:stCondLst>
                              <p:cond delay="1500"/>
                            </p:stCondLst>
                            <p:childTnLst>
                              <p:par>
                                <p:cTn id="17" presetID="3" presetClass="entr" presetSubtype="10" fill="hold" nodeType="afterEffect">
                                  <p:stCondLst>
                                    <p:cond delay="4000"/>
                                  </p:stCondLst>
                                  <p:childTnLst>
                                    <p:set>
                                      <p:cBhvr>
                                        <p:cTn id="18" dur="1" fill="hold">
                                          <p:stCondLst>
                                            <p:cond delay="0"/>
                                          </p:stCondLst>
                                        </p:cTn>
                                        <p:tgtEl>
                                          <p:spTgt spid="14"/>
                                        </p:tgtEl>
                                        <p:attrNameLst>
                                          <p:attrName>style.visibility</p:attrName>
                                        </p:attrNameLst>
                                      </p:cBhvr>
                                      <p:to>
                                        <p:strVal val="visible"/>
                                      </p:to>
                                    </p:set>
                                    <p:animEffect transition="in" filter="blinds(horizontal)">
                                      <p:cBhvr>
                                        <p:cTn id="19" dur="500"/>
                                        <p:tgtEl>
                                          <p:spTgt spid="14"/>
                                        </p:tgtEl>
                                      </p:cBhvr>
                                    </p:animEffect>
                                  </p:childTnLst>
                                </p:cTn>
                              </p:par>
                            </p:childTnLst>
                          </p:cTn>
                        </p:par>
                        <p:par>
                          <p:cTn id="20" fill="hold" nodeType="afterGroup">
                            <p:stCondLst>
                              <p:cond delay="6000"/>
                            </p:stCondLst>
                            <p:childTnLst>
                              <p:par>
                                <p:cTn id="21" presetID="16" presetClass="entr" presetSubtype="37" fill="hold" nodeType="afterEffect">
                                  <p:stCondLst>
                                    <p:cond delay="0"/>
                                  </p:stCondLst>
                                  <p:childTnLst>
                                    <p:set>
                                      <p:cBhvr>
                                        <p:cTn id="22" dur="1" fill="hold">
                                          <p:stCondLst>
                                            <p:cond delay="0"/>
                                          </p:stCondLst>
                                        </p:cTn>
                                        <p:tgtEl>
                                          <p:spTgt spid="8221"/>
                                        </p:tgtEl>
                                        <p:attrNameLst>
                                          <p:attrName>style.visibility</p:attrName>
                                        </p:attrNameLst>
                                      </p:cBhvr>
                                      <p:to>
                                        <p:strVal val="visible"/>
                                      </p:to>
                                    </p:set>
                                    <p:animEffect transition="in" filter="barn(outVertical)">
                                      <p:cBhvr>
                                        <p:cTn id="23" dur="500"/>
                                        <p:tgtEl>
                                          <p:spTgt spid="8221"/>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6"/>
                                        </p:tgtEl>
                                        <p:attrNameLst>
                                          <p:attrName>style.visibility</p:attrName>
                                        </p:attrNameLst>
                                      </p:cBhvr>
                                      <p:to>
                                        <p:strVal val="visible"/>
                                      </p:to>
                                    </p:set>
                                    <p:anim calcmode="lin" valueType="num">
                                      <p:cBhvr>
                                        <p:cTn id="28" dur="500" fill="hold"/>
                                        <p:tgtEl>
                                          <p:spTgt spid="16"/>
                                        </p:tgtEl>
                                        <p:attrNameLst>
                                          <p:attrName>ppt_x</p:attrName>
                                        </p:attrNameLst>
                                      </p:cBhvr>
                                      <p:tavLst>
                                        <p:tav tm="0">
                                          <p:val>
                                            <p:strVal val="#ppt_x"/>
                                          </p:val>
                                        </p:tav>
                                        <p:tav tm="100000">
                                          <p:val>
                                            <p:strVal val="#ppt_x"/>
                                          </p:val>
                                        </p:tav>
                                      </p:tavLst>
                                    </p:anim>
                                    <p:anim calcmode="lin" valueType="num">
                                      <p:cBhvr>
                                        <p:cTn id="29"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10274" name="Rectangle 2">
            <a:extLst>
              <a:ext uri="{FF2B5EF4-FFF2-40B4-BE49-F238E27FC236}">
                <a16:creationId xmlns:a16="http://schemas.microsoft.com/office/drawing/2014/main" id="{48F6A33D-921F-7F54-7A5A-97BAA1BAB144}"/>
              </a:ext>
            </a:extLst>
          </p:cNvPr>
          <p:cNvSpPr>
            <a:spLocks noGrp="1" noChangeArrowheads="1"/>
          </p:cNvSpPr>
          <p:nvPr>
            <p:ph type="ctrTitle"/>
          </p:nvPr>
        </p:nvSpPr>
        <p:spPr>
          <a:xfrm>
            <a:off x="457200" y="228600"/>
            <a:ext cx="3144838" cy="838200"/>
          </a:xfrm>
        </p:spPr>
        <p:txBody>
          <a:bodyPr/>
          <a:lstStyle/>
          <a:p>
            <a:pPr algn="l" eaLnBrk="1" hangingPunct="1">
              <a:defRPr/>
            </a:pPr>
            <a:r>
              <a:rPr kumimoji="1" lang="zh-CN" altLang="en-US" sz="3200" b="1">
                <a:solidFill>
                  <a:srgbClr val="000099"/>
                </a:solidFill>
                <a:effectLst>
                  <a:outerShdw blurRad="38100" dist="38100" dir="2700000" algn="tl">
                    <a:srgbClr val="C0C0C0"/>
                  </a:outerShdw>
                </a:effectLst>
              </a:rPr>
              <a:t>分压式偏置电路</a:t>
            </a:r>
          </a:p>
        </p:txBody>
      </p:sp>
      <p:sp>
        <p:nvSpPr>
          <p:cNvPr id="88067" name="AutoShape 89">
            <a:hlinkClick r:id="" action="ppaction://hlinkshowjump?jump=previousslide"/>
            <a:extLst>
              <a:ext uri="{FF2B5EF4-FFF2-40B4-BE49-F238E27FC236}">
                <a16:creationId xmlns:a16="http://schemas.microsoft.com/office/drawing/2014/main" id="{39FC6A42-6204-39B9-5F29-6AD8CC82047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8068" name="AutoShape 90">
            <a:hlinkClick r:id="" action="ppaction://hlinkshowjump?jump=nextslide"/>
            <a:extLst>
              <a:ext uri="{FF2B5EF4-FFF2-40B4-BE49-F238E27FC236}">
                <a16:creationId xmlns:a16="http://schemas.microsoft.com/office/drawing/2014/main" id="{B235B1B0-83A4-85E1-F119-FF999D6D2A97}"/>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8069" name="AutoShape 91">
            <a:hlinkClick r:id="" action="ppaction://hlinkshowjump?jump=firstslide"/>
            <a:extLst>
              <a:ext uri="{FF2B5EF4-FFF2-40B4-BE49-F238E27FC236}">
                <a16:creationId xmlns:a16="http://schemas.microsoft.com/office/drawing/2014/main" id="{1499EF58-C27A-810C-5777-3B5F3646677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8070" name="AutoShape 92">
            <a:hlinkClick r:id="" action="ppaction://hlinkshowjump?jump=lastslideviewed"/>
            <a:extLst>
              <a:ext uri="{FF2B5EF4-FFF2-40B4-BE49-F238E27FC236}">
                <a16:creationId xmlns:a16="http://schemas.microsoft.com/office/drawing/2014/main" id="{961A27B3-2383-F4C8-3A7E-930745F6F2C8}"/>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106">
            <a:extLst>
              <a:ext uri="{FF2B5EF4-FFF2-40B4-BE49-F238E27FC236}">
                <a16:creationId xmlns:a16="http://schemas.microsoft.com/office/drawing/2014/main" id="{D03045F7-DCD8-E6BF-99FC-A4234C7C28B0}"/>
              </a:ext>
            </a:extLst>
          </p:cNvPr>
          <p:cNvGrpSpPr>
            <a:grpSpLocks/>
          </p:cNvGrpSpPr>
          <p:nvPr/>
        </p:nvGrpSpPr>
        <p:grpSpPr bwMode="auto">
          <a:xfrm>
            <a:off x="-98425" y="1038225"/>
            <a:ext cx="4722813" cy="3567113"/>
            <a:chOff x="48" y="1065"/>
            <a:chExt cx="2975" cy="2247"/>
          </a:xfrm>
        </p:grpSpPr>
        <p:sp>
          <p:nvSpPr>
            <p:cNvPr id="88072" name="Line 10">
              <a:extLst>
                <a:ext uri="{FF2B5EF4-FFF2-40B4-BE49-F238E27FC236}">
                  <a16:creationId xmlns:a16="http://schemas.microsoft.com/office/drawing/2014/main" id="{6C2091D9-8FDD-932A-C091-29EA07074E97}"/>
                </a:ext>
              </a:extLst>
            </p:cNvPr>
            <p:cNvSpPr>
              <a:spLocks noChangeShapeType="1"/>
            </p:cNvSpPr>
            <p:nvPr/>
          </p:nvSpPr>
          <p:spPr bwMode="auto">
            <a:xfrm flipH="1">
              <a:off x="1182" y="2035"/>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073" name="Text Box 11">
              <a:extLst>
                <a:ext uri="{FF2B5EF4-FFF2-40B4-BE49-F238E27FC236}">
                  <a16:creationId xmlns:a16="http://schemas.microsoft.com/office/drawing/2014/main" id="{14380DED-9B4B-90E7-4600-6C43DFF44404}"/>
                </a:ext>
              </a:extLst>
            </p:cNvPr>
            <p:cNvSpPr txBox="1">
              <a:spLocks noChangeArrowheads="1"/>
            </p:cNvSpPr>
            <p:nvPr/>
          </p:nvSpPr>
          <p:spPr bwMode="auto">
            <a:xfrm>
              <a:off x="756" y="1262"/>
              <a:ext cx="41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88074" name="Line 12">
              <a:extLst>
                <a:ext uri="{FF2B5EF4-FFF2-40B4-BE49-F238E27FC236}">
                  <a16:creationId xmlns:a16="http://schemas.microsoft.com/office/drawing/2014/main" id="{DDCBE9B3-F7BE-275A-4332-2186835991AE}"/>
                </a:ext>
              </a:extLst>
            </p:cNvPr>
            <p:cNvSpPr>
              <a:spLocks noChangeShapeType="1"/>
            </p:cNvSpPr>
            <p:nvPr/>
          </p:nvSpPr>
          <p:spPr bwMode="auto">
            <a:xfrm>
              <a:off x="1184" y="1665"/>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075" name="Line 13">
              <a:extLst>
                <a:ext uri="{FF2B5EF4-FFF2-40B4-BE49-F238E27FC236}">
                  <a16:creationId xmlns:a16="http://schemas.microsoft.com/office/drawing/2014/main" id="{FC3176CA-9167-9C40-BBA6-535112E88793}"/>
                </a:ext>
              </a:extLst>
            </p:cNvPr>
            <p:cNvSpPr>
              <a:spLocks noChangeShapeType="1"/>
            </p:cNvSpPr>
            <p:nvPr/>
          </p:nvSpPr>
          <p:spPr bwMode="auto">
            <a:xfrm flipH="1" flipV="1">
              <a:off x="1188" y="109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076" name="Rectangle 14">
              <a:extLst>
                <a:ext uri="{FF2B5EF4-FFF2-40B4-BE49-F238E27FC236}">
                  <a16:creationId xmlns:a16="http://schemas.microsoft.com/office/drawing/2014/main" id="{5AABD594-F1C6-A518-A65B-64F23BC5D90A}"/>
                </a:ext>
              </a:extLst>
            </p:cNvPr>
            <p:cNvSpPr>
              <a:spLocks noChangeArrowheads="1"/>
            </p:cNvSpPr>
            <p:nvPr/>
          </p:nvSpPr>
          <p:spPr bwMode="auto">
            <a:xfrm>
              <a:off x="1140" y="1342"/>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8077" name="Line 15">
              <a:extLst>
                <a:ext uri="{FF2B5EF4-FFF2-40B4-BE49-F238E27FC236}">
                  <a16:creationId xmlns:a16="http://schemas.microsoft.com/office/drawing/2014/main" id="{D85420C4-9E28-EE21-6460-7004018974EF}"/>
                </a:ext>
              </a:extLst>
            </p:cNvPr>
            <p:cNvSpPr>
              <a:spLocks noChangeShapeType="1"/>
            </p:cNvSpPr>
            <p:nvPr/>
          </p:nvSpPr>
          <p:spPr bwMode="auto">
            <a:xfrm>
              <a:off x="1188" y="1107"/>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078" name="Line 16">
              <a:extLst>
                <a:ext uri="{FF2B5EF4-FFF2-40B4-BE49-F238E27FC236}">
                  <a16:creationId xmlns:a16="http://schemas.microsoft.com/office/drawing/2014/main" id="{9F64C697-8E11-D779-1D88-545969FE8887}"/>
                </a:ext>
              </a:extLst>
            </p:cNvPr>
            <p:cNvSpPr>
              <a:spLocks noChangeShapeType="1"/>
            </p:cNvSpPr>
            <p:nvPr/>
          </p:nvSpPr>
          <p:spPr bwMode="auto">
            <a:xfrm flipV="1">
              <a:off x="1809" y="1101"/>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079" name="Line 20">
              <a:extLst>
                <a:ext uri="{FF2B5EF4-FFF2-40B4-BE49-F238E27FC236}">
                  <a16:creationId xmlns:a16="http://schemas.microsoft.com/office/drawing/2014/main" id="{D8C2600E-FF43-2402-1DE6-91FDD0C329E6}"/>
                </a:ext>
              </a:extLst>
            </p:cNvPr>
            <p:cNvSpPr>
              <a:spLocks noChangeShapeType="1"/>
            </p:cNvSpPr>
            <p:nvPr/>
          </p:nvSpPr>
          <p:spPr bwMode="auto">
            <a:xfrm>
              <a:off x="1680" y="1941"/>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080" name="Line 21">
              <a:extLst>
                <a:ext uri="{FF2B5EF4-FFF2-40B4-BE49-F238E27FC236}">
                  <a16:creationId xmlns:a16="http://schemas.microsoft.com/office/drawing/2014/main" id="{C71F8A6F-10BC-FF0D-2D67-DBDBE1FB2FAA}"/>
                </a:ext>
              </a:extLst>
            </p:cNvPr>
            <p:cNvSpPr>
              <a:spLocks noChangeShapeType="1"/>
            </p:cNvSpPr>
            <p:nvPr/>
          </p:nvSpPr>
          <p:spPr bwMode="auto">
            <a:xfrm>
              <a:off x="1680" y="2085"/>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88081" name="Line 22">
              <a:extLst>
                <a:ext uri="{FF2B5EF4-FFF2-40B4-BE49-F238E27FC236}">
                  <a16:creationId xmlns:a16="http://schemas.microsoft.com/office/drawing/2014/main" id="{68E4E254-3B03-915B-F54C-01D59644683D}"/>
                </a:ext>
              </a:extLst>
            </p:cNvPr>
            <p:cNvSpPr>
              <a:spLocks noChangeShapeType="1"/>
            </p:cNvSpPr>
            <p:nvPr/>
          </p:nvSpPr>
          <p:spPr bwMode="auto">
            <a:xfrm flipV="1">
              <a:off x="1680" y="1946"/>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082" name="Line 23">
              <a:extLst>
                <a:ext uri="{FF2B5EF4-FFF2-40B4-BE49-F238E27FC236}">
                  <a16:creationId xmlns:a16="http://schemas.microsoft.com/office/drawing/2014/main" id="{51EF65B3-4864-0E82-DACE-D47B12B70C58}"/>
                </a:ext>
              </a:extLst>
            </p:cNvPr>
            <p:cNvSpPr>
              <a:spLocks noChangeShapeType="1"/>
            </p:cNvSpPr>
            <p:nvPr/>
          </p:nvSpPr>
          <p:spPr bwMode="auto">
            <a:xfrm>
              <a:off x="1812" y="1669"/>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083" name="Line 24">
              <a:extLst>
                <a:ext uri="{FF2B5EF4-FFF2-40B4-BE49-F238E27FC236}">
                  <a16:creationId xmlns:a16="http://schemas.microsoft.com/office/drawing/2014/main" id="{5946A45C-41AD-FBED-D592-B1510A054C97}"/>
                </a:ext>
              </a:extLst>
            </p:cNvPr>
            <p:cNvSpPr>
              <a:spLocks noChangeShapeType="1"/>
            </p:cNvSpPr>
            <p:nvPr/>
          </p:nvSpPr>
          <p:spPr bwMode="auto">
            <a:xfrm flipH="1">
              <a:off x="1813" y="2221"/>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084" name="Line 25">
              <a:extLst>
                <a:ext uri="{FF2B5EF4-FFF2-40B4-BE49-F238E27FC236}">
                  <a16:creationId xmlns:a16="http://schemas.microsoft.com/office/drawing/2014/main" id="{EAC9AC8F-544A-B52E-6288-D3D89E723B79}"/>
                </a:ext>
              </a:extLst>
            </p:cNvPr>
            <p:cNvSpPr>
              <a:spLocks noChangeShapeType="1"/>
            </p:cNvSpPr>
            <p:nvPr/>
          </p:nvSpPr>
          <p:spPr bwMode="auto">
            <a:xfrm>
              <a:off x="911" y="2074"/>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085" name="Line 27">
              <a:extLst>
                <a:ext uri="{FF2B5EF4-FFF2-40B4-BE49-F238E27FC236}">
                  <a16:creationId xmlns:a16="http://schemas.microsoft.com/office/drawing/2014/main" id="{23BACE4B-3BDE-3B21-4EC0-823B0ABD189E}"/>
                </a:ext>
              </a:extLst>
            </p:cNvPr>
            <p:cNvSpPr>
              <a:spLocks noChangeShapeType="1"/>
            </p:cNvSpPr>
            <p:nvPr/>
          </p:nvSpPr>
          <p:spPr bwMode="auto">
            <a:xfrm>
              <a:off x="480" y="3142"/>
              <a:ext cx="2142"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086" name="Line 28">
              <a:extLst>
                <a:ext uri="{FF2B5EF4-FFF2-40B4-BE49-F238E27FC236}">
                  <a16:creationId xmlns:a16="http://schemas.microsoft.com/office/drawing/2014/main" id="{C1883563-0907-B06B-DF15-C61B380FB064}"/>
                </a:ext>
              </a:extLst>
            </p:cNvPr>
            <p:cNvSpPr>
              <a:spLocks noChangeShapeType="1"/>
            </p:cNvSpPr>
            <p:nvPr/>
          </p:nvSpPr>
          <p:spPr bwMode="auto">
            <a:xfrm flipH="1">
              <a:off x="1814" y="2805"/>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087" name="Rectangle 30">
              <a:extLst>
                <a:ext uri="{FF2B5EF4-FFF2-40B4-BE49-F238E27FC236}">
                  <a16:creationId xmlns:a16="http://schemas.microsoft.com/office/drawing/2014/main" id="{B7725400-223C-2DB4-3BA1-8F29A5DDB11B}"/>
                </a:ext>
              </a:extLst>
            </p:cNvPr>
            <p:cNvSpPr>
              <a:spLocks noChangeArrowheads="1"/>
            </p:cNvSpPr>
            <p:nvPr/>
          </p:nvSpPr>
          <p:spPr bwMode="auto">
            <a:xfrm>
              <a:off x="1766" y="1347"/>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8088" name="Oval 31">
              <a:extLst>
                <a:ext uri="{FF2B5EF4-FFF2-40B4-BE49-F238E27FC236}">
                  <a16:creationId xmlns:a16="http://schemas.microsoft.com/office/drawing/2014/main" id="{3A6E0E0F-FE37-2B9C-814F-F6DABDF4EFBF}"/>
                </a:ext>
              </a:extLst>
            </p:cNvPr>
            <p:cNvSpPr>
              <a:spLocks noChangeArrowheads="1"/>
            </p:cNvSpPr>
            <p:nvPr/>
          </p:nvSpPr>
          <p:spPr bwMode="auto">
            <a:xfrm>
              <a:off x="2494" y="1065"/>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88089" name="Group 34">
              <a:extLst>
                <a:ext uri="{FF2B5EF4-FFF2-40B4-BE49-F238E27FC236}">
                  <a16:creationId xmlns:a16="http://schemas.microsoft.com/office/drawing/2014/main" id="{D8BA6245-49D1-4969-68B6-ECD7737D4995}"/>
                </a:ext>
              </a:extLst>
            </p:cNvPr>
            <p:cNvGrpSpPr>
              <a:grpSpLocks/>
            </p:cNvGrpSpPr>
            <p:nvPr/>
          </p:nvGrpSpPr>
          <p:grpSpPr bwMode="auto">
            <a:xfrm>
              <a:off x="848" y="1951"/>
              <a:ext cx="68" cy="262"/>
              <a:chOff x="3454" y="2018"/>
              <a:chExt cx="96" cy="328"/>
            </a:xfrm>
          </p:grpSpPr>
          <p:sp>
            <p:nvSpPr>
              <p:cNvPr id="88090" name="Line 35">
                <a:extLst>
                  <a:ext uri="{FF2B5EF4-FFF2-40B4-BE49-F238E27FC236}">
                    <a16:creationId xmlns:a16="http://schemas.microsoft.com/office/drawing/2014/main" id="{A1D865CF-C158-DDD5-4B86-A57217D23EDC}"/>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091" name="Line 36">
                <a:extLst>
                  <a:ext uri="{FF2B5EF4-FFF2-40B4-BE49-F238E27FC236}">
                    <a16:creationId xmlns:a16="http://schemas.microsoft.com/office/drawing/2014/main" id="{4B8E1F4B-FE63-B3BA-368E-0FB23AB366F3}"/>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092" name="Line 37">
              <a:extLst>
                <a:ext uri="{FF2B5EF4-FFF2-40B4-BE49-F238E27FC236}">
                  <a16:creationId xmlns:a16="http://schemas.microsoft.com/office/drawing/2014/main" id="{17998417-9103-DEFB-8D18-436850FB66DC}"/>
                </a:ext>
              </a:extLst>
            </p:cNvPr>
            <p:cNvSpPr>
              <a:spLocks noChangeShapeType="1"/>
            </p:cNvSpPr>
            <p:nvPr/>
          </p:nvSpPr>
          <p:spPr bwMode="auto">
            <a:xfrm>
              <a:off x="480" y="2074"/>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8093" name="Group 38">
              <a:extLst>
                <a:ext uri="{FF2B5EF4-FFF2-40B4-BE49-F238E27FC236}">
                  <a16:creationId xmlns:a16="http://schemas.microsoft.com/office/drawing/2014/main" id="{A72A910C-5A2C-5958-6DF3-738C8A6C4D5B}"/>
                </a:ext>
              </a:extLst>
            </p:cNvPr>
            <p:cNvGrpSpPr>
              <a:grpSpLocks/>
            </p:cNvGrpSpPr>
            <p:nvPr/>
          </p:nvGrpSpPr>
          <p:grpSpPr bwMode="auto">
            <a:xfrm flipH="1">
              <a:off x="2263" y="1712"/>
              <a:ext cx="69" cy="261"/>
              <a:chOff x="3454" y="2018"/>
              <a:chExt cx="96" cy="328"/>
            </a:xfrm>
          </p:grpSpPr>
          <p:sp>
            <p:nvSpPr>
              <p:cNvPr id="88094" name="Line 39">
                <a:extLst>
                  <a:ext uri="{FF2B5EF4-FFF2-40B4-BE49-F238E27FC236}">
                    <a16:creationId xmlns:a16="http://schemas.microsoft.com/office/drawing/2014/main" id="{701F63C2-FB0C-092B-6BD0-7AA6F5B4B340}"/>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095" name="Line 40">
                <a:extLst>
                  <a:ext uri="{FF2B5EF4-FFF2-40B4-BE49-F238E27FC236}">
                    <a16:creationId xmlns:a16="http://schemas.microsoft.com/office/drawing/2014/main" id="{C58A2CC4-EBD7-47FC-94E7-F6DE7B321058}"/>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096" name="Line 41">
              <a:extLst>
                <a:ext uri="{FF2B5EF4-FFF2-40B4-BE49-F238E27FC236}">
                  <a16:creationId xmlns:a16="http://schemas.microsoft.com/office/drawing/2014/main" id="{D296185F-52B3-D0BC-3B01-96F1FE86DC82}"/>
                </a:ext>
              </a:extLst>
            </p:cNvPr>
            <p:cNvSpPr>
              <a:spLocks noChangeShapeType="1"/>
            </p:cNvSpPr>
            <p:nvPr/>
          </p:nvSpPr>
          <p:spPr bwMode="auto">
            <a:xfrm flipH="1" flipV="1">
              <a:off x="2328" y="1828"/>
              <a:ext cx="295" cy="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097" name="Line 42">
              <a:extLst>
                <a:ext uri="{FF2B5EF4-FFF2-40B4-BE49-F238E27FC236}">
                  <a16:creationId xmlns:a16="http://schemas.microsoft.com/office/drawing/2014/main" id="{206AF243-EF8A-4ACA-9B22-E3111F234937}"/>
                </a:ext>
              </a:extLst>
            </p:cNvPr>
            <p:cNvSpPr>
              <a:spLocks noChangeShapeType="1"/>
            </p:cNvSpPr>
            <p:nvPr/>
          </p:nvSpPr>
          <p:spPr bwMode="auto">
            <a:xfrm>
              <a:off x="1809" y="1835"/>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098" name="Text Box 43">
              <a:extLst>
                <a:ext uri="{FF2B5EF4-FFF2-40B4-BE49-F238E27FC236}">
                  <a16:creationId xmlns:a16="http://schemas.microsoft.com/office/drawing/2014/main" id="{471C69E4-2632-38D1-7DCD-BBCA3E3FFAB9}"/>
                </a:ext>
              </a:extLst>
            </p:cNvPr>
            <p:cNvSpPr txBox="1">
              <a:spLocks noChangeArrowheads="1"/>
            </p:cNvSpPr>
            <p:nvPr/>
          </p:nvSpPr>
          <p:spPr bwMode="auto">
            <a:xfrm>
              <a:off x="1415" y="1326"/>
              <a:ext cx="35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C</a:t>
              </a:r>
              <a:endParaRPr lang="en-US" altLang="zh-CN" sz="2400" i="0">
                <a:solidFill>
                  <a:schemeClr val="tx1"/>
                </a:solidFill>
              </a:endParaRPr>
            </a:p>
          </p:txBody>
        </p:sp>
        <p:sp>
          <p:nvSpPr>
            <p:cNvPr id="88099" name="Text Box 44">
              <a:extLst>
                <a:ext uri="{FF2B5EF4-FFF2-40B4-BE49-F238E27FC236}">
                  <a16:creationId xmlns:a16="http://schemas.microsoft.com/office/drawing/2014/main" id="{2D04C82D-61D4-EF81-8D0F-3631BB9C0A42}"/>
                </a:ext>
              </a:extLst>
            </p:cNvPr>
            <p:cNvSpPr txBox="1">
              <a:spLocks noChangeArrowheads="1"/>
            </p:cNvSpPr>
            <p:nvPr/>
          </p:nvSpPr>
          <p:spPr bwMode="auto">
            <a:xfrm>
              <a:off x="690" y="1605"/>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1</a:t>
              </a:r>
              <a:endParaRPr lang="en-US" altLang="zh-CN" i="0">
                <a:solidFill>
                  <a:schemeClr val="tx1"/>
                </a:solidFill>
              </a:endParaRPr>
            </a:p>
          </p:txBody>
        </p:sp>
        <p:sp>
          <p:nvSpPr>
            <p:cNvPr id="88100" name="Text Box 45">
              <a:extLst>
                <a:ext uri="{FF2B5EF4-FFF2-40B4-BE49-F238E27FC236}">
                  <a16:creationId xmlns:a16="http://schemas.microsoft.com/office/drawing/2014/main" id="{6CBCF481-2718-F2B9-8D10-153453F6AEC5}"/>
                </a:ext>
              </a:extLst>
            </p:cNvPr>
            <p:cNvSpPr txBox="1">
              <a:spLocks noChangeArrowheads="1"/>
            </p:cNvSpPr>
            <p:nvPr/>
          </p:nvSpPr>
          <p:spPr bwMode="auto">
            <a:xfrm>
              <a:off x="2140" y="1382"/>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C</a:t>
              </a:r>
              <a:r>
                <a:rPr lang="en-US" altLang="zh-CN" b="1" i="0" baseline="-25000">
                  <a:solidFill>
                    <a:schemeClr val="tx1"/>
                  </a:solidFill>
                </a:rPr>
                <a:t>2</a:t>
              </a:r>
              <a:endParaRPr lang="en-US" altLang="zh-CN" i="0">
                <a:solidFill>
                  <a:schemeClr val="tx1"/>
                </a:solidFill>
              </a:endParaRPr>
            </a:p>
          </p:txBody>
        </p:sp>
        <p:grpSp>
          <p:nvGrpSpPr>
            <p:cNvPr id="88101" name="Group 47">
              <a:extLst>
                <a:ext uri="{FF2B5EF4-FFF2-40B4-BE49-F238E27FC236}">
                  <a16:creationId xmlns:a16="http://schemas.microsoft.com/office/drawing/2014/main" id="{8C99D8D8-AA3F-AAD9-2F6B-DF14899C2725}"/>
                </a:ext>
              </a:extLst>
            </p:cNvPr>
            <p:cNvGrpSpPr>
              <a:grpSpLocks/>
            </p:cNvGrpSpPr>
            <p:nvPr/>
          </p:nvGrpSpPr>
          <p:grpSpPr bwMode="auto">
            <a:xfrm>
              <a:off x="1740" y="3150"/>
              <a:ext cx="146" cy="162"/>
              <a:chOff x="2898" y="3684"/>
              <a:chExt cx="204" cy="204"/>
            </a:xfrm>
          </p:grpSpPr>
          <p:sp>
            <p:nvSpPr>
              <p:cNvPr id="88102" name="Line 48">
                <a:extLst>
                  <a:ext uri="{FF2B5EF4-FFF2-40B4-BE49-F238E27FC236}">
                    <a16:creationId xmlns:a16="http://schemas.microsoft.com/office/drawing/2014/main" id="{B5E1D8CC-D2BE-1925-2FF9-50596563F012}"/>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03" name="Line 49">
                <a:extLst>
                  <a:ext uri="{FF2B5EF4-FFF2-40B4-BE49-F238E27FC236}">
                    <a16:creationId xmlns:a16="http://schemas.microsoft.com/office/drawing/2014/main" id="{928DDE36-095B-9D1D-FE15-B328A968E334}"/>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104" name="Oval 50">
              <a:extLst>
                <a:ext uri="{FF2B5EF4-FFF2-40B4-BE49-F238E27FC236}">
                  <a16:creationId xmlns:a16="http://schemas.microsoft.com/office/drawing/2014/main" id="{40B5E8E5-0103-B7B7-4326-3495EA543AFD}"/>
                </a:ext>
              </a:extLst>
            </p:cNvPr>
            <p:cNvSpPr>
              <a:spLocks noChangeArrowheads="1"/>
            </p:cNvSpPr>
            <p:nvPr/>
          </p:nvSpPr>
          <p:spPr bwMode="auto">
            <a:xfrm>
              <a:off x="1796" y="3121"/>
              <a:ext cx="33" cy="3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8105" name="Rectangle 51">
              <a:extLst>
                <a:ext uri="{FF2B5EF4-FFF2-40B4-BE49-F238E27FC236}">
                  <a16:creationId xmlns:a16="http://schemas.microsoft.com/office/drawing/2014/main" id="{B5A305C8-1A7C-16B8-819B-39FA1A4F06C0}"/>
                </a:ext>
              </a:extLst>
            </p:cNvPr>
            <p:cNvSpPr>
              <a:spLocks noChangeArrowheads="1"/>
            </p:cNvSpPr>
            <p:nvPr/>
          </p:nvSpPr>
          <p:spPr bwMode="auto">
            <a:xfrm>
              <a:off x="1140" y="242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8106" name="Text Box 52">
              <a:extLst>
                <a:ext uri="{FF2B5EF4-FFF2-40B4-BE49-F238E27FC236}">
                  <a16:creationId xmlns:a16="http://schemas.microsoft.com/office/drawing/2014/main" id="{FBE07D7B-EE8A-7BDC-700A-25C5A561BA14}"/>
                </a:ext>
              </a:extLst>
            </p:cNvPr>
            <p:cNvSpPr txBox="1">
              <a:spLocks noChangeArrowheads="1"/>
            </p:cNvSpPr>
            <p:nvPr/>
          </p:nvSpPr>
          <p:spPr bwMode="auto">
            <a:xfrm>
              <a:off x="761" y="2382"/>
              <a:ext cx="42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rPr>
                <a:t>R</a:t>
              </a:r>
              <a:r>
                <a:rPr lang="en-US" altLang="zh-CN" sz="2400" b="1" i="0" baseline="-25000">
                  <a:solidFill>
                    <a:schemeClr val="tx1"/>
                  </a:solidFill>
                </a:rPr>
                <a:t>B2</a:t>
              </a:r>
              <a:endParaRPr lang="en-US" altLang="zh-CN" sz="2400" i="0">
                <a:solidFill>
                  <a:schemeClr val="tx1"/>
                </a:solidFill>
              </a:endParaRPr>
            </a:p>
          </p:txBody>
        </p:sp>
        <p:sp>
          <p:nvSpPr>
            <p:cNvPr id="88107" name="Rectangle 53">
              <a:extLst>
                <a:ext uri="{FF2B5EF4-FFF2-40B4-BE49-F238E27FC236}">
                  <a16:creationId xmlns:a16="http://schemas.microsoft.com/office/drawing/2014/main" id="{FEA28F98-9BBA-C86C-B91A-CCDC0E376728}"/>
                </a:ext>
              </a:extLst>
            </p:cNvPr>
            <p:cNvSpPr>
              <a:spLocks noChangeArrowheads="1"/>
            </p:cNvSpPr>
            <p:nvPr/>
          </p:nvSpPr>
          <p:spPr bwMode="auto">
            <a:xfrm>
              <a:off x="1766" y="2490"/>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8108" name="Line 58">
              <a:extLst>
                <a:ext uri="{FF2B5EF4-FFF2-40B4-BE49-F238E27FC236}">
                  <a16:creationId xmlns:a16="http://schemas.microsoft.com/office/drawing/2014/main" id="{AFE9FB8E-AD29-064D-9913-8126F95C8F59}"/>
                </a:ext>
              </a:extLst>
            </p:cNvPr>
            <p:cNvSpPr>
              <a:spLocks noChangeShapeType="1"/>
            </p:cNvSpPr>
            <p:nvPr/>
          </p:nvSpPr>
          <p:spPr bwMode="auto">
            <a:xfrm flipH="1">
              <a:off x="2610" y="1845"/>
              <a:ext cx="0"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09" name="Rectangle 59">
              <a:extLst>
                <a:ext uri="{FF2B5EF4-FFF2-40B4-BE49-F238E27FC236}">
                  <a16:creationId xmlns:a16="http://schemas.microsoft.com/office/drawing/2014/main" id="{26478007-D1C3-356A-5650-84132FF3D6E4}"/>
                </a:ext>
              </a:extLst>
            </p:cNvPr>
            <p:cNvSpPr>
              <a:spLocks noChangeArrowheads="1"/>
            </p:cNvSpPr>
            <p:nvPr/>
          </p:nvSpPr>
          <p:spPr bwMode="auto">
            <a:xfrm>
              <a:off x="2563" y="2325"/>
              <a:ext cx="93" cy="32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8110" name="Line 60">
              <a:extLst>
                <a:ext uri="{FF2B5EF4-FFF2-40B4-BE49-F238E27FC236}">
                  <a16:creationId xmlns:a16="http://schemas.microsoft.com/office/drawing/2014/main" id="{82121C56-4E3F-D4E3-62D1-478EF9C6D036}"/>
                </a:ext>
              </a:extLst>
            </p:cNvPr>
            <p:cNvSpPr>
              <a:spLocks noChangeShapeType="1"/>
            </p:cNvSpPr>
            <p:nvPr/>
          </p:nvSpPr>
          <p:spPr bwMode="auto">
            <a:xfrm>
              <a:off x="1813" y="2341"/>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8111" name="Group 61">
              <a:extLst>
                <a:ext uri="{FF2B5EF4-FFF2-40B4-BE49-F238E27FC236}">
                  <a16:creationId xmlns:a16="http://schemas.microsoft.com/office/drawing/2014/main" id="{90E429E8-03C3-E57C-E043-2139E5D3639F}"/>
                </a:ext>
              </a:extLst>
            </p:cNvPr>
            <p:cNvGrpSpPr>
              <a:grpSpLocks/>
            </p:cNvGrpSpPr>
            <p:nvPr/>
          </p:nvGrpSpPr>
          <p:grpSpPr bwMode="auto">
            <a:xfrm>
              <a:off x="1985" y="2580"/>
              <a:ext cx="196" cy="76"/>
              <a:chOff x="2460" y="2076"/>
              <a:chExt cx="276" cy="96"/>
            </a:xfrm>
          </p:grpSpPr>
          <p:sp>
            <p:nvSpPr>
              <p:cNvPr id="88112" name="Line 62">
                <a:extLst>
                  <a:ext uri="{FF2B5EF4-FFF2-40B4-BE49-F238E27FC236}">
                    <a16:creationId xmlns:a16="http://schemas.microsoft.com/office/drawing/2014/main" id="{4EB9614C-DE8F-2C12-9E97-F41015460A45}"/>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13" name="Line 63">
                <a:extLst>
                  <a:ext uri="{FF2B5EF4-FFF2-40B4-BE49-F238E27FC236}">
                    <a16:creationId xmlns:a16="http://schemas.microsoft.com/office/drawing/2014/main" id="{F940A588-600A-706B-0575-EFBD7C51E216}"/>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114" name="Line 64">
              <a:extLst>
                <a:ext uri="{FF2B5EF4-FFF2-40B4-BE49-F238E27FC236}">
                  <a16:creationId xmlns:a16="http://schemas.microsoft.com/office/drawing/2014/main" id="{D1770712-2057-FF46-CBCA-A5B05EA2BB2D}"/>
                </a:ext>
              </a:extLst>
            </p:cNvPr>
            <p:cNvSpPr>
              <a:spLocks noChangeShapeType="1"/>
            </p:cNvSpPr>
            <p:nvPr/>
          </p:nvSpPr>
          <p:spPr bwMode="auto">
            <a:xfrm>
              <a:off x="2079" y="2331"/>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15" name="Line 65">
              <a:extLst>
                <a:ext uri="{FF2B5EF4-FFF2-40B4-BE49-F238E27FC236}">
                  <a16:creationId xmlns:a16="http://schemas.microsoft.com/office/drawing/2014/main" id="{34300987-6E21-B2E2-BF56-64F6E080D74C}"/>
                </a:ext>
              </a:extLst>
            </p:cNvPr>
            <p:cNvSpPr>
              <a:spLocks noChangeShapeType="1"/>
            </p:cNvSpPr>
            <p:nvPr/>
          </p:nvSpPr>
          <p:spPr bwMode="auto">
            <a:xfrm>
              <a:off x="2079" y="2656"/>
              <a:ext cx="0" cy="5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16" name="Text Box 66">
              <a:extLst>
                <a:ext uri="{FF2B5EF4-FFF2-40B4-BE49-F238E27FC236}">
                  <a16:creationId xmlns:a16="http://schemas.microsoft.com/office/drawing/2014/main" id="{444AF5A3-6A89-1EA6-506C-E8EAF0F1E97D}"/>
                </a:ext>
              </a:extLst>
            </p:cNvPr>
            <p:cNvSpPr txBox="1">
              <a:spLocks noChangeArrowheads="1"/>
            </p:cNvSpPr>
            <p:nvPr/>
          </p:nvSpPr>
          <p:spPr bwMode="auto">
            <a:xfrm>
              <a:off x="2130" y="2517"/>
              <a:ext cx="38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chemeClr val="tx1"/>
                  </a:solidFill>
                </a:rPr>
                <a:t>C</a:t>
              </a:r>
              <a:r>
                <a:rPr lang="en-US" altLang="zh-CN" sz="2400" b="1" i="0" baseline="-25000">
                  <a:solidFill>
                    <a:schemeClr val="tx1"/>
                  </a:solidFill>
                </a:rPr>
                <a:t>E</a:t>
              </a:r>
              <a:endParaRPr lang="en-US" altLang="zh-CN" sz="2400" b="1" i="0">
                <a:solidFill>
                  <a:schemeClr val="tx1"/>
                </a:solidFill>
              </a:endParaRPr>
            </a:p>
          </p:txBody>
        </p:sp>
        <p:sp>
          <p:nvSpPr>
            <p:cNvPr id="88117" name="Text Box 67">
              <a:extLst>
                <a:ext uri="{FF2B5EF4-FFF2-40B4-BE49-F238E27FC236}">
                  <a16:creationId xmlns:a16="http://schemas.microsoft.com/office/drawing/2014/main" id="{B38208A3-AADD-A80B-8C78-20E4F2AEF5E0}"/>
                </a:ext>
              </a:extLst>
            </p:cNvPr>
            <p:cNvSpPr txBox="1">
              <a:spLocks noChangeArrowheads="1"/>
            </p:cNvSpPr>
            <p:nvPr/>
          </p:nvSpPr>
          <p:spPr bwMode="auto">
            <a:xfrm>
              <a:off x="1438" y="2478"/>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E</a:t>
              </a:r>
              <a:endParaRPr lang="en-US" altLang="zh-CN" sz="2400" b="1" i="0">
                <a:solidFill>
                  <a:schemeClr val="tx1"/>
                </a:solidFill>
              </a:endParaRPr>
            </a:p>
          </p:txBody>
        </p:sp>
        <p:sp>
          <p:nvSpPr>
            <p:cNvPr id="88118" name="Text Box 68">
              <a:extLst>
                <a:ext uri="{FF2B5EF4-FFF2-40B4-BE49-F238E27FC236}">
                  <a16:creationId xmlns:a16="http://schemas.microsoft.com/office/drawing/2014/main" id="{C0491F3C-2E8D-1C4A-0D99-E2B84CD7AEA8}"/>
                </a:ext>
              </a:extLst>
            </p:cNvPr>
            <p:cNvSpPr txBox="1">
              <a:spLocks noChangeArrowheads="1"/>
            </p:cNvSpPr>
            <p:nvPr/>
          </p:nvSpPr>
          <p:spPr bwMode="auto">
            <a:xfrm>
              <a:off x="2257" y="2238"/>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L</a:t>
              </a:r>
              <a:endParaRPr lang="en-US" altLang="zh-CN" i="0">
                <a:solidFill>
                  <a:schemeClr val="tx1"/>
                </a:solidFill>
              </a:endParaRPr>
            </a:p>
          </p:txBody>
        </p:sp>
        <p:sp>
          <p:nvSpPr>
            <p:cNvPr id="88119" name="Rectangle 76">
              <a:extLst>
                <a:ext uri="{FF2B5EF4-FFF2-40B4-BE49-F238E27FC236}">
                  <a16:creationId xmlns:a16="http://schemas.microsoft.com/office/drawing/2014/main" id="{E9A5D380-EB1B-3C20-1EAA-8225D348D8FF}"/>
                </a:ext>
              </a:extLst>
            </p:cNvPr>
            <p:cNvSpPr>
              <a:spLocks noChangeArrowheads="1"/>
            </p:cNvSpPr>
            <p:nvPr/>
          </p:nvSpPr>
          <p:spPr bwMode="auto">
            <a:xfrm>
              <a:off x="878" y="185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8120" name="Rectangle 77">
              <a:extLst>
                <a:ext uri="{FF2B5EF4-FFF2-40B4-BE49-F238E27FC236}">
                  <a16:creationId xmlns:a16="http://schemas.microsoft.com/office/drawing/2014/main" id="{5F89952A-9B76-7FC3-1E09-B3E3C2BC8ED5}"/>
                </a:ext>
              </a:extLst>
            </p:cNvPr>
            <p:cNvSpPr>
              <a:spLocks noChangeArrowheads="1"/>
            </p:cNvSpPr>
            <p:nvPr/>
          </p:nvSpPr>
          <p:spPr bwMode="auto">
            <a:xfrm>
              <a:off x="2046" y="1567"/>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8121" name="Rectangle 78">
              <a:extLst>
                <a:ext uri="{FF2B5EF4-FFF2-40B4-BE49-F238E27FC236}">
                  <a16:creationId xmlns:a16="http://schemas.microsoft.com/office/drawing/2014/main" id="{24F2BAD4-C423-F72F-CA65-57DF03430364}"/>
                </a:ext>
              </a:extLst>
            </p:cNvPr>
            <p:cNvSpPr>
              <a:spLocks noChangeArrowheads="1"/>
            </p:cNvSpPr>
            <p:nvPr/>
          </p:nvSpPr>
          <p:spPr bwMode="auto">
            <a:xfrm>
              <a:off x="2030" y="2296"/>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8122" name="Text Box 79">
              <a:extLst>
                <a:ext uri="{FF2B5EF4-FFF2-40B4-BE49-F238E27FC236}">
                  <a16:creationId xmlns:a16="http://schemas.microsoft.com/office/drawing/2014/main" id="{DA66AE62-9EF2-87F0-786E-1060B3894506}"/>
                </a:ext>
              </a:extLst>
            </p:cNvPr>
            <p:cNvSpPr txBox="1">
              <a:spLocks noChangeArrowheads="1"/>
            </p:cNvSpPr>
            <p:nvPr/>
          </p:nvSpPr>
          <p:spPr bwMode="auto">
            <a:xfrm>
              <a:off x="2418" y="1077"/>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sz="2400" b="1" i="0" baseline="-25000">
                  <a:solidFill>
                    <a:srgbClr val="FF0000"/>
                  </a:solidFill>
                </a:rPr>
                <a:t>CC</a:t>
              </a:r>
              <a:endParaRPr lang="en-US" altLang="zh-CN" sz="2400" i="0">
                <a:solidFill>
                  <a:srgbClr val="FF0000"/>
                </a:solidFill>
              </a:endParaRPr>
            </a:p>
          </p:txBody>
        </p:sp>
        <p:sp>
          <p:nvSpPr>
            <p:cNvPr id="88123" name="Text Box 80">
              <a:extLst>
                <a:ext uri="{FF2B5EF4-FFF2-40B4-BE49-F238E27FC236}">
                  <a16:creationId xmlns:a16="http://schemas.microsoft.com/office/drawing/2014/main" id="{05596635-EA10-8FD0-0777-2C4780FE0CF6}"/>
                </a:ext>
              </a:extLst>
            </p:cNvPr>
            <p:cNvSpPr txBox="1">
              <a:spLocks noChangeArrowheads="1"/>
            </p:cNvSpPr>
            <p:nvPr/>
          </p:nvSpPr>
          <p:spPr bwMode="auto">
            <a:xfrm>
              <a:off x="528" y="2427"/>
              <a:ext cx="29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i</a:t>
              </a:r>
              <a:endParaRPr lang="en-US" altLang="zh-CN" b="1" i="0">
                <a:solidFill>
                  <a:srgbClr val="FF0000"/>
                </a:solidFill>
              </a:endParaRPr>
            </a:p>
          </p:txBody>
        </p:sp>
        <p:sp>
          <p:nvSpPr>
            <p:cNvPr id="88124" name="Text Box 81">
              <a:extLst>
                <a:ext uri="{FF2B5EF4-FFF2-40B4-BE49-F238E27FC236}">
                  <a16:creationId xmlns:a16="http://schemas.microsoft.com/office/drawing/2014/main" id="{5B71AB80-626D-C2AD-04C9-3A5639B48565}"/>
                </a:ext>
              </a:extLst>
            </p:cNvPr>
            <p:cNvSpPr txBox="1">
              <a:spLocks noChangeArrowheads="1"/>
            </p:cNvSpPr>
            <p:nvPr/>
          </p:nvSpPr>
          <p:spPr bwMode="auto">
            <a:xfrm>
              <a:off x="2676" y="2286"/>
              <a:ext cx="34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u</a:t>
              </a:r>
              <a:r>
                <a:rPr lang="en-US" altLang="zh-CN" b="1" i="0" baseline="-25000">
                  <a:solidFill>
                    <a:srgbClr val="FF0000"/>
                  </a:solidFill>
                </a:rPr>
                <a:t>o</a:t>
              </a:r>
              <a:endParaRPr lang="en-US" altLang="zh-CN" b="1" i="0">
                <a:solidFill>
                  <a:srgbClr val="FF0000"/>
                </a:solidFill>
              </a:endParaRPr>
            </a:p>
          </p:txBody>
        </p:sp>
        <p:sp>
          <p:nvSpPr>
            <p:cNvPr id="88125" name="Rectangle 82" descr="新闻纸">
              <a:extLst>
                <a:ext uri="{FF2B5EF4-FFF2-40B4-BE49-F238E27FC236}">
                  <a16:creationId xmlns:a16="http://schemas.microsoft.com/office/drawing/2014/main" id="{119B91FD-93DE-3956-A81D-DEA13C3DE45F}"/>
                </a:ext>
              </a:extLst>
            </p:cNvPr>
            <p:cNvSpPr>
              <a:spLocks noChangeArrowheads="1"/>
            </p:cNvSpPr>
            <p:nvPr/>
          </p:nvSpPr>
          <p:spPr bwMode="auto">
            <a:xfrm>
              <a:off x="2736" y="1941"/>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8126" name="Rectangle 83" descr="新闻纸">
              <a:extLst>
                <a:ext uri="{FF2B5EF4-FFF2-40B4-BE49-F238E27FC236}">
                  <a16:creationId xmlns:a16="http://schemas.microsoft.com/office/drawing/2014/main" id="{075FA179-8BEF-E93A-F006-2638CF27BB18}"/>
                </a:ext>
              </a:extLst>
            </p:cNvPr>
            <p:cNvSpPr>
              <a:spLocks noChangeArrowheads="1"/>
            </p:cNvSpPr>
            <p:nvPr/>
          </p:nvSpPr>
          <p:spPr bwMode="auto">
            <a:xfrm>
              <a:off x="576" y="2064"/>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88127" name="Rectangle 84" descr="新闻纸">
              <a:extLst>
                <a:ext uri="{FF2B5EF4-FFF2-40B4-BE49-F238E27FC236}">
                  <a16:creationId xmlns:a16="http://schemas.microsoft.com/office/drawing/2014/main" id="{C936882C-9099-A912-39F3-B6C2AA619D64}"/>
                </a:ext>
              </a:extLst>
            </p:cNvPr>
            <p:cNvSpPr>
              <a:spLocks noChangeArrowheads="1"/>
            </p:cNvSpPr>
            <p:nvPr/>
          </p:nvSpPr>
          <p:spPr bwMode="auto">
            <a:xfrm>
              <a:off x="2737" y="2686"/>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8128" name="Rectangle 85" descr="新闻纸">
              <a:extLst>
                <a:ext uri="{FF2B5EF4-FFF2-40B4-BE49-F238E27FC236}">
                  <a16:creationId xmlns:a16="http://schemas.microsoft.com/office/drawing/2014/main" id="{3D7A33EB-7C39-888F-D8DB-DED1EFC091F1}"/>
                </a:ext>
              </a:extLst>
            </p:cNvPr>
            <p:cNvSpPr>
              <a:spLocks noChangeArrowheads="1"/>
            </p:cNvSpPr>
            <p:nvPr/>
          </p:nvSpPr>
          <p:spPr bwMode="auto">
            <a:xfrm>
              <a:off x="576" y="2889"/>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8129" name="Line 93">
              <a:extLst>
                <a:ext uri="{FF2B5EF4-FFF2-40B4-BE49-F238E27FC236}">
                  <a16:creationId xmlns:a16="http://schemas.microsoft.com/office/drawing/2014/main" id="{332A9C84-692F-A79F-4B76-BADF8A4A01C1}"/>
                </a:ext>
              </a:extLst>
            </p:cNvPr>
            <p:cNvSpPr>
              <a:spLocks noChangeShapeType="1"/>
            </p:cNvSpPr>
            <p:nvPr/>
          </p:nvSpPr>
          <p:spPr bwMode="auto">
            <a:xfrm>
              <a:off x="2610" y="2661"/>
              <a:ext cx="0" cy="49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30" name="Line 94">
              <a:extLst>
                <a:ext uri="{FF2B5EF4-FFF2-40B4-BE49-F238E27FC236}">
                  <a16:creationId xmlns:a16="http://schemas.microsoft.com/office/drawing/2014/main" id="{C79D9547-AF31-B21A-4F3C-CB1444B91A23}"/>
                </a:ext>
              </a:extLst>
            </p:cNvPr>
            <p:cNvSpPr>
              <a:spLocks noChangeShapeType="1"/>
            </p:cNvSpPr>
            <p:nvPr/>
          </p:nvSpPr>
          <p:spPr bwMode="auto">
            <a:xfrm>
              <a:off x="1182" y="2757"/>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31" name="Rectangle 97">
              <a:extLst>
                <a:ext uri="{FF2B5EF4-FFF2-40B4-BE49-F238E27FC236}">
                  <a16:creationId xmlns:a16="http://schemas.microsoft.com/office/drawing/2014/main" id="{8064A2F7-DE60-8CC2-A171-0AD78C3F711E}"/>
                </a:ext>
              </a:extLst>
            </p:cNvPr>
            <p:cNvSpPr>
              <a:spLocks noChangeArrowheads="1"/>
            </p:cNvSpPr>
            <p:nvPr/>
          </p:nvSpPr>
          <p:spPr bwMode="auto">
            <a:xfrm>
              <a:off x="432" y="2267"/>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8132" name="Oval 98">
              <a:extLst>
                <a:ext uri="{FF2B5EF4-FFF2-40B4-BE49-F238E27FC236}">
                  <a16:creationId xmlns:a16="http://schemas.microsoft.com/office/drawing/2014/main" id="{F1D70031-037A-DBB5-8E8A-9E117BF99F0C}"/>
                </a:ext>
              </a:extLst>
            </p:cNvPr>
            <p:cNvSpPr>
              <a:spLocks noChangeArrowheads="1"/>
            </p:cNvSpPr>
            <p:nvPr/>
          </p:nvSpPr>
          <p:spPr bwMode="auto">
            <a:xfrm>
              <a:off x="384" y="2784"/>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8133" name="Line 100">
              <a:extLst>
                <a:ext uri="{FF2B5EF4-FFF2-40B4-BE49-F238E27FC236}">
                  <a16:creationId xmlns:a16="http://schemas.microsoft.com/office/drawing/2014/main" id="{5D2BA8E7-6248-089E-2851-E3F483BC2646}"/>
                </a:ext>
              </a:extLst>
            </p:cNvPr>
            <p:cNvSpPr>
              <a:spLocks noChangeShapeType="1"/>
            </p:cNvSpPr>
            <p:nvPr/>
          </p:nvSpPr>
          <p:spPr bwMode="auto">
            <a:xfrm flipV="1">
              <a:off x="480" y="206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34" name="Line 101">
              <a:extLst>
                <a:ext uri="{FF2B5EF4-FFF2-40B4-BE49-F238E27FC236}">
                  <a16:creationId xmlns:a16="http://schemas.microsoft.com/office/drawing/2014/main" id="{0BDE1C41-637A-F113-27F1-37637B1ADE48}"/>
                </a:ext>
              </a:extLst>
            </p:cNvPr>
            <p:cNvSpPr>
              <a:spLocks noChangeShapeType="1"/>
            </p:cNvSpPr>
            <p:nvPr/>
          </p:nvSpPr>
          <p:spPr bwMode="auto">
            <a:xfrm>
              <a:off x="480" y="2592"/>
              <a:ext cx="0" cy="5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35" name="Text Box 102">
              <a:extLst>
                <a:ext uri="{FF2B5EF4-FFF2-40B4-BE49-F238E27FC236}">
                  <a16:creationId xmlns:a16="http://schemas.microsoft.com/office/drawing/2014/main" id="{5769267E-347C-D5A0-EA83-C94684B81C31}"/>
                </a:ext>
              </a:extLst>
            </p:cNvPr>
            <p:cNvSpPr txBox="1">
              <a:spLocks noChangeArrowheads="1"/>
            </p:cNvSpPr>
            <p:nvPr/>
          </p:nvSpPr>
          <p:spPr bwMode="auto">
            <a:xfrm>
              <a:off x="103" y="2208"/>
              <a:ext cx="33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S</a:t>
              </a:r>
              <a:endParaRPr lang="en-US" altLang="zh-CN" sz="2400" i="0">
                <a:solidFill>
                  <a:schemeClr val="tx1"/>
                </a:solidFill>
              </a:endParaRPr>
            </a:p>
          </p:txBody>
        </p:sp>
        <p:sp>
          <p:nvSpPr>
            <p:cNvPr id="88136" name="Text Box 103">
              <a:extLst>
                <a:ext uri="{FF2B5EF4-FFF2-40B4-BE49-F238E27FC236}">
                  <a16:creationId xmlns:a16="http://schemas.microsoft.com/office/drawing/2014/main" id="{0E1B41A5-9C5D-3B32-7FDB-0B95AC320354}"/>
                </a:ext>
              </a:extLst>
            </p:cNvPr>
            <p:cNvSpPr txBox="1">
              <a:spLocks noChangeArrowheads="1"/>
            </p:cNvSpPr>
            <p:nvPr/>
          </p:nvSpPr>
          <p:spPr bwMode="auto">
            <a:xfrm>
              <a:off x="48" y="2688"/>
              <a:ext cx="40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rPr>
                <a:t>e</a:t>
              </a:r>
              <a:r>
                <a:rPr lang="en-US" altLang="zh-CN" b="1" i="0" baseline="-25000">
                  <a:solidFill>
                    <a:srgbClr val="FF0000"/>
                  </a:solidFill>
                </a:rPr>
                <a:t>S</a:t>
              </a:r>
              <a:endParaRPr lang="en-US" altLang="zh-CN" b="1" i="0">
                <a:solidFill>
                  <a:srgbClr val="FF0000"/>
                </a:solidFill>
              </a:endParaRPr>
            </a:p>
          </p:txBody>
        </p:sp>
        <p:sp>
          <p:nvSpPr>
            <p:cNvPr id="88137" name="Rectangle 104" descr="新闻纸">
              <a:extLst>
                <a:ext uri="{FF2B5EF4-FFF2-40B4-BE49-F238E27FC236}">
                  <a16:creationId xmlns:a16="http://schemas.microsoft.com/office/drawing/2014/main" id="{CE6A3C99-FD8B-72C6-871C-14FBABABB07A}"/>
                </a:ext>
              </a:extLst>
            </p:cNvPr>
            <p:cNvSpPr>
              <a:spLocks noChangeArrowheads="1"/>
            </p:cNvSpPr>
            <p:nvPr/>
          </p:nvSpPr>
          <p:spPr bwMode="auto">
            <a:xfrm>
              <a:off x="238" y="2553"/>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88138" name="Rectangle 105" descr="新闻纸">
              <a:extLst>
                <a:ext uri="{FF2B5EF4-FFF2-40B4-BE49-F238E27FC236}">
                  <a16:creationId xmlns:a16="http://schemas.microsoft.com/office/drawing/2014/main" id="{E806B4E9-E19D-9F3C-75D2-B8A3BAD005C4}"/>
                </a:ext>
              </a:extLst>
            </p:cNvPr>
            <p:cNvSpPr>
              <a:spLocks noChangeArrowheads="1"/>
            </p:cNvSpPr>
            <p:nvPr/>
          </p:nvSpPr>
          <p:spPr bwMode="auto">
            <a:xfrm>
              <a:off x="231" y="2880"/>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8139" name="Oval 54">
              <a:extLst>
                <a:ext uri="{FF2B5EF4-FFF2-40B4-BE49-F238E27FC236}">
                  <a16:creationId xmlns:a16="http://schemas.microsoft.com/office/drawing/2014/main" id="{8FA7C081-9453-208D-69DC-3B4FFB8B57B9}"/>
                </a:ext>
              </a:extLst>
            </p:cNvPr>
            <p:cNvSpPr>
              <a:spLocks noChangeArrowheads="1"/>
            </p:cNvSpPr>
            <p:nvPr/>
          </p:nvSpPr>
          <p:spPr bwMode="auto">
            <a:xfrm>
              <a:off x="1156" y="2047"/>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grpSp>
        <p:nvGrpSpPr>
          <p:cNvPr id="88140" name="Group 76">
            <a:extLst>
              <a:ext uri="{FF2B5EF4-FFF2-40B4-BE49-F238E27FC236}">
                <a16:creationId xmlns:a16="http://schemas.microsoft.com/office/drawing/2014/main" id="{710AD67E-4470-C5C5-37D1-2F9E358BF0DA}"/>
              </a:ext>
            </a:extLst>
          </p:cNvPr>
          <p:cNvGrpSpPr>
            <a:grpSpLocks/>
          </p:cNvGrpSpPr>
          <p:nvPr/>
        </p:nvGrpSpPr>
        <p:grpSpPr bwMode="auto">
          <a:xfrm>
            <a:off x="4391025" y="1285875"/>
            <a:ext cx="4724400" cy="2949575"/>
            <a:chOff x="489" y="760"/>
            <a:chExt cx="2976" cy="1858"/>
          </a:xfrm>
        </p:grpSpPr>
        <p:sp>
          <p:nvSpPr>
            <p:cNvPr id="88141" name="Text Box 17">
              <a:extLst>
                <a:ext uri="{FF2B5EF4-FFF2-40B4-BE49-F238E27FC236}">
                  <a16:creationId xmlns:a16="http://schemas.microsoft.com/office/drawing/2014/main" id="{C4D41285-1386-53BF-861B-68EF5AECCCAD}"/>
                </a:ext>
              </a:extLst>
            </p:cNvPr>
            <p:cNvSpPr txBox="1">
              <a:spLocks noChangeArrowheads="1"/>
            </p:cNvSpPr>
            <p:nvPr/>
          </p:nvSpPr>
          <p:spPr bwMode="auto">
            <a:xfrm>
              <a:off x="2476" y="839"/>
              <a:ext cx="68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CC</a:t>
              </a:r>
              <a:endParaRPr lang="en-US" altLang="zh-CN" b="1" i="0">
                <a:solidFill>
                  <a:srgbClr val="FF0000"/>
                </a:solidFill>
                <a:ea typeface="楷体_GB2312" pitchFamily="49" charset="-122"/>
              </a:endParaRPr>
            </a:p>
          </p:txBody>
        </p:sp>
        <p:sp>
          <p:nvSpPr>
            <p:cNvPr id="88142" name="Text Box 18">
              <a:extLst>
                <a:ext uri="{FF2B5EF4-FFF2-40B4-BE49-F238E27FC236}">
                  <a16:creationId xmlns:a16="http://schemas.microsoft.com/office/drawing/2014/main" id="{5B613D36-F1B4-C514-E40E-CFA9ED40973B}"/>
                </a:ext>
              </a:extLst>
            </p:cNvPr>
            <p:cNvSpPr txBox="1">
              <a:spLocks noChangeArrowheads="1"/>
            </p:cNvSpPr>
            <p:nvPr/>
          </p:nvSpPr>
          <p:spPr bwMode="auto">
            <a:xfrm>
              <a:off x="1086" y="983"/>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B</a:t>
              </a:r>
              <a:endParaRPr lang="en-US" altLang="zh-CN" b="1" i="0">
                <a:solidFill>
                  <a:schemeClr val="tx1"/>
                </a:solidFill>
                <a:ea typeface="楷体_GB2312" pitchFamily="49" charset="-122"/>
              </a:endParaRPr>
            </a:p>
          </p:txBody>
        </p:sp>
        <p:sp>
          <p:nvSpPr>
            <p:cNvPr id="88143" name="Line 19">
              <a:extLst>
                <a:ext uri="{FF2B5EF4-FFF2-40B4-BE49-F238E27FC236}">
                  <a16:creationId xmlns:a16="http://schemas.microsoft.com/office/drawing/2014/main" id="{A397DCC5-2924-076F-5340-073DA899E819}"/>
                </a:ext>
              </a:extLst>
            </p:cNvPr>
            <p:cNvSpPr>
              <a:spLocks noChangeShapeType="1"/>
            </p:cNvSpPr>
            <p:nvPr/>
          </p:nvSpPr>
          <p:spPr bwMode="auto">
            <a:xfrm>
              <a:off x="1490" y="1320"/>
              <a:ext cx="0" cy="34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44" name="Line 20">
              <a:extLst>
                <a:ext uri="{FF2B5EF4-FFF2-40B4-BE49-F238E27FC236}">
                  <a16:creationId xmlns:a16="http://schemas.microsoft.com/office/drawing/2014/main" id="{5532A8BE-8933-ECB3-D929-8CC2D5E7066C}"/>
                </a:ext>
              </a:extLst>
            </p:cNvPr>
            <p:cNvSpPr>
              <a:spLocks noChangeShapeType="1"/>
            </p:cNvSpPr>
            <p:nvPr/>
          </p:nvSpPr>
          <p:spPr bwMode="auto">
            <a:xfrm flipH="1" flipV="1">
              <a:off x="1490" y="778"/>
              <a:ext cx="0" cy="26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45" name="Rectangle 21">
              <a:extLst>
                <a:ext uri="{FF2B5EF4-FFF2-40B4-BE49-F238E27FC236}">
                  <a16:creationId xmlns:a16="http://schemas.microsoft.com/office/drawing/2014/main" id="{7EBF7956-4134-FA1F-5D97-EC2472AC8748}"/>
                </a:ext>
              </a:extLst>
            </p:cNvPr>
            <p:cNvSpPr>
              <a:spLocks noChangeArrowheads="1"/>
            </p:cNvSpPr>
            <p:nvPr/>
          </p:nvSpPr>
          <p:spPr bwMode="auto">
            <a:xfrm>
              <a:off x="1442" y="1046"/>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8146" name="Line 22">
              <a:extLst>
                <a:ext uri="{FF2B5EF4-FFF2-40B4-BE49-F238E27FC236}">
                  <a16:creationId xmlns:a16="http://schemas.microsoft.com/office/drawing/2014/main" id="{425FF22F-2507-2B37-0554-324D6A1A48FC}"/>
                </a:ext>
              </a:extLst>
            </p:cNvPr>
            <p:cNvSpPr>
              <a:spLocks noChangeShapeType="1"/>
            </p:cNvSpPr>
            <p:nvPr/>
          </p:nvSpPr>
          <p:spPr bwMode="auto">
            <a:xfrm flipV="1">
              <a:off x="2106" y="766"/>
              <a:ext cx="0" cy="22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147" name="Line 24">
              <a:extLst>
                <a:ext uri="{FF2B5EF4-FFF2-40B4-BE49-F238E27FC236}">
                  <a16:creationId xmlns:a16="http://schemas.microsoft.com/office/drawing/2014/main" id="{B06943F6-1072-25D4-67EF-9E745E7070A9}"/>
                </a:ext>
              </a:extLst>
            </p:cNvPr>
            <p:cNvSpPr>
              <a:spLocks noChangeShapeType="1"/>
            </p:cNvSpPr>
            <p:nvPr/>
          </p:nvSpPr>
          <p:spPr bwMode="auto">
            <a:xfrm>
              <a:off x="1956" y="1539"/>
              <a:ext cx="0" cy="23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148" name="Line 25">
              <a:extLst>
                <a:ext uri="{FF2B5EF4-FFF2-40B4-BE49-F238E27FC236}">
                  <a16:creationId xmlns:a16="http://schemas.microsoft.com/office/drawing/2014/main" id="{22C7476F-36FB-FAF0-5470-0A856BE75F63}"/>
                </a:ext>
              </a:extLst>
            </p:cNvPr>
            <p:cNvSpPr>
              <a:spLocks noChangeShapeType="1"/>
            </p:cNvSpPr>
            <p:nvPr/>
          </p:nvSpPr>
          <p:spPr bwMode="auto">
            <a:xfrm>
              <a:off x="1956" y="1654"/>
              <a:ext cx="158" cy="123"/>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88149" name="Line 26">
              <a:extLst>
                <a:ext uri="{FF2B5EF4-FFF2-40B4-BE49-F238E27FC236}">
                  <a16:creationId xmlns:a16="http://schemas.microsoft.com/office/drawing/2014/main" id="{DAEEBD82-6D35-25D2-26E3-7AC72551F5B2}"/>
                </a:ext>
              </a:extLst>
            </p:cNvPr>
            <p:cNvSpPr>
              <a:spLocks noChangeShapeType="1"/>
            </p:cNvSpPr>
            <p:nvPr/>
          </p:nvSpPr>
          <p:spPr bwMode="auto">
            <a:xfrm flipV="1">
              <a:off x="1956" y="1539"/>
              <a:ext cx="158" cy="10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150" name="Line 27">
              <a:extLst>
                <a:ext uri="{FF2B5EF4-FFF2-40B4-BE49-F238E27FC236}">
                  <a16:creationId xmlns:a16="http://schemas.microsoft.com/office/drawing/2014/main" id="{DEC9E680-EAC6-DA05-D93F-61A0F88A6EF4}"/>
                </a:ext>
              </a:extLst>
            </p:cNvPr>
            <p:cNvSpPr>
              <a:spLocks noChangeShapeType="1"/>
            </p:cNvSpPr>
            <p:nvPr/>
          </p:nvSpPr>
          <p:spPr bwMode="auto">
            <a:xfrm>
              <a:off x="2105" y="1277"/>
              <a:ext cx="0" cy="29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151" name="Line 28">
              <a:extLst>
                <a:ext uri="{FF2B5EF4-FFF2-40B4-BE49-F238E27FC236}">
                  <a16:creationId xmlns:a16="http://schemas.microsoft.com/office/drawing/2014/main" id="{EAD922F9-0848-5899-FCDC-2056C53B6B66}"/>
                </a:ext>
              </a:extLst>
            </p:cNvPr>
            <p:cNvSpPr>
              <a:spLocks noChangeShapeType="1"/>
            </p:cNvSpPr>
            <p:nvPr/>
          </p:nvSpPr>
          <p:spPr bwMode="auto">
            <a:xfrm>
              <a:off x="2105" y="1763"/>
              <a:ext cx="0" cy="70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152" name="Line 29">
              <a:extLst>
                <a:ext uri="{FF2B5EF4-FFF2-40B4-BE49-F238E27FC236}">
                  <a16:creationId xmlns:a16="http://schemas.microsoft.com/office/drawing/2014/main" id="{1877E739-1B01-0F6E-8FD8-1FA30CBCC86E}"/>
                </a:ext>
              </a:extLst>
            </p:cNvPr>
            <p:cNvSpPr>
              <a:spLocks noChangeShapeType="1"/>
            </p:cNvSpPr>
            <p:nvPr/>
          </p:nvSpPr>
          <p:spPr bwMode="auto">
            <a:xfrm flipV="1">
              <a:off x="1222" y="1658"/>
              <a:ext cx="768"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153" name="Line 30">
              <a:extLst>
                <a:ext uri="{FF2B5EF4-FFF2-40B4-BE49-F238E27FC236}">
                  <a16:creationId xmlns:a16="http://schemas.microsoft.com/office/drawing/2014/main" id="{E456B475-B3D1-2BA2-49AB-3C5CEF4C8557}"/>
                </a:ext>
              </a:extLst>
            </p:cNvPr>
            <p:cNvSpPr>
              <a:spLocks noChangeShapeType="1"/>
            </p:cNvSpPr>
            <p:nvPr/>
          </p:nvSpPr>
          <p:spPr bwMode="auto">
            <a:xfrm flipV="1">
              <a:off x="894" y="2468"/>
              <a:ext cx="2035"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8154" name="Rectangle 32">
              <a:extLst>
                <a:ext uri="{FF2B5EF4-FFF2-40B4-BE49-F238E27FC236}">
                  <a16:creationId xmlns:a16="http://schemas.microsoft.com/office/drawing/2014/main" id="{1AEF42F9-D73F-B117-1208-EEAFA99C1812}"/>
                </a:ext>
              </a:extLst>
            </p:cNvPr>
            <p:cNvSpPr>
              <a:spLocks noChangeArrowheads="1"/>
            </p:cNvSpPr>
            <p:nvPr/>
          </p:nvSpPr>
          <p:spPr bwMode="auto">
            <a:xfrm>
              <a:off x="2052" y="992"/>
              <a:ext cx="105" cy="27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88155" name="Group 33">
              <a:extLst>
                <a:ext uri="{FF2B5EF4-FFF2-40B4-BE49-F238E27FC236}">
                  <a16:creationId xmlns:a16="http://schemas.microsoft.com/office/drawing/2014/main" id="{0D6D9450-7A9D-4956-08AE-912AB86A09FC}"/>
                </a:ext>
              </a:extLst>
            </p:cNvPr>
            <p:cNvGrpSpPr>
              <a:grpSpLocks/>
            </p:cNvGrpSpPr>
            <p:nvPr/>
          </p:nvGrpSpPr>
          <p:grpSpPr bwMode="auto">
            <a:xfrm flipH="1">
              <a:off x="1155" y="1543"/>
              <a:ext cx="75" cy="219"/>
              <a:chOff x="4047" y="2384"/>
              <a:chExt cx="75" cy="330"/>
            </a:xfrm>
          </p:grpSpPr>
          <p:sp>
            <p:nvSpPr>
              <p:cNvPr id="88156" name="Line 34">
                <a:extLst>
                  <a:ext uri="{FF2B5EF4-FFF2-40B4-BE49-F238E27FC236}">
                    <a16:creationId xmlns:a16="http://schemas.microsoft.com/office/drawing/2014/main" id="{4E0CDD16-3525-733F-04B7-878707A171B3}"/>
                  </a:ext>
                </a:extLst>
              </p:cNvPr>
              <p:cNvSpPr>
                <a:spLocks noChangeShapeType="1"/>
              </p:cNvSpPr>
              <p:nvPr/>
            </p:nvSpPr>
            <p:spPr bwMode="auto">
              <a:xfrm>
                <a:off x="4047" y="2388"/>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57" name="Line 35">
                <a:extLst>
                  <a:ext uri="{FF2B5EF4-FFF2-40B4-BE49-F238E27FC236}">
                    <a16:creationId xmlns:a16="http://schemas.microsoft.com/office/drawing/2014/main" id="{7C776854-31E1-9E1F-B59A-364F0A2CE477}"/>
                  </a:ext>
                </a:extLst>
              </p:cNvPr>
              <p:cNvSpPr>
                <a:spLocks noChangeShapeType="1"/>
              </p:cNvSpPr>
              <p:nvPr/>
            </p:nvSpPr>
            <p:spPr bwMode="auto">
              <a:xfrm>
                <a:off x="4122" y="2384"/>
                <a:ext cx="0" cy="3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158" name="Line 36">
              <a:extLst>
                <a:ext uri="{FF2B5EF4-FFF2-40B4-BE49-F238E27FC236}">
                  <a16:creationId xmlns:a16="http://schemas.microsoft.com/office/drawing/2014/main" id="{7C0C584B-886E-357B-5478-B5958207CEFA}"/>
                </a:ext>
              </a:extLst>
            </p:cNvPr>
            <p:cNvSpPr>
              <a:spLocks noChangeShapeType="1"/>
            </p:cNvSpPr>
            <p:nvPr/>
          </p:nvSpPr>
          <p:spPr bwMode="auto">
            <a:xfrm flipH="1">
              <a:off x="2507" y="1392"/>
              <a:ext cx="422"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59" name="Line 37">
              <a:extLst>
                <a:ext uri="{FF2B5EF4-FFF2-40B4-BE49-F238E27FC236}">
                  <a16:creationId xmlns:a16="http://schemas.microsoft.com/office/drawing/2014/main" id="{BB241AAF-42C0-AF78-556B-2B17133F5624}"/>
                </a:ext>
              </a:extLst>
            </p:cNvPr>
            <p:cNvSpPr>
              <a:spLocks noChangeShapeType="1"/>
            </p:cNvSpPr>
            <p:nvPr/>
          </p:nvSpPr>
          <p:spPr bwMode="auto">
            <a:xfrm flipV="1">
              <a:off x="2101" y="1392"/>
              <a:ext cx="329" cy="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60" name="Text Box 38">
              <a:extLst>
                <a:ext uri="{FF2B5EF4-FFF2-40B4-BE49-F238E27FC236}">
                  <a16:creationId xmlns:a16="http://schemas.microsoft.com/office/drawing/2014/main" id="{49FD354A-BDFC-DBC0-115B-536F21452BC9}"/>
                </a:ext>
              </a:extLst>
            </p:cNvPr>
            <p:cNvSpPr txBox="1">
              <a:spLocks noChangeArrowheads="1"/>
            </p:cNvSpPr>
            <p:nvPr/>
          </p:nvSpPr>
          <p:spPr bwMode="auto">
            <a:xfrm>
              <a:off x="1720" y="976"/>
              <a:ext cx="37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C</a:t>
              </a:r>
              <a:endParaRPr lang="en-US" altLang="zh-CN" b="1" i="0">
                <a:solidFill>
                  <a:schemeClr val="tx1"/>
                </a:solidFill>
                <a:ea typeface="楷体_GB2312" pitchFamily="49" charset="-122"/>
              </a:endParaRPr>
            </a:p>
          </p:txBody>
        </p:sp>
        <p:sp>
          <p:nvSpPr>
            <p:cNvPr id="88161" name="Text Box 39">
              <a:extLst>
                <a:ext uri="{FF2B5EF4-FFF2-40B4-BE49-F238E27FC236}">
                  <a16:creationId xmlns:a16="http://schemas.microsoft.com/office/drawing/2014/main" id="{221E486E-B5E5-C331-3C5C-7C6D4B598C1B}"/>
                </a:ext>
              </a:extLst>
            </p:cNvPr>
            <p:cNvSpPr txBox="1">
              <a:spLocks noChangeArrowheads="1"/>
            </p:cNvSpPr>
            <p:nvPr/>
          </p:nvSpPr>
          <p:spPr bwMode="auto">
            <a:xfrm>
              <a:off x="1008" y="1209"/>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88162" name="Text Box 40">
              <a:extLst>
                <a:ext uri="{FF2B5EF4-FFF2-40B4-BE49-F238E27FC236}">
                  <a16:creationId xmlns:a16="http://schemas.microsoft.com/office/drawing/2014/main" id="{72D69760-8307-DFE0-4EEF-F8E207EA2302}"/>
                </a:ext>
              </a:extLst>
            </p:cNvPr>
            <p:cNvSpPr txBox="1">
              <a:spLocks noChangeArrowheads="1"/>
            </p:cNvSpPr>
            <p:nvPr/>
          </p:nvSpPr>
          <p:spPr bwMode="auto">
            <a:xfrm>
              <a:off x="2349" y="1008"/>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88163" name="Line 41">
              <a:extLst>
                <a:ext uri="{FF2B5EF4-FFF2-40B4-BE49-F238E27FC236}">
                  <a16:creationId xmlns:a16="http://schemas.microsoft.com/office/drawing/2014/main" id="{D42DCDF1-A551-F9D3-68E4-EDE05D8E3BB2}"/>
                </a:ext>
              </a:extLst>
            </p:cNvPr>
            <p:cNvSpPr>
              <a:spLocks noChangeShapeType="1"/>
            </p:cNvSpPr>
            <p:nvPr/>
          </p:nvSpPr>
          <p:spPr bwMode="auto">
            <a:xfrm>
              <a:off x="1489" y="778"/>
              <a:ext cx="1228"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8164" name="Group 42">
              <a:extLst>
                <a:ext uri="{FF2B5EF4-FFF2-40B4-BE49-F238E27FC236}">
                  <a16:creationId xmlns:a16="http://schemas.microsoft.com/office/drawing/2014/main" id="{2575F6E2-A05A-7760-0CEC-12D1844B0157}"/>
                </a:ext>
              </a:extLst>
            </p:cNvPr>
            <p:cNvGrpSpPr>
              <a:grpSpLocks/>
            </p:cNvGrpSpPr>
            <p:nvPr/>
          </p:nvGrpSpPr>
          <p:grpSpPr bwMode="auto">
            <a:xfrm>
              <a:off x="2027" y="2452"/>
              <a:ext cx="165" cy="166"/>
              <a:chOff x="2866" y="3637"/>
              <a:chExt cx="204" cy="251"/>
            </a:xfrm>
          </p:grpSpPr>
          <p:grpSp>
            <p:nvGrpSpPr>
              <p:cNvPr id="88165" name="Group 43">
                <a:extLst>
                  <a:ext uri="{FF2B5EF4-FFF2-40B4-BE49-F238E27FC236}">
                    <a16:creationId xmlns:a16="http://schemas.microsoft.com/office/drawing/2014/main" id="{2B16D76A-D282-40E0-44DB-5C6908CEC2BC}"/>
                  </a:ext>
                </a:extLst>
              </p:cNvPr>
              <p:cNvGrpSpPr>
                <a:grpSpLocks/>
              </p:cNvGrpSpPr>
              <p:nvPr/>
            </p:nvGrpSpPr>
            <p:grpSpPr bwMode="auto">
              <a:xfrm>
                <a:off x="2866" y="3684"/>
                <a:ext cx="204" cy="204"/>
                <a:chOff x="2866" y="3684"/>
                <a:chExt cx="204" cy="204"/>
              </a:xfrm>
            </p:grpSpPr>
            <p:sp>
              <p:nvSpPr>
                <p:cNvPr id="88166" name="Line 44">
                  <a:extLst>
                    <a:ext uri="{FF2B5EF4-FFF2-40B4-BE49-F238E27FC236}">
                      <a16:creationId xmlns:a16="http://schemas.microsoft.com/office/drawing/2014/main" id="{8AB18349-E232-36B5-92C5-415D0DA295EE}"/>
                    </a:ext>
                  </a:extLst>
                </p:cNvPr>
                <p:cNvSpPr>
                  <a:spLocks noChangeShapeType="1"/>
                </p:cNvSpPr>
                <p:nvPr/>
              </p:nvSpPr>
              <p:spPr bwMode="auto">
                <a:xfrm>
                  <a:off x="2968"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67" name="Line 45">
                  <a:extLst>
                    <a:ext uri="{FF2B5EF4-FFF2-40B4-BE49-F238E27FC236}">
                      <a16:creationId xmlns:a16="http://schemas.microsoft.com/office/drawing/2014/main" id="{952FC2D9-D617-2FB9-1940-EF4783457A58}"/>
                    </a:ext>
                  </a:extLst>
                </p:cNvPr>
                <p:cNvSpPr>
                  <a:spLocks noChangeShapeType="1"/>
                </p:cNvSpPr>
                <p:nvPr/>
              </p:nvSpPr>
              <p:spPr bwMode="auto">
                <a:xfrm>
                  <a:off x="2866"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168" name="Oval 46">
                <a:extLst>
                  <a:ext uri="{FF2B5EF4-FFF2-40B4-BE49-F238E27FC236}">
                    <a16:creationId xmlns:a16="http://schemas.microsoft.com/office/drawing/2014/main" id="{EE177425-0358-1075-4C6E-75C7C87B343C}"/>
                  </a:ext>
                </a:extLst>
              </p:cNvPr>
              <p:cNvSpPr>
                <a:spLocks noChangeArrowheads="1"/>
              </p:cNvSpPr>
              <p:nvPr/>
            </p:nvSpPr>
            <p:spPr bwMode="auto">
              <a:xfrm>
                <a:off x="2940" y="3637"/>
                <a:ext cx="47" cy="48"/>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grpSp>
        <p:sp>
          <p:nvSpPr>
            <p:cNvPr id="88169" name="Line 47">
              <a:extLst>
                <a:ext uri="{FF2B5EF4-FFF2-40B4-BE49-F238E27FC236}">
                  <a16:creationId xmlns:a16="http://schemas.microsoft.com/office/drawing/2014/main" id="{0B306C24-69C9-82D7-161D-0F34A42CCE05}"/>
                </a:ext>
              </a:extLst>
            </p:cNvPr>
            <p:cNvSpPr>
              <a:spLocks noChangeShapeType="1"/>
            </p:cNvSpPr>
            <p:nvPr/>
          </p:nvSpPr>
          <p:spPr bwMode="auto">
            <a:xfrm flipH="1">
              <a:off x="2938" y="1994"/>
              <a:ext cx="0" cy="4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70" name="Line 48">
              <a:extLst>
                <a:ext uri="{FF2B5EF4-FFF2-40B4-BE49-F238E27FC236}">
                  <a16:creationId xmlns:a16="http://schemas.microsoft.com/office/drawing/2014/main" id="{E23F55E3-15F6-5E85-756E-C61DDAAC9454}"/>
                </a:ext>
              </a:extLst>
            </p:cNvPr>
            <p:cNvSpPr>
              <a:spLocks noChangeShapeType="1"/>
            </p:cNvSpPr>
            <p:nvPr/>
          </p:nvSpPr>
          <p:spPr bwMode="auto">
            <a:xfrm flipH="1" flipV="1">
              <a:off x="2938" y="1392"/>
              <a:ext cx="0" cy="3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71" name="Rectangle 49">
              <a:extLst>
                <a:ext uri="{FF2B5EF4-FFF2-40B4-BE49-F238E27FC236}">
                  <a16:creationId xmlns:a16="http://schemas.microsoft.com/office/drawing/2014/main" id="{6B17E170-29AC-6FD0-9159-A697239BF4F3}"/>
                </a:ext>
              </a:extLst>
            </p:cNvPr>
            <p:cNvSpPr>
              <a:spLocks noChangeArrowheads="1"/>
            </p:cNvSpPr>
            <p:nvPr/>
          </p:nvSpPr>
          <p:spPr bwMode="auto">
            <a:xfrm>
              <a:off x="2899" y="1746"/>
              <a:ext cx="106" cy="260"/>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8172" name="Text Box 50">
              <a:extLst>
                <a:ext uri="{FF2B5EF4-FFF2-40B4-BE49-F238E27FC236}">
                  <a16:creationId xmlns:a16="http://schemas.microsoft.com/office/drawing/2014/main" id="{7AA454A8-BA8E-0E87-E889-1598F7464E16}"/>
                </a:ext>
              </a:extLst>
            </p:cNvPr>
            <p:cNvSpPr txBox="1">
              <a:spLocks noChangeArrowheads="1"/>
            </p:cNvSpPr>
            <p:nvPr/>
          </p:nvSpPr>
          <p:spPr bwMode="auto">
            <a:xfrm>
              <a:off x="2592" y="1680"/>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88173" name="Oval 51">
              <a:extLst>
                <a:ext uri="{FF2B5EF4-FFF2-40B4-BE49-F238E27FC236}">
                  <a16:creationId xmlns:a16="http://schemas.microsoft.com/office/drawing/2014/main" id="{B1BD03CB-5DC6-0902-1C19-26E3536CA0B0}"/>
                </a:ext>
              </a:extLst>
            </p:cNvPr>
            <p:cNvSpPr>
              <a:spLocks noChangeArrowheads="1"/>
            </p:cNvSpPr>
            <p:nvPr/>
          </p:nvSpPr>
          <p:spPr bwMode="auto">
            <a:xfrm>
              <a:off x="2708" y="760"/>
              <a:ext cx="77"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88174" name="Group 74">
              <a:extLst>
                <a:ext uri="{FF2B5EF4-FFF2-40B4-BE49-F238E27FC236}">
                  <a16:creationId xmlns:a16="http://schemas.microsoft.com/office/drawing/2014/main" id="{6AB2A9BD-D815-49AA-0338-714E1E15550E}"/>
                </a:ext>
              </a:extLst>
            </p:cNvPr>
            <p:cNvGrpSpPr>
              <a:grpSpLocks/>
            </p:cNvGrpSpPr>
            <p:nvPr/>
          </p:nvGrpSpPr>
          <p:grpSpPr bwMode="auto">
            <a:xfrm>
              <a:off x="2928" y="1468"/>
              <a:ext cx="537" cy="803"/>
              <a:chOff x="2928" y="1468"/>
              <a:chExt cx="537" cy="803"/>
            </a:xfrm>
          </p:grpSpPr>
          <p:sp>
            <p:nvSpPr>
              <p:cNvPr id="88175" name="Text Box 53">
                <a:extLst>
                  <a:ext uri="{FF2B5EF4-FFF2-40B4-BE49-F238E27FC236}">
                    <a16:creationId xmlns:a16="http://schemas.microsoft.com/office/drawing/2014/main" id="{6C8B2E82-82F7-559E-44E6-CB2061445789}"/>
                  </a:ext>
                </a:extLst>
              </p:cNvPr>
              <p:cNvSpPr txBox="1">
                <a:spLocks noChangeArrowheads="1"/>
              </p:cNvSpPr>
              <p:nvPr/>
            </p:nvSpPr>
            <p:spPr bwMode="auto">
              <a:xfrm>
                <a:off x="2928" y="1680"/>
                <a:ext cx="53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u</a:t>
                </a:r>
                <a:r>
                  <a:rPr lang="en-US" altLang="zh-CN" b="1" baseline="-25000">
                    <a:solidFill>
                      <a:srgbClr val="FF0000"/>
                    </a:solidFill>
                    <a:ea typeface="楷体_GB2312" pitchFamily="49" charset="-122"/>
                  </a:rPr>
                  <a:t>o</a:t>
                </a:r>
                <a:endParaRPr lang="en-US" altLang="zh-CN" b="1">
                  <a:solidFill>
                    <a:srgbClr val="FF0000"/>
                  </a:solidFill>
                  <a:ea typeface="楷体_GB2312" pitchFamily="49" charset="-122"/>
                </a:endParaRPr>
              </a:p>
            </p:txBody>
          </p:sp>
          <p:sp>
            <p:nvSpPr>
              <p:cNvPr id="88176" name="Text Box 54">
                <a:extLst>
                  <a:ext uri="{FF2B5EF4-FFF2-40B4-BE49-F238E27FC236}">
                    <a16:creationId xmlns:a16="http://schemas.microsoft.com/office/drawing/2014/main" id="{83D2C9DE-2224-5C7B-AAF7-1F8506698F0B}"/>
                  </a:ext>
                </a:extLst>
              </p:cNvPr>
              <p:cNvSpPr txBox="1">
                <a:spLocks noChangeArrowheads="1"/>
              </p:cNvSpPr>
              <p:nvPr/>
            </p:nvSpPr>
            <p:spPr bwMode="auto">
              <a:xfrm>
                <a:off x="3037" y="146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88177" name="Text Box 55">
                <a:extLst>
                  <a:ext uri="{FF2B5EF4-FFF2-40B4-BE49-F238E27FC236}">
                    <a16:creationId xmlns:a16="http://schemas.microsoft.com/office/drawing/2014/main" id="{9396F3D1-E8EB-8863-4E4E-039C53BF907D}"/>
                  </a:ext>
                </a:extLst>
              </p:cNvPr>
              <p:cNvSpPr txBox="1">
                <a:spLocks noChangeArrowheads="1"/>
              </p:cNvSpPr>
              <p:nvPr/>
            </p:nvSpPr>
            <p:spPr bwMode="auto">
              <a:xfrm>
                <a:off x="3045" y="1944"/>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grpSp>
        <p:grpSp>
          <p:nvGrpSpPr>
            <p:cNvPr id="88178" name="Group 75">
              <a:extLst>
                <a:ext uri="{FF2B5EF4-FFF2-40B4-BE49-F238E27FC236}">
                  <a16:creationId xmlns:a16="http://schemas.microsoft.com/office/drawing/2014/main" id="{7DBEB31B-9837-CF11-314E-207F56AF9410}"/>
                </a:ext>
              </a:extLst>
            </p:cNvPr>
            <p:cNvGrpSpPr>
              <a:grpSpLocks/>
            </p:cNvGrpSpPr>
            <p:nvPr/>
          </p:nvGrpSpPr>
          <p:grpSpPr bwMode="auto">
            <a:xfrm>
              <a:off x="897" y="1284"/>
              <a:ext cx="1617" cy="367"/>
              <a:chOff x="908" y="1284"/>
              <a:chExt cx="1617" cy="367"/>
            </a:xfrm>
          </p:grpSpPr>
          <p:grpSp>
            <p:nvGrpSpPr>
              <p:cNvPr id="88179" name="Group 57">
                <a:extLst>
                  <a:ext uri="{FF2B5EF4-FFF2-40B4-BE49-F238E27FC236}">
                    <a16:creationId xmlns:a16="http://schemas.microsoft.com/office/drawing/2014/main" id="{965E8348-C104-5973-E978-99D742069948}"/>
                  </a:ext>
                </a:extLst>
              </p:cNvPr>
              <p:cNvGrpSpPr>
                <a:grpSpLocks/>
              </p:cNvGrpSpPr>
              <p:nvPr/>
            </p:nvGrpSpPr>
            <p:grpSpPr bwMode="auto">
              <a:xfrm>
                <a:off x="2443" y="1284"/>
                <a:ext cx="82" cy="217"/>
                <a:chOff x="4019" y="1628"/>
                <a:chExt cx="82" cy="330"/>
              </a:xfrm>
            </p:grpSpPr>
            <p:sp>
              <p:nvSpPr>
                <p:cNvPr id="88180" name="Line 58">
                  <a:extLst>
                    <a:ext uri="{FF2B5EF4-FFF2-40B4-BE49-F238E27FC236}">
                      <a16:creationId xmlns:a16="http://schemas.microsoft.com/office/drawing/2014/main" id="{D456CA8A-944F-732A-D911-BCC2532A724C}"/>
                    </a:ext>
                  </a:extLst>
                </p:cNvPr>
                <p:cNvSpPr>
                  <a:spLocks noChangeShapeType="1"/>
                </p:cNvSpPr>
                <p:nvPr/>
              </p:nvSpPr>
              <p:spPr bwMode="auto">
                <a:xfrm>
                  <a:off x="4019" y="1628"/>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81" name="Line 59">
                  <a:extLst>
                    <a:ext uri="{FF2B5EF4-FFF2-40B4-BE49-F238E27FC236}">
                      <a16:creationId xmlns:a16="http://schemas.microsoft.com/office/drawing/2014/main" id="{9064A220-1D16-E5E1-ED6C-6ACD69F5E0E0}"/>
                    </a:ext>
                  </a:extLst>
                </p:cNvPr>
                <p:cNvSpPr>
                  <a:spLocks noChangeShapeType="1"/>
                </p:cNvSpPr>
                <p:nvPr/>
              </p:nvSpPr>
              <p:spPr bwMode="auto">
                <a:xfrm>
                  <a:off x="4101" y="1629"/>
                  <a:ext cx="0" cy="32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182" name="Line 60">
                <a:extLst>
                  <a:ext uri="{FF2B5EF4-FFF2-40B4-BE49-F238E27FC236}">
                    <a16:creationId xmlns:a16="http://schemas.microsoft.com/office/drawing/2014/main" id="{83F48C10-E613-61B4-9E67-D0360296D6C7}"/>
                  </a:ext>
                </a:extLst>
              </p:cNvPr>
              <p:cNvSpPr>
                <a:spLocks noChangeShapeType="1"/>
              </p:cNvSpPr>
              <p:nvPr/>
            </p:nvSpPr>
            <p:spPr bwMode="auto">
              <a:xfrm>
                <a:off x="908" y="1651"/>
                <a:ext cx="26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8183" name="Rectangle 61" descr="新闻纸">
              <a:extLst>
                <a:ext uri="{FF2B5EF4-FFF2-40B4-BE49-F238E27FC236}">
                  <a16:creationId xmlns:a16="http://schemas.microsoft.com/office/drawing/2014/main" id="{A1659E17-BA15-6C57-2C8A-0E10A56DCD9C}"/>
                </a:ext>
              </a:extLst>
            </p:cNvPr>
            <p:cNvSpPr>
              <a:spLocks noChangeArrowheads="1"/>
            </p:cNvSpPr>
            <p:nvPr/>
          </p:nvSpPr>
          <p:spPr bwMode="auto">
            <a:xfrm>
              <a:off x="503" y="2064"/>
              <a:ext cx="36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rgbClr val="FF0000"/>
                  </a:solidFill>
                  <a:ea typeface="楷体_GB2312" pitchFamily="49" charset="-122"/>
                </a:rPr>
                <a:t>e</a:t>
              </a:r>
              <a:r>
                <a:rPr lang="en-US" altLang="zh-CN" b="1" i="0" baseline="-25000">
                  <a:solidFill>
                    <a:srgbClr val="FF0000"/>
                  </a:solidFill>
                  <a:ea typeface="楷体_GB2312" pitchFamily="49" charset="-122"/>
                </a:rPr>
                <a:t>s</a:t>
              </a:r>
            </a:p>
          </p:txBody>
        </p:sp>
        <p:sp>
          <p:nvSpPr>
            <p:cNvPr id="88184" name="Line 62">
              <a:extLst>
                <a:ext uri="{FF2B5EF4-FFF2-40B4-BE49-F238E27FC236}">
                  <a16:creationId xmlns:a16="http://schemas.microsoft.com/office/drawing/2014/main" id="{D102129C-77A1-0E7B-93E9-05B39AF32A33}"/>
                </a:ext>
              </a:extLst>
            </p:cNvPr>
            <p:cNvSpPr>
              <a:spLocks noChangeShapeType="1"/>
            </p:cNvSpPr>
            <p:nvPr/>
          </p:nvSpPr>
          <p:spPr bwMode="auto">
            <a:xfrm>
              <a:off x="894" y="2007"/>
              <a:ext cx="0" cy="4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8185" name="Rectangle 63">
              <a:extLst>
                <a:ext uri="{FF2B5EF4-FFF2-40B4-BE49-F238E27FC236}">
                  <a16:creationId xmlns:a16="http://schemas.microsoft.com/office/drawing/2014/main" id="{9C47B666-B966-BC90-9666-73FFBF7E5C08}"/>
                </a:ext>
              </a:extLst>
            </p:cNvPr>
            <p:cNvSpPr>
              <a:spLocks noChangeArrowheads="1"/>
            </p:cNvSpPr>
            <p:nvPr/>
          </p:nvSpPr>
          <p:spPr bwMode="auto">
            <a:xfrm>
              <a:off x="856" y="1766"/>
              <a:ext cx="80" cy="241"/>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8186" name="Oval 64" descr="新闻纸">
              <a:extLst>
                <a:ext uri="{FF2B5EF4-FFF2-40B4-BE49-F238E27FC236}">
                  <a16:creationId xmlns:a16="http://schemas.microsoft.com/office/drawing/2014/main" id="{75757CC9-020D-35AB-CA78-28D707FA4044}"/>
                </a:ext>
              </a:extLst>
            </p:cNvPr>
            <p:cNvSpPr>
              <a:spLocks noChangeArrowheads="1"/>
            </p:cNvSpPr>
            <p:nvPr/>
          </p:nvSpPr>
          <p:spPr bwMode="auto">
            <a:xfrm>
              <a:off x="799" y="2161"/>
              <a:ext cx="191"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8187" name="Text Box 65">
              <a:extLst>
                <a:ext uri="{FF2B5EF4-FFF2-40B4-BE49-F238E27FC236}">
                  <a16:creationId xmlns:a16="http://schemas.microsoft.com/office/drawing/2014/main" id="{3AADFA72-1919-AF83-2F54-98819559B4B9}"/>
                </a:ext>
              </a:extLst>
            </p:cNvPr>
            <p:cNvSpPr txBox="1">
              <a:spLocks noChangeArrowheads="1"/>
            </p:cNvSpPr>
            <p:nvPr/>
          </p:nvSpPr>
          <p:spPr bwMode="auto">
            <a:xfrm>
              <a:off x="489" y="1721"/>
              <a:ext cx="44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baseline="-25000">
                  <a:solidFill>
                    <a:schemeClr val="tx1"/>
                  </a:solidFill>
                  <a:ea typeface="楷体_GB2312" pitchFamily="49" charset="-122"/>
                </a:rPr>
                <a:t>S</a:t>
              </a:r>
              <a:endParaRPr lang="en-US" altLang="zh-CN" b="1">
                <a:solidFill>
                  <a:schemeClr val="tx1"/>
                </a:solidFill>
                <a:ea typeface="楷体_GB2312" pitchFamily="49" charset="-122"/>
              </a:endParaRPr>
            </a:p>
          </p:txBody>
        </p:sp>
        <p:sp>
          <p:nvSpPr>
            <p:cNvPr id="88188" name="Text Box 66">
              <a:extLst>
                <a:ext uri="{FF2B5EF4-FFF2-40B4-BE49-F238E27FC236}">
                  <a16:creationId xmlns:a16="http://schemas.microsoft.com/office/drawing/2014/main" id="{51CDB6BD-181B-588A-2593-83229A646DF9}"/>
                </a:ext>
              </a:extLst>
            </p:cNvPr>
            <p:cNvSpPr txBox="1">
              <a:spLocks noChangeArrowheads="1"/>
            </p:cNvSpPr>
            <p:nvPr/>
          </p:nvSpPr>
          <p:spPr bwMode="auto">
            <a:xfrm>
              <a:off x="712" y="1944"/>
              <a:ext cx="2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88189" name="Text Box 67">
              <a:extLst>
                <a:ext uri="{FF2B5EF4-FFF2-40B4-BE49-F238E27FC236}">
                  <a16:creationId xmlns:a16="http://schemas.microsoft.com/office/drawing/2014/main" id="{013D2A3D-2B09-DCEA-206D-48B0BA7A740B}"/>
                </a:ext>
              </a:extLst>
            </p:cNvPr>
            <p:cNvSpPr txBox="1">
              <a:spLocks noChangeArrowheads="1"/>
            </p:cNvSpPr>
            <p:nvPr/>
          </p:nvSpPr>
          <p:spPr bwMode="auto">
            <a:xfrm>
              <a:off x="727" y="2251"/>
              <a:ext cx="177"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sp>
          <p:nvSpPr>
            <p:cNvPr id="88190" name="Line 72">
              <a:extLst>
                <a:ext uri="{FF2B5EF4-FFF2-40B4-BE49-F238E27FC236}">
                  <a16:creationId xmlns:a16="http://schemas.microsoft.com/office/drawing/2014/main" id="{31C1CDFA-3F9B-C286-1D15-E7D0740DCCAD}"/>
                </a:ext>
              </a:extLst>
            </p:cNvPr>
            <p:cNvSpPr>
              <a:spLocks noChangeShapeType="1"/>
            </p:cNvSpPr>
            <p:nvPr/>
          </p:nvSpPr>
          <p:spPr bwMode="auto">
            <a:xfrm>
              <a:off x="904" y="1661"/>
              <a:ext cx="0" cy="11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43" name="Rectangle 3">
            <a:extLst>
              <a:ext uri="{FF2B5EF4-FFF2-40B4-BE49-F238E27FC236}">
                <a16:creationId xmlns:a16="http://schemas.microsoft.com/office/drawing/2014/main" id="{B19470F3-B165-BCBD-8B86-1B5DCF9B6BC5}"/>
              </a:ext>
            </a:extLst>
          </p:cNvPr>
          <p:cNvSpPr>
            <a:spLocks noGrp="1" noChangeArrowheads="1"/>
          </p:cNvSpPr>
          <p:nvPr>
            <p:ph type="subTitle" idx="1"/>
          </p:nvPr>
        </p:nvSpPr>
        <p:spPr>
          <a:xfrm>
            <a:off x="5418138" y="414338"/>
            <a:ext cx="2978150" cy="533400"/>
          </a:xfrm>
        </p:spPr>
        <p:txBody>
          <a:bodyPr/>
          <a:lstStyle/>
          <a:p>
            <a:pPr algn="l" eaLnBrk="1" hangingPunct="1">
              <a:defRPr/>
            </a:pPr>
            <a:r>
              <a:rPr kumimoji="1" lang="zh-CN" altLang="en-US" sz="2800" b="1" dirty="0">
                <a:solidFill>
                  <a:srgbClr val="9900FF"/>
                </a:solidFill>
                <a:effectLst>
                  <a:outerShdw blurRad="38100" dist="38100" dir="2700000" algn="tl">
                    <a:srgbClr val="C0C0C0"/>
                  </a:outerShdw>
                </a:effectLst>
              </a:rPr>
              <a:t>固定偏置的电路</a:t>
            </a:r>
            <a:endParaRPr kumimoji="1" lang="en-US" altLang="zh-CN" sz="2800" b="1" dirty="0">
              <a:solidFill>
                <a:srgbClr val="9900FF"/>
              </a:solidFill>
              <a:effectLst>
                <a:outerShdw blurRad="38100" dist="38100" dir="2700000" algn="tl">
                  <a:srgbClr val="C0C0C0"/>
                </a:outerShdw>
              </a:effectLst>
            </a:endParaRPr>
          </a:p>
        </p:txBody>
      </p:sp>
      <p:sp>
        <p:nvSpPr>
          <p:cNvPr id="88192" name="Rectangle 76">
            <a:extLst>
              <a:ext uri="{FF2B5EF4-FFF2-40B4-BE49-F238E27FC236}">
                <a16:creationId xmlns:a16="http://schemas.microsoft.com/office/drawing/2014/main" id="{470E2277-4021-C9CF-EC37-708EAF88A92E}"/>
              </a:ext>
            </a:extLst>
          </p:cNvPr>
          <p:cNvSpPr>
            <a:spLocks noChangeArrowheads="1"/>
          </p:cNvSpPr>
          <p:nvPr/>
        </p:nvSpPr>
        <p:spPr bwMode="auto">
          <a:xfrm>
            <a:off x="5521325" y="4006850"/>
            <a:ext cx="3841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88193" name="Rectangle 76">
            <a:extLst>
              <a:ext uri="{FF2B5EF4-FFF2-40B4-BE49-F238E27FC236}">
                <a16:creationId xmlns:a16="http://schemas.microsoft.com/office/drawing/2014/main" id="{3F7B65CD-7922-7802-814E-DA0EE857A055}"/>
              </a:ext>
            </a:extLst>
          </p:cNvPr>
          <p:cNvSpPr>
            <a:spLocks noChangeArrowheads="1"/>
          </p:cNvSpPr>
          <p:nvPr/>
        </p:nvSpPr>
        <p:spPr bwMode="auto">
          <a:xfrm>
            <a:off x="7121525" y="3562350"/>
            <a:ext cx="3841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graphicFrame>
        <p:nvGraphicFramePr>
          <p:cNvPr id="37901" name="Object 13">
            <a:extLst>
              <a:ext uri="{FF2B5EF4-FFF2-40B4-BE49-F238E27FC236}">
                <a16:creationId xmlns:a16="http://schemas.microsoft.com/office/drawing/2014/main" id="{BBE27392-523E-5D50-7727-22153642E4B9}"/>
              </a:ext>
            </a:extLst>
          </p:cNvPr>
          <p:cNvGraphicFramePr>
            <a:graphicFrameLocks noChangeAspect="1"/>
          </p:cNvGraphicFramePr>
          <p:nvPr/>
        </p:nvGraphicFramePr>
        <p:xfrm>
          <a:off x="2701925" y="4643438"/>
          <a:ext cx="4014788" cy="849312"/>
        </p:xfrm>
        <a:graphic>
          <a:graphicData uri="http://schemas.openxmlformats.org/presentationml/2006/ole">
            <mc:AlternateContent xmlns:mc="http://schemas.openxmlformats.org/markup-compatibility/2006">
              <mc:Choice xmlns:v="urn:schemas-microsoft-com:vml" Requires="v">
                <p:oleObj r:id="rId3" imgW="2489040" imgH="521640" progId="Equation.DSMT4">
                  <p:embed/>
                </p:oleObj>
              </mc:Choice>
              <mc:Fallback>
                <p:oleObj r:id="rId3" imgW="2489040" imgH="521640" progId="Equation.DSMT4">
                  <p:embed/>
                  <p:pic>
                    <p:nvPicPr>
                      <p:cNvPr id="0" name="Object 13"/>
                      <p:cNvPicPr>
                        <a:picLocks noChangeAspect="1" noChangeArrowheads="1"/>
                      </p:cNvPicPr>
                      <p:nvPr/>
                    </p:nvPicPr>
                    <p:blipFill>
                      <a:blip r:embed="rId4">
                        <a:clrChange>
                          <a:clrFrom>
                            <a:srgbClr val="000000"/>
                          </a:clrFrom>
                          <a:clrTo>
                            <a:srgbClr val="000000">
                              <a:alpha val="0"/>
                            </a:srgbClr>
                          </a:clrTo>
                        </a:clrChange>
                        <a:extLst>
                          <a:ext uri="{28A0092B-C50C-407E-A947-70E740481C1C}">
                            <a14:useLocalDpi xmlns:a14="http://schemas.microsoft.com/office/drawing/2010/main" val="0"/>
                          </a:ext>
                        </a:extLst>
                      </a:blip>
                      <a:srcRect/>
                      <a:stretch>
                        <a:fillRect/>
                      </a:stretch>
                    </p:blipFill>
                    <p:spPr bwMode="auto">
                      <a:xfrm>
                        <a:off x="2701925" y="4643438"/>
                        <a:ext cx="4014788"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7903" name="Object 15">
            <a:extLst>
              <a:ext uri="{FF2B5EF4-FFF2-40B4-BE49-F238E27FC236}">
                <a16:creationId xmlns:a16="http://schemas.microsoft.com/office/drawing/2014/main" id="{FE064C62-9D89-17E9-B1A3-D47037B99795}"/>
              </a:ext>
            </a:extLst>
          </p:cNvPr>
          <p:cNvGraphicFramePr>
            <a:graphicFrameLocks noChangeAspect="1"/>
          </p:cNvGraphicFramePr>
          <p:nvPr/>
        </p:nvGraphicFramePr>
        <p:xfrm>
          <a:off x="1089025" y="5229225"/>
          <a:ext cx="1587500" cy="1120775"/>
        </p:xfrm>
        <a:graphic>
          <a:graphicData uri="http://schemas.openxmlformats.org/presentationml/2006/ole">
            <mc:AlternateContent xmlns:mc="http://schemas.openxmlformats.org/markup-compatibility/2006">
              <mc:Choice xmlns:v="urn:schemas-microsoft-com:vml" Requires="v">
                <p:oleObj r:id="rId5" imgW="2273300" imgH="609600" progId="Equation.DSMT4">
                  <p:embed/>
                </p:oleObj>
              </mc:Choice>
              <mc:Fallback>
                <p:oleObj r:id="rId5" imgW="2273300" imgH="609600" progId="Equation.DSMT4">
                  <p:embed/>
                  <p:pic>
                    <p:nvPicPr>
                      <p:cNvPr id="0" name="Object 15"/>
                      <p:cNvPicPr>
                        <a:picLocks noChangeAspect="1" noChangeArrowheads="1"/>
                      </p:cNvPicPr>
                      <p:nvPr/>
                    </p:nvPicPr>
                    <p:blipFill>
                      <a:blip r:embed="rId6">
                        <a:extLst>
                          <a:ext uri="{28A0092B-C50C-407E-A947-70E740481C1C}">
                            <a14:useLocalDpi xmlns:a14="http://schemas.microsoft.com/office/drawing/2010/main" val="0"/>
                          </a:ext>
                        </a:extLst>
                      </a:blip>
                      <a:srcRect r="64624"/>
                      <a:stretch>
                        <a:fillRect/>
                      </a:stretch>
                    </p:blipFill>
                    <p:spPr bwMode="auto">
                      <a:xfrm>
                        <a:off x="1089025" y="5229225"/>
                        <a:ext cx="1587500" cy="1120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7904" name="Object 16">
            <a:extLst>
              <a:ext uri="{FF2B5EF4-FFF2-40B4-BE49-F238E27FC236}">
                <a16:creationId xmlns:a16="http://schemas.microsoft.com/office/drawing/2014/main" id="{41EE8FC7-162C-3F30-6E76-4FEBF306E0CF}"/>
              </a:ext>
            </a:extLst>
          </p:cNvPr>
          <p:cNvGraphicFramePr>
            <a:graphicFrameLocks noChangeAspect="1"/>
          </p:cNvGraphicFramePr>
          <p:nvPr/>
        </p:nvGraphicFramePr>
        <p:xfrm>
          <a:off x="3176588" y="5634038"/>
          <a:ext cx="2692400" cy="471487"/>
        </p:xfrm>
        <a:graphic>
          <a:graphicData uri="http://schemas.openxmlformats.org/presentationml/2006/ole">
            <mc:AlternateContent xmlns:mc="http://schemas.openxmlformats.org/markup-compatibility/2006">
              <mc:Choice xmlns:v="urn:schemas-microsoft-com:vml" Requires="v">
                <p:oleObj r:id="rId7" imgW="2895480" imgH="254520" progId="Equation.DSMT4">
                  <p:embed/>
                </p:oleObj>
              </mc:Choice>
              <mc:Fallback>
                <p:oleObj r:id="rId7" imgW="2895480" imgH="254520" progId="Equation.DSMT4">
                  <p:embed/>
                  <p:pic>
                    <p:nvPicPr>
                      <p:cNvPr id="0" name="Object 16"/>
                      <p:cNvPicPr>
                        <a:picLocks noChangeAspect="1" noChangeArrowheads="1"/>
                      </p:cNvPicPr>
                      <p:nvPr/>
                    </p:nvPicPr>
                    <p:blipFill>
                      <a:blip r:embed="rId8">
                        <a:clrChange>
                          <a:clrFrom>
                            <a:srgbClr val="000000"/>
                          </a:clrFrom>
                          <a:clrTo>
                            <a:srgbClr val="000000">
                              <a:alpha val="0"/>
                            </a:srgbClr>
                          </a:clrTo>
                        </a:clrChange>
                        <a:extLst>
                          <a:ext uri="{28A0092B-C50C-407E-A947-70E740481C1C}">
                            <a14:useLocalDpi xmlns:a14="http://schemas.microsoft.com/office/drawing/2010/main" val="0"/>
                          </a:ext>
                        </a:extLst>
                      </a:blip>
                      <a:srcRect r="28656"/>
                      <a:stretch>
                        <a:fillRect/>
                      </a:stretch>
                    </p:blipFill>
                    <p:spPr bwMode="auto">
                      <a:xfrm>
                        <a:off x="3176588" y="5634038"/>
                        <a:ext cx="2692400" cy="471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7905" name="Object 17">
            <a:extLst>
              <a:ext uri="{FF2B5EF4-FFF2-40B4-BE49-F238E27FC236}">
                <a16:creationId xmlns:a16="http://schemas.microsoft.com/office/drawing/2014/main" id="{2DE22AB5-F66E-9D29-2AA1-DED0F1B0DA62}"/>
              </a:ext>
            </a:extLst>
          </p:cNvPr>
          <p:cNvGraphicFramePr>
            <a:graphicFrameLocks noChangeAspect="1"/>
          </p:cNvGraphicFramePr>
          <p:nvPr/>
        </p:nvGraphicFramePr>
        <p:xfrm>
          <a:off x="6327775" y="5724525"/>
          <a:ext cx="893763" cy="446088"/>
        </p:xfrm>
        <a:graphic>
          <a:graphicData uri="http://schemas.openxmlformats.org/presentationml/2006/ole">
            <mc:AlternateContent xmlns:mc="http://schemas.openxmlformats.org/markup-compatibility/2006">
              <mc:Choice xmlns:v="urn:schemas-microsoft-com:vml" Requires="v">
                <p:oleObj r:id="rId9" imgW="1219320" imgH="254520" progId="Equation.DSMT4">
                  <p:embed/>
                </p:oleObj>
              </mc:Choice>
              <mc:Fallback>
                <p:oleObj r:id="rId9" imgW="1219320" imgH="254520" progId="Equation.DSMT4">
                  <p:embed/>
                  <p:pic>
                    <p:nvPicPr>
                      <p:cNvPr id="0" name="Object 17"/>
                      <p:cNvPicPr>
                        <a:picLocks noChangeAspect="1" noChangeArrowheads="1"/>
                      </p:cNvPicPr>
                      <p:nvPr/>
                    </p:nvPicPr>
                    <p:blipFill>
                      <a:blip r:embed="rId10">
                        <a:clrChange>
                          <a:clrFrom>
                            <a:srgbClr val="000000"/>
                          </a:clrFrom>
                          <a:clrTo>
                            <a:srgbClr val="000000">
                              <a:alpha val="0"/>
                            </a:srgbClr>
                          </a:clrTo>
                        </a:clrChange>
                        <a:extLst>
                          <a:ext uri="{28A0092B-C50C-407E-A947-70E740481C1C}">
                            <a14:useLocalDpi xmlns:a14="http://schemas.microsoft.com/office/drawing/2010/main" val="0"/>
                          </a:ext>
                        </a:extLst>
                      </a:blip>
                      <a:srcRect r="48724"/>
                      <a:stretch>
                        <a:fillRect/>
                      </a:stretch>
                    </p:blipFill>
                    <p:spPr bwMode="auto">
                      <a:xfrm>
                        <a:off x="6327775" y="5724525"/>
                        <a:ext cx="893763" cy="446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4" name="Rectangle 3">
            <a:extLst>
              <a:ext uri="{FF2B5EF4-FFF2-40B4-BE49-F238E27FC236}">
                <a16:creationId xmlns:a16="http://schemas.microsoft.com/office/drawing/2014/main" id="{38BF6A6D-0689-0B89-EBE8-BD435C1CE866}"/>
              </a:ext>
            </a:extLst>
          </p:cNvPr>
          <p:cNvSpPr>
            <a:spLocks noGrp="1" noChangeArrowheads="1"/>
          </p:cNvSpPr>
          <p:nvPr/>
        </p:nvSpPr>
        <p:spPr>
          <a:xfrm>
            <a:off x="206375" y="4778375"/>
            <a:ext cx="2024063" cy="533400"/>
          </a:xfrm>
          <a:prstGeom prst="rect">
            <a:avLst/>
          </a:prstGeom>
          <a:noFill/>
          <a:ln w="9525">
            <a:noFill/>
          </a:ln>
        </p:spPr>
        <p:txBody>
          <a:bodyPr/>
          <a:lstStyle>
            <a:lvl1pPr marL="0" indent="0" algn="ctr" rtl="0" eaLnBrk="0" fontAlgn="base" hangingPunct="0">
              <a:spcBef>
                <a:spcPct val="20000"/>
              </a:spcBef>
              <a:spcAft>
                <a:spcPct val="0"/>
              </a:spcAft>
              <a:buNone/>
              <a:defRPr kumimoji="1" sz="3200">
                <a:solidFill>
                  <a:schemeClr val="tx1"/>
                </a:solidFill>
                <a:latin typeface="+mn-lt"/>
                <a:ea typeface="+mn-ea"/>
                <a:cs typeface="+mn-cs"/>
              </a:defRPr>
            </a:lvl1pPr>
            <a:lvl2pPr marL="457200" indent="0" algn="ctr" rtl="0" eaLnBrk="0" fontAlgn="base" hangingPunct="0">
              <a:spcBef>
                <a:spcPct val="20000"/>
              </a:spcBef>
              <a:spcAft>
                <a:spcPct val="0"/>
              </a:spcAft>
              <a:buNone/>
              <a:defRPr kumimoji="1" sz="2800">
                <a:solidFill>
                  <a:schemeClr val="tx1"/>
                </a:solidFill>
                <a:latin typeface="+mn-lt"/>
                <a:ea typeface="+mn-ea"/>
              </a:defRPr>
            </a:lvl2pPr>
            <a:lvl3pPr marL="914400" indent="0" algn="ctr" rtl="0" eaLnBrk="0" fontAlgn="base" hangingPunct="0">
              <a:spcBef>
                <a:spcPct val="20000"/>
              </a:spcBef>
              <a:spcAft>
                <a:spcPct val="0"/>
              </a:spcAft>
              <a:buNone/>
              <a:defRPr kumimoji="1" sz="2400">
                <a:solidFill>
                  <a:schemeClr val="tx1"/>
                </a:solidFill>
                <a:latin typeface="+mn-lt"/>
                <a:ea typeface="+mn-ea"/>
              </a:defRPr>
            </a:lvl3pPr>
            <a:lvl4pPr marL="1371600" indent="0" algn="ctr" rtl="0" eaLnBrk="0" fontAlgn="base" hangingPunct="0">
              <a:spcBef>
                <a:spcPct val="20000"/>
              </a:spcBef>
              <a:spcAft>
                <a:spcPct val="0"/>
              </a:spcAft>
              <a:buNone/>
              <a:defRPr kumimoji="1" sz="2000">
                <a:solidFill>
                  <a:schemeClr val="tx1"/>
                </a:solidFill>
                <a:latin typeface="+mn-lt"/>
                <a:ea typeface="+mn-ea"/>
              </a:defRPr>
            </a:lvl4pPr>
            <a:lvl5pPr marL="1828800" indent="0" algn="ctr" rtl="0" eaLnBrk="0" fontAlgn="base" hangingPunct="0">
              <a:spcBef>
                <a:spcPct val="20000"/>
              </a:spcBef>
              <a:spcAft>
                <a:spcPct val="0"/>
              </a:spcAft>
              <a:buNone/>
              <a:defRPr kumimoji="1" sz="2000">
                <a:solidFill>
                  <a:schemeClr val="tx1"/>
                </a:solidFill>
                <a:latin typeface="+mn-lt"/>
                <a:ea typeface="+mn-ea"/>
              </a:defRPr>
            </a:lvl5pPr>
            <a:lvl6pPr marL="2286000" indent="0" algn="ctr" rtl="0" fontAlgn="base">
              <a:spcBef>
                <a:spcPct val="20000"/>
              </a:spcBef>
              <a:spcAft>
                <a:spcPct val="0"/>
              </a:spcAft>
              <a:buNone/>
              <a:defRPr kumimoji="1" sz="2000">
                <a:solidFill>
                  <a:schemeClr val="tx1"/>
                </a:solidFill>
                <a:latin typeface="+mn-lt"/>
                <a:ea typeface="+mn-ea"/>
              </a:defRPr>
            </a:lvl6pPr>
            <a:lvl7pPr marL="2743200" indent="0" algn="ctr" rtl="0" fontAlgn="base">
              <a:spcBef>
                <a:spcPct val="20000"/>
              </a:spcBef>
              <a:spcAft>
                <a:spcPct val="0"/>
              </a:spcAft>
              <a:buNone/>
              <a:defRPr kumimoji="1" sz="2000">
                <a:solidFill>
                  <a:schemeClr val="tx1"/>
                </a:solidFill>
                <a:latin typeface="+mn-lt"/>
                <a:ea typeface="+mn-ea"/>
              </a:defRPr>
            </a:lvl7pPr>
            <a:lvl8pPr marL="3200400" indent="0" algn="ctr" rtl="0" fontAlgn="base">
              <a:spcBef>
                <a:spcPct val="20000"/>
              </a:spcBef>
              <a:spcAft>
                <a:spcPct val="0"/>
              </a:spcAft>
              <a:buNone/>
              <a:defRPr kumimoji="1" sz="2000">
                <a:solidFill>
                  <a:schemeClr val="tx1"/>
                </a:solidFill>
                <a:latin typeface="+mn-lt"/>
                <a:ea typeface="+mn-ea"/>
              </a:defRPr>
            </a:lvl8pPr>
            <a:lvl9pPr marL="3657600" indent="0" algn="ctr" rtl="0" fontAlgn="base">
              <a:spcBef>
                <a:spcPct val="20000"/>
              </a:spcBef>
              <a:spcAft>
                <a:spcPct val="0"/>
              </a:spcAft>
              <a:buNone/>
              <a:defRPr kumimoji="1" sz="2000">
                <a:solidFill>
                  <a:schemeClr val="tx1"/>
                </a:solidFill>
                <a:latin typeface="+mn-lt"/>
                <a:ea typeface="+mn-ea"/>
              </a:defRPr>
            </a:lvl9pPr>
          </a:lstStyle>
          <a:p>
            <a:pPr algn="l" eaLnBrk="1" hangingPunct="1">
              <a:defRPr/>
            </a:pPr>
            <a:r>
              <a:rPr lang="zh-CN" altLang="en-US" sz="2800" b="1" i="0" kern="0" dirty="0">
                <a:solidFill>
                  <a:srgbClr val="9900FF"/>
                </a:solidFill>
                <a:effectLst>
                  <a:outerShdw blurRad="38100" dist="38100" dir="2700000" algn="tl">
                    <a:srgbClr val="C0C0C0"/>
                  </a:outerShdw>
                </a:effectLst>
              </a:rPr>
              <a:t>动态分析：</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linds(horizontal)">
                                      <p:cBhvr>
                                        <p:cTn id="7" dur="500"/>
                                        <p:tgtEl>
                                          <p:spTgt spid="2"/>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7901"/>
                                        </p:tgtEl>
                                        <p:attrNameLst>
                                          <p:attrName>style.visibility</p:attrName>
                                        </p:attrNameLst>
                                      </p:cBhvr>
                                      <p:to>
                                        <p:strVal val="visible"/>
                                      </p:to>
                                    </p:set>
                                    <p:animEffect transition="in" filter="wipe(left)">
                                      <p:cBhvr>
                                        <p:cTn id="11" dur="500"/>
                                        <p:tgtEl>
                                          <p:spTgt spid="37901"/>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37" fill="hold" nodeType="clickEffect">
                                  <p:stCondLst>
                                    <p:cond delay="0"/>
                                  </p:stCondLst>
                                  <p:childTnLst>
                                    <p:set>
                                      <p:cBhvr>
                                        <p:cTn id="15" dur="1" fill="hold">
                                          <p:stCondLst>
                                            <p:cond delay="0"/>
                                          </p:stCondLst>
                                        </p:cTn>
                                        <p:tgtEl>
                                          <p:spTgt spid="37903"/>
                                        </p:tgtEl>
                                        <p:attrNameLst>
                                          <p:attrName>style.visibility</p:attrName>
                                        </p:attrNameLst>
                                      </p:cBhvr>
                                      <p:to>
                                        <p:strVal val="visible"/>
                                      </p:to>
                                    </p:set>
                                    <p:animEffect transition="in" filter="barn(outVertical)">
                                      <p:cBhvr>
                                        <p:cTn id="16" dur="500"/>
                                        <p:tgtEl>
                                          <p:spTgt spid="37903"/>
                                        </p:tgtEl>
                                      </p:cBhvr>
                                    </p:animEffect>
                                  </p:childTnLst>
                                </p:cTn>
                              </p:par>
                            </p:childTnLst>
                          </p:cTn>
                        </p:par>
                        <p:par>
                          <p:cTn id="17" fill="hold" nodeType="afterGroup">
                            <p:stCondLst>
                              <p:cond delay="500"/>
                            </p:stCondLst>
                            <p:childTnLst>
                              <p:par>
                                <p:cTn id="18" presetID="16" presetClass="entr" presetSubtype="37" fill="hold" nodeType="afterEffect">
                                  <p:stCondLst>
                                    <p:cond delay="5000"/>
                                  </p:stCondLst>
                                  <p:childTnLst>
                                    <p:set>
                                      <p:cBhvr>
                                        <p:cTn id="19" dur="1" fill="hold">
                                          <p:stCondLst>
                                            <p:cond delay="0"/>
                                          </p:stCondLst>
                                        </p:cTn>
                                        <p:tgtEl>
                                          <p:spTgt spid="37904"/>
                                        </p:tgtEl>
                                        <p:attrNameLst>
                                          <p:attrName>style.visibility</p:attrName>
                                        </p:attrNameLst>
                                      </p:cBhvr>
                                      <p:to>
                                        <p:strVal val="visible"/>
                                      </p:to>
                                    </p:set>
                                    <p:animEffect transition="in" filter="barn(outVertical)">
                                      <p:cBhvr>
                                        <p:cTn id="20" dur="500"/>
                                        <p:tgtEl>
                                          <p:spTgt spid="37904"/>
                                        </p:tgtEl>
                                      </p:cBhvr>
                                    </p:animEffect>
                                  </p:childTnLst>
                                </p:cTn>
                              </p:par>
                            </p:childTnLst>
                          </p:cTn>
                        </p:par>
                        <p:par>
                          <p:cTn id="21" fill="hold" nodeType="afterGroup">
                            <p:stCondLst>
                              <p:cond delay="6000"/>
                            </p:stCondLst>
                            <p:childTnLst>
                              <p:par>
                                <p:cTn id="22" presetID="16" presetClass="entr" presetSubtype="37" fill="hold" nodeType="afterEffect">
                                  <p:stCondLst>
                                    <p:cond delay="5000"/>
                                  </p:stCondLst>
                                  <p:childTnLst>
                                    <p:set>
                                      <p:cBhvr>
                                        <p:cTn id="23" dur="1" fill="hold">
                                          <p:stCondLst>
                                            <p:cond delay="0"/>
                                          </p:stCondLst>
                                        </p:cTn>
                                        <p:tgtEl>
                                          <p:spTgt spid="37905"/>
                                        </p:tgtEl>
                                        <p:attrNameLst>
                                          <p:attrName>style.visibility</p:attrName>
                                        </p:attrNameLst>
                                      </p:cBhvr>
                                      <p:to>
                                        <p:strVal val="visible"/>
                                      </p:to>
                                    </p:set>
                                    <p:animEffect transition="in" filter="barn(outVertical)">
                                      <p:cBhvr>
                                        <p:cTn id="24" dur="500"/>
                                        <p:tgtEl>
                                          <p:spTgt spid="379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29410" name="Rectangle 2">
            <a:extLst>
              <a:ext uri="{FF2B5EF4-FFF2-40B4-BE49-F238E27FC236}">
                <a16:creationId xmlns:a16="http://schemas.microsoft.com/office/drawing/2014/main" id="{4E6D0F07-FF81-9FB3-7D30-855AA5D50428}"/>
              </a:ext>
            </a:extLst>
          </p:cNvPr>
          <p:cNvSpPr>
            <a:spLocks noGrp="1" noChangeArrowheads="1"/>
          </p:cNvSpPr>
          <p:nvPr>
            <p:ph type="title"/>
          </p:nvPr>
        </p:nvSpPr>
        <p:spPr>
          <a:xfrm>
            <a:off x="1182688" y="414338"/>
            <a:ext cx="6629400" cy="609600"/>
          </a:xfrm>
        </p:spPr>
        <p:txBody>
          <a:bodyPr/>
          <a:lstStyle/>
          <a:p>
            <a:pPr eaLnBrk="1" hangingPunct="1">
              <a:defRPr/>
            </a:pPr>
            <a:r>
              <a:rPr kumimoji="1" lang="en-US" altLang="zh-CN" sz="3600" b="1">
                <a:solidFill>
                  <a:srgbClr val="0000FF"/>
                </a:solidFill>
                <a:effectLst>
                  <a:outerShdw blurRad="38100" dist="38100" dir="2700000" algn="tl">
                    <a:srgbClr val="C0C0C0"/>
                  </a:outerShdw>
                </a:effectLst>
                <a:ea typeface="楷体_GB2312" pitchFamily="49" charset="-122"/>
              </a:rPr>
              <a:t>10.5</a:t>
            </a:r>
            <a:r>
              <a:rPr kumimoji="1" lang="en-US" altLang="zh-CN" sz="3600" b="1">
                <a:solidFill>
                  <a:srgbClr val="0000FF"/>
                </a:solidFill>
                <a:effectLst>
                  <a:outerShdw blurRad="38100" dist="38100" dir="2700000" algn="tl">
                    <a:srgbClr val="C0C0C0"/>
                  </a:outerShdw>
                </a:effectLst>
                <a:latin typeface="楷体_GB2312" pitchFamily="49" charset="-122"/>
                <a:ea typeface="楷体_GB2312" pitchFamily="49" charset="-122"/>
              </a:rPr>
              <a:t> </a:t>
            </a:r>
            <a:r>
              <a:rPr kumimoji="1" lang="zh-CN" altLang="en-US" sz="3600" b="1">
                <a:solidFill>
                  <a:srgbClr val="0000FF"/>
                </a:solidFill>
                <a:effectLst>
                  <a:outerShdw blurRad="38100" dist="38100" dir="2700000" algn="tl">
                    <a:srgbClr val="C0C0C0"/>
                  </a:outerShdw>
                </a:effectLst>
                <a:latin typeface="楷体_GB2312" pitchFamily="49" charset="-122"/>
                <a:ea typeface="楷体_GB2312" pitchFamily="49" charset="-122"/>
              </a:rPr>
              <a:t>射极输出器</a:t>
            </a:r>
          </a:p>
        </p:txBody>
      </p:sp>
      <p:grpSp>
        <p:nvGrpSpPr>
          <p:cNvPr id="89091" name="Group 3">
            <a:extLst>
              <a:ext uri="{FF2B5EF4-FFF2-40B4-BE49-F238E27FC236}">
                <a16:creationId xmlns:a16="http://schemas.microsoft.com/office/drawing/2014/main" id="{58BB8856-C198-7D84-BE0B-E9FAD2172264}"/>
              </a:ext>
            </a:extLst>
          </p:cNvPr>
          <p:cNvGrpSpPr>
            <a:grpSpLocks/>
          </p:cNvGrpSpPr>
          <p:nvPr/>
        </p:nvGrpSpPr>
        <p:grpSpPr bwMode="auto">
          <a:xfrm>
            <a:off x="1895475" y="1165225"/>
            <a:ext cx="5648325" cy="161925"/>
            <a:chOff x="1098" y="672"/>
            <a:chExt cx="3558" cy="102"/>
          </a:xfrm>
        </p:grpSpPr>
        <p:pic>
          <p:nvPicPr>
            <p:cNvPr id="89092" name="Picture 4" descr="Green and Black Diamond">
              <a:extLst>
                <a:ext uri="{FF2B5EF4-FFF2-40B4-BE49-F238E27FC236}">
                  <a16:creationId xmlns:a16="http://schemas.microsoft.com/office/drawing/2014/main" id="{A6D9A061-FFA6-20CD-D597-FC9F51E034C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3" name="Picture 5" descr="Green and Black Diamond">
              <a:extLst>
                <a:ext uri="{FF2B5EF4-FFF2-40B4-BE49-F238E27FC236}">
                  <a16:creationId xmlns:a16="http://schemas.microsoft.com/office/drawing/2014/main" id="{8C722DB3-973E-41E6-C6BF-32A512FFF2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4" name="Picture 6" descr="Green and Black Diamond">
              <a:extLst>
                <a:ext uri="{FF2B5EF4-FFF2-40B4-BE49-F238E27FC236}">
                  <a16:creationId xmlns:a16="http://schemas.microsoft.com/office/drawing/2014/main" id="{CD53B291-D368-8EA1-6A92-23A5E00018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5" name="Picture 7" descr="Green and Black Diamond">
              <a:extLst>
                <a:ext uri="{FF2B5EF4-FFF2-40B4-BE49-F238E27FC236}">
                  <a16:creationId xmlns:a16="http://schemas.microsoft.com/office/drawing/2014/main" id="{6D313404-DC2C-531B-1E80-5B85A8A6EB2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6" name="Picture 8" descr="Green and Black Diamond">
              <a:extLst>
                <a:ext uri="{FF2B5EF4-FFF2-40B4-BE49-F238E27FC236}">
                  <a16:creationId xmlns:a16="http://schemas.microsoft.com/office/drawing/2014/main" id="{7AAADAA5-0A63-9EF3-9CC7-7E3480E64A4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7" name="Picture 9" descr="Green and Black Diamond">
              <a:extLst>
                <a:ext uri="{FF2B5EF4-FFF2-40B4-BE49-F238E27FC236}">
                  <a16:creationId xmlns:a16="http://schemas.microsoft.com/office/drawing/2014/main" id="{ADF0DC7C-0E82-86DC-27A9-F2858504B6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8" name="Picture 10" descr="Green and Black Diamond">
              <a:extLst>
                <a:ext uri="{FF2B5EF4-FFF2-40B4-BE49-F238E27FC236}">
                  <a16:creationId xmlns:a16="http://schemas.microsoft.com/office/drawing/2014/main" id="{FE3086EF-8E5A-CC9F-0E86-AF2418EAB21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099" name="Picture 11" descr="Green and Black Diamond">
              <a:extLst>
                <a:ext uri="{FF2B5EF4-FFF2-40B4-BE49-F238E27FC236}">
                  <a16:creationId xmlns:a16="http://schemas.microsoft.com/office/drawing/2014/main" id="{FD66A93D-9CF4-88DD-2A41-9BD3D4A3B0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0" name="Picture 12" descr="Green and Black Diamond">
              <a:extLst>
                <a:ext uri="{FF2B5EF4-FFF2-40B4-BE49-F238E27FC236}">
                  <a16:creationId xmlns:a16="http://schemas.microsoft.com/office/drawing/2014/main" id="{89B5AD20-8F1F-2080-2140-6B34AFEBA27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1" name="Picture 13" descr="Green and Black Diamond">
              <a:extLst>
                <a:ext uri="{FF2B5EF4-FFF2-40B4-BE49-F238E27FC236}">
                  <a16:creationId xmlns:a16="http://schemas.microsoft.com/office/drawing/2014/main" id="{0EC89F8D-388D-F5B2-A76D-6AA00C27D4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2" name="Picture 14" descr="Green and Black Diamond">
              <a:extLst>
                <a:ext uri="{FF2B5EF4-FFF2-40B4-BE49-F238E27FC236}">
                  <a16:creationId xmlns:a16="http://schemas.microsoft.com/office/drawing/2014/main" id="{1AC16D46-D352-B186-EDC2-2A51C8D25D8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3" name="Picture 15" descr="Green and Black Diamond">
              <a:extLst>
                <a:ext uri="{FF2B5EF4-FFF2-40B4-BE49-F238E27FC236}">
                  <a16:creationId xmlns:a16="http://schemas.microsoft.com/office/drawing/2014/main" id="{3759DA0B-2664-70F9-6F91-BD1EBA5EFE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4" name="Picture 16" descr="Green and Black Diamond">
              <a:extLst>
                <a:ext uri="{FF2B5EF4-FFF2-40B4-BE49-F238E27FC236}">
                  <a16:creationId xmlns:a16="http://schemas.microsoft.com/office/drawing/2014/main" id="{7C768107-42E3-2703-A339-BF611CD3F3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5" name="Picture 17" descr="Green and Black Diamond">
              <a:extLst>
                <a:ext uri="{FF2B5EF4-FFF2-40B4-BE49-F238E27FC236}">
                  <a16:creationId xmlns:a16="http://schemas.microsoft.com/office/drawing/2014/main" id="{AB0ED8AA-7482-1C56-1E26-AE66111DF05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6" name="Picture 18" descr="Green and Black Diamond">
              <a:extLst>
                <a:ext uri="{FF2B5EF4-FFF2-40B4-BE49-F238E27FC236}">
                  <a16:creationId xmlns:a16="http://schemas.microsoft.com/office/drawing/2014/main" id="{CB5C5C70-B020-B753-CB3A-F819D50285A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7" name="Picture 19" descr="Green and Black Diamond">
              <a:extLst>
                <a:ext uri="{FF2B5EF4-FFF2-40B4-BE49-F238E27FC236}">
                  <a16:creationId xmlns:a16="http://schemas.microsoft.com/office/drawing/2014/main" id="{E2C793B8-73B1-EC78-1147-B044FCCAFE7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8" name="Picture 20" descr="Green and Black Diamond">
              <a:extLst>
                <a:ext uri="{FF2B5EF4-FFF2-40B4-BE49-F238E27FC236}">
                  <a16:creationId xmlns:a16="http://schemas.microsoft.com/office/drawing/2014/main" id="{6DF20DB0-E907-9863-F70D-7C3E3B3FBC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09" name="Picture 21" descr="Green and Black Diamond">
              <a:extLst>
                <a:ext uri="{FF2B5EF4-FFF2-40B4-BE49-F238E27FC236}">
                  <a16:creationId xmlns:a16="http://schemas.microsoft.com/office/drawing/2014/main" id="{77EBF8EA-B8CD-904C-F348-6494CC077F1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0" name="Picture 22" descr="Green and Black Diamond">
              <a:extLst>
                <a:ext uri="{FF2B5EF4-FFF2-40B4-BE49-F238E27FC236}">
                  <a16:creationId xmlns:a16="http://schemas.microsoft.com/office/drawing/2014/main" id="{0E9A032B-1151-D0A0-641D-E6991702E05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89111" name="Group 23">
              <a:extLst>
                <a:ext uri="{FF2B5EF4-FFF2-40B4-BE49-F238E27FC236}">
                  <a16:creationId xmlns:a16="http://schemas.microsoft.com/office/drawing/2014/main" id="{9102AB8F-3BC2-89D2-08D7-C623842D73B5}"/>
                </a:ext>
              </a:extLst>
            </p:cNvPr>
            <p:cNvGrpSpPr>
              <a:grpSpLocks/>
            </p:cNvGrpSpPr>
            <p:nvPr/>
          </p:nvGrpSpPr>
          <p:grpSpPr bwMode="auto">
            <a:xfrm>
              <a:off x="2922" y="672"/>
              <a:ext cx="870" cy="102"/>
              <a:chOff x="2922" y="672"/>
              <a:chExt cx="870" cy="102"/>
            </a:xfrm>
          </p:grpSpPr>
          <p:pic>
            <p:nvPicPr>
              <p:cNvPr id="89112" name="Picture 24" descr="Green and Black Diamond">
                <a:extLst>
                  <a:ext uri="{FF2B5EF4-FFF2-40B4-BE49-F238E27FC236}">
                    <a16:creationId xmlns:a16="http://schemas.microsoft.com/office/drawing/2014/main" id="{6E44DA8C-108E-3A18-240F-6042373A801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3" name="Picture 25" descr="Green and Black Diamond">
                <a:extLst>
                  <a:ext uri="{FF2B5EF4-FFF2-40B4-BE49-F238E27FC236}">
                    <a16:creationId xmlns:a16="http://schemas.microsoft.com/office/drawing/2014/main" id="{3C20D49B-247A-3798-2C06-1AE7D21B77A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4" name="Picture 26" descr="Green and Black Diamond">
                <a:extLst>
                  <a:ext uri="{FF2B5EF4-FFF2-40B4-BE49-F238E27FC236}">
                    <a16:creationId xmlns:a16="http://schemas.microsoft.com/office/drawing/2014/main" id="{A66BFD45-9396-2B53-F510-BE8E8781C5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5" name="Picture 27" descr="Green and Black Diamond">
                <a:extLst>
                  <a:ext uri="{FF2B5EF4-FFF2-40B4-BE49-F238E27FC236}">
                    <a16:creationId xmlns:a16="http://schemas.microsoft.com/office/drawing/2014/main" id="{CD0F3E97-F233-99BF-77F8-3FA8DFA71B9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6" name="Picture 28" descr="Green and Black Diamond">
                <a:extLst>
                  <a:ext uri="{FF2B5EF4-FFF2-40B4-BE49-F238E27FC236}">
                    <a16:creationId xmlns:a16="http://schemas.microsoft.com/office/drawing/2014/main" id="{A6FE0684-BFF1-BC18-207C-F6194C065DE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7" name="Picture 29" descr="Green and Black Diamond">
                <a:extLst>
                  <a:ext uri="{FF2B5EF4-FFF2-40B4-BE49-F238E27FC236}">
                    <a16:creationId xmlns:a16="http://schemas.microsoft.com/office/drawing/2014/main" id="{31A7E909-F9E2-47B4-22C4-89CCF3EF3F9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8" name="Picture 30" descr="Green and Black Diamond">
                <a:extLst>
                  <a:ext uri="{FF2B5EF4-FFF2-40B4-BE49-F238E27FC236}">
                    <a16:creationId xmlns:a16="http://schemas.microsoft.com/office/drawing/2014/main" id="{CB4AAEA5-A56F-2C2D-D7A8-4E84C3920F4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19" name="Picture 31" descr="Green and Black Diamond">
                <a:extLst>
                  <a:ext uri="{FF2B5EF4-FFF2-40B4-BE49-F238E27FC236}">
                    <a16:creationId xmlns:a16="http://schemas.microsoft.com/office/drawing/2014/main" id="{FEF9153A-5E94-91B4-F1F9-0D6DB819910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0" name="Picture 32" descr="Green and Black Diamond">
                <a:extLst>
                  <a:ext uri="{FF2B5EF4-FFF2-40B4-BE49-F238E27FC236}">
                    <a16:creationId xmlns:a16="http://schemas.microsoft.com/office/drawing/2014/main" id="{B282AEC4-F86E-993E-4EA5-B1ED86C046C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9121" name="Group 33">
              <a:extLst>
                <a:ext uri="{FF2B5EF4-FFF2-40B4-BE49-F238E27FC236}">
                  <a16:creationId xmlns:a16="http://schemas.microsoft.com/office/drawing/2014/main" id="{F186CA09-8721-0EBE-8CC3-DDBD40848F95}"/>
                </a:ext>
              </a:extLst>
            </p:cNvPr>
            <p:cNvGrpSpPr>
              <a:grpSpLocks/>
            </p:cNvGrpSpPr>
            <p:nvPr/>
          </p:nvGrpSpPr>
          <p:grpSpPr bwMode="auto">
            <a:xfrm>
              <a:off x="3786" y="672"/>
              <a:ext cx="870" cy="102"/>
              <a:chOff x="2922" y="672"/>
              <a:chExt cx="870" cy="102"/>
            </a:xfrm>
          </p:grpSpPr>
          <p:pic>
            <p:nvPicPr>
              <p:cNvPr id="89122" name="Picture 34" descr="Green and Black Diamond">
                <a:extLst>
                  <a:ext uri="{FF2B5EF4-FFF2-40B4-BE49-F238E27FC236}">
                    <a16:creationId xmlns:a16="http://schemas.microsoft.com/office/drawing/2014/main" id="{834A3168-3F2D-B138-E4D2-7A34B21A2DA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3" name="Picture 35" descr="Green and Black Diamond">
                <a:extLst>
                  <a:ext uri="{FF2B5EF4-FFF2-40B4-BE49-F238E27FC236}">
                    <a16:creationId xmlns:a16="http://schemas.microsoft.com/office/drawing/2014/main" id="{C956DB4C-6023-1ED0-2B71-CE5D34931C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4" name="Picture 36" descr="Green and Black Diamond">
                <a:extLst>
                  <a:ext uri="{FF2B5EF4-FFF2-40B4-BE49-F238E27FC236}">
                    <a16:creationId xmlns:a16="http://schemas.microsoft.com/office/drawing/2014/main" id="{76EAA265-35A0-BD28-00B4-C75FDB45469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5" name="Picture 37" descr="Green and Black Diamond">
                <a:extLst>
                  <a:ext uri="{FF2B5EF4-FFF2-40B4-BE49-F238E27FC236}">
                    <a16:creationId xmlns:a16="http://schemas.microsoft.com/office/drawing/2014/main" id="{C15443A6-51CF-4E2A-318D-70A439161E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6" name="Picture 38" descr="Green and Black Diamond">
                <a:extLst>
                  <a:ext uri="{FF2B5EF4-FFF2-40B4-BE49-F238E27FC236}">
                    <a16:creationId xmlns:a16="http://schemas.microsoft.com/office/drawing/2014/main" id="{F1BE1C69-F0CB-EAC4-516C-6EC1DA3012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7" name="Picture 39" descr="Green and Black Diamond">
                <a:extLst>
                  <a:ext uri="{FF2B5EF4-FFF2-40B4-BE49-F238E27FC236}">
                    <a16:creationId xmlns:a16="http://schemas.microsoft.com/office/drawing/2014/main" id="{2DC0AB45-7D11-140B-D1AA-23A1C83A6C6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8" name="Picture 40" descr="Green and Black Diamond">
                <a:extLst>
                  <a:ext uri="{FF2B5EF4-FFF2-40B4-BE49-F238E27FC236}">
                    <a16:creationId xmlns:a16="http://schemas.microsoft.com/office/drawing/2014/main" id="{3CE36828-8BE5-35AB-A257-0F20C4D4947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29" name="Picture 41" descr="Green and Black Diamond">
                <a:extLst>
                  <a:ext uri="{FF2B5EF4-FFF2-40B4-BE49-F238E27FC236}">
                    <a16:creationId xmlns:a16="http://schemas.microsoft.com/office/drawing/2014/main" id="{E47B627B-5A4F-9B43-6FC3-A4B6199643D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9130" name="Picture 42" descr="Green and Black Diamond">
                <a:extLst>
                  <a:ext uri="{FF2B5EF4-FFF2-40B4-BE49-F238E27FC236}">
                    <a16:creationId xmlns:a16="http://schemas.microsoft.com/office/drawing/2014/main" id="{87C7297C-4D53-E317-CBBC-3F1D776894D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89131" name="AutoShape 43">
            <a:hlinkClick r:id="" action="ppaction://hlinkshowjump?jump=previousslide" highlightClick="1"/>
            <a:extLst>
              <a:ext uri="{FF2B5EF4-FFF2-40B4-BE49-F238E27FC236}">
                <a16:creationId xmlns:a16="http://schemas.microsoft.com/office/drawing/2014/main" id="{870737E6-EBBD-044B-DB16-A653AA50F4A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9132" name="AutoShape 44">
            <a:hlinkClick r:id="" action="ppaction://hlinkshowjump?jump=nextslide" highlightClick="1"/>
            <a:extLst>
              <a:ext uri="{FF2B5EF4-FFF2-40B4-BE49-F238E27FC236}">
                <a16:creationId xmlns:a16="http://schemas.microsoft.com/office/drawing/2014/main" id="{6E9335F8-EFDE-AD6F-5826-C79607D839C3}"/>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9133" name="AutoShape 45">
            <a:hlinkClick r:id="" action="ppaction://hlinkshowjump?jump=firstslide" highlightClick="1"/>
            <a:extLst>
              <a:ext uri="{FF2B5EF4-FFF2-40B4-BE49-F238E27FC236}">
                <a16:creationId xmlns:a16="http://schemas.microsoft.com/office/drawing/2014/main" id="{F6D9DF51-A4BE-B8A8-B459-14AFBCB7528D}"/>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89134" name="AutoShape 46">
            <a:hlinkClick r:id="" action="ppaction://hlinkshowjump?jump=lastslideviewed" highlightClick="1"/>
            <a:extLst>
              <a:ext uri="{FF2B5EF4-FFF2-40B4-BE49-F238E27FC236}">
                <a16:creationId xmlns:a16="http://schemas.microsoft.com/office/drawing/2014/main" id="{E47B846C-DFBE-4B6A-D42F-DDC40A6F9505}"/>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89135" name="Group 47">
            <a:extLst>
              <a:ext uri="{FF2B5EF4-FFF2-40B4-BE49-F238E27FC236}">
                <a16:creationId xmlns:a16="http://schemas.microsoft.com/office/drawing/2014/main" id="{062CC131-BCC1-DB0F-CA56-FCDEB2BA62B9}"/>
              </a:ext>
            </a:extLst>
          </p:cNvPr>
          <p:cNvGrpSpPr>
            <a:grpSpLocks/>
          </p:cNvGrpSpPr>
          <p:nvPr/>
        </p:nvGrpSpPr>
        <p:grpSpPr bwMode="auto">
          <a:xfrm>
            <a:off x="0" y="1538288"/>
            <a:ext cx="5067300" cy="2862262"/>
            <a:chOff x="768" y="768"/>
            <a:chExt cx="3192" cy="1803"/>
          </a:xfrm>
        </p:grpSpPr>
        <p:sp>
          <p:nvSpPr>
            <p:cNvPr id="89136" name="Text Box 48">
              <a:extLst>
                <a:ext uri="{FF2B5EF4-FFF2-40B4-BE49-F238E27FC236}">
                  <a16:creationId xmlns:a16="http://schemas.microsoft.com/office/drawing/2014/main" id="{E1ACE921-DDCA-36CF-5D6A-875C09AB2A06}"/>
                </a:ext>
              </a:extLst>
            </p:cNvPr>
            <p:cNvSpPr txBox="1">
              <a:spLocks noChangeArrowheads="1"/>
            </p:cNvSpPr>
            <p:nvPr/>
          </p:nvSpPr>
          <p:spPr bwMode="auto">
            <a:xfrm>
              <a:off x="1756" y="843"/>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89137" name="Line 49">
              <a:extLst>
                <a:ext uri="{FF2B5EF4-FFF2-40B4-BE49-F238E27FC236}">
                  <a16:creationId xmlns:a16="http://schemas.microsoft.com/office/drawing/2014/main" id="{36BDE19E-BC11-B546-C90C-8FEB704B0FCC}"/>
                </a:ext>
              </a:extLst>
            </p:cNvPr>
            <p:cNvSpPr>
              <a:spLocks noChangeShapeType="1"/>
            </p:cNvSpPr>
            <p:nvPr/>
          </p:nvSpPr>
          <p:spPr bwMode="auto">
            <a:xfrm>
              <a:off x="2108" y="1201"/>
              <a:ext cx="0" cy="2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38" name="Line 50">
              <a:extLst>
                <a:ext uri="{FF2B5EF4-FFF2-40B4-BE49-F238E27FC236}">
                  <a16:creationId xmlns:a16="http://schemas.microsoft.com/office/drawing/2014/main" id="{7EA59CA8-5168-1D55-6BDD-FD6C1BB0C172}"/>
                </a:ext>
              </a:extLst>
            </p:cNvPr>
            <p:cNvSpPr>
              <a:spLocks noChangeShapeType="1"/>
            </p:cNvSpPr>
            <p:nvPr/>
          </p:nvSpPr>
          <p:spPr bwMode="auto">
            <a:xfrm flipH="1" flipV="1">
              <a:off x="2112" y="800"/>
              <a:ext cx="0" cy="14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39" name="Rectangle 51">
              <a:extLst>
                <a:ext uri="{FF2B5EF4-FFF2-40B4-BE49-F238E27FC236}">
                  <a16:creationId xmlns:a16="http://schemas.microsoft.com/office/drawing/2014/main" id="{08C480CE-E6D3-1FC8-813C-2322B843995C}"/>
                </a:ext>
              </a:extLst>
            </p:cNvPr>
            <p:cNvSpPr>
              <a:spLocks noChangeArrowheads="1"/>
            </p:cNvSpPr>
            <p:nvPr/>
          </p:nvSpPr>
          <p:spPr bwMode="auto">
            <a:xfrm>
              <a:off x="2064" y="939"/>
              <a:ext cx="96" cy="25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9140" name="Line 52">
              <a:extLst>
                <a:ext uri="{FF2B5EF4-FFF2-40B4-BE49-F238E27FC236}">
                  <a16:creationId xmlns:a16="http://schemas.microsoft.com/office/drawing/2014/main" id="{56E3DAB4-EE9D-004C-0D16-46D8F9B451E1}"/>
                </a:ext>
              </a:extLst>
            </p:cNvPr>
            <p:cNvSpPr>
              <a:spLocks noChangeShapeType="1"/>
            </p:cNvSpPr>
            <p:nvPr/>
          </p:nvSpPr>
          <p:spPr bwMode="auto">
            <a:xfrm>
              <a:off x="2524" y="1319"/>
              <a:ext cx="0" cy="2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9141" name="Line 53">
              <a:extLst>
                <a:ext uri="{FF2B5EF4-FFF2-40B4-BE49-F238E27FC236}">
                  <a16:creationId xmlns:a16="http://schemas.microsoft.com/office/drawing/2014/main" id="{1DF2E04E-944D-7B95-DCF5-758326453186}"/>
                </a:ext>
              </a:extLst>
            </p:cNvPr>
            <p:cNvSpPr>
              <a:spLocks noChangeShapeType="1"/>
            </p:cNvSpPr>
            <p:nvPr/>
          </p:nvSpPr>
          <p:spPr bwMode="auto">
            <a:xfrm flipV="1">
              <a:off x="2524" y="1323"/>
              <a:ext cx="141" cy="10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9142" name="Line 54">
              <a:extLst>
                <a:ext uri="{FF2B5EF4-FFF2-40B4-BE49-F238E27FC236}">
                  <a16:creationId xmlns:a16="http://schemas.microsoft.com/office/drawing/2014/main" id="{454C5D4B-5DA5-92C7-6C01-87F5F11603A7}"/>
                </a:ext>
              </a:extLst>
            </p:cNvPr>
            <p:cNvSpPr>
              <a:spLocks noChangeShapeType="1"/>
            </p:cNvSpPr>
            <p:nvPr/>
          </p:nvSpPr>
          <p:spPr bwMode="auto">
            <a:xfrm>
              <a:off x="2645" y="798"/>
              <a:ext cx="0" cy="52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9143" name="Line 55">
              <a:extLst>
                <a:ext uri="{FF2B5EF4-FFF2-40B4-BE49-F238E27FC236}">
                  <a16:creationId xmlns:a16="http://schemas.microsoft.com/office/drawing/2014/main" id="{2DFF87AE-3A37-E462-9574-0571F51F6464}"/>
                </a:ext>
              </a:extLst>
            </p:cNvPr>
            <p:cNvSpPr>
              <a:spLocks noChangeShapeType="1"/>
            </p:cNvSpPr>
            <p:nvPr/>
          </p:nvSpPr>
          <p:spPr bwMode="auto">
            <a:xfrm>
              <a:off x="2645" y="1515"/>
              <a:ext cx="0" cy="48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9144" name="Line 56">
              <a:extLst>
                <a:ext uri="{FF2B5EF4-FFF2-40B4-BE49-F238E27FC236}">
                  <a16:creationId xmlns:a16="http://schemas.microsoft.com/office/drawing/2014/main" id="{DBD8CCCC-D8E2-D5E3-CAE9-0515BC26F991}"/>
                </a:ext>
              </a:extLst>
            </p:cNvPr>
            <p:cNvSpPr>
              <a:spLocks noChangeShapeType="1"/>
            </p:cNvSpPr>
            <p:nvPr/>
          </p:nvSpPr>
          <p:spPr bwMode="auto">
            <a:xfrm flipH="1">
              <a:off x="2645" y="2235"/>
              <a:ext cx="0" cy="19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9145" name="Line 57">
              <a:extLst>
                <a:ext uri="{FF2B5EF4-FFF2-40B4-BE49-F238E27FC236}">
                  <a16:creationId xmlns:a16="http://schemas.microsoft.com/office/drawing/2014/main" id="{8AD466E5-0DC3-592E-F51B-DC7CCE76A40D}"/>
                </a:ext>
              </a:extLst>
            </p:cNvPr>
            <p:cNvSpPr>
              <a:spLocks noChangeShapeType="1"/>
            </p:cNvSpPr>
            <p:nvPr/>
          </p:nvSpPr>
          <p:spPr bwMode="auto">
            <a:xfrm flipV="1">
              <a:off x="1296" y="2418"/>
              <a:ext cx="2165"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89146" name="Text Box 58">
              <a:extLst>
                <a:ext uri="{FF2B5EF4-FFF2-40B4-BE49-F238E27FC236}">
                  <a16:creationId xmlns:a16="http://schemas.microsoft.com/office/drawing/2014/main" id="{67E83E49-7B8E-AED8-9893-A42DF8DFEDED}"/>
                </a:ext>
              </a:extLst>
            </p:cNvPr>
            <p:cNvSpPr txBox="1">
              <a:spLocks noChangeArrowheads="1"/>
            </p:cNvSpPr>
            <p:nvPr/>
          </p:nvSpPr>
          <p:spPr bwMode="auto">
            <a:xfrm>
              <a:off x="3312" y="795"/>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chemeClr val="tx1"/>
                  </a:solidFill>
                  <a:ea typeface="楷体_GB2312" pitchFamily="49" charset="-122"/>
                </a:rPr>
                <a:t>+</a:t>
              </a:r>
              <a:r>
                <a:rPr lang="en-US" altLang="zh-CN" b="1">
                  <a:solidFill>
                    <a:schemeClr val="tx1"/>
                  </a:solidFill>
                  <a:ea typeface="楷体_GB2312" pitchFamily="49" charset="-122"/>
                </a:rPr>
                <a:t>U</a:t>
              </a:r>
              <a:r>
                <a:rPr lang="en-US" altLang="zh-CN" sz="2400" b="1" i="0" baseline="-25000">
                  <a:solidFill>
                    <a:schemeClr val="tx1"/>
                  </a:solidFill>
                  <a:ea typeface="楷体_GB2312" pitchFamily="49" charset="-122"/>
                </a:rPr>
                <a:t>CC</a:t>
              </a:r>
              <a:endParaRPr lang="en-US" altLang="zh-CN" sz="2400" b="1" i="0">
                <a:solidFill>
                  <a:schemeClr val="tx1"/>
                </a:solidFill>
                <a:ea typeface="楷体_GB2312" pitchFamily="49" charset="-122"/>
              </a:endParaRPr>
            </a:p>
          </p:txBody>
        </p:sp>
        <p:sp>
          <p:nvSpPr>
            <p:cNvPr id="89147" name="Oval 59">
              <a:extLst>
                <a:ext uri="{FF2B5EF4-FFF2-40B4-BE49-F238E27FC236}">
                  <a16:creationId xmlns:a16="http://schemas.microsoft.com/office/drawing/2014/main" id="{54DE96DB-ADAE-2B00-548F-276089996782}"/>
                </a:ext>
              </a:extLst>
            </p:cNvPr>
            <p:cNvSpPr>
              <a:spLocks noChangeArrowheads="1"/>
            </p:cNvSpPr>
            <p:nvPr/>
          </p:nvSpPr>
          <p:spPr bwMode="auto">
            <a:xfrm>
              <a:off x="3531" y="768"/>
              <a:ext cx="69" cy="6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89148" name="Group 60">
              <a:extLst>
                <a:ext uri="{FF2B5EF4-FFF2-40B4-BE49-F238E27FC236}">
                  <a16:creationId xmlns:a16="http://schemas.microsoft.com/office/drawing/2014/main" id="{2071B01A-3ED3-33AB-EDFD-DCACD52E547E}"/>
                </a:ext>
              </a:extLst>
            </p:cNvPr>
            <p:cNvGrpSpPr>
              <a:grpSpLocks/>
            </p:cNvGrpSpPr>
            <p:nvPr/>
          </p:nvGrpSpPr>
          <p:grpSpPr bwMode="auto">
            <a:xfrm>
              <a:off x="1682" y="1327"/>
              <a:ext cx="68" cy="209"/>
              <a:chOff x="3454" y="2018"/>
              <a:chExt cx="96" cy="328"/>
            </a:xfrm>
          </p:grpSpPr>
          <p:sp>
            <p:nvSpPr>
              <p:cNvPr id="89149" name="Line 61">
                <a:extLst>
                  <a:ext uri="{FF2B5EF4-FFF2-40B4-BE49-F238E27FC236}">
                    <a16:creationId xmlns:a16="http://schemas.microsoft.com/office/drawing/2014/main" id="{53BA5FF2-117A-A1A8-B3C6-55062EEA1F07}"/>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50" name="Line 62">
                <a:extLst>
                  <a:ext uri="{FF2B5EF4-FFF2-40B4-BE49-F238E27FC236}">
                    <a16:creationId xmlns:a16="http://schemas.microsoft.com/office/drawing/2014/main" id="{03004D9B-6407-C106-2702-E9F5735F7F2B}"/>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9151" name="Line 63">
              <a:extLst>
                <a:ext uri="{FF2B5EF4-FFF2-40B4-BE49-F238E27FC236}">
                  <a16:creationId xmlns:a16="http://schemas.microsoft.com/office/drawing/2014/main" id="{C67B7609-CC37-76C9-CEAB-7AA1704DB701}"/>
                </a:ext>
              </a:extLst>
            </p:cNvPr>
            <p:cNvSpPr>
              <a:spLocks noChangeShapeType="1"/>
            </p:cNvSpPr>
            <p:nvPr/>
          </p:nvSpPr>
          <p:spPr bwMode="auto">
            <a:xfrm>
              <a:off x="1307" y="1425"/>
              <a:ext cx="3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9152" name="Group 64">
              <a:extLst>
                <a:ext uri="{FF2B5EF4-FFF2-40B4-BE49-F238E27FC236}">
                  <a16:creationId xmlns:a16="http://schemas.microsoft.com/office/drawing/2014/main" id="{8AE4C5C9-A759-3036-F97F-8E9B53E507D5}"/>
                </a:ext>
              </a:extLst>
            </p:cNvPr>
            <p:cNvGrpSpPr>
              <a:grpSpLocks/>
            </p:cNvGrpSpPr>
            <p:nvPr/>
          </p:nvGrpSpPr>
          <p:grpSpPr bwMode="auto">
            <a:xfrm flipH="1">
              <a:off x="3098" y="1692"/>
              <a:ext cx="68" cy="207"/>
              <a:chOff x="3454" y="2018"/>
              <a:chExt cx="96" cy="328"/>
            </a:xfrm>
          </p:grpSpPr>
          <p:sp>
            <p:nvSpPr>
              <p:cNvPr id="89153" name="Line 65">
                <a:extLst>
                  <a:ext uri="{FF2B5EF4-FFF2-40B4-BE49-F238E27FC236}">
                    <a16:creationId xmlns:a16="http://schemas.microsoft.com/office/drawing/2014/main" id="{A1BA4D3E-1478-B794-C76D-27858803AE56}"/>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54" name="Line 66">
                <a:extLst>
                  <a:ext uri="{FF2B5EF4-FFF2-40B4-BE49-F238E27FC236}">
                    <a16:creationId xmlns:a16="http://schemas.microsoft.com/office/drawing/2014/main" id="{4CE20813-FD17-E9F0-6BCC-3D1D7BE22397}"/>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9155" name="Line 67">
              <a:extLst>
                <a:ext uri="{FF2B5EF4-FFF2-40B4-BE49-F238E27FC236}">
                  <a16:creationId xmlns:a16="http://schemas.microsoft.com/office/drawing/2014/main" id="{C6AA0F2C-968B-BBE4-E210-5580C9E9D64E}"/>
                </a:ext>
              </a:extLst>
            </p:cNvPr>
            <p:cNvSpPr>
              <a:spLocks noChangeShapeType="1"/>
            </p:cNvSpPr>
            <p:nvPr/>
          </p:nvSpPr>
          <p:spPr bwMode="auto">
            <a:xfrm>
              <a:off x="2644" y="1794"/>
              <a:ext cx="4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56" name="Text Box 68">
              <a:extLst>
                <a:ext uri="{FF2B5EF4-FFF2-40B4-BE49-F238E27FC236}">
                  <a16:creationId xmlns:a16="http://schemas.microsoft.com/office/drawing/2014/main" id="{02C02CD7-B070-BE0B-4B62-06981C71DFB2}"/>
                </a:ext>
              </a:extLst>
            </p:cNvPr>
            <p:cNvSpPr txBox="1">
              <a:spLocks noChangeArrowheads="1"/>
            </p:cNvSpPr>
            <p:nvPr/>
          </p:nvSpPr>
          <p:spPr bwMode="auto">
            <a:xfrm>
              <a:off x="1485" y="1035"/>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89157" name="Text Box 69">
              <a:extLst>
                <a:ext uri="{FF2B5EF4-FFF2-40B4-BE49-F238E27FC236}">
                  <a16:creationId xmlns:a16="http://schemas.microsoft.com/office/drawing/2014/main" id="{A313F5A0-D9C6-D583-4B72-60EDBDD6DEBC}"/>
                </a:ext>
              </a:extLst>
            </p:cNvPr>
            <p:cNvSpPr txBox="1">
              <a:spLocks noChangeArrowheads="1"/>
            </p:cNvSpPr>
            <p:nvPr/>
          </p:nvSpPr>
          <p:spPr bwMode="auto">
            <a:xfrm>
              <a:off x="2973" y="1380"/>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89158" name="Line 70">
              <a:extLst>
                <a:ext uri="{FF2B5EF4-FFF2-40B4-BE49-F238E27FC236}">
                  <a16:creationId xmlns:a16="http://schemas.microsoft.com/office/drawing/2014/main" id="{D229C574-7AC1-F554-7025-8F9D21CEA16D}"/>
                </a:ext>
              </a:extLst>
            </p:cNvPr>
            <p:cNvSpPr>
              <a:spLocks noChangeShapeType="1"/>
            </p:cNvSpPr>
            <p:nvPr/>
          </p:nvSpPr>
          <p:spPr bwMode="auto">
            <a:xfrm>
              <a:off x="2112" y="795"/>
              <a:ext cx="1409" cy="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59" name="Oval 71">
              <a:extLst>
                <a:ext uri="{FF2B5EF4-FFF2-40B4-BE49-F238E27FC236}">
                  <a16:creationId xmlns:a16="http://schemas.microsoft.com/office/drawing/2014/main" id="{D17086F7-59CB-3A8B-31EC-330D7ECF00A8}"/>
                </a:ext>
              </a:extLst>
            </p:cNvPr>
            <p:cNvSpPr>
              <a:spLocks noChangeArrowheads="1"/>
            </p:cNvSpPr>
            <p:nvPr/>
          </p:nvSpPr>
          <p:spPr bwMode="auto">
            <a:xfrm>
              <a:off x="2630" y="2403"/>
              <a:ext cx="34" cy="3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9160" name="Rectangle 72">
              <a:extLst>
                <a:ext uri="{FF2B5EF4-FFF2-40B4-BE49-F238E27FC236}">
                  <a16:creationId xmlns:a16="http://schemas.microsoft.com/office/drawing/2014/main" id="{919C7B66-7896-4E8F-59C5-1C6E5613CCB3}"/>
                </a:ext>
              </a:extLst>
            </p:cNvPr>
            <p:cNvSpPr>
              <a:spLocks noChangeArrowheads="1"/>
            </p:cNvSpPr>
            <p:nvPr/>
          </p:nvSpPr>
          <p:spPr bwMode="auto">
            <a:xfrm>
              <a:off x="2601" y="1977"/>
              <a:ext cx="93" cy="258"/>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9161" name="Line 73">
              <a:extLst>
                <a:ext uri="{FF2B5EF4-FFF2-40B4-BE49-F238E27FC236}">
                  <a16:creationId xmlns:a16="http://schemas.microsoft.com/office/drawing/2014/main" id="{9A4C65B5-15C1-FC6B-7A03-A6E880BDD350}"/>
                </a:ext>
              </a:extLst>
            </p:cNvPr>
            <p:cNvSpPr>
              <a:spLocks noChangeShapeType="1"/>
            </p:cNvSpPr>
            <p:nvPr/>
          </p:nvSpPr>
          <p:spPr bwMode="auto">
            <a:xfrm flipH="1">
              <a:off x="3456" y="1809"/>
              <a:ext cx="0" cy="1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62" name="Rectangle 74">
              <a:extLst>
                <a:ext uri="{FF2B5EF4-FFF2-40B4-BE49-F238E27FC236}">
                  <a16:creationId xmlns:a16="http://schemas.microsoft.com/office/drawing/2014/main" id="{C70A304A-2535-5E9A-ABE0-04E3FD5F37D0}"/>
                </a:ext>
              </a:extLst>
            </p:cNvPr>
            <p:cNvSpPr>
              <a:spLocks noChangeArrowheads="1"/>
            </p:cNvSpPr>
            <p:nvPr/>
          </p:nvSpPr>
          <p:spPr bwMode="auto">
            <a:xfrm>
              <a:off x="3402" y="1995"/>
              <a:ext cx="95" cy="25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529483" name="Text Box 75">
              <a:extLst>
                <a:ext uri="{FF2B5EF4-FFF2-40B4-BE49-F238E27FC236}">
                  <a16:creationId xmlns:a16="http://schemas.microsoft.com/office/drawing/2014/main" id="{D35B2546-EE1D-90DE-411E-B17D26E2E0E3}"/>
                </a:ext>
              </a:extLst>
            </p:cNvPr>
            <p:cNvSpPr txBox="1">
              <a:spLocks noChangeArrowheads="1"/>
            </p:cNvSpPr>
            <p:nvPr/>
          </p:nvSpPr>
          <p:spPr bwMode="auto">
            <a:xfrm>
              <a:off x="2264" y="1908"/>
              <a:ext cx="348" cy="327"/>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defRPr/>
              </a:pPr>
              <a:r>
                <a:rPr kumimoji="1" lang="en-US" altLang="zh-CN" b="1">
                  <a:solidFill>
                    <a:schemeClr val="tx1"/>
                  </a:solidFill>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89164" name="Text Box 76">
              <a:extLst>
                <a:ext uri="{FF2B5EF4-FFF2-40B4-BE49-F238E27FC236}">
                  <a16:creationId xmlns:a16="http://schemas.microsoft.com/office/drawing/2014/main" id="{4995BAE0-DBB7-C656-67DE-4E4A8F77ADAE}"/>
                </a:ext>
              </a:extLst>
            </p:cNvPr>
            <p:cNvSpPr txBox="1">
              <a:spLocks noChangeArrowheads="1"/>
            </p:cNvSpPr>
            <p:nvPr/>
          </p:nvSpPr>
          <p:spPr bwMode="auto">
            <a:xfrm>
              <a:off x="3066" y="1899"/>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89165" name="Line 77">
              <a:extLst>
                <a:ext uri="{FF2B5EF4-FFF2-40B4-BE49-F238E27FC236}">
                  <a16:creationId xmlns:a16="http://schemas.microsoft.com/office/drawing/2014/main" id="{61F5D82A-1ABB-707B-A923-AAD5C0C1EF3E}"/>
                </a:ext>
              </a:extLst>
            </p:cNvPr>
            <p:cNvSpPr>
              <a:spLocks noChangeShapeType="1"/>
            </p:cNvSpPr>
            <p:nvPr/>
          </p:nvSpPr>
          <p:spPr bwMode="auto">
            <a:xfrm>
              <a:off x="3166" y="1794"/>
              <a:ext cx="30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66" name="Line 78">
              <a:extLst>
                <a:ext uri="{FF2B5EF4-FFF2-40B4-BE49-F238E27FC236}">
                  <a16:creationId xmlns:a16="http://schemas.microsoft.com/office/drawing/2014/main" id="{20911B62-3EDC-C846-1DDC-8D225DD7F363}"/>
                </a:ext>
              </a:extLst>
            </p:cNvPr>
            <p:cNvSpPr>
              <a:spLocks noChangeShapeType="1"/>
            </p:cNvSpPr>
            <p:nvPr/>
          </p:nvSpPr>
          <p:spPr bwMode="auto">
            <a:xfrm flipH="1">
              <a:off x="1745" y="1416"/>
              <a:ext cx="7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67" name="Line 79">
              <a:extLst>
                <a:ext uri="{FF2B5EF4-FFF2-40B4-BE49-F238E27FC236}">
                  <a16:creationId xmlns:a16="http://schemas.microsoft.com/office/drawing/2014/main" id="{1CE33985-DF0A-835D-15FB-8C52F9F006D9}"/>
                </a:ext>
              </a:extLst>
            </p:cNvPr>
            <p:cNvSpPr>
              <a:spLocks noChangeShapeType="1"/>
            </p:cNvSpPr>
            <p:nvPr/>
          </p:nvSpPr>
          <p:spPr bwMode="auto">
            <a:xfrm>
              <a:off x="2530" y="1416"/>
              <a:ext cx="130" cy="12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89168" name="Group 80">
              <a:extLst>
                <a:ext uri="{FF2B5EF4-FFF2-40B4-BE49-F238E27FC236}">
                  <a16:creationId xmlns:a16="http://schemas.microsoft.com/office/drawing/2014/main" id="{7F4E76A6-D9BB-BAAA-E344-5AFE91F98F53}"/>
                </a:ext>
              </a:extLst>
            </p:cNvPr>
            <p:cNvGrpSpPr>
              <a:grpSpLocks/>
            </p:cNvGrpSpPr>
            <p:nvPr/>
          </p:nvGrpSpPr>
          <p:grpSpPr bwMode="auto">
            <a:xfrm>
              <a:off x="1270" y="1546"/>
              <a:ext cx="554" cy="880"/>
              <a:chOff x="1152" y="2248"/>
              <a:chExt cx="693" cy="1100"/>
            </a:xfrm>
          </p:grpSpPr>
          <p:sp>
            <p:nvSpPr>
              <p:cNvPr id="89169" name="Text Box 81">
                <a:extLst>
                  <a:ext uri="{FF2B5EF4-FFF2-40B4-BE49-F238E27FC236}">
                    <a16:creationId xmlns:a16="http://schemas.microsoft.com/office/drawing/2014/main" id="{0B4C3589-3474-C9BA-7DD5-1D72CBA8B7C1}"/>
                  </a:ext>
                </a:extLst>
              </p:cNvPr>
              <p:cNvSpPr txBox="1">
                <a:spLocks noChangeArrowheads="1"/>
              </p:cNvSpPr>
              <p:nvPr/>
            </p:nvSpPr>
            <p:spPr bwMode="auto">
              <a:xfrm>
                <a:off x="1152" y="2517"/>
                <a:ext cx="693"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u</a:t>
                </a:r>
                <a:r>
                  <a:rPr lang="en-US" altLang="zh-CN" b="1" baseline="-25000">
                    <a:ea typeface="楷体_GB2312" pitchFamily="49" charset="-122"/>
                  </a:rPr>
                  <a:t>i</a:t>
                </a:r>
                <a:endParaRPr lang="en-US" altLang="zh-CN" b="1">
                  <a:ea typeface="楷体_GB2312" pitchFamily="49" charset="-122"/>
                </a:endParaRPr>
              </a:p>
            </p:txBody>
          </p:sp>
          <p:sp>
            <p:nvSpPr>
              <p:cNvPr id="89170" name="Rectangle 82" descr="新闻纸">
                <a:extLst>
                  <a:ext uri="{FF2B5EF4-FFF2-40B4-BE49-F238E27FC236}">
                    <a16:creationId xmlns:a16="http://schemas.microsoft.com/office/drawing/2014/main" id="{82DEBF42-C00C-D565-4F8A-599C7A912906}"/>
                  </a:ext>
                </a:extLst>
              </p:cNvPr>
              <p:cNvSpPr>
                <a:spLocks noChangeArrowheads="1"/>
              </p:cNvSpPr>
              <p:nvPr/>
            </p:nvSpPr>
            <p:spPr bwMode="auto">
              <a:xfrm>
                <a:off x="1303" y="2248"/>
                <a:ext cx="303"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89171" name="Rectangle 83" descr="新闻纸">
                <a:extLst>
                  <a:ext uri="{FF2B5EF4-FFF2-40B4-BE49-F238E27FC236}">
                    <a16:creationId xmlns:a16="http://schemas.microsoft.com/office/drawing/2014/main" id="{AF4581B0-4F29-30EA-3215-18CA5826665C}"/>
                  </a:ext>
                </a:extLst>
              </p:cNvPr>
              <p:cNvSpPr>
                <a:spLocks noChangeArrowheads="1"/>
              </p:cNvSpPr>
              <p:nvPr/>
            </p:nvSpPr>
            <p:spPr bwMode="auto">
              <a:xfrm>
                <a:off x="1324" y="2939"/>
                <a:ext cx="285"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grpSp>
        <p:grpSp>
          <p:nvGrpSpPr>
            <p:cNvPr id="89172" name="Group 84">
              <a:extLst>
                <a:ext uri="{FF2B5EF4-FFF2-40B4-BE49-F238E27FC236}">
                  <a16:creationId xmlns:a16="http://schemas.microsoft.com/office/drawing/2014/main" id="{4680A797-CDF8-06C7-1596-350944338C4E}"/>
                </a:ext>
              </a:extLst>
            </p:cNvPr>
            <p:cNvGrpSpPr>
              <a:grpSpLocks/>
            </p:cNvGrpSpPr>
            <p:nvPr/>
          </p:nvGrpSpPr>
          <p:grpSpPr bwMode="auto">
            <a:xfrm>
              <a:off x="3365" y="1697"/>
              <a:ext cx="595" cy="826"/>
              <a:chOff x="3960" y="2297"/>
              <a:chExt cx="744" cy="1032"/>
            </a:xfrm>
          </p:grpSpPr>
          <p:sp>
            <p:nvSpPr>
              <p:cNvPr id="89173" name="Text Box 85">
                <a:extLst>
                  <a:ext uri="{FF2B5EF4-FFF2-40B4-BE49-F238E27FC236}">
                    <a16:creationId xmlns:a16="http://schemas.microsoft.com/office/drawing/2014/main" id="{B6CCB355-4BD1-ED6C-0EC1-E356B05D2885}"/>
                  </a:ext>
                </a:extLst>
              </p:cNvPr>
              <p:cNvSpPr txBox="1">
                <a:spLocks noChangeArrowheads="1"/>
              </p:cNvSpPr>
              <p:nvPr/>
            </p:nvSpPr>
            <p:spPr bwMode="auto">
              <a:xfrm>
                <a:off x="3960" y="2528"/>
                <a:ext cx="744"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u</a:t>
                </a:r>
                <a:r>
                  <a:rPr lang="en-US" altLang="zh-CN" b="1" i="0" baseline="-25000">
                    <a:ea typeface="楷体_GB2312" pitchFamily="49" charset="-122"/>
                  </a:rPr>
                  <a:t>o</a:t>
                </a:r>
                <a:endParaRPr lang="en-US" altLang="zh-CN" b="1" i="0">
                  <a:ea typeface="楷体_GB2312" pitchFamily="49" charset="-122"/>
                </a:endParaRPr>
              </a:p>
            </p:txBody>
          </p:sp>
          <p:sp>
            <p:nvSpPr>
              <p:cNvPr id="89174" name="Rectangle 86" descr="新闻纸">
                <a:extLst>
                  <a:ext uri="{FF2B5EF4-FFF2-40B4-BE49-F238E27FC236}">
                    <a16:creationId xmlns:a16="http://schemas.microsoft.com/office/drawing/2014/main" id="{23AF7267-A225-D672-F9F2-36E31189F883}"/>
                  </a:ext>
                </a:extLst>
              </p:cNvPr>
              <p:cNvSpPr>
                <a:spLocks noChangeArrowheads="1"/>
              </p:cNvSpPr>
              <p:nvPr/>
            </p:nvSpPr>
            <p:spPr bwMode="auto">
              <a:xfrm>
                <a:off x="4155" y="2297"/>
                <a:ext cx="303"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89175" name="Rectangle 87" descr="新闻纸">
                <a:extLst>
                  <a:ext uri="{FF2B5EF4-FFF2-40B4-BE49-F238E27FC236}">
                    <a16:creationId xmlns:a16="http://schemas.microsoft.com/office/drawing/2014/main" id="{AA969E26-EACA-070D-A4A4-2F42E7F4479F}"/>
                  </a:ext>
                </a:extLst>
              </p:cNvPr>
              <p:cNvSpPr>
                <a:spLocks noChangeArrowheads="1"/>
              </p:cNvSpPr>
              <p:nvPr/>
            </p:nvSpPr>
            <p:spPr bwMode="auto">
              <a:xfrm>
                <a:off x="4154" y="2920"/>
                <a:ext cx="283"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grpSp>
        <p:sp>
          <p:nvSpPr>
            <p:cNvPr id="89176" name="Rectangle 88" descr="新闻纸">
              <a:extLst>
                <a:ext uri="{FF2B5EF4-FFF2-40B4-BE49-F238E27FC236}">
                  <a16:creationId xmlns:a16="http://schemas.microsoft.com/office/drawing/2014/main" id="{7E51E0D7-F066-CCAF-9DB1-6F13AE1DC6EC}"/>
                </a:ext>
              </a:extLst>
            </p:cNvPr>
            <p:cNvSpPr>
              <a:spLocks noChangeArrowheads="1"/>
            </p:cNvSpPr>
            <p:nvPr/>
          </p:nvSpPr>
          <p:spPr bwMode="auto">
            <a:xfrm>
              <a:off x="2887" y="154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ea typeface="楷体_GB2312" pitchFamily="49" charset="-122"/>
                </a:rPr>
                <a:t>+</a:t>
              </a:r>
            </a:p>
          </p:txBody>
        </p:sp>
        <p:sp>
          <p:nvSpPr>
            <p:cNvPr id="89177" name="Rectangle 89" descr="新闻纸">
              <a:extLst>
                <a:ext uri="{FF2B5EF4-FFF2-40B4-BE49-F238E27FC236}">
                  <a16:creationId xmlns:a16="http://schemas.microsoft.com/office/drawing/2014/main" id="{872A347C-8899-74EA-2ACF-BE44768064D0}"/>
                </a:ext>
              </a:extLst>
            </p:cNvPr>
            <p:cNvSpPr>
              <a:spLocks noChangeArrowheads="1"/>
            </p:cNvSpPr>
            <p:nvPr/>
          </p:nvSpPr>
          <p:spPr bwMode="auto">
            <a:xfrm>
              <a:off x="1735" y="1149"/>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grpSp>
          <p:nvGrpSpPr>
            <p:cNvPr id="89178" name="Group 90">
              <a:extLst>
                <a:ext uri="{FF2B5EF4-FFF2-40B4-BE49-F238E27FC236}">
                  <a16:creationId xmlns:a16="http://schemas.microsoft.com/office/drawing/2014/main" id="{507AC00F-DFBF-D819-4127-63B36D2498D2}"/>
                </a:ext>
              </a:extLst>
            </p:cNvPr>
            <p:cNvGrpSpPr>
              <a:grpSpLocks/>
            </p:cNvGrpSpPr>
            <p:nvPr/>
          </p:nvGrpSpPr>
          <p:grpSpPr bwMode="auto">
            <a:xfrm>
              <a:off x="2568" y="2417"/>
              <a:ext cx="154" cy="154"/>
              <a:chOff x="2880" y="3360"/>
              <a:chExt cx="192" cy="192"/>
            </a:xfrm>
          </p:grpSpPr>
          <p:sp>
            <p:nvSpPr>
              <p:cNvPr id="89179" name="Line 91">
                <a:extLst>
                  <a:ext uri="{FF2B5EF4-FFF2-40B4-BE49-F238E27FC236}">
                    <a16:creationId xmlns:a16="http://schemas.microsoft.com/office/drawing/2014/main" id="{B438F6B5-7573-348D-2792-43CEE10491A7}"/>
                  </a:ext>
                </a:extLst>
              </p:cNvPr>
              <p:cNvSpPr>
                <a:spLocks noChangeShapeType="1"/>
              </p:cNvSpPr>
              <p:nvPr/>
            </p:nvSpPr>
            <p:spPr bwMode="auto">
              <a:xfrm>
                <a:off x="2976" y="3360"/>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80" name="Line 92">
                <a:extLst>
                  <a:ext uri="{FF2B5EF4-FFF2-40B4-BE49-F238E27FC236}">
                    <a16:creationId xmlns:a16="http://schemas.microsoft.com/office/drawing/2014/main" id="{D29F7FC9-008D-22CF-771F-6A3DEBD90339}"/>
                  </a:ext>
                </a:extLst>
              </p:cNvPr>
              <p:cNvSpPr>
                <a:spLocks noChangeShapeType="1"/>
              </p:cNvSpPr>
              <p:nvPr/>
            </p:nvSpPr>
            <p:spPr bwMode="auto">
              <a:xfrm>
                <a:off x="2880" y="3552"/>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9181" name="Line 93">
              <a:extLst>
                <a:ext uri="{FF2B5EF4-FFF2-40B4-BE49-F238E27FC236}">
                  <a16:creationId xmlns:a16="http://schemas.microsoft.com/office/drawing/2014/main" id="{18A59390-916F-3536-4EC2-B7F79481781B}"/>
                </a:ext>
              </a:extLst>
            </p:cNvPr>
            <p:cNvSpPr>
              <a:spLocks noChangeShapeType="1"/>
            </p:cNvSpPr>
            <p:nvPr/>
          </p:nvSpPr>
          <p:spPr bwMode="auto">
            <a:xfrm>
              <a:off x="3456" y="2244"/>
              <a:ext cx="0" cy="19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82" name="Rectangle 94">
              <a:extLst>
                <a:ext uri="{FF2B5EF4-FFF2-40B4-BE49-F238E27FC236}">
                  <a16:creationId xmlns:a16="http://schemas.microsoft.com/office/drawing/2014/main" id="{477B28FD-D103-8ED9-D2BA-5EDCC15C9354}"/>
                </a:ext>
              </a:extLst>
            </p:cNvPr>
            <p:cNvSpPr>
              <a:spLocks noChangeArrowheads="1"/>
            </p:cNvSpPr>
            <p:nvPr/>
          </p:nvSpPr>
          <p:spPr bwMode="auto">
            <a:xfrm>
              <a:off x="1248" y="1593"/>
              <a:ext cx="93" cy="258"/>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9183" name="Line 95">
              <a:extLst>
                <a:ext uri="{FF2B5EF4-FFF2-40B4-BE49-F238E27FC236}">
                  <a16:creationId xmlns:a16="http://schemas.microsoft.com/office/drawing/2014/main" id="{E284F287-B92A-5650-EE78-74B9D3929338}"/>
                </a:ext>
              </a:extLst>
            </p:cNvPr>
            <p:cNvSpPr>
              <a:spLocks noChangeShapeType="1"/>
            </p:cNvSpPr>
            <p:nvPr/>
          </p:nvSpPr>
          <p:spPr bwMode="auto">
            <a:xfrm>
              <a:off x="1296" y="1419"/>
              <a:ext cx="0" cy="1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84" name="Line 96">
              <a:extLst>
                <a:ext uri="{FF2B5EF4-FFF2-40B4-BE49-F238E27FC236}">
                  <a16:creationId xmlns:a16="http://schemas.microsoft.com/office/drawing/2014/main" id="{CB55C24A-A025-312C-A54E-F4F0794D75DA}"/>
                </a:ext>
              </a:extLst>
            </p:cNvPr>
            <p:cNvSpPr>
              <a:spLocks noChangeShapeType="1"/>
            </p:cNvSpPr>
            <p:nvPr/>
          </p:nvSpPr>
          <p:spPr bwMode="auto">
            <a:xfrm>
              <a:off x="1296" y="1851"/>
              <a:ext cx="0" cy="5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85" name="Oval 97">
              <a:extLst>
                <a:ext uri="{FF2B5EF4-FFF2-40B4-BE49-F238E27FC236}">
                  <a16:creationId xmlns:a16="http://schemas.microsoft.com/office/drawing/2014/main" id="{4E81B2AD-BA7C-821E-C181-FCA163CEBD40}"/>
                </a:ext>
              </a:extLst>
            </p:cNvPr>
            <p:cNvSpPr>
              <a:spLocks noChangeArrowheads="1"/>
            </p:cNvSpPr>
            <p:nvPr/>
          </p:nvSpPr>
          <p:spPr bwMode="auto">
            <a:xfrm>
              <a:off x="1200" y="2091"/>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9186" name="Text Box 98">
              <a:extLst>
                <a:ext uri="{FF2B5EF4-FFF2-40B4-BE49-F238E27FC236}">
                  <a16:creationId xmlns:a16="http://schemas.microsoft.com/office/drawing/2014/main" id="{C48C2F63-5107-3771-120A-EDB38E8AEEB5}"/>
                </a:ext>
              </a:extLst>
            </p:cNvPr>
            <p:cNvSpPr txBox="1">
              <a:spLocks noChangeArrowheads="1"/>
            </p:cNvSpPr>
            <p:nvPr/>
          </p:nvSpPr>
          <p:spPr bwMode="auto">
            <a:xfrm>
              <a:off x="768" y="1969"/>
              <a:ext cx="595"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3200" b="1">
                  <a:ea typeface="楷体_GB2312" pitchFamily="49" charset="-122"/>
                </a:rPr>
                <a:t>e</a:t>
              </a:r>
              <a:r>
                <a:rPr lang="en-US" altLang="zh-CN" b="1" baseline="-25000">
                  <a:ea typeface="楷体_GB2312" pitchFamily="49" charset="-122"/>
                </a:rPr>
                <a:t>s</a:t>
              </a:r>
              <a:endParaRPr lang="en-US" altLang="zh-CN" b="1">
                <a:ea typeface="楷体_GB2312" pitchFamily="49" charset="-122"/>
              </a:endParaRPr>
            </a:p>
          </p:txBody>
        </p:sp>
        <p:sp>
          <p:nvSpPr>
            <p:cNvPr id="89187" name="Rectangle 99" descr="新闻纸">
              <a:extLst>
                <a:ext uri="{FF2B5EF4-FFF2-40B4-BE49-F238E27FC236}">
                  <a16:creationId xmlns:a16="http://schemas.microsoft.com/office/drawing/2014/main" id="{7EC4B51F-C151-C1E9-35D9-D186FDEB6B17}"/>
                </a:ext>
              </a:extLst>
            </p:cNvPr>
            <p:cNvSpPr>
              <a:spLocks noChangeArrowheads="1"/>
            </p:cNvSpPr>
            <p:nvPr/>
          </p:nvSpPr>
          <p:spPr bwMode="auto">
            <a:xfrm>
              <a:off x="1054" y="1860"/>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89188" name="Rectangle 100" descr="新闻纸">
              <a:extLst>
                <a:ext uri="{FF2B5EF4-FFF2-40B4-BE49-F238E27FC236}">
                  <a16:creationId xmlns:a16="http://schemas.microsoft.com/office/drawing/2014/main" id="{D69E9B54-08F5-2AE9-6D0F-F1F3CE79E464}"/>
                </a:ext>
              </a:extLst>
            </p:cNvPr>
            <p:cNvSpPr>
              <a:spLocks noChangeArrowheads="1"/>
            </p:cNvSpPr>
            <p:nvPr/>
          </p:nvSpPr>
          <p:spPr bwMode="auto">
            <a:xfrm>
              <a:off x="1070" y="2187"/>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89189" name="Text Box 101">
              <a:extLst>
                <a:ext uri="{FF2B5EF4-FFF2-40B4-BE49-F238E27FC236}">
                  <a16:creationId xmlns:a16="http://schemas.microsoft.com/office/drawing/2014/main" id="{9E2F9C2C-141E-8B7E-41CF-9DD6E790265F}"/>
                </a:ext>
              </a:extLst>
            </p:cNvPr>
            <p:cNvSpPr txBox="1">
              <a:spLocks noChangeArrowheads="1"/>
            </p:cNvSpPr>
            <p:nvPr/>
          </p:nvSpPr>
          <p:spPr bwMode="auto">
            <a:xfrm>
              <a:off x="919" y="1515"/>
              <a:ext cx="33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grpSp>
      <p:sp>
        <p:nvSpPr>
          <p:cNvPr id="529510" name="Text Box 102">
            <a:extLst>
              <a:ext uri="{FF2B5EF4-FFF2-40B4-BE49-F238E27FC236}">
                <a16:creationId xmlns:a16="http://schemas.microsoft.com/office/drawing/2014/main" id="{F2FA2A80-6DC9-8D68-0BF5-A2D6556E8965}"/>
              </a:ext>
            </a:extLst>
          </p:cNvPr>
          <p:cNvSpPr txBox="1">
            <a:spLocks noChangeArrowheads="1"/>
          </p:cNvSpPr>
          <p:nvPr/>
        </p:nvSpPr>
        <p:spPr bwMode="auto">
          <a:xfrm>
            <a:off x="762000" y="4460875"/>
            <a:ext cx="7848600" cy="1758950"/>
          </a:xfrm>
          <a:prstGeom prst="rect">
            <a:avLst/>
          </a:prstGeom>
          <a:noFill/>
          <a:ln w="9525">
            <a:noFill/>
            <a:miter lim="800000"/>
          </a:ln>
          <a:effectLst/>
        </p:spPr>
        <p:txBody>
          <a:bodyPr>
            <a:spAutoFit/>
          </a:bodyPr>
          <a:lstStyle/>
          <a:p>
            <a:pPr>
              <a:lnSpc>
                <a:spcPct val="120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因对交流信号而言，集电极是输入与输出回路的公共端，所以是共集电极放大电路。</a:t>
            </a:r>
          </a:p>
          <a:p>
            <a:pPr>
              <a:lnSpc>
                <a:spcPct val="120000"/>
              </a:lnSpc>
              <a:spcBef>
                <a:spcPct val="3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        </a:t>
            </a:r>
            <a:r>
              <a:rPr kumimoji="1" lang="zh-CN" altLang="en-US" b="1" i="0">
                <a:solidFill>
                  <a:srgbClr val="9900CC"/>
                </a:solidFill>
                <a:effectLst>
                  <a:outerShdw blurRad="38100" dist="38100" dir="2700000" algn="tl">
                    <a:srgbClr val="C0C0C0"/>
                  </a:outerShdw>
                </a:effectLst>
                <a:ea typeface="宋体" panose="02010600030101010101" pitchFamily="2" charset="-122"/>
                <a:cs typeface="+mn-cs"/>
              </a:rPr>
              <a:t>因从发射极输出，所以称射极输出器。</a:t>
            </a:r>
          </a:p>
        </p:txBody>
      </p:sp>
      <p:grpSp>
        <p:nvGrpSpPr>
          <p:cNvPr id="11" name="Group 103">
            <a:extLst>
              <a:ext uri="{FF2B5EF4-FFF2-40B4-BE49-F238E27FC236}">
                <a16:creationId xmlns:a16="http://schemas.microsoft.com/office/drawing/2014/main" id="{2B91D030-9E24-E9AF-B758-42718EB2591C}"/>
              </a:ext>
            </a:extLst>
          </p:cNvPr>
          <p:cNvGrpSpPr>
            <a:grpSpLocks/>
          </p:cNvGrpSpPr>
          <p:nvPr/>
        </p:nvGrpSpPr>
        <p:grpSpPr bwMode="auto">
          <a:xfrm>
            <a:off x="4751388" y="1223963"/>
            <a:ext cx="4051300" cy="3063875"/>
            <a:chOff x="144" y="422"/>
            <a:chExt cx="2651" cy="1930"/>
          </a:xfrm>
        </p:grpSpPr>
        <p:sp>
          <p:nvSpPr>
            <p:cNvPr id="89192" name="Line 104">
              <a:extLst>
                <a:ext uri="{FF2B5EF4-FFF2-40B4-BE49-F238E27FC236}">
                  <a16:creationId xmlns:a16="http://schemas.microsoft.com/office/drawing/2014/main" id="{A62681C8-F4A6-0A4E-D3B5-7D77F3A4B564}"/>
                </a:ext>
              </a:extLst>
            </p:cNvPr>
            <p:cNvSpPr>
              <a:spLocks noChangeShapeType="1"/>
            </p:cNvSpPr>
            <p:nvPr/>
          </p:nvSpPr>
          <p:spPr bwMode="auto">
            <a:xfrm flipV="1">
              <a:off x="519" y="2237"/>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93" name="Line 105">
              <a:extLst>
                <a:ext uri="{FF2B5EF4-FFF2-40B4-BE49-F238E27FC236}">
                  <a16:creationId xmlns:a16="http://schemas.microsoft.com/office/drawing/2014/main" id="{CA15DC46-0AA1-1E5B-AE0E-56AF5CE53AFC}"/>
                </a:ext>
              </a:extLst>
            </p:cNvPr>
            <p:cNvSpPr>
              <a:spLocks noChangeShapeType="1"/>
            </p:cNvSpPr>
            <p:nvPr/>
          </p:nvSpPr>
          <p:spPr bwMode="auto">
            <a:xfrm flipH="1" flipV="1">
              <a:off x="1949" y="777"/>
              <a:ext cx="0" cy="2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94" name="Line 106">
              <a:extLst>
                <a:ext uri="{FF2B5EF4-FFF2-40B4-BE49-F238E27FC236}">
                  <a16:creationId xmlns:a16="http://schemas.microsoft.com/office/drawing/2014/main" id="{924063C5-1C49-7B45-C4B5-0632E134C418}"/>
                </a:ext>
              </a:extLst>
            </p:cNvPr>
            <p:cNvSpPr>
              <a:spLocks noChangeShapeType="1"/>
            </p:cNvSpPr>
            <p:nvPr/>
          </p:nvSpPr>
          <p:spPr bwMode="auto">
            <a:xfrm flipV="1">
              <a:off x="519" y="794"/>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9195" name="Group 107">
              <a:extLst>
                <a:ext uri="{FF2B5EF4-FFF2-40B4-BE49-F238E27FC236}">
                  <a16:creationId xmlns:a16="http://schemas.microsoft.com/office/drawing/2014/main" id="{64E2D367-FB2D-9396-BD38-EA3A4A048DF2}"/>
                </a:ext>
              </a:extLst>
            </p:cNvPr>
            <p:cNvGrpSpPr>
              <a:grpSpLocks/>
            </p:cNvGrpSpPr>
            <p:nvPr/>
          </p:nvGrpSpPr>
          <p:grpSpPr bwMode="auto">
            <a:xfrm>
              <a:off x="1835" y="949"/>
              <a:ext cx="206" cy="290"/>
              <a:chOff x="4164" y="1968"/>
              <a:chExt cx="264" cy="420"/>
            </a:xfrm>
          </p:grpSpPr>
          <p:sp>
            <p:nvSpPr>
              <p:cNvPr id="89196" name="AutoShape 108">
                <a:extLst>
                  <a:ext uri="{FF2B5EF4-FFF2-40B4-BE49-F238E27FC236}">
                    <a16:creationId xmlns:a16="http://schemas.microsoft.com/office/drawing/2014/main" id="{7F07A847-0785-D229-92F1-4BBEAEDAB954}"/>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9197" name="Line 109">
                <a:extLst>
                  <a:ext uri="{FF2B5EF4-FFF2-40B4-BE49-F238E27FC236}">
                    <a16:creationId xmlns:a16="http://schemas.microsoft.com/office/drawing/2014/main" id="{AA7EE416-9F36-450F-27A0-9092CFA7A00F}"/>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9198" name="Line 110">
              <a:extLst>
                <a:ext uri="{FF2B5EF4-FFF2-40B4-BE49-F238E27FC236}">
                  <a16:creationId xmlns:a16="http://schemas.microsoft.com/office/drawing/2014/main" id="{4519019F-BEA4-3503-C633-2522F91ACB32}"/>
                </a:ext>
              </a:extLst>
            </p:cNvPr>
            <p:cNvSpPr>
              <a:spLocks noChangeShapeType="1"/>
            </p:cNvSpPr>
            <p:nvPr/>
          </p:nvSpPr>
          <p:spPr bwMode="auto">
            <a:xfrm flipV="1">
              <a:off x="1405" y="777"/>
              <a:ext cx="1" cy="23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99" name="Rectangle 111">
              <a:extLst>
                <a:ext uri="{FF2B5EF4-FFF2-40B4-BE49-F238E27FC236}">
                  <a16:creationId xmlns:a16="http://schemas.microsoft.com/office/drawing/2014/main" id="{EF2672C4-750F-2AA2-D242-2E889BFC4C81}"/>
                </a:ext>
              </a:extLst>
            </p:cNvPr>
            <p:cNvSpPr>
              <a:spLocks noChangeArrowheads="1"/>
            </p:cNvSpPr>
            <p:nvPr/>
          </p:nvSpPr>
          <p:spPr bwMode="auto">
            <a:xfrm>
              <a:off x="1358" y="99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9200" name="Line 112">
              <a:extLst>
                <a:ext uri="{FF2B5EF4-FFF2-40B4-BE49-F238E27FC236}">
                  <a16:creationId xmlns:a16="http://schemas.microsoft.com/office/drawing/2014/main" id="{57BF58C7-07E5-3C97-2C80-1AB7E620337B}"/>
                </a:ext>
              </a:extLst>
            </p:cNvPr>
            <p:cNvSpPr>
              <a:spLocks noChangeShapeType="1"/>
            </p:cNvSpPr>
            <p:nvPr/>
          </p:nvSpPr>
          <p:spPr bwMode="auto">
            <a:xfrm>
              <a:off x="1934" y="765"/>
              <a:ext cx="86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01" name="Text Box 113">
              <a:extLst>
                <a:ext uri="{FF2B5EF4-FFF2-40B4-BE49-F238E27FC236}">
                  <a16:creationId xmlns:a16="http://schemas.microsoft.com/office/drawing/2014/main" id="{A02C5F95-21EC-14C1-E6B5-8A614CE82206}"/>
                </a:ext>
              </a:extLst>
            </p:cNvPr>
            <p:cNvSpPr txBox="1">
              <a:spLocks noChangeArrowheads="1"/>
            </p:cNvSpPr>
            <p:nvPr/>
          </p:nvSpPr>
          <p:spPr bwMode="auto">
            <a:xfrm>
              <a:off x="1367" y="954"/>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r</a:t>
              </a:r>
              <a:r>
                <a:rPr lang="en-US" altLang="zh-CN" sz="2400" b="1" i="0" baseline="-25000">
                  <a:solidFill>
                    <a:schemeClr val="tx1"/>
                  </a:solidFill>
                  <a:ea typeface="楷体_GB2312" pitchFamily="49" charset="-122"/>
                </a:rPr>
                <a:t>be</a:t>
              </a:r>
              <a:endParaRPr lang="en-US" altLang="zh-CN" sz="2400" b="1" i="0">
                <a:solidFill>
                  <a:schemeClr val="tx1"/>
                </a:solidFill>
                <a:ea typeface="楷体_GB2312" pitchFamily="49" charset="-122"/>
              </a:endParaRPr>
            </a:p>
          </p:txBody>
        </p:sp>
        <p:sp>
          <p:nvSpPr>
            <p:cNvPr id="89202" name="Line 114">
              <a:extLst>
                <a:ext uri="{FF2B5EF4-FFF2-40B4-BE49-F238E27FC236}">
                  <a16:creationId xmlns:a16="http://schemas.microsoft.com/office/drawing/2014/main" id="{6732CDD2-3461-5DD8-113D-19ECE5F46208}"/>
                </a:ext>
              </a:extLst>
            </p:cNvPr>
            <p:cNvSpPr>
              <a:spLocks noChangeShapeType="1"/>
            </p:cNvSpPr>
            <p:nvPr/>
          </p:nvSpPr>
          <p:spPr bwMode="auto">
            <a:xfrm>
              <a:off x="1795" y="971"/>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89203" name="Text Box 115">
              <a:extLst>
                <a:ext uri="{FF2B5EF4-FFF2-40B4-BE49-F238E27FC236}">
                  <a16:creationId xmlns:a16="http://schemas.microsoft.com/office/drawing/2014/main" id="{2B05E0B8-8A88-EF6E-CF02-356B46073DDF}"/>
                </a:ext>
              </a:extLst>
            </p:cNvPr>
            <p:cNvSpPr txBox="1">
              <a:spLocks noChangeArrowheads="1"/>
            </p:cNvSpPr>
            <p:nvPr/>
          </p:nvSpPr>
          <p:spPr bwMode="auto">
            <a:xfrm>
              <a:off x="972" y="1372"/>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89204" name="Line 116">
              <a:extLst>
                <a:ext uri="{FF2B5EF4-FFF2-40B4-BE49-F238E27FC236}">
                  <a16:creationId xmlns:a16="http://schemas.microsoft.com/office/drawing/2014/main" id="{B2441D85-D488-A1F4-9B28-2F2A452DF739}"/>
                </a:ext>
              </a:extLst>
            </p:cNvPr>
            <p:cNvSpPr>
              <a:spLocks noChangeShapeType="1"/>
            </p:cNvSpPr>
            <p:nvPr/>
          </p:nvSpPr>
          <p:spPr bwMode="auto">
            <a:xfrm flipV="1">
              <a:off x="2789" y="773"/>
              <a:ext cx="1" cy="147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05" name="Text Box 117">
              <a:extLst>
                <a:ext uri="{FF2B5EF4-FFF2-40B4-BE49-F238E27FC236}">
                  <a16:creationId xmlns:a16="http://schemas.microsoft.com/office/drawing/2014/main" id="{FEAFB7F1-A6EC-5AC9-54E4-FC7F130BFEDC}"/>
                </a:ext>
              </a:extLst>
            </p:cNvPr>
            <p:cNvSpPr txBox="1">
              <a:spLocks noChangeArrowheads="1"/>
            </p:cNvSpPr>
            <p:nvPr/>
          </p:nvSpPr>
          <p:spPr bwMode="auto">
            <a:xfrm>
              <a:off x="1714" y="1797"/>
              <a:ext cx="5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89206" name="Text Box 118">
              <a:extLst>
                <a:ext uri="{FF2B5EF4-FFF2-40B4-BE49-F238E27FC236}">
                  <a16:creationId xmlns:a16="http://schemas.microsoft.com/office/drawing/2014/main" id="{CE2AD833-017A-7E97-112C-EDF9AAD08BDF}"/>
                </a:ext>
              </a:extLst>
            </p:cNvPr>
            <p:cNvSpPr txBox="1">
              <a:spLocks noChangeArrowheads="1"/>
            </p:cNvSpPr>
            <p:nvPr/>
          </p:nvSpPr>
          <p:spPr bwMode="auto">
            <a:xfrm>
              <a:off x="1566" y="1147"/>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89207" name="Text Box 119">
              <a:extLst>
                <a:ext uri="{FF2B5EF4-FFF2-40B4-BE49-F238E27FC236}">
                  <a16:creationId xmlns:a16="http://schemas.microsoft.com/office/drawing/2014/main" id="{06485058-F3E7-6019-D61A-EF9CCB7450D1}"/>
                </a:ext>
              </a:extLst>
            </p:cNvPr>
            <p:cNvSpPr txBox="1">
              <a:spLocks noChangeArrowheads="1"/>
            </p:cNvSpPr>
            <p:nvPr/>
          </p:nvSpPr>
          <p:spPr bwMode="auto">
            <a:xfrm>
              <a:off x="903" y="543"/>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89208" name="Text Box 120">
              <a:extLst>
                <a:ext uri="{FF2B5EF4-FFF2-40B4-BE49-F238E27FC236}">
                  <a16:creationId xmlns:a16="http://schemas.microsoft.com/office/drawing/2014/main" id="{1B0D5B81-2E27-9030-0FD5-A8F27C5E23D9}"/>
                </a:ext>
              </a:extLst>
            </p:cNvPr>
            <p:cNvSpPr txBox="1">
              <a:spLocks noChangeArrowheads="1"/>
            </p:cNvSpPr>
            <p:nvPr/>
          </p:nvSpPr>
          <p:spPr bwMode="auto">
            <a:xfrm>
              <a:off x="2141" y="519"/>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89209" name="Line 121">
              <a:extLst>
                <a:ext uri="{FF2B5EF4-FFF2-40B4-BE49-F238E27FC236}">
                  <a16:creationId xmlns:a16="http://schemas.microsoft.com/office/drawing/2014/main" id="{955B9E50-5B93-F7EC-2DC5-C350451FD086}"/>
                </a:ext>
              </a:extLst>
            </p:cNvPr>
            <p:cNvSpPr>
              <a:spLocks noChangeShapeType="1"/>
            </p:cNvSpPr>
            <p:nvPr/>
          </p:nvSpPr>
          <p:spPr bwMode="auto">
            <a:xfrm flipV="1">
              <a:off x="1002" y="785"/>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10" name="Text Box 122" descr="新闻纸">
              <a:extLst>
                <a:ext uri="{FF2B5EF4-FFF2-40B4-BE49-F238E27FC236}">
                  <a16:creationId xmlns:a16="http://schemas.microsoft.com/office/drawing/2014/main" id="{ACB98CFA-30A9-A33B-742A-E608AC1E6E58}"/>
                </a:ext>
              </a:extLst>
            </p:cNvPr>
            <p:cNvSpPr txBox="1">
              <a:spLocks noChangeArrowheads="1"/>
            </p:cNvSpPr>
            <p:nvPr/>
          </p:nvSpPr>
          <p:spPr bwMode="auto">
            <a:xfrm>
              <a:off x="637" y="760"/>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89211" name="Text Box 123" descr="新闻纸">
              <a:extLst>
                <a:ext uri="{FF2B5EF4-FFF2-40B4-BE49-F238E27FC236}">
                  <a16:creationId xmlns:a16="http://schemas.microsoft.com/office/drawing/2014/main" id="{C7424E6F-9A78-F659-DFA4-243FCE211B8E}"/>
                </a:ext>
              </a:extLst>
            </p:cNvPr>
            <p:cNvSpPr txBox="1">
              <a:spLocks noChangeArrowheads="1"/>
            </p:cNvSpPr>
            <p:nvPr/>
          </p:nvSpPr>
          <p:spPr bwMode="auto">
            <a:xfrm>
              <a:off x="639" y="1990"/>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89212" name="Rectangle 124">
              <a:extLst>
                <a:ext uri="{FF2B5EF4-FFF2-40B4-BE49-F238E27FC236}">
                  <a16:creationId xmlns:a16="http://schemas.microsoft.com/office/drawing/2014/main" id="{09BBC7D1-618F-F94C-9F91-1AC092F18DCA}"/>
                </a:ext>
              </a:extLst>
            </p:cNvPr>
            <p:cNvSpPr>
              <a:spLocks noChangeArrowheads="1"/>
            </p:cNvSpPr>
            <p:nvPr/>
          </p:nvSpPr>
          <p:spPr bwMode="auto">
            <a:xfrm>
              <a:off x="966" y="1397"/>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9213" name="Rectangle 125" descr="新闻纸">
              <a:extLst>
                <a:ext uri="{FF2B5EF4-FFF2-40B4-BE49-F238E27FC236}">
                  <a16:creationId xmlns:a16="http://schemas.microsoft.com/office/drawing/2014/main" id="{CD56E827-A06F-7128-FC99-C0B8FF6E7FBA}"/>
                </a:ext>
              </a:extLst>
            </p:cNvPr>
            <p:cNvSpPr>
              <a:spLocks noChangeArrowheads="1"/>
            </p:cNvSpPr>
            <p:nvPr/>
          </p:nvSpPr>
          <p:spPr bwMode="auto">
            <a:xfrm>
              <a:off x="2193" y="1551"/>
              <a:ext cx="21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89214" name="Rectangle 126" descr="新闻纸">
              <a:extLst>
                <a:ext uri="{FF2B5EF4-FFF2-40B4-BE49-F238E27FC236}">
                  <a16:creationId xmlns:a16="http://schemas.microsoft.com/office/drawing/2014/main" id="{62B1D716-228A-DDA3-3B87-7B4125FEC784}"/>
                </a:ext>
              </a:extLst>
            </p:cNvPr>
            <p:cNvSpPr>
              <a:spLocks noChangeArrowheads="1"/>
            </p:cNvSpPr>
            <p:nvPr/>
          </p:nvSpPr>
          <p:spPr bwMode="auto">
            <a:xfrm>
              <a:off x="2194" y="2025"/>
              <a:ext cx="21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grpSp>
          <p:nvGrpSpPr>
            <p:cNvPr id="89215" name="Group 127">
              <a:extLst>
                <a:ext uri="{FF2B5EF4-FFF2-40B4-BE49-F238E27FC236}">
                  <a16:creationId xmlns:a16="http://schemas.microsoft.com/office/drawing/2014/main" id="{B6A1C7FA-521A-CFFA-1968-D70E84B6B0E0}"/>
                </a:ext>
              </a:extLst>
            </p:cNvPr>
            <p:cNvGrpSpPr>
              <a:grpSpLocks/>
            </p:cNvGrpSpPr>
            <p:nvPr/>
          </p:nvGrpSpPr>
          <p:grpSpPr bwMode="auto">
            <a:xfrm>
              <a:off x="1591" y="2233"/>
              <a:ext cx="160" cy="119"/>
              <a:chOff x="4403" y="3875"/>
              <a:chExt cx="160" cy="119"/>
            </a:xfrm>
          </p:grpSpPr>
          <p:sp>
            <p:nvSpPr>
              <p:cNvPr id="89216" name="Line 128">
                <a:extLst>
                  <a:ext uri="{FF2B5EF4-FFF2-40B4-BE49-F238E27FC236}">
                    <a16:creationId xmlns:a16="http://schemas.microsoft.com/office/drawing/2014/main" id="{B58DCE58-3A76-49B9-2FD3-BC8009F405A9}"/>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17" name="Line 129">
                <a:extLst>
                  <a:ext uri="{FF2B5EF4-FFF2-40B4-BE49-F238E27FC236}">
                    <a16:creationId xmlns:a16="http://schemas.microsoft.com/office/drawing/2014/main" id="{53EC9BE0-53F9-9491-52DD-456B24B5374B}"/>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89218" name="Line 130">
              <a:extLst>
                <a:ext uri="{FF2B5EF4-FFF2-40B4-BE49-F238E27FC236}">
                  <a16:creationId xmlns:a16="http://schemas.microsoft.com/office/drawing/2014/main" id="{82D811F7-4EC3-F607-83C1-F1EBCC4D2D7D}"/>
                </a:ext>
              </a:extLst>
            </p:cNvPr>
            <p:cNvSpPr>
              <a:spLocks noChangeShapeType="1"/>
            </p:cNvSpPr>
            <p:nvPr/>
          </p:nvSpPr>
          <p:spPr bwMode="auto">
            <a:xfrm flipV="1">
              <a:off x="1401" y="1228"/>
              <a:ext cx="0" cy="1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19" name="Line 131">
              <a:extLst>
                <a:ext uri="{FF2B5EF4-FFF2-40B4-BE49-F238E27FC236}">
                  <a16:creationId xmlns:a16="http://schemas.microsoft.com/office/drawing/2014/main" id="{B250B526-4A7D-ACDF-ADD3-C46EA3626875}"/>
                </a:ext>
              </a:extLst>
            </p:cNvPr>
            <p:cNvSpPr>
              <a:spLocks noChangeShapeType="1"/>
            </p:cNvSpPr>
            <p:nvPr/>
          </p:nvSpPr>
          <p:spPr bwMode="auto">
            <a:xfrm flipH="1" flipV="1">
              <a:off x="1003" y="1648"/>
              <a:ext cx="1" cy="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20" name="Line 132">
              <a:extLst>
                <a:ext uri="{FF2B5EF4-FFF2-40B4-BE49-F238E27FC236}">
                  <a16:creationId xmlns:a16="http://schemas.microsoft.com/office/drawing/2014/main" id="{4EB9B626-6C82-984C-F159-389EA8DFF911}"/>
                </a:ext>
              </a:extLst>
            </p:cNvPr>
            <p:cNvSpPr>
              <a:spLocks noChangeShapeType="1"/>
            </p:cNvSpPr>
            <p:nvPr/>
          </p:nvSpPr>
          <p:spPr bwMode="auto">
            <a:xfrm flipV="1">
              <a:off x="1942" y="1249"/>
              <a:ext cx="0" cy="15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21" name="Line 133">
              <a:extLst>
                <a:ext uri="{FF2B5EF4-FFF2-40B4-BE49-F238E27FC236}">
                  <a16:creationId xmlns:a16="http://schemas.microsoft.com/office/drawing/2014/main" id="{05AB7705-7CB5-DBD8-6F94-97D9978AD79C}"/>
                </a:ext>
              </a:extLst>
            </p:cNvPr>
            <p:cNvSpPr>
              <a:spLocks noChangeShapeType="1"/>
            </p:cNvSpPr>
            <p:nvPr/>
          </p:nvSpPr>
          <p:spPr bwMode="auto">
            <a:xfrm flipH="1">
              <a:off x="522" y="1352"/>
              <a:ext cx="0" cy="891"/>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22" name="Rectangle 134">
              <a:extLst>
                <a:ext uri="{FF2B5EF4-FFF2-40B4-BE49-F238E27FC236}">
                  <a16:creationId xmlns:a16="http://schemas.microsoft.com/office/drawing/2014/main" id="{38FCC804-8762-B251-66A4-9B5D66EF8E45}"/>
                </a:ext>
              </a:extLst>
            </p:cNvPr>
            <p:cNvSpPr>
              <a:spLocks noChangeArrowheads="1"/>
            </p:cNvSpPr>
            <p:nvPr/>
          </p:nvSpPr>
          <p:spPr bwMode="auto">
            <a:xfrm>
              <a:off x="485" y="1124"/>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89223" name="Line 135">
              <a:extLst>
                <a:ext uri="{FF2B5EF4-FFF2-40B4-BE49-F238E27FC236}">
                  <a16:creationId xmlns:a16="http://schemas.microsoft.com/office/drawing/2014/main" id="{800C2514-2D83-2A73-94DB-7E92F5195907}"/>
                </a:ext>
              </a:extLst>
            </p:cNvPr>
            <p:cNvSpPr>
              <a:spLocks noChangeShapeType="1"/>
            </p:cNvSpPr>
            <p:nvPr/>
          </p:nvSpPr>
          <p:spPr bwMode="auto">
            <a:xfrm flipH="1">
              <a:off x="522" y="809"/>
              <a:ext cx="0" cy="317"/>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24" name="Oval 136">
              <a:extLst>
                <a:ext uri="{FF2B5EF4-FFF2-40B4-BE49-F238E27FC236}">
                  <a16:creationId xmlns:a16="http://schemas.microsoft.com/office/drawing/2014/main" id="{50AE4EB7-94E3-18E6-84FB-17A898E53648}"/>
                </a:ext>
              </a:extLst>
            </p:cNvPr>
            <p:cNvSpPr>
              <a:spLocks noChangeArrowheads="1"/>
            </p:cNvSpPr>
            <p:nvPr/>
          </p:nvSpPr>
          <p:spPr bwMode="auto">
            <a:xfrm>
              <a:off x="432" y="1689"/>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89225" name="Rectangle 137" descr="新闻纸">
              <a:extLst>
                <a:ext uri="{FF2B5EF4-FFF2-40B4-BE49-F238E27FC236}">
                  <a16:creationId xmlns:a16="http://schemas.microsoft.com/office/drawing/2014/main" id="{96C394FB-22FC-9F99-04F9-8CB181D083FF}"/>
                </a:ext>
              </a:extLst>
            </p:cNvPr>
            <p:cNvSpPr>
              <a:spLocks noChangeArrowheads="1"/>
            </p:cNvSpPr>
            <p:nvPr/>
          </p:nvSpPr>
          <p:spPr bwMode="auto">
            <a:xfrm>
              <a:off x="314" y="1456"/>
              <a:ext cx="23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accent2"/>
                  </a:solidFill>
                  <a:latin typeface="宋体" panose="02010600030101010101" pitchFamily="2" charset="-122"/>
                  <a:ea typeface="宋体" panose="02010600030101010101" pitchFamily="2" charset="-122"/>
                </a:rPr>
                <a:t>+</a:t>
              </a:r>
            </a:p>
          </p:txBody>
        </p:sp>
        <p:sp>
          <p:nvSpPr>
            <p:cNvPr id="89226" name="Rectangle 138">
              <a:extLst>
                <a:ext uri="{FF2B5EF4-FFF2-40B4-BE49-F238E27FC236}">
                  <a16:creationId xmlns:a16="http://schemas.microsoft.com/office/drawing/2014/main" id="{30A1E1E5-DB94-42BB-F3B4-EB0EB10F8CD9}"/>
                </a:ext>
              </a:extLst>
            </p:cNvPr>
            <p:cNvSpPr>
              <a:spLocks noChangeArrowheads="1"/>
            </p:cNvSpPr>
            <p:nvPr/>
          </p:nvSpPr>
          <p:spPr bwMode="auto">
            <a:xfrm>
              <a:off x="303" y="1762"/>
              <a:ext cx="23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accent2"/>
                  </a:solidFill>
                  <a:latin typeface="宋体" panose="02010600030101010101" pitchFamily="2" charset="-122"/>
                  <a:ea typeface="宋体" panose="02010600030101010101" pitchFamily="2" charset="-122"/>
                </a:rPr>
                <a:t>-</a:t>
              </a:r>
            </a:p>
          </p:txBody>
        </p:sp>
        <p:sp>
          <p:nvSpPr>
            <p:cNvPr id="89227" name="Text Box 139">
              <a:extLst>
                <a:ext uri="{FF2B5EF4-FFF2-40B4-BE49-F238E27FC236}">
                  <a16:creationId xmlns:a16="http://schemas.microsoft.com/office/drawing/2014/main" id="{7A970F3C-964F-E252-0E71-BA7D12174A0E}"/>
                </a:ext>
              </a:extLst>
            </p:cNvPr>
            <p:cNvSpPr txBox="1">
              <a:spLocks noChangeArrowheads="1"/>
            </p:cNvSpPr>
            <p:nvPr/>
          </p:nvSpPr>
          <p:spPr bwMode="auto">
            <a:xfrm>
              <a:off x="144" y="1095"/>
              <a:ext cx="4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89228" name="Oval 140">
              <a:extLst>
                <a:ext uri="{FF2B5EF4-FFF2-40B4-BE49-F238E27FC236}">
                  <a16:creationId xmlns:a16="http://schemas.microsoft.com/office/drawing/2014/main" id="{22498A86-422E-62B8-DCFF-C09884D250B2}"/>
                </a:ext>
              </a:extLst>
            </p:cNvPr>
            <p:cNvSpPr>
              <a:spLocks noChangeArrowheads="1"/>
            </p:cNvSpPr>
            <p:nvPr/>
          </p:nvSpPr>
          <p:spPr bwMode="auto">
            <a:xfrm>
              <a:off x="1645" y="2203"/>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89229" name="Object 141">
              <a:extLst>
                <a:ext uri="{FF2B5EF4-FFF2-40B4-BE49-F238E27FC236}">
                  <a16:creationId xmlns:a16="http://schemas.microsoft.com/office/drawing/2014/main" id="{7719C4CA-A153-71F4-7CB7-7AFAA735C03A}"/>
                </a:ext>
              </a:extLst>
            </p:cNvPr>
            <p:cNvGraphicFramePr>
              <a:graphicFrameLocks/>
            </p:cNvGraphicFramePr>
            <p:nvPr/>
          </p:nvGraphicFramePr>
          <p:xfrm>
            <a:off x="665" y="1363"/>
            <a:ext cx="181" cy="295"/>
          </p:xfrm>
          <a:graphic>
            <a:graphicData uri="http://schemas.openxmlformats.org/presentationml/2006/ole">
              <mc:AlternateContent xmlns:mc="http://schemas.openxmlformats.org/markup-compatibility/2006">
                <mc:Choice xmlns:v="urn:schemas-microsoft-com:vml" Requires="v">
                  <p:oleObj r:id="rId4" imgW="190417" imgH="241195" progId="Equation.3">
                    <p:embed/>
                  </p:oleObj>
                </mc:Choice>
                <mc:Fallback>
                  <p:oleObj r:id="rId4" imgW="190417" imgH="241195" progId="Equation.3">
                    <p:embed/>
                    <p:pic>
                      <p:nvPicPr>
                        <p:cNvPr id="0" name="Object 141"/>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5" y="1363"/>
                          <a:ext cx="18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89230" name="Group 142">
              <a:extLst>
                <a:ext uri="{FF2B5EF4-FFF2-40B4-BE49-F238E27FC236}">
                  <a16:creationId xmlns:a16="http://schemas.microsoft.com/office/drawing/2014/main" id="{B6ABA0A7-E560-FC38-CEA8-A5C8E29871F7}"/>
                </a:ext>
              </a:extLst>
            </p:cNvPr>
            <p:cNvGrpSpPr>
              <a:grpSpLocks/>
            </p:cNvGrpSpPr>
            <p:nvPr/>
          </p:nvGrpSpPr>
          <p:grpSpPr bwMode="auto">
            <a:xfrm>
              <a:off x="1121" y="443"/>
              <a:ext cx="278" cy="313"/>
              <a:chOff x="1350" y="501"/>
              <a:chExt cx="278" cy="313"/>
            </a:xfrm>
          </p:grpSpPr>
          <p:sp>
            <p:nvSpPr>
              <p:cNvPr id="89231" name="Line 143">
                <a:extLst>
                  <a:ext uri="{FF2B5EF4-FFF2-40B4-BE49-F238E27FC236}">
                    <a16:creationId xmlns:a16="http://schemas.microsoft.com/office/drawing/2014/main" id="{98575E9E-46D0-3EBC-E789-0897DF0ABD43}"/>
                  </a:ext>
                </a:extLst>
              </p:cNvPr>
              <p:cNvSpPr>
                <a:spLocks noChangeShapeType="1"/>
              </p:cNvSpPr>
              <p:nvPr/>
            </p:nvSpPr>
            <p:spPr bwMode="auto">
              <a:xfrm flipV="1">
                <a:off x="1350" y="785"/>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89232" name="Object 144">
                <a:extLst>
                  <a:ext uri="{FF2B5EF4-FFF2-40B4-BE49-F238E27FC236}">
                    <a16:creationId xmlns:a16="http://schemas.microsoft.com/office/drawing/2014/main" id="{D27C7782-3547-EB51-E41E-E38A83903CA6}"/>
                  </a:ext>
                </a:extLst>
              </p:cNvPr>
              <p:cNvGraphicFramePr>
                <a:graphicFrameLocks/>
              </p:cNvGraphicFramePr>
              <p:nvPr/>
            </p:nvGraphicFramePr>
            <p:xfrm>
              <a:off x="1371" y="501"/>
              <a:ext cx="177" cy="313"/>
            </p:xfrm>
            <a:graphic>
              <a:graphicData uri="http://schemas.openxmlformats.org/presentationml/2006/ole">
                <mc:AlternateContent xmlns:mc="http://schemas.openxmlformats.org/markup-compatibility/2006">
                  <mc:Choice xmlns:v="urn:schemas-microsoft-com:vml" Requires="v">
                    <p:oleObj r:id="rId6" imgW="177492" imgH="240882" progId="Equation.3">
                      <p:embed/>
                    </p:oleObj>
                  </mc:Choice>
                  <mc:Fallback>
                    <p:oleObj r:id="rId6" imgW="177492" imgH="240882" progId="Equation.3">
                      <p:embed/>
                      <p:pic>
                        <p:nvPicPr>
                          <p:cNvPr id="0" name="Object 144"/>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371" y="501"/>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89233" name="Group 145">
              <a:extLst>
                <a:ext uri="{FF2B5EF4-FFF2-40B4-BE49-F238E27FC236}">
                  <a16:creationId xmlns:a16="http://schemas.microsoft.com/office/drawing/2014/main" id="{6D14083E-6F8B-FBC7-5853-E691D5804360}"/>
                </a:ext>
              </a:extLst>
            </p:cNvPr>
            <p:cNvGrpSpPr>
              <a:grpSpLocks/>
            </p:cNvGrpSpPr>
            <p:nvPr/>
          </p:nvGrpSpPr>
          <p:grpSpPr bwMode="auto">
            <a:xfrm>
              <a:off x="1906" y="422"/>
              <a:ext cx="280" cy="308"/>
              <a:chOff x="2135" y="480"/>
              <a:chExt cx="280" cy="308"/>
            </a:xfrm>
          </p:grpSpPr>
          <p:sp>
            <p:nvSpPr>
              <p:cNvPr id="89234" name="Line 146">
                <a:extLst>
                  <a:ext uri="{FF2B5EF4-FFF2-40B4-BE49-F238E27FC236}">
                    <a16:creationId xmlns:a16="http://schemas.microsoft.com/office/drawing/2014/main" id="{54F162E5-5D65-CD21-4735-5728154CD77C}"/>
                  </a:ext>
                </a:extLst>
              </p:cNvPr>
              <p:cNvSpPr>
                <a:spLocks noChangeShapeType="1"/>
              </p:cNvSpPr>
              <p:nvPr/>
            </p:nvSpPr>
            <p:spPr bwMode="auto">
              <a:xfrm flipH="1">
                <a:off x="2135" y="773"/>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89235" name="Object 147">
                <a:extLst>
                  <a:ext uri="{FF2B5EF4-FFF2-40B4-BE49-F238E27FC236}">
                    <a16:creationId xmlns:a16="http://schemas.microsoft.com/office/drawing/2014/main" id="{4E4A1F9E-B9D4-15A6-4740-08A0983A18D1}"/>
                  </a:ext>
                </a:extLst>
              </p:cNvPr>
              <p:cNvGraphicFramePr>
                <a:graphicFrameLocks/>
              </p:cNvGraphicFramePr>
              <p:nvPr/>
            </p:nvGraphicFramePr>
            <p:xfrm>
              <a:off x="2213" y="480"/>
              <a:ext cx="161" cy="308"/>
            </p:xfrm>
            <a:graphic>
              <a:graphicData uri="http://schemas.openxmlformats.org/presentationml/2006/ole">
                <mc:AlternateContent xmlns:mc="http://schemas.openxmlformats.org/markup-compatibility/2006">
                  <mc:Choice xmlns:v="urn:schemas-microsoft-com:vml" Requires="v">
                    <p:oleObj r:id="rId8" imgW="164885" imgH="240986" progId="Equation.3">
                      <p:embed/>
                    </p:oleObj>
                  </mc:Choice>
                  <mc:Fallback>
                    <p:oleObj r:id="rId8" imgW="164885" imgH="240986" progId="Equation.3">
                      <p:embed/>
                      <p:pic>
                        <p:nvPicPr>
                          <p:cNvPr id="0" name="Object 147"/>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13" y="480"/>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aphicFrame>
          <p:nvGraphicFramePr>
            <p:cNvPr id="89236" name="Object 148">
              <a:extLst>
                <a:ext uri="{FF2B5EF4-FFF2-40B4-BE49-F238E27FC236}">
                  <a16:creationId xmlns:a16="http://schemas.microsoft.com/office/drawing/2014/main" id="{31BBA7D3-85BB-07D3-74F1-736E3878F9F5}"/>
                </a:ext>
              </a:extLst>
            </p:cNvPr>
            <p:cNvGraphicFramePr>
              <a:graphicFrameLocks/>
            </p:cNvGraphicFramePr>
            <p:nvPr/>
          </p:nvGraphicFramePr>
          <p:xfrm>
            <a:off x="2215" y="1845"/>
            <a:ext cx="181" cy="283"/>
          </p:xfrm>
          <a:graphic>
            <a:graphicData uri="http://schemas.openxmlformats.org/presentationml/2006/ole">
              <mc:AlternateContent xmlns:mc="http://schemas.openxmlformats.org/markup-compatibility/2006">
                <mc:Choice xmlns:v="urn:schemas-microsoft-com:vml" Requires="v">
                  <p:oleObj r:id="rId10" imgW="203024" imgH="241091" progId="Equation.3">
                    <p:embed/>
                  </p:oleObj>
                </mc:Choice>
                <mc:Fallback>
                  <p:oleObj r:id="rId10" imgW="203024" imgH="241091" progId="Equation.3">
                    <p:embed/>
                    <p:pic>
                      <p:nvPicPr>
                        <p:cNvPr id="0" name="Object 148"/>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215" y="1845"/>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9237" name="Object 149">
              <a:extLst>
                <a:ext uri="{FF2B5EF4-FFF2-40B4-BE49-F238E27FC236}">
                  <a16:creationId xmlns:a16="http://schemas.microsoft.com/office/drawing/2014/main" id="{BB93222C-CAF1-CE09-4D33-6B28B391CB49}"/>
                </a:ext>
              </a:extLst>
            </p:cNvPr>
            <p:cNvGraphicFramePr>
              <a:graphicFrameLocks/>
            </p:cNvGraphicFramePr>
            <p:nvPr/>
          </p:nvGraphicFramePr>
          <p:xfrm>
            <a:off x="1683" y="727"/>
            <a:ext cx="206" cy="313"/>
          </p:xfrm>
          <a:graphic>
            <a:graphicData uri="http://schemas.openxmlformats.org/presentationml/2006/ole">
              <mc:AlternateContent xmlns:mc="http://schemas.openxmlformats.org/markup-compatibility/2006">
                <mc:Choice xmlns:v="urn:schemas-microsoft-com:vml" Requires="v">
                  <p:oleObj r:id="rId12" imgW="266353" imgH="240986" progId="Equation.3">
                    <p:embed/>
                  </p:oleObj>
                </mc:Choice>
                <mc:Fallback>
                  <p:oleObj r:id="rId12" imgW="266353" imgH="240986" progId="Equation.3">
                    <p:embed/>
                    <p:pic>
                      <p:nvPicPr>
                        <p:cNvPr id="0" name="Object 149"/>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683" y="727"/>
                          <a:ext cx="20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89238" name="Object 150">
              <a:extLst>
                <a:ext uri="{FF2B5EF4-FFF2-40B4-BE49-F238E27FC236}">
                  <a16:creationId xmlns:a16="http://schemas.microsoft.com/office/drawing/2014/main" id="{CF8EC4B9-8842-B0CD-A20C-C8B341635943}"/>
                </a:ext>
              </a:extLst>
            </p:cNvPr>
            <p:cNvGraphicFramePr>
              <a:graphicFrameLocks/>
            </p:cNvGraphicFramePr>
            <p:nvPr/>
          </p:nvGraphicFramePr>
          <p:xfrm>
            <a:off x="200" y="1629"/>
            <a:ext cx="217" cy="295"/>
          </p:xfrm>
          <a:graphic>
            <a:graphicData uri="http://schemas.openxmlformats.org/presentationml/2006/ole">
              <mc:AlternateContent xmlns:mc="http://schemas.openxmlformats.org/markup-compatibility/2006">
                <mc:Choice xmlns:v="urn:schemas-microsoft-com:vml" Requires="v">
                  <p:oleObj r:id="rId14" imgW="228501" imgH="241195" progId="Equation.3">
                    <p:embed/>
                  </p:oleObj>
                </mc:Choice>
                <mc:Fallback>
                  <p:oleObj r:id="rId14" imgW="228501" imgH="241195" progId="Equation.3">
                    <p:embed/>
                    <p:pic>
                      <p:nvPicPr>
                        <p:cNvPr id="0" name="Object 150"/>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00" y="1629"/>
                          <a:ext cx="217"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89239" name="Line 151">
              <a:extLst>
                <a:ext uri="{FF2B5EF4-FFF2-40B4-BE49-F238E27FC236}">
                  <a16:creationId xmlns:a16="http://schemas.microsoft.com/office/drawing/2014/main" id="{291B80F3-5A82-6847-8A76-8F8D58A564E7}"/>
                </a:ext>
              </a:extLst>
            </p:cNvPr>
            <p:cNvSpPr>
              <a:spLocks noChangeShapeType="1"/>
            </p:cNvSpPr>
            <p:nvPr/>
          </p:nvSpPr>
          <p:spPr bwMode="auto">
            <a:xfrm>
              <a:off x="1389" y="1366"/>
              <a:ext cx="574" cy="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40" name="Rectangle 152">
              <a:extLst>
                <a:ext uri="{FF2B5EF4-FFF2-40B4-BE49-F238E27FC236}">
                  <a16:creationId xmlns:a16="http://schemas.microsoft.com/office/drawing/2014/main" id="{AC5E1A83-1D7A-BB3A-5B2D-3CC2BEE91EE4}"/>
                </a:ext>
              </a:extLst>
            </p:cNvPr>
            <p:cNvSpPr>
              <a:spLocks noChangeArrowheads="1"/>
            </p:cNvSpPr>
            <p:nvPr/>
          </p:nvSpPr>
          <p:spPr bwMode="auto">
            <a:xfrm>
              <a:off x="1635" y="1840"/>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9241" name="Line 153">
              <a:extLst>
                <a:ext uri="{FF2B5EF4-FFF2-40B4-BE49-F238E27FC236}">
                  <a16:creationId xmlns:a16="http://schemas.microsoft.com/office/drawing/2014/main" id="{57FCBC67-91F9-6C7A-1354-E3E0BD0E0119}"/>
                </a:ext>
              </a:extLst>
            </p:cNvPr>
            <p:cNvSpPr>
              <a:spLocks noChangeShapeType="1"/>
            </p:cNvSpPr>
            <p:nvPr/>
          </p:nvSpPr>
          <p:spPr bwMode="auto">
            <a:xfrm>
              <a:off x="1681" y="1361"/>
              <a:ext cx="0" cy="4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42" name="Line 154">
              <a:extLst>
                <a:ext uri="{FF2B5EF4-FFF2-40B4-BE49-F238E27FC236}">
                  <a16:creationId xmlns:a16="http://schemas.microsoft.com/office/drawing/2014/main" id="{46F8DDB4-8B93-C6DD-D1FC-BDCD4E135964}"/>
                </a:ext>
              </a:extLst>
            </p:cNvPr>
            <p:cNvSpPr>
              <a:spLocks noChangeShapeType="1"/>
            </p:cNvSpPr>
            <p:nvPr/>
          </p:nvSpPr>
          <p:spPr bwMode="auto">
            <a:xfrm>
              <a:off x="1676" y="2104"/>
              <a:ext cx="0" cy="12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9243" name="Group 155">
              <a:extLst>
                <a:ext uri="{FF2B5EF4-FFF2-40B4-BE49-F238E27FC236}">
                  <a16:creationId xmlns:a16="http://schemas.microsoft.com/office/drawing/2014/main" id="{CE6716F0-9EAF-4424-00F0-0919EBF7F9A2}"/>
                </a:ext>
              </a:extLst>
            </p:cNvPr>
            <p:cNvGrpSpPr>
              <a:grpSpLocks/>
            </p:cNvGrpSpPr>
            <p:nvPr/>
          </p:nvGrpSpPr>
          <p:grpSpPr bwMode="auto">
            <a:xfrm>
              <a:off x="1421" y="1392"/>
              <a:ext cx="222" cy="320"/>
              <a:chOff x="1421" y="1392"/>
              <a:chExt cx="222" cy="320"/>
            </a:xfrm>
          </p:grpSpPr>
          <p:sp>
            <p:nvSpPr>
              <p:cNvPr id="89244" name="Line 156">
                <a:extLst>
                  <a:ext uri="{FF2B5EF4-FFF2-40B4-BE49-F238E27FC236}">
                    <a16:creationId xmlns:a16="http://schemas.microsoft.com/office/drawing/2014/main" id="{6DE3BC68-3E14-CDB8-0A8C-C43B802D6E71}"/>
                  </a:ext>
                </a:extLst>
              </p:cNvPr>
              <p:cNvSpPr>
                <a:spLocks noChangeShapeType="1"/>
              </p:cNvSpPr>
              <p:nvPr/>
            </p:nvSpPr>
            <p:spPr bwMode="auto">
              <a:xfrm>
                <a:off x="1643" y="1408"/>
                <a:ext cx="0" cy="257"/>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89245" name="Object 157">
                <a:extLst>
                  <a:ext uri="{FF2B5EF4-FFF2-40B4-BE49-F238E27FC236}">
                    <a16:creationId xmlns:a16="http://schemas.microsoft.com/office/drawing/2014/main" id="{01599AAC-E142-9FEB-18D4-1ED61C5F4347}"/>
                  </a:ext>
                </a:extLst>
              </p:cNvPr>
              <p:cNvGraphicFramePr>
                <a:graphicFrameLocks/>
              </p:cNvGraphicFramePr>
              <p:nvPr/>
            </p:nvGraphicFramePr>
            <p:xfrm>
              <a:off x="1421" y="1392"/>
              <a:ext cx="163" cy="320"/>
            </p:xfrm>
            <a:graphic>
              <a:graphicData uri="http://schemas.openxmlformats.org/presentationml/2006/ole">
                <mc:AlternateContent xmlns:mc="http://schemas.openxmlformats.org/markup-compatibility/2006">
                  <mc:Choice xmlns:v="urn:schemas-microsoft-com:vml" Requires="v">
                    <p:oleObj r:id="rId16" imgW="177492" imgH="266238" progId="Equation.3">
                      <p:embed/>
                    </p:oleObj>
                  </mc:Choice>
                  <mc:Fallback>
                    <p:oleObj r:id="rId16" imgW="177492" imgH="266238" progId="Equation.3">
                      <p:embed/>
                      <p:pic>
                        <p:nvPicPr>
                          <p:cNvPr id="0" name="Object 157"/>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421" y="1392"/>
                            <a:ext cx="16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
          <p:nvSpPr>
            <p:cNvPr id="89246" name="Text Box 158">
              <a:extLst>
                <a:ext uri="{FF2B5EF4-FFF2-40B4-BE49-F238E27FC236}">
                  <a16:creationId xmlns:a16="http://schemas.microsoft.com/office/drawing/2014/main" id="{E840BE3B-B5F1-C879-058A-CAD8CDE76EA4}"/>
                </a:ext>
              </a:extLst>
            </p:cNvPr>
            <p:cNvSpPr txBox="1">
              <a:spLocks noChangeArrowheads="1"/>
            </p:cNvSpPr>
            <p:nvPr/>
          </p:nvSpPr>
          <p:spPr bwMode="auto">
            <a:xfrm>
              <a:off x="1271" y="1815"/>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E</a:t>
              </a:r>
              <a:endParaRPr lang="en-US" altLang="zh-CN" sz="2400" b="1" i="0">
                <a:solidFill>
                  <a:schemeClr val="tx1"/>
                </a:solidFill>
                <a:ea typeface="楷体_GB2312" pitchFamily="49" charset="-122"/>
              </a:endParaRPr>
            </a:p>
          </p:txBody>
        </p:sp>
        <p:sp>
          <p:nvSpPr>
            <p:cNvPr id="89247" name="Rectangle 159">
              <a:extLst>
                <a:ext uri="{FF2B5EF4-FFF2-40B4-BE49-F238E27FC236}">
                  <a16:creationId xmlns:a16="http://schemas.microsoft.com/office/drawing/2014/main" id="{B5E56581-2332-3228-4DDE-8ADDF42F1321}"/>
                </a:ext>
              </a:extLst>
            </p:cNvPr>
            <p:cNvSpPr>
              <a:spLocks noChangeArrowheads="1"/>
            </p:cNvSpPr>
            <p:nvPr/>
          </p:nvSpPr>
          <p:spPr bwMode="auto">
            <a:xfrm>
              <a:off x="2093" y="1835"/>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89248" name="Line 160">
              <a:extLst>
                <a:ext uri="{FF2B5EF4-FFF2-40B4-BE49-F238E27FC236}">
                  <a16:creationId xmlns:a16="http://schemas.microsoft.com/office/drawing/2014/main" id="{139D6399-7293-B17A-339E-57D89ABDCFE2}"/>
                </a:ext>
              </a:extLst>
            </p:cNvPr>
            <p:cNvSpPr>
              <a:spLocks noChangeShapeType="1"/>
            </p:cNvSpPr>
            <p:nvPr/>
          </p:nvSpPr>
          <p:spPr bwMode="auto">
            <a:xfrm>
              <a:off x="2139" y="1622"/>
              <a:ext cx="0" cy="2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49" name="Line 161">
              <a:extLst>
                <a:ext uri="{FF2B5EF4-FFF2-40B4-BE49-F238E27FC236}">
                  <a16:creationId xmlns:a16="http://schemas.microsoft.com/office/drawing/2014/main" id="{A481A361-753B-361E-1A9B-047E60B3A800}"/>
                </a:ext>
              </a:extLst>
            </p:cNvPr>
            <p:cNvSpPr>
              <a:spLocks noChangeShapeType="1"/>
            </p:cNvSpPr>
            <p:nvPr/>
          </p:nvSpPr>
          <p:spPr bwMode="auto">
            <a:xfrm>
              <a:off x="2134" y="2087"/>
              <a:ext cx="0" cy="1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250" name="Line 162">
              <a:extLst>
                <a:ext uri="{FF2B5EF4-FFF2-40B4-BE49-F238E27FC236}">
                  <a16:creationId xmlns:a16="http://schemas.microsoft.com/office/drawing/2014/main" id="{58F1A4A4-09AA-5B53-4DC6-DC0D989CE579}"/>
                </a:ext>
              </a:extLst>
            </p:cNvPr>
            <p:cNvSpPr>
              <a:spLocks noChangeShapeType="1"/>
            </p:cNvSpPr>
            <p:nvPr/>
          </p:nvSpPr>
          <p:spPr bwMode="auto">
            <a:xfrm>
              <a:off x="1686" y="1622"/>
              <a:ext cx="441"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blinds(horizontal)">
                                      <p:cBhvr>
                                        <p:cTn id="7" dur="500"/>
                                        <p:tgtEl>
                                          <p:spTgt spid="1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29510">
                                            <p:txEl>
                                              <p:pRg st="0" end="0"/>
                                            </p:txEl>
                                          </p:spTgt>
                                        </p:tgtEl>
                                        <p:attrNameLst>
                                          <p:attrName>style.visibility</p:attrName>
                                        </p:attrNameLst>
                                      </p:cBhvr>
                                      <p:to>
                                        <p:strVal val="visible"/>
                                      </p:to>
                                    </p:set>
                                    <p:animEffect transition="in" filter="wipe(left)">
                                      <p:cBhvr>
                                        <p:cTn id="12" dur="500"/>
                                        <p:tgtEl>
                                          <p:spTgt spid="529510">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29510">
                                            <p:txEl>
                                              <p:pRg st="1" end="1"/>
                                            </p:txEl>
                                          </p:spTgt>
                                        </p:tgtEl>
                                        <p:attrNameLst>
                                          <p:attrName>style.visibility</p:attrName>
                                        </p:attrNameLst>
                                      </p:cBhvr>
                                      <p:to>
                                        <p:strVal val="visible"/>
                                      </p:to>
                                    </p:set>
                                    <p:animEffect transition="in" filter="wipe(left)">
                                      <p:cBhvr>
                                        <p:cTn id="17" dur="500"/>
                                        <p:tgtEl>
                                          <p:spTgt spid="5295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9510" grpId="0" build="p"/>
    </p:bldLst>
  </p:timing>
</p:sld>
</file>

<file path=ppt/slides/slide7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2562" name="Rectangle 2">
            <a:extLst>
              <a:ext uri="{FF2B5EF4-FFF2-40B4-BE49-F238E27FC236}">
                <a16:creationId xmlns:a16="http://schemas.microsoft.com/office/drawing/2014/main" id="{B3DAAC0D-2AB3-BBA7-2582-F6F7A3F38979}"/>
              </a:ext>
            </a:extLst>
          </p:cNvPr>
          <p:cNvSpPr>
            <a:spLocks noGrp="1" noChangeArrowheads="1"/>
          </p:cNvSpPr>
          <p:nvPr>
            <p:ph type="title"/>
          </p:nvPr>
        </p:nvSpPr>
        <p:spPr>
          <a:xfrm>
            <a:off x="1182688" y="414338"/>
            <a:ext cx="6629400" cy="609600"/>
          </a:xfrm>
        </p:spPr>
        <p:txBody>
          <a:bodyPr/>
          <a:lstStyle/>
          <a:p>
            <a:pPr eaLnBrk="1" hangingPunct="1">
              <a:defRPr/>
            </a:pPr>
            <a:r>
              <a:rPr kumimoji="1" lang="en-US" altLang="zh-CN" sz="3600" b="1">
                <a:solidFill>
                  <a:srgbClr val="0000FF"/>
                </a:solidFill>
                <a:effectLst>
                  <a:outerShdw blurRad="38100" dist="38100" dir="2700000" algn="tl">
                    <a:srgbClr val="C0C0C0"/>
                  </a:outerShdw>
                </a:effectLst>
                <a:ea typeface="楷体_GB2312" pitchFamily="49" charset="-122"/>
              </a:rPr>
              <a:t>10.5</a:t>
            </a:r>
            <a:r>
              <a:rPr kumimoji="1" lang="en-US" altLang="zh-CN" sz="3600" b="1">
                <a:solidFill>
                  <a:srgbClr val="0000FF"/>
                </a:solidFill>
                <a:effectLst>
                  <a:outerShdw blurRad="38100" dist="38100" dir="2700000" algn="tl">
                    <a:srgbClr val="C0C0C0"/>
                  </a:outerShdw>
                </a:effectLst>
                <a:latin typeface="楷体_GB2312" pitchFamily="49" charset="-122"/>
                <a:ea typeface="楷体_GB2312" pitchFamily="49" charset="-122"/>
              </a:rPr>
              <a:t> </a:t>
            </a:r>
            <a:r>
              <a:rPr kumimoji="1" lang="zh-CN" altLang="en-US" sz="3600" b="1">
                <a:solidFill>
                  <a:srgbClr val="0000FF"/>
                </a:solidFill>
                <a:effectLst>
                  <a:outerShdw blurRad="38100" dist="38100" dir="2700000" algn="tl">
                    <a:srgbClr val="C0C0C0"/>
                  </a:outerShdw>
                </a:effectLst>
                <a:latin typeface="楷体_GB2312" pitchFamily="49" charset="-122"/>
                <a:ea typeface="楷体_GB2312" pitchFamily="49" charset="-122"/>
              </a:rPr>
              <a:t>射极输出器</a:t>
            </a:r>
          </a:p>
        </p:txBody>
      </p:sp>
      <p:grpSp>
        <p:nvGrpSpPr>
          <p:cNvPr id="90115" name="Group 7">
            <a:extLst>
              <a:ext uri="{FF2B5EF4-FFF2-40B4-BE49-F238E27FC236}">
                <a16:creationId xmlns:a16="http://schemas.microsoft.com/office/drawing/2014/main" id="{458AEE7B-0353-50F6-75BD-84F0780C5157}"/>
              </a:ext>
            </a:extLst>
          </p:cNvPr>
          <p:cNvGrpSpPr>
            <a:grpSpLocks/>
          </p:cNvGrpSpPr>
          <p:nvPr/>
        </p:nvGrpSpPr>
        <p:grpSpPr bwMode="auto">
          <a:xfrm>
            <a:off x="1895475" y="1165225"/>
            <a:ext cx="5648325" cy="161925"/>
            <a:chOff x="1098" y="672"/>
            <a:chExt cx="3558" cy="102"/>
          </a:xfrm>
        </p:grpSpPr>
        <p:pic>
          <p:nvPicPr>
            <p:cNvPr id="90116" name="Picture 8" descr="Green and Black Diamond">
              <a:extLst>
                <a:ext uri="{FF2B5EF4-FFF2-40B4-BE49-F238E27FC236}">
                  <a16:creationId xmlns:a16="http://schemas.microsoft.com/office/drawing/2014/main" id="{C679C32D-5FE6-B6AF-EACD-A41CC2CD8AC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9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7" name="Picture 9" descr="Green and Black Diamond">
              <a:extLst>
                <a:ext uri="{FF2B5EF4-FFF2-40B4-BE49-F238E27FC236}">
                  <a16:creationId xmlns:a16="http://schemas.microsoft.com/office/drawing/2014/main" id="{EF6D1EC9-99CA-8EB6-7069-618913AD32B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8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8" name="Picture 10" descr="Green and Black Diamond">
              <a:extLst>
                <a:ext uri="{FF2B5EF4-FFF2-40B4-BE49-F238E27FC236}">
                  <a16:creationId xmlns:a16="http://schemas.microsoft.com/office/drawing/2014/main" id="{631F1E95-1A5D-5200-015C-FB7996AD26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8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19" name="Picture 11" descr="Green and Black Diamond">
              <a:extLst>
                <a:ext uri="{FF2B5EF4-FFF2-40B4-BE49-F238E27FC236}">
                  <a16:creationId xmlns:a16="http://schemas.microsoft.com/office/drawing/2014/main" id="{022CF200-FF6C-7E74-1303-40C56ABCB6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8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0" name="Picture 12" descr="Green and Black Diamond">
              <a:extLst>
                <a:ext uri="{FF2B5EF4-FFF2-40B4-BE49-F238E27FC236}">
                  <a16:creationId xmlns:a16="http://schemas.microsoft.com/office/drawing/2014/main" id="{EB38D195-F218-9FCA-E83B-E1E7267FBA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7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1" name="Picture 13" descr="Green and Black Diamond">
              <a:extLst>
                <a:ext uri="{FF2B5EF4-FFF2-40B4-BE49-F238E27FC236}">
                  <a16:creationId xmlns:a16="http://schemas.microsoft.com/office/drawing/2014/main" id="{00499A3B-1234-05CB-C3F0-B002E7D69D8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7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2" name="Picture 14" descr="Green and Black Diamond">
              <a:extLst>
                <a:ext uri="{FF2B5EF4-FFF2-40B4-BE49-F238E27FC236}">
                  <a16:creationId xmlns:a16="http://schemas.microsoft.com/office/drawing/2014/main" id="{866D4841-FB8F-31DA-8B0F-EAA5D49DCE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6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3" name="Picture 15" descr="Green and Black Diamond">
              <a:extLst>
                <a:ext uri="{FF2B5EF4-FFF2-40B4-BE49-F238E27FC236}">
                  <a16:creationId xmlns:a16="http://schemas.microsoft.com/office/drawing/2014/main" id="{A5E32450-8D90-81AF-5090-86A6F6DF39C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6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4" name="Picture 16" descr="Green and Black Diamond">
              <a:extLst>
                <a:ext uri="{FF2B5EF4-FFF2-40B4-BE49-F238E27FC236}">
                  <a16:creationId xmlns:a16="http://schemas.microsoft.com/office/drawing/2014/main" id="{5DEBD6BE-6C15-B304-59FB-3D07E09B04B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5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5" name="Picture 17" descr="Green and Black Diamond">
              <a:extLst>
                <a:ext uri="{FF2B5EF4-FFF2-40B4-BE49-F238E27FC236}">
                  <a16:creationId xmlns:a16="http://schemas.microsoft.com/office/drawing/2014/main" id="{40622094-5DF3-5D4C-9667-1B21D9E2623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6" name="Picture 18" descr="Green and Black Diamond">
              <a:extLst>
                <a:ext uri="{FF2B5EF4-FFF2-40B4-BE49-F238E27FC236}">
                  <a16:creationId xmlns:a16="http://schemas.microsoft.com/office/drawing/2014/main" id="{BFDEB981-1769-F431-585E-8290416535E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7" name="Picture 19" descr="Green and Black Diamond">
              <a:extLst>
                <a:ext uri="{FF2B5EF4-FFF2-40B4-BE49-F238E27FC236}">
                  <a16:creationId xmlns:a16="http://schemas.microsoft.com/office/drawing/2014/main" id="{BF904976-2320-A7E8-3F70-BD2BBEE8F5C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7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8" name="Picture 20" descr="Green and Black Diamond">
              <a:extLst>
                <a:ext uri="{FF2B5EF4-FFF2-40B4-BE49-F238E27FC236}">
                  <a16:creationId xmlns:a16="http://schemas.microsoft.com/office/drawing/2014/main" id="{0EABCC11-7587-3D3F-04DF-AAA319BDD8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5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29" name="Picture 21" descr="Green and Black Diamond">
              <a:extLst>
                <a:ext uri="{FF2B5EF4-FFF2-40B4-BE49-F238E27FC236}">
                  <a16:creationId xmlns:a16="http://schemas.microsoft.com/office/drawing/2014/main" id="{B70A4270-6FFA-F350-349A-9D12E5799B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30" name="Picture 22" descr="Green and Black Diamond">
              <a:extLst>
                <a:ext uri="{FF2B5EF4-FFF2-40B4-BE49-F238E27FC236}">
                  <a16:creationId xmlns:a16="http://schemas.microsoft.com/office/drawing/2014/main" id="{B1F1F6EC-D652-4F18-8E97-1650C05662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3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31" name="Picture 23" descr="Green and Black Diamond">
              <a:extLst>
                <a:ext uri="{FF2B5EF4-FFF2-40B4-BE49-F238E27FC236}">
                  <a16:creationId xmlns:a16="http://schemas.microsoft.com/office/drawing/2014/main" id="{B0634DFD-063C-2B30-1284-A7451FB631F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3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32" name="Picture 24" descr="Green and Black Diamond">
              <a:extLst>
                <a:ext uri="{FF2B5EF4-FFF2-40B4-BE49-F238E27FC236}">
                  <a16:creationId xmlns:a16="http://schemas.microsoft.com/office/drawing/2014/main" id="{85F922B9-66B1-1878-59A1-3D4CBAC79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33" name="Picture 25" descr="Green and Black Diamond">
              <a:extLst>
                <a:ext uri="{FF2B5EF4-FFF2-40B4-BE49-F238E27FC236}">
                  <a16:creationId xmlns:a16="http://schemas.microsoft.com/office/drawing/2014/main" id="{564D46EE-7823-BFEC-A4A5-F7884560FFB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2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34" name="Picture 26" descr="Green and Black Diamond">
              <a:extLst>
                <a:ext uri="{FF2B5EF4-FFF2-40B4-BE49-F238E27FC236}">
                  <a16:creationId xmlns:a16="http://schemas.microsoft.com/office/drawing/2014/main" id="{E92B7C60-0616-B9E0-0423-3BAA103113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26"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0135" name="Group 27">
              <a:extLst>
                <a:ext uri="{FF2B5EF4-FFF2-40B4-BE49-F238E27FC236}">
                  <a16:creationId xmlns:a16="http://schemas.microsoft.com/office/drawing/2014/main" id="{E12C4775-6618-AE94-77F1-975DF784725F}"/>
                </a:ext>
              </a:extLst>
            </p:cNvPr>
            <p:cNvGrpSpPr>
              <a:grpSpLocks/>
            </p:cNvGrpSpPr>
            <p:nvPr/>
          </p:nvGrpSpPr>
          <p:grpSpPr bwMode="auto">
            <a:xfrm>
              <a:off x="2922" y="672"/>
              <a:ext cx="870" cy="102"/>
              <a:chOff x="2922" y="672"/>
              <a:chExt cx="870" cy="102"/>
            </a:xfrm>
          </p:grpSpPr>
          <p:pic>
            <p:nvPicPr>
              <p:cNvPr id="90136" name="Picture 28" descr="Green and Black Diamond">
                <a:extLst>
                  <a:ext uri="{FF2B5EF4-FFF2-40B4-BE49-F238E27FC236}">
                    <a16:creationId xmlns:a16="http://schemas.microsoft.com/office/drawing/2014/main" id="{344BFD52-200D-75C9-9154-8D1F3AC0C95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37" name="Picture 29" descr="Green and Black Diamond">
                <a:extLst>
                  <a:ext uri="{FF2B5EF4-FFF2-40B4-BE49-F238E27FC236}">
                    <a16:creationId xmlns:a16="http://schemas.microsoft.com/office/drawing/2014/main" id="{6992F6AA-4169-FB95-85C2-66682CFFF4E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38" name="Picture 30" descr="Green and Black Diamond">
                <a:extLst>
                  <a:ext uri="{FF2B5EF4-FFF2-40B4-BE49-F238E27FC236}">
                    <a16:creationId xmlns:a16="http://schemas.microsoft.com/office/drawing/2014/main" id="{7D472116-2F1F-DA62-4795-89153DD5E2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39" name="Picture 31" descr="Green and Black Diamond">
                <a:extLst>
                  <a:ext uri="{FF2B5EF4-FFF2-40B4-BE49-F238E27FC236}">
                    <a16:creationId xmlns:a16="http://schemas.microsoft.com/office/drawing/2014/main" id="{50F0C660-DBFB-D1D1-CCDD-11A0E007467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40" name="Picture 32" descr="Green and Black Diamond">
                <a:extLst>
                  <a:ext uri="{FF2B5EF4-FFF2-40B4-BE49-F238E27FC236}">
                    <a16:creationId xmlns:a16="http://schemas.microsoft.com/office/drawing/2014/main" id="{AE9C43EA-1ADC-4044-748E-CE0C43D0B1C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41" name="Picture 33" descr="Green and Black Diamond">
                <a:extLst>
                  <a:ext uri="{FF2B5EF4-FFF2-40B4-BE49-F238E27FC236}">
                    <a16:creationId xmlns:a16="http://schemas.microsoft.com/office/drawing/2014/main" id="{BC760B24-59A6-AB68-2C09-F5E1BE4E51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42" name="Picture 34" descr="Green and Black Diamond">
                <a:extLst>
                  <a:ext uri="{FF2B5EF4-FFF2-40B4-BE49-F238E27FC236}">
                    <a16:creationId xmlns:a16="http://schemas.microsoft.com/office/drawing/2014/main" id="{A274759D-0AD3-90A8-FF91-DB050DF32D5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43" name="Picture 35" descr="Green and Black Diamond">
                <a:extLst>
                  <a:ext uri="{FF2B5EF4-FFF2-40B4-BE49-F238E27FC236}">
                    <a16:creationId xmlns:a16="http://schemas.microsoft.com/office/drawing/2014/main" id="{D89C25A7-DFF8-4E5A-10C3-11B690AC6EF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44" name="Picture 36" descr="Green and Black Diamond">
                <a:extLst>
                  <a:ext uri="{FF2B5EF4-FFF2-40B4-BE49-F238E27FC236}">
                    <a16:creationId xmlns:a16="http://schemas.microsoft.com/office/drawing/2014/main" id="{0FDFDD45-7A08-8E63-76D7-1725EC645DD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0145" name="Group 37">
              <a:extLst>
                <a:ext uri="{FF2B5EF4-FFF2-40B4-BE49-F238E27FC236}">
                  <a16:creationId xmlns:a16="http://schemas.microsoft.com/office/drawing/2014/main" id="{30B4BF6E-CEB8-A27A-1137-C752346EAE33}"/>
                </a:ext>
              </a:extLst>
            </p:cNvPr>
            <p:cNvGrpSpPr>
              <a:grpSpLocks/>
            </p:cNvGrpSpPr>
            <p:nvPr/>
          </p:nvGrpSpPr>
          <p:grpSpPr bwMode="auto">
            <a:xfrm>
              <a:off x="3786" y="672"/>
              <a:ext cx="870" cy="102"/>
              <a:chOff x="2922" y="672"/>
              <a:chExt cx="870" cy="102"/>
            </a:xfrm>
          </p:grpSpPr>
          <p:pic>
            <p:nvPicPr>
              <p:cNvPr id="90146" name="Picture 38" descr="Green and Black Diamond">
                <a:extLst>
                  <a:ext uri="{FF2B5EF4-FFF2-40B4-BE49-F238E27FC236}">
                    <a16:creationId xmlns:a16="http://schemas.microsoft.com/office/drawing/2014/main" id="{4D93CF32-F159-8688-883B-50F5CE698D4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1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47" name="Picture 39" descr="Green and Black Diamond">
                <a:extLst>
                  <a:ext uri="{FF2B5EF4-FFF2-40B4-BE49-F238E27FC236}">
                    <a16:creationId xmlns:a16="http://schemas.microsoft.com/office/drawing/2014/main" id="{DB6DBEDF-7F06-583E-A140-CB70E0AB096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14"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48" name="Picture 40" descr="Green and Black Diamond">
                <a:extLst>
                  <a:ext uri="{FF2B5EF4-FFF2-40B4-BE49-F238E27FC236}">
                    <a16:creationId xmlns:a16="http://schemas.microsoft.com/office/drawing/2014/main" id="{7829AE54-1DF9-AE16-382F-51CE3461629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1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49" name="Picture 41" descr="Green and Black Diamond">
                <a:extLst>
                  <a:ext uri="{FF2B5EF4-FFF2-40B4-BE49-F238E27FC236}">
                    <a16:creationId xmlns:a16="http://schemas.microsoft.com/office/drawing/2014/main" id="{45DA25AA-5874-2507-EA17-3AD9B1D45B1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0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50" name="Picture 42" descr="Green and Black Diamond">
                <a:extLst>
                  <a:ext uri="{FF2B5EF4-FFF2-40B4-BE49-F238E27FC236}">
                    <a16:creationId xmlns:a16="http://schemas.microsoft.com/office/drawing/2014/main" id="{67FBB791-07D6-83F3-0993-13F60D077CF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0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51" name="Picture 43" descr="Green and Black Diamond">
                <a:extLst>
                  <a:ext uri="{FF2B5EF4-FFF2-40B4-BE49-F238E27FC236}">
                    <a16:creationId xmlns:a16="http://schemas.microsoft.com/office/drawing/2014/main" id="{448A2D80-BC7E-5864-21FA-EBC96BA123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8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52" name="Picture 44" descr="Green and Black Diamond">
                <a:extLst>
                  <a:ext uri="{FF2B5EF4-FFF2-40B4-BE49-F238E27FC236}">
                    <a16:creationId xmlns:a16="http://schemas.microsoft.com/office/drawing/2014/main" id="{1CDFCEF9-4B77-2A6D-97D8-B62F4ADCACC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90"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53" name="Picture 45" descr="Green and Black Diamond">
                <a:extLst>
                  <a:ext uri="{FF2B5EF4-FFF2-40B4-BE49-F238E27FC236}">
                    <a16:creationId xmlns:a16="http://schemas.microsoft.com/office/drawing/2014/main" id="{4F4491AD-01C8-549D-46FD-041D12AFE1B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22"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0154" name="Picture 46" descr="Green and Black Diamond">
                <a:extLst>
                  <a:ext uri="{FF2B5EF4-FFF2-40B4-BE49-F238E27FC236}">
                    <a16:creationId xmlns:a16="http://schemas.microsoft.com/office/drawing/2014/main" id="{58798270-17F5-84A1-CD63-BF839DE047C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98" y="672"/>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
        <p:nvSpPr>
          <p:cNvPr id="90155" name="AutoShape 101">
            <a:hlinkClick r:id="" action="ppaction://hlinkshowjump?jump=previousslide" highlightClick="1"/>
            <a:extLst>
              <a:ext uri="{FF2B5EF4-FFF2-40B4-BE49-F238E27FC236}">
                <a16:creationId xmlns:a16="http://schemas.microsoft.com/office/drawing/2014/main" id="{BCB6B701-88FB-477F-E867-EBF22214D5A7}"/>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0156" name="AutoShape 102">
            <a:hlinkClick r:id="" action="ppaction://hlinkshowjump?jump=nextslide" highlightClick="1"/>
            <a:extLst>
              <a:ext uri="{FF2B5EF4-FFF2-40B4-BE49-F238E27FC236}">
                <a16:creationId xmlns:a16="http://schemas.microsoft.com/office/drawing/2014/main" id="{0397820F-C4A6-A9D2-DCF7-B348172EF279}"/>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0157" name="AutoShape 103">
            <a:hlinkClick r:id="" action="ppaction://hlinkshowjump?jump=firstslide" highlightClick="1"/>
            <a:extLst>
              <a:ext uri="{FF2B5EF4-FFF2-40B4-BE49-F238E27FC236}">
                <a16:creationId xmlns:a16="http://schemas.microsoft.com/office/drawing/2014/main" id="{8C93A033-5501-FD33-ED36-937BED2A213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0158" name="AutoShape 104">
            <a:hlinkClick r:id="" action="ppaction://hlinkshowjump?jump=lastslideviewed" highlightClick="1"/>
            <a:extLst>
              <a:ext uri="{FF2B5EF4-FFF2-40B4-BE49-F238E27FC236}">
                <a16:creationId xmlns:a16="http://schemas.microsoft.com/office/drawing/2014/main" id="{EE8FBA6B-B1CE-8CB8-F1BF-CA3F855164D5}"/>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90159" name="Group 116">
            <a:extLst>
              <a:ext uri="{FF2B5EF4-FFF2-40B4-BE49-F238E27FC236}">
                <a16:creationId xmlns:a16="http://schemas.microsoft.com/office/drawing/2014/main" id="{C8D0C8E5-E67E-05A0-2D97-B7C995541AA8}"/>
              </a:ext>
            </a:extLst>
          </p:cNvPr>
          <p:cNvGrpSpPr>
            <a:grpSpLocks/>
          </p:cNvGrpSpPr>
          <p:nvPr/>
        </p:nvGrpSpPr>
        <p:grpSpPr bwMode="auto">
          <a:xfrm>
            <a:off x="82550" y="1546225"/>
            <a:ext cx="5067300" cy="2862263"/>
            <a:chOff x="768" y="768"/>
            <a:chExt cx="3192" cy="1803"/>
          </a:xfrm>
        </p:grpSpPr>
        <p:sp>
          <p:nvSpPr>
            <p:cNvPr id="90160" name="Text Box 48">
              <a:extLst>
                <a:ext uri="{FF2B5EF4-FFF2-40B4-BE49-F238E27FC236}">
                  <a16:creationId xmlns:a16="http://schemas.microsoft.com/office/drawing/2014/main" id="{3CEF0992-C9FE-689D-4FC8-2320C7C4453C}"/>
                </a:ext>
              </a:extLst>
            </p:cNvPr>
            <p:cNvSpPr txBox="1">
              <a:spLocks noChangeArrowheads="1"/>
            </p:cNvSpPr>
            <p:nvPr/>
          </p:nvSpPr>
          <p:spPr bwMode="auto">
            <a:xfrm>
              <a:off x="1756" y="843"/>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90161" name="Line 49">
              <a:extLst>
                <a:ext uri="{FF2B5EF4-FFF2-40B4-BE49-F238E27FC236}">
                  <a16:creationId xmlns:a16="http://schemas.microsoft.com/office/drawing/2014/main" id="{64440DDB-1FA2-5A13-0D06-3B52916FC875}"/>
                </a:ext>
              </a:extLst>
            </p:cNvPr>
            <p:cNvSpPr>
              <a:spLocks noChangeShapeType="1"/>
            </p:cNvSpPr>
            <p:nvPr/>
          </p:nvSpPr>
          <p:spPr bwMode="auto">
            <a:xfrm>
              <a:off x="2108" y="1201"/>
              <a:ext cx="0" cy="22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62" name="Line 50">
              <a:extLst>
                <a:ext uri="{FF2B5EF4-FFF2-40B4-BE49-F238E27FC236}">
                  <a16:creationId xmlns:a16="http://schemas.microsoft.com/office/drawing/2014/main" id="{1525090C-9AFF-181C-41C7-DB4497B4C7E8}"/>
                </a:ext>
              </a:extLst>
            </p:cNvPr>
            <p:cNvSpPr>
              <a:spLocks noChangeShapeType="1"/>
            </p:cNvSpPr>
            <p:nvPr/>
          </p:nvSpPr>
          <p:spPr bwMode="auto">
            <a:xfrm flipH="1" flipV="1">
              <a:off x="2112" y="800"/>
              <a:ext cx="0" cy="14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63" name="Rectangle 51">
              <a:extLst>
                <a:ext uri="{FF2B5EF4-FFF2-40B4-BE49-F238E27FC236}">
                  <a16:creationId xmlns:a16="http://schemas.microsoft.com/office/drawing/2014/main" id="{81667C45-3C33-C56D-83FF-3611E6981D88}"/>
                </a:ext>
              </a:extLst>
            </p:cNvPr>
            <p:cNvSpPr>
              <a:spLocks noChangeArrowheads="1"/>
            </p:cNvSpPr>
            <p:nvPr/>
          </p:nvSpPr>
          <p:spPr bwMode="auto">
            <a:xfrm>
              <a:off x="2064" y="939"/>
              <a:ext cx="96" cy="25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0164" name="Line 53">
              <a:extLst>
                <a:ext uri="{FF2B5EF4-FFF2-40B4-BE49-F238E27FC236}">
                  <a16:creationId xmlns:a16="http://schemas.microsoft.com/office/drawing/2014/main" id="{8C57C24C-1C5E-A2A3-7727-9A75311C4139}"/>
                </a:ext>
              </a:extLst>
            </p:cNvPr>
            <p:cNvSpPr>
              <a:spLocks noChangeShapeType="1"/>
            </p:cNvSpPr>
            <p:nvPr/>
          </p:nvSpPr>
          <p:spPr bwMode="auto">
            <a:xfrm>
              <a:off x="2524" y="1319"/>
              <a:ext cx="0" cy="2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165" name="Line 54">
              <a:extLst>
                <a:ext uri="{FF2B5EF4-FFF2-40B4-BE49-F238E27FC236}">
                  <a16:creationId xmlns:a16="http://schemas.microsoft.com/office/drawing/2014/main" id="{C62BBEE0-9F80-3AA2-F3CB-6DCD38A83603}"/>
                </a:ext>
              </a:extLst>
            </p:cNvPr>
            <p:cNvSpPr>
              <a:spLocks noChangeShapeType="1"/>
            </p:cNvSpPr>
            <p:nvPr/>
          </p:nvSpPr>
          <p:spPr bwMode="auto">
            <a:xfrm flipV="1">
              <a:off x="2524" y="1323"/>
              <a:ext cx="141" cy="10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166" name="Line 55">
              <a:extLst>
                <a:ext uri="{FF2B5EF4-FFF2-40B4-BE49-F238E27FC236}">
                  <a16:creationId xmlns:a16="http://schemas.microsoft.com/office/drawing/2014/main" id="{6077A865-0652-07C5-00CB-E7D2ED007AAE}"/>
                </a:ext>
              </a:extLst>
            </p:cNvPr>
            <p:cNvSpPr>
              <a:spLocks noChangeShapeType="1"/>
            </p:cNvSpPr>
            <p:nvPr/>
          </p:nvSpPr>
          <p:spPr bwMode="auto">
            <a:xfrm>
              <a:off x="2645" y="798"/>
              <a:ext cx="0" cy="525"/>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167" name="Line 56">
              <a:extLst>
                <a:ext uri="{FF2B5EF4-FFF2-40B4-BE49-F238E27FC236}">
                  <a16:creationId xmlns:a16="http://schemas.microsoft.com/office/drawing/2014/main" id="{57CF64E1-8F55-DE35-C82C-47DF9D053E83}"/>
                </a:ext>
              </a:extLst>
            </p:cNvPr>
            <p:cNvSpPr>
              <a:spLocks noChangeShapeType="1"/>
            </p:cNvSpPr>
            <p:nvPr/>
          </p:nvSpPr>
          <p:spPr bwMode="auto">
            <a:xfrm>
              <a:off x="2645" y="1515"/>
              <a:ext cx="0" cy="48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168" name="Line 59">
              <a:extLst>
                <a:ext uri="{FF2B5EF4-FFF2-40B4-BE49-F238E27FC236}">
                  <a16:creationId xmlns:a16="http://schemas.microsoft.com/office/drawing/2014/main" id="{900F74F6-F71C-DE7F-C8F9-4EC227DBFE41}"/>
                </a:ext>
              </a:extLst>
            </p:cNvPr>
            <p:cNvSpPr>
              <a:spLocks noChangeShapeType="1"/>
            </p:cNvSpPr>
            <p:nvPr/>
          </p:nvSpPr>
          <p:spPr bwMode="auto">
            <a:xfrm flipH="1">
              <a:off x="2645" y="2235"/>
              <a:ext cx="0" cy="19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169" name="Line 60">
              <a:extLst>
                <a:ext uri="{FF2B5EF4-FFF2-40B4-BE49-F238E27FC236}">
                  <a16:creationId xmlns:a16="http://schemas.microsoft.com/office/drawing/2014/main" id="{A8987866-8031-BCA2-E2C8-79B90F369E0C}"/>
                </a:ext>
              </a:extLst>
            </p:cNvPr>
            <p:cNvSpPr>
              <a:spLocks noChangeShapeType="1"/>
            </p:cNvSpPr>
            <p:nvPr/>
          </p:nvSpPr>
          <p:spPr bwMode="auto">
            <a:xfrm flipV="1">
              <a:off x="1296" y="2418"/>
              <a:ext cx="2165"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170" name="Text Box 61">
              <a:extLst>
                <a:ext uri="{FF2B5EF4-FFF2-40B4-BE49-F238E27FC236}">
                  <a16:creationId xmlns:a16="http://schemas.microsoft.com/office/drawing/2014/main" id="{9F72F547-2A58-0A87-B588-96830F402AA1}"/>
                </a:ext>
              </a:extLst>
            </p:cNvPr>
            <p:cNvSpPr txBox="1">
              <a:spLocks noChangeArrowheads="1"/>
            </p:cNvSpPr>
            <p:nvPr/>
          </p:nvSpPr>
          <p:spPr bwMode="auto">
            <a:xfrm>
              <a:off x="3312" y="795"/>
              <a:ext cx="5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chemeClr val="tx1"/>
                  </a:solidFill>
                  <a:ea typeface="楷体_GB2312" pitchFamily="49" charset="-122"/>
                </a:rPr>
                <a:t>+</a:t>
              </a:r>
              <a:r>
                <a:rPr lang="en-US" altLang="zh-CN" b="1">
                  <a:solidFill>
                    <a:schemeClr val="tx1"/>
                  </a:solidFill>
                  <a:ea typeface="楷体_GB2312" pitchFamily="49" charset="-122"/>
                </a:rPr>
                <a:t>U</a:t>
              </a:r>
              <a:r>
                <a:rPr lang="en-US" altLang="zh-CN" sz="2400" b="1" i="0" baseline="-25000">
                  <a:solidFill>
                    <a:schemeClr val="tx1"/>
                  </a:solidFill>
                  <a:ea typeface="楷体_GB2312" pitchFamily="49" charset="-122"/>
                </a:rPr>
                <a:t>CC</a:t>
              </a:r>
              <a:endParaRPr lang="en-US" altLang="zh-CN" sz="2400" b="1" i="0">
                <a:solidFill>
                  <a:schemeClr val="tx1"/>
                </a:solidFill>
                <a:ea typeface="楷体_GB2312" pitchFamily="49" charset="-122"/>
              </a:endParaRPr>
            </a:p>
          </p:txBody>
        </p:sp>
        <p:sp>
          <p:nvSpPr>
            <p:cNvPr id="90171" name="Oval 62">
              <a:extLst>
                <a:ext uri="{FF2B5EF4-FFF2-40B4-BE49-F238E27FC236}">
                  <a16:creationId xmlns:a16="http://schemas.microsoft.com/office/drawing/2014/main" id="{B93F4758-D353-F986-E2D8-84A8F53003EA}"/>
                </a:ext>
              </a:extLst>
            </p:cNvPr>
            <p:cNvSpPr>
              <a:spLocks noChangeArrowheads="1"/>
            </p:cNvSpPr>
            <p:nvPr/>
          </p:nvSpPr>
          <p:spPr bwMode="auto">
            <a:xfrm>
              <a:off x="3531" y="768"/>
              <a:ext cx="69" cy="6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90172" name="Group 65">
              <a:extLst>
                <a:ext uri="{FF2B5EF4-FFF2-40B4-BE49-F238E27FC236}">
                  <a16:creationId xmlns:a16="http://schemas.microsoft.com/office/drawing/2014/main" id="{2FEB95B9-2575-E70D-3A5E-6CCA022EC203}"/>
                </a:ext>
              </a:extLst>
            </p:cNvPr>
            <p:cNvGrpSpPr>
              <a:grpSpLocks/>
            </p:cNvGrpSpPr>
            <p:nvPr/>
          </p:nvGrpSpPr>
          <p:grpSpPr bwMode="auto">
            <a:xfrm>
              <a:off x="1682" y="1327"/>
              <a:ext cx="68" cy="209"/>
              <a:chOff x="3454" y="2018"/>
              <a:chExt cx="96" cy="328"/>
            </a:xfrm>
          </p:grpSpPr>
          <p:sp>
            <p:nvSpPr>
              <p:cNvPr id="90173" name="Line 66">
                <a:extLst>
                  <a:ext uri="{FF2B5EF4-FFF2-40B4-BE49-F238E27FC236}">
                    <a16:creationId xmlns:a16="http://schemas.microsoft.com/office/drawing/2014/main" id="{77D0C9FE-3E8D-F769-B22E-19852E662978}"/>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74" name="Line 67">
                <a:extLst>
                  <a:ext uri="{FF2B5EF4-FFF2-40B4-BE49-F238E27FC236}">
                    <a16:creationId xmlns:a16="http://schemas.microsoft.com/office/drawing/2014/main" id="{97B57FBD-323D-2C1B-21D1-A0453E725138}"/>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0175" name="Line 68">
              <a:extLst>
                <a:ext uri="{FF2B5EF4-FFF2-40B4-BE49-F238E27FC236}">
                  <a16:creationId xmlns:a16="http://schemas.microsoft.com/office/drawing/2014/main" id="{3FF805FD-CEB8-79C8-9EA6-ED38113CBACB}"/>
                </a:ext>
              </a:extLst>
            </p:cNvPr>
            <p:cNvSpPr>
              <a:spLocks noChangeShapeType="1"/>
            </p:cNvSpPr>
            <p:nvPr/>
          </p:nvSpPr>
          <p:spPr bwMode="auto">
            <a:xfrm>
              <a:off x="1307" y="1425"/>
              <a:ext cx="3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0176" name="Group 69">
              <a:extLst>
                <a:ext uri="{FF2B5EF4-FFF2-40B4-BE49-F238E27FC236}">
                  <a16:creationId xmlns:a16="http://schemas.microsoft.com/office/drawing/2014/main" id="{1B5A3A88-23E6-6D54-0614-E163ED470F3E}"/>
                </a:ext>
              </a:extLst>
            </p:cNvPr>
            <p:cNvGrpSpPr>
              <a:grpSpLocks/>
            </p:cNvGrpSpPr>
            <p:nvPr/>
          </p:nvGrpSpPr>
          <p:grpSpPr bwMode="auto">
            <a:xfrm flipH="1">
              <a:off x="3098" y="1692"/>
              <a:ext cx="68" cy="207"/>
              <a:chOff x="3454" y="2018"/>
              <a:chExt cx="96" cy="328"/>
            </a:xfrm>
          </p:grpSpPr>
          <p:sp>
            <p:nvSpPr>
              <p:cNvPr id="90177" name="Line 70">
                <a:extLst>
                  <a:ext uri="{FF2B5EF4-FFF2-40B4-BE49-F238E27FC236}">
                    <a16:creationId xmlns:a16="http://schemas.microsoft.com/office/drawing/2014/main" id="{DB416940-C82A-565C-0AC5-589CC2395C51}"/>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78" name="Line 71">
                <a:extLst>
                  <a:ext uri="{FF2B5EF4-FFF2-40B4-BE49-F238E27FC236}">
                    <a16:creationId xmlns:a16="http://schemas.microsoft.com/office/drawing/2014/main" id="{5547BDA6-498C-35B8-91C4-1345D9882DB2}"/>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0179" name="Line 72">
              <a:extLst>
                <a:ext uri="{FF2B5EF4-FFF2-40B4-BE49-F238E27FC236}">
                  <a16:creationId xmlns:a16="http://schemas.microsoft.com/office/drawing/2014/main" id="{821C424F-7A9D-1A54-5B24-C52DC8361521}"/>
                </a:ext>
              </a:extLst>
            </p:cNvPr>
            <p:cNvSpPr>
              <a:spLocks noChangeShapeType="1"/>
            </p:cNvSpPr>
            <p:nvPr/>
          </p:nvSpPr>
          <p:spPr bwMode="auto">
            <a:xfrm>
              <a:off x="2644" y="1794"/>
              <a:ext cx="4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80" name="Text Box 74">
              <a:extLst>
                <a:ext uri="{FF2B5EF4-FFF2-40B4-BE49-F238E27FC236}">
                  <a16:creationId xmlns:a16="http://schemas.microsoft.com/office/drawing/2014/main" id="{2D7A3C65-F087-1287-B4FF-CE882D6C38C6}"/>
                </a:ext>
              </a:extLst>
            </p:cNvPr>
            <p:cNvSpPr txBox="1">
              <a:spLocks noChangeArrowheads="1"/>
            </p:cNvSpPr>
            <p:nvPr/>
          </p:nvSpPr>
          <p:spPr bwMode="auto">
            <a:xfrm>
              <a:off x="1485" y="1035"/>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1</a:t>
              </a:r>
              <a:endParaRPr lang="en-US" altLang="zh-CN" b="1" i="0">
                <a:solidFill>
                  <a:schemeClr val="tx1"/>
                </a:solidFill>
                <a:ea typeface="楷体_GB2312" pitchFamily="49" charset="-122"/>
              </a:endParaRPr>
            </a:p>
          </p:txBody>
        </p:sp>
        <p:sp>
          <p:nvSpPr>
            <p:cNvPr id="90181" name="Text Box 75">
              <a:extLst>
                <a:ext uri="{FF2B5EF4-FFF2-40B4-BE49-F238E27FC236}">
                  <a16:creationId xmlns:a16="http://schemas.microsoft.com/office/drawing/2014/main" id="{A5DA3B95-8A1E-677E-DA7F-7A2F0D5BC4AD}"/>
                </a:ext>
              </a:extLst>
            </p:cNvPr>
            <p:cNvSpPr txBox="1">
              <a:spLocks noChangeArrowheads="1"/>
            </p:cNvSpPr>
            <p:nvPr/>
          </p:nvSpPr>
          <p:spPr bwMode="auto">
            <a:xfrm>
              <a:off x="2973" y="1380"/>
              <a:ext cx="3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90182" name="Line 76">
              <a:extLst>
                <a:ext uri="{FF2B5EF4-FFF2-40B4-BE49-F238E27FC236}">
                  <a16:creationId xmlns:a16="http://schemas.microsoft.com/office/drawing/2014/main" id="{BDC2987D-875A-2CA0-7FDA-A45F192A80FB}"/>
                </a:ext>
              </a:extLst>
            </p:cNvPr>
            <p:cNvSpPr>
              <a:spLocks noChangeShapeType="1"/>
            </p:cNvSpPr>
            <p:nvPr/>
          </p:nvSpPr>
          <p:spPr bwMode="auto">
            <a:xfrm>
              <a:off x="2112" y="795"/>
              <a:ext cx="1409" cy="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83" name="Oval 77">
              <a:extLst>
                <a:ext uri="{FF2B5EF4-FFF2-40B4-BE49-F238E27FC236}">
                  <a16:creationId xmlns:a16="http://schemas.microsoft.com/office/drawing/2014/main" id="{CC26DCCF-2ED1-A3F2-06B6-3414E6915415}"/>
                </a:ext>
              </a:extLst>
            </p:cNvPr>
            <p:cNvSpPr>
              <a:spLocks noChangeArrowheads="1"/>
            </p:cNvSpPr>
            <p:nvPr/>
          </p:nvSpPr>
          <p:spPr bwMode="auto">
            <a:xfrm>
              <a:off x="2630" y="2403"/>
              <a:ext cx="34" cy="3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0184" name="Rectangle 78">
              <a:extLst>
                <a:ext uri="{FF2B5EF4-FFF2-40B4-BE49-F238E27FC236}">
                  <a16:creationId xmlns:a16="http://schemas.microsoft.com/office/drawing/2014/main" id="{C95EE673-DE0B-7E37-598B-2A3A49779CCB}"/>
                </a:ext>
              </a:extLst>
            </p:cNvPr>
            <p:cNvSpPr>
              <a:spLocks noChangeArrowheads="1"/>
            </p:cNvSpPr>
            <p:nvPr/>
          </p:nvSpPr>
          <p:spPr bwMode="auto">
            <a:xfrm>
              <a:off x="2601" y="1977"/>
              <a:ext cx="93" cy="258"/>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0185" name="Line 79">
              <a:extLst>
                <a:ext uri="{FF2B5EF4-FFF2-40B4-BE49-F238E27FC236}">
                  <a16:creationId xmlns:a16="http://schemas.microsoft.com/office/drawing/2014/main" id="{2EE649C9-C249-AF1C-A060-A163BE8DC4DA}"/>
                </a:ext>
              </a:extLst>
            </p:cNvPr>
            <p:cNvSpPr>
              <a:spLocks noChangeShapeType="1"/>
            </p:cNvSpPr>
            <p:nvPr/>
          </p:nvSpPr>
          <p:spPr bwMode="auto">
            <a:xfrm flipH="1">
              <a:off x="3456" y="1809"/>
              <a:ext cx="0" cy="1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86" name="Rectangle 80">
              <a:extLst>
                <a:ext uri="{FF2B5EF4-FFF2-40B4-BE49-F238E27FC236}">
                  <a16:creationId xmlns:a16="http://schemas.microsoft.com/office/drawing/2014/main" id="{C87EC05C-75C0-C968-258D-44C35B98D4D4}"/>
                </a:ext>
              </a:extLst>
            </p:cNvPr>
            <p:cNvSpPr>
              <a:spLocks noChangeArrowheads="1"/>
            </p:cNvSpPr>
            <p:nvPr/>
          </p:nvSpPr>
          <p:spPr bwMode="auto">
            <a:xfrm>
              <a:off x="3402" y="1995"/>
              <a:ext cx="95" cy="25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22641" name="Text Box 81">
              <a:extLst>
                <a:ext uri="{FF2B5EF4-FFF2-40B4-BE49-F238E27FC236}">
                  <a16:creationId xmlns:a16="http://schemas.microsoft.com/office/drawing/2014/main" id="{1683C1BA-31B4-7764-5C51-519A2B782DCA}"/>
                </a:ext>
              </a:extLst>
            </p:cNvPr>
            <p:cNvSpPr txBox="1">
              <a:spLocks noChangeArrowheads="1"/>
            </p:cNvSpPr>
            <p:nvPr/>
          </p:nvSpPr>
          <p:spPr bwMode="auto">
            <a:xfrm>
              <a:off x="2264" y="1908"/>
              <a:ext cx="348" cy="327"/>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defRPr/>
              </a:pPr>
              <a:r>
                <a:rPr kumimoji="1" lang="en-US" altLang="zh-CN" b="1">
                  <a:solidFill>
                    <a:schemeClr val="tx1"/>
                  </a:solidFill>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90188" name="Text Box 82">
              <a:extLst>
                <a:ext uri="{FF2B5EF4-FFF2-40B4-BE49-F238E27FC236}">
                  <a16:creationId xmlns:a16="http://schemas.microsoft.com/office/drawing/2014/main" id="{3616C924-6BE8-C85E-726F-8AFB8625F9FD}"/>
                </a:ext>
              </a:extLst>
            </p:cNvPr>
            <p:cNvSpPr txBox="1">
              <a:spLocks noChangeArrowheads="1"/>
            </p:cNvSpPr>
            <p:nvPr/>
          </p:nvSpPr>
          <p:spPr bwMode="auto">
            <a:xfrm>
              <a:off x="3066" y="1899"/>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90189" name="Line 83">
              <a:extLst>
                <a:ext uri="{FF2B5EF4-FFF2-40B4-BE49-F238E27FC236}">
                  <a16:creationId xmlns:a16="http://schemas.microsoft.com/office/drawing/2014/main" id="{3330C1F0-F843-A9A0-EED7-2D89E00EBE91}"/>
                </a:ext>
              </a:extLst>
            </p:cNvPr>
            <p:cNvSpPr>
              <a:spLocks noChangeShapeType="1"/>
            </p:cNvSpPr>
            <p:nvPr/>
          </p:nvSpPr>
          <p:spPr bwMode="auto">
            <a:xfrm>
              <a:off x="3166" y="1794"/>
              <a:ext cx="30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90" name="Line 86">
              <a:extLst>
                <a:ext uri="{FF2B5EF4-FFF2-40B4-BE49-F238E27FC236}">
                  <a16:creationId xmlns:a16="http://schemas.microsoft.com/office/drawing/2014/main" id="{F999615D-6501-B1F7-50A5-614F3BD0A4AD}"/>
                </a:ext>
              </a:extLst>
            </p:cNvPr>
            <p:cNvSpPr>
              <a:spLocks noChangeShapeType="1"/>
            </p:cNvSpPr>
            <p:nvPr/>
          </p:nvSpPr>
          <p:spPr bwMode="auto">
            <a:xfrm flipH="1">
              <a:off x="1745" y="1416"/>
              <a:ext cx="7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191" name="Line 87">
              <a:extLst>
                <a:ext uri="{FF2B5EF4-FFF2-40B4-BE49-F238E27FC236}">
                  <a16:creationId xmlns:a16="http://schemas.microsoft.com/office/drawing/2014/main" id="{846935EE-94D9-6178-9065-80E7479062FC}"/>
                </a:ext>
              </a:extLst>
            </p:cNvPr>
            <p:cNvSpPr>
              <a:spLocks noChangeShapeType="1"/>
            </p:cNvSpPr>
            <p:nvPr/>
          </p:nvSpPr>
          <p:spPr bwMode="auto">
            <a:xfrm>
              <a:off x="2530" y="1416"/>
              <a:ext cx="130" cy="12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nvGrpSpPr>
            <p:cNvPr id="90192" name="Group 88">
              <a:extLst>
                <a:ext uri="{FF2B5EF4-FFF2-40B4-BE49-F238E27FC236}">
                  <a16:creationId xmlns:a16="http://schemas.microsoft.com/office/drawing/2014/main" id="{27A3D285-E447-A376-8EE8-414940DB79E3}"/>
                </a:ext>
              </a:extLst>
            </p:cNvPr>
            <p:cNvGrpSpPr>
              <a:grpSpLocks/>
            </p:cNvGrpSpPr>
            <p:nvPr/>
          </p:nvGrpSpPr>
          <p:grpSpPr bwMode="auto">
            <a:xfrm>
              <a:off x="1270" y="1546"/>
              <a:ext cx="554" cy="880"/>
              <a:chOff x="1152" y="2248"/>
              <a:chExt cx="693" cy="1100"/>
            </a:xfrm>
          </p:grpSpPr>
          <p:sp>
            <p:nvSpPr>
              <p:cNvPr id="90193" name="Text Box 89">
                <a:extLst>
                  <a:ext uri="{FF2B5EF4-FFF2-40B4-BE49-F238E27FC236}">
                    <a16:creationId xmlns:a16="http://schemas.microsoft.com/office/drawing/2014/main" id="{5ECE7E62-1F07-A801-6B7B-362BDC8896B7}"/>
                  </a:ext>
                </a:extLst>
              </p:cNvPr>
              <p:cNvSpPr txBox="1">
                <a:spLocks noChangeArrowheads="1"/>
              </p:cNvSpPr>
              <p:nvPr/>
            </p:nvSpPr>
            <p:spPr bwMode="auto">
              <a:xfrm>
                <a:off x="1152" y="2517"/>
                <a:ext cx="693"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u</a:t>
                </a:r>
                <a:r>
                  <a:rPr lang="en-US" altLang="zh-CN" b="1" baseline="-25000">
                    <a:ea typeface="楷体_GB2312" pitchFamily="49" charset="-122"/>
                  </a:rPr>
                  <a:t>i</a:t>
                </a:r>
                <a:endParaRPr lang="en-US" altLang="zh-CN" b="1">
                  <a:ea typeface="楷体_GB2312" pitchFamily="49" charset="-122"/>
                </a:endParaRPr>
              </a:p>
            </p:txBody>
          </p:sp>
          <p:sp>
            <p:nvSpPr>
              <p:cNvPr id="90194" name="Rectangle 90" descr="新闻纸">
                <a:extLst>
                  <a:ext uri="{FF2B5EF4-FFF2-40B4-BE49-F238E27FC236}">
                    <a16:creationId xmlns:a16="http://schemas.microsoft.com/office/drawing/2014/main" id="{3EFE2CA2-C895-42C0-70E1-E60F8BD29235}"/>
                  </a:ext>
                </a:extLst>
              </p:cNvPr>
              <p:cNvSpPr>
                <a:spLocks noChangeArrowheads="1"/>
              </p:cNvSpPr>
              <p:nvPr/>
            </p:nvSpPr>
            <p:spPr bwMode="auto">
              <a:xfrm>
                <a:off x="1303" y="2248"/>
                <a:ext cx="303"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90195" name="Rectangle 91" descr="新闻纸">
                <a:extLst>
                  <a:ext uri="{FF2B5EF4-FFF2-40B4-BE49-F238E27FC236}">
                    <a16:creationId xmlns:a16="http://schemas.microsoft.com/office/drawing/2014/main" id="{4947A925-722A-0E18-C0F2-E1A821D5F3AA}"/>
                  </a:ext>
                </a:extLst>
              </p:cNvPr>
              <p:cNvSpPr>
                <a:spLocks noChangeArrowheads="1"/>
              </p:cNvSpPr>
              <p:nvPr/>
            </p:nvSpPr>
            <p:spPr bwMode="auto">
              <a:xfrm>
                <a:off x="1325" y="2939"/>
                <a:ext cx="282"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grpSp>
        <p:grpSp>
          <p:nvGrpSpPr>
            <p:cNvPr id="90196" name="Group 92">
              <a:extLst>
                <a:ext uri="{FF2B5EF4-FFF2-40B4-BE49-F238E27FC236}">
                  <a16:creationId xmlns:a16="http://schemas.microsoft.com/office/drawing/2014/main" id="{70188B5E-C5F0-C8A2-FBFD-67EF6C561424}"/>
                </a:ext>
              </a:extLst>
            </p:cNvPr>
            <p:cNvGrpSpPr>
              <a:grpSpLocks/>
            </p:cNvGrpSpPr>
            <p:nvPr/>
          </p:nvGrpSpPr>
          <p:grpSpPr bwMode="auto">
            <a:xfrm>
              <a:off x="3365" y="1697"/>
              <a:ext cx="595" cy="826"/>
              <a:chOff x="3960" y="2297"/>
              <a:chExt cx="744" cy="1032"/>
            </a:xfrm>
          </p:grpSpPr>
          <p:sp>
            <p:nvSpPr>
              <p:cNvPr id="90197" name="Text Box 93">
                <a:extLst>
                  <a:ext uri="{FF2B5EF4-FFF2-40B4-BE49-F238E27FC236}">
                    <a16:creationId xmlns:a16="http://schemas.microsoft.com/office/drawing/2014/main" id="{1F0DDAD1-F2CC-E89D-C177-85E26EC55EB0}"/>
                  </a:ext>
                </a:extLst>
              </p:cNvPr>
              <p:cNvSpPr txBox="1">
                <a:spLocks noChangeArrowheads="1"/>
              </p:cNvSpPr>
              <p:nvPr/>
            </p:nvSpPr>
            <p:spPr bwMode="auto">
              <a:xfrm>
                <a:off x="3960" y="2528"/>
                <a:ext cx="744"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u</a:t>
                </a:r>
                <a:r>
                  <a:rPr lang="en-US" altLang="zh-CN" b="1" i="0" baseline="-25000">
                    <a:ea typeface="楷体_GB2312" pitchFamily="49" charset="-122"/>
                  </a:rPr>
                  <a:t>o</a:t>
                </a:r>
                <a:endParaRPr lang="en-US" altLang="zh-CN" b="1" i="0">
                  <a:ea typeface="楷体_GB2312" pitchFamily="49" charset="-122"/>
                </a:endParaRPr>
              </a:p>
            </p:txBody>
          </p:sp>
          <p:sp>
            <p:nvSpPr>
              <p:cNvPr id="90198" name="Rectangle 94" descr="新闻纸">
                <a:extLst>
                  <a:ext uri="{FF2B5EF4-FFF2-40B4-BE49-F238E27FC236}">
                    <a16:creationId xmlns:a16="http://schemas.microsoft.com/office/drawing/2014/main" id="{56C62C95-5E55-B7D8-51EA-E02E08D53AC9}"/>
                  </a:ext>
                </a:extLst>
              </p:cNvPr>
              <p:cNvSpPr>
                <a:spLocks noChangeArrowheads="1"/>
              </p:cNvSpPr>
              <p:nvPr/>
            </p:nvSpPr>
            <p:spPr bwMode="auto">
              <a:xfrm>
                <a:off x="4155" y="2297"/>
                <a:ext cx="303"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90199" name="Rectangle 95" descr="新闻纸">
                <a:extLst>
                  <a:ext uri="{FF2B5EF4-FFF2-40B4-BE49-F238E27FC236}">
                    <a16:creationId xmlns:a16="http://schemas.microsoft.com/office/drawing/2014/main" id="{4F0FFFE5-7F7B-F62F-8B05-DCBD347B6729}"/>
                  </a:ext>
                </a:extLst>
              </p:cNvPr>
              <p:cNvSpPr>
                <a:spLocks noChangeArrowheads="1"/>
              </p:cNvSpPr>
              <p:nvPr/>
            </p:nvSpPr>
            <p:spPr bwMode="auto">
              <a:xfrm>
                <a:off x="4154" y="2920"/>
                <a:ext cx="283"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grpSp>
        <p:sp>
          <p:nvSpPr>
            <p:cNvPr id="90200" name="Rectangle 96" descr="新闻纸">
              <a:extLst>
                <a:ext uri="{FF2B5EF4-FFF2-40B4-BE49-F238E27FC236}">
                  <a16:creationId xmlns:a16="http://schemas.microsoft.com/office/drawing/2014/main" id="{6B256AA5-BEE1-6C83-42A2-114066147E8E}"/>
                </a:ext>
              </a:extLst>
            </p:cNvPr>
            <p:cNvSpPr>
              <a:spLocks noChangeArrowheads="1"/>
            </p:cNvSpPr>
            <p:nvPr/>
          </p:nvSpPr>
          <p:spPr bwMode="auto">
            <a:xfrm>
              <a:off x="2887" y="154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ea typeface="楷体_GB2312" pitchFamily="49" charset="-122"/>
                </a:rPr>
                <a:t>+</a:t>
              </a:r>
            </a:p>
          </p:txBody>
        </p:sp>
        <p:sp>
          <p:nvSpPr>
            <p:cNvPr id="90201" name="Rectangle 97" descr="新闻纸">
              <a:extLst>
                <a:ext uri="{FF2B5EF4-FFF2-40B4-BE49-F238E27FC236}">
                  <a16:creationId xmlns:a16="http://schemas.microsoft.com/office/drawing/2014/main" id="{681B18B6-2408-8E38-707B-B567B0A64D8A}"/>
                </a:ext>
              </a:extLst>
            </p:cNvPr>
            <p:cNvSpPr>
              <a:spLocks noChangeArrowheads="1"/>
            </p:cNvSpPr>
            <p:nvPr/>
          </p:nvSpPr>
          <p:spPr bwMode="auto">
            <a:xfrm>
              <a:off x="1735" y="1149"/>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ea typeface="楷体_GB2312" pitchFamily="49" charset="-122"/>
                </a:rPr>
                <a:t>+</a:t>
              </a:r>
            </a:p>
          </p:txBody>
        </p:sp>
        <p:grpSp>
          <p:nvGrpSpPr>
            <p:cNvPr id="90202" name="Group 98">
              <a:extLst>
                <a:ext uri="{FF2B5EF4-FFF2-40B4-BE49-F238E27FC236}">
                  <a16:creationId xmlns:a16="http://schemas.microsoft.com/office/drawing/2014/main" id="{77CB57B4-1E4E-5AF2-740D-7BF772267923}"/>
                </a:ext>
              </a:extLst>
            </p:cNvPr>
            <p:cNvGrpSpPr>
              <a:grpSpLocks/>
            </p:cNvGrpSpPr>
            <p:nvPr/>
          </p:nvGrpSpPr>
          <p:grpSpPr bwMode="auto">
            <a:xfrm>
              <a:off x="2568" y="2417"/>
              <a:ext cx="154" cy="154"/>
              <a:chOff x="2880" y="3360"/>
              <a:chExt cx="192" cy="192"/>
            </a:xfrm>
          </p:grpSpPr>
          <p:sp>
            <p:nvSpPr>
              <p:cNvPr id="90203" name="Line 99">
                <a:extLst>
                  <a:ext uri="{FF2B5EF4-FFF2-40B4-BE49-F238E27FC236}">
                    <a16:creationId xmlns:a16="http://schemas.microsoft.com/office/drawing/2014/main" id="{7509ECAC-3564-6948-80CC-B97D6A998FD9}"/>
                  </a:ext>
                </a:extLst>
              </p:cNvPr>
              <p:cNvSpPr>
                <a:spLocks noChangeShapeType="1"/>
              </p:cNvSpPr>
              <p:nvPr/>
            </p:nvSpPr>
            <p:spPr bwMode="auto">
              <a:xfrm>
                <a:off x="2976" y="3360"/>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204" name="Line 100">
                <a:extLst>
                  <a:ext uri="{FF2B5EF4-FFF2-40B4-BE49-F238E27FC236}">
                    <a16:creationId xmlns:a16="http://schemas.microsoft.com/office/drawing/2014/main" id="{54B99691-465F-EABC-701A-021222830ADD}"/>
                  </a:ext>
                </a:extLst>
              </p:cNvPr>
              <p:cNvSpPr>
                <a:spLocks noChangeShapeType="1"/>
              </p:cNvSpPr>
              <p:nvPr/>
            </p:nvSpPr>
            <p:spPr bwMode="auto">
              <a:xfrm>
                <a:off x="2880" y="3552"/>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0205" name="Line 105">
              <a:extLst>
                <a:ext uri="{FF2B5EF4-FFF2-40B4-BE49-F238E27FC236}">
                  <a16:creationId xmlns:a16="http://schemas.microsoft.com/office/drawing/2014/main" id="{4677B4DB-AB7E-D242-0BC8-99E0055DA8F6}"/>
                </a:ext>
              </a:extLst>
            </p:cNvPr>
            <p:cNvSpPr>
              <a:spLocks noChangeShapeType="1"/>
            </p:cNvSpPr>
            <p:nvPr/>
          </p:nvSpPr>
          <p:spPr bwMode="auto">
            <a:xfrm>
              <a:off x="3456" y="2244"/>
              <a:ext cx="0" cy="19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206" name="Rectangle 106">
              <a:extLst>
                <a:ext uri="{FF2B5EF4-FFF2-40B4-BE49-F238E27FC236}">
                  <a16:creationId xmlns:a16="http://schemas.microsoft.com/office/drawing/2014/main" id="{8D90819A-AE05-164D-FD9F-ABC24D233775}"/>
                </a:ext>
              </a:extLst>
            </p:cNvPr>
            <p:cNvSpPr>
              <a:spLocks noChangeArrowheads="1"/>
            </p:cNvSpPr>
            <p:nvPr/>
          </p:nvSpPr>
          <p:spPr bwMode="auto">
            <a:xfrm>
              <a:off x="1248" y="1593"/>
              <a:ext cx="93" cy="258"/>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0207" name="Line 107">
              <a:extLst>
                <a:ext uri="{FF2B5EF4-FFF2-40B4-BE49-F238E27FC236}">
                  <a16:creationId xmlns:a16="http://schemas.microsoft.com/office/drawing/2014/main" id="{7DCAE459-C0A5-EE0D-E84E-116690E14E06}"/>
                </a:ext>
              </a:extLst>
            </p:cNvPr>
            <p:cNvSpPr>
              <a:spLocks noChangeShapeType="1"/>
            </p:cNvSpPr>
            <p:nvPr/>
          </p:nvSpPr>
          <p:spPr bwMode="auto">
            <a:xfrm>
              <a:off x="1296" y="1419"/>
              <a:ext cx="0" cy="1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208" name="Line 108">
              <a:extLst>
                <a:ext uri="{FF2B5EF4-FFF2-40B4-BE49-F238E27FC236}">
                  <a16:creationId xmlns:a16="http://schemas.microsoft.com/office/drawing/2014/main" id="{6B1564CD-92FA-BB16-6BF6-F7A86590BC1D}"/>
                </a:ext>
              </a:extLst>
            </p:cNvPr>
            <p:cNvSpPr>
              <a:spLocks noChangeShapeType="1"/>
            </p:cNvSpPr>
            <p:nvPr/>
          </p:nvSpPr>
          <p:spPr bwMode="auto">
            <a:xfrm>
              <a:off x="1296" y="1851"/>
              <a:ext cx="0" cy="5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0209" name="Oval 109">
              <a:extLst>
                <a:ext uri="{FF2B5EF4-FFF2-40B4-BE49-F238E27FC236}">
                  <a16:creationId xmlns:a16="http://schemas.microsoft.com/office/drawing/2014/main" id="{358D7650-E209-DA63-4899-3153CB1299BC}"/>
                </a:ext>
              </a:extLst>
            </p:cNvPr>
            <p:cNvSpPr>
              <a:spLocks noChangeArrowheads="1"/>
            </p:cNvSpPr>
            <p:nvPr/>
          </p:nvSpPr>
          <p:spPr bwMode="auto">
            <a:xfrm>
              <a:off x="1200" y="2091"/>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0210" name="Text Box 111">
              <a:extLst>
                <a:ext uri="{FF2B5EF4-FFF2-40B4-BE49-F238E27FC236}">
                  <a16:creationId xmlns:a16="http://schemas.microsoft.com/office/drawing/2014/main" id="{89B9C7A5-07F7-1F0D-0C79-2F5E52E6A08A}"/>
                </a:ext>
              </a:extLst>
            </p:cNvPr>
            <p:cNvSpPr txBox="1">
              <a:spLocks noChangeArrowheads="1"/>
            </p:cNvSpPr>
            <p:nvPr/>
          </p:nvSpPr>
          <p:spPr bwMode="auto">
            <a:xfrm>
              <a:off x="768" y="1969"/>
              <a:ext cx="595"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3200" b="1">
                  <a:ea typeface="楷体_GB2312" pitchFamily="49" charset="-122"/>
                </a:rPr>
                <a:t>e</a:t>
              </a:r>
              <a:r>
                <a:rPr lang="en-US" altLang="zh-CN" b="1" baseline="-25000">
                  <a:ea typeface="楷体_GB2312" pitchFamily="49" charset="-122"/>
                </a:rPr>
                <a:t>s</a:t>
              </a:r>
              <a:endParaRPr lang="en-US" altLang="zh-CN" b="1">
                <a:ea typeface="楷体_GB2312" pitchFamily="49" charset="-122"/>
              </a:endParaRPr>
            </a:p>
          </p:txBody>
        </p:sp>
        <p:sp>
          <p:nvSpPr>
            <p:cNvPr id="90211" name="Rectangle 112" descr="新闻纸">
              <a:extLst>
                <a:ext uri="{FF2B5EF4-FFF2-40B4-BE49-F238E27FC236}">
                  <a16:creationId xmlns:a16="http://schemas.microsoft.com/office/drawing/2014/main" id="{322D7688-83D2-E6E7-C204-B91E8E12ADD1}"/>
                </a:ext>
              </a:extLst>
            </p:cNvPr>
            <p:cNvSpPr>
              <a:spLocks noChangeArrowheads="1"/>
            </p:cNvSpPr>
            <p:nvPr/>
          </p:nvSpPr>
          <p:spPr bwMode="auto">
            <a:xfrm>
              <a:off x="1054" y="1860"/>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90212" name="Rectangle 113" descr="新闻纸">
              <a:extLst>
                <a:ext uri="{FF2B5EF4-FFF2-40B4-BE49-F238E27FC236}">
                  <a16:creationId xmlns:a16="http://schemas.microsoft.com/office/drawing/2014/main" id="{E3E1D39C-DA0A-AA1E-0388-31941978EF9E}"/>
                </a:ext>
              </a:extLst>
            </p:cNvPr>
            <p:cNvSpPr>
              <a:spLocks noChangeArrowheads="1"/>
            </p:cNvSpPr>
            <p:nvPr/>
          </p:nvSpPr>
          <p:spPr bwMode="auto">
            <a:xfrm>
              <a:off x="1070" y="2187"/>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90213" name="Text Box 114">
              <a:extLst>
                <a:ext uri="{FF2B5EF4-FFF2-40B4-BE49-F238E27FC236}">
                  <a16:creationId xmlns:a16="http://schemas.microsoft.com/office/drawing/2014/main" id="{5DE5FE5A-0D60-BA4E-A71C-07C4647E1B8C}"/>
                </a:ext>
              </a:extLst>
            </p:cNvPr>
            <p:cNvSpPr txBox="1">
              <a:spLocks noChangeArrowheads="1"/>
            </p:cNvSpPr>
            <p:nvPr/>
          </p:nvSpPr>
          <p:spPr bwMode="auto">
            <a:xfrm>
              <a:off x="919" y="1515"/>
              <a:ext cx="33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grpSp>
      <p:sp>
        <p:nvSpPr>
          <p:cNvPr id="322677" name="Text Box 117">
            <a:extLst>
              <a:ext uri="{FF2B5EF4-FFF2-40B4-BE49-F238E27FC236}">
                <a16:creationId xmlns:a16="http://schemas.microsoft.com/office/drawing/2014/main" id="{0383ADBD-CA70-1ADA-4B8C-916344FBAE7E}"/>
              </a:ext>
            </a:extLst>
          </p:cNvPr>
          <p:cNvSpPr txBox="1">
            <a:spLocks noChangeArrowheads="1"/>
          </p:cNvSpPr>
          <p:nvPr/>
        </p:nvSpPr>
        <p:spPr bwMode="auto">
          <a:xfrm>
            <a:off x="762000" y="4460875"/>
            <a:ext cx="7848600" cy="1758950"/>
          </a:xfrm>
          <a:prstGeom prst="rect">
            <a:avLst/>
          </a:prstGeom>
          <a:noFill/>
          <a:ln w="9525">
            <a:noFill/>
            <a:miter lim="800000"/>
          </a:ln>
          <a:effectLst/>
        </p:spPr>
        <p:txBody>
          <a:bodyPr>
            <a:spAutoFit/>
          </a:bodyPr>
          <a:lstStyle/>
          <a:p>
            <a:pPr>
              <a:lnSpc>
                <a:spcPct val="120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因对交流信号而言，集电极是输入与输出回路的公共端，所以是共集电极放大电路。</a:t>
            </a:r>
          </a:p>
          <a:p>
            <a:pPr>
              <a:lnSpc>
                <a:spcPct val="120000"/>
              </a:lnSpc>
              <a:spcBef>
                <a:spcPct val="3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        </a:t>
            </a:r>
            <a:r>
              <a:rPr kumimoji="1" lang="zh-CN" altLang="en-US" b="1" i="0">
                <a:solidFill>
                  <a:srgbClr val="9900CC"/>
                </a:solidFill>
                <a:effectLst>
                  <a:outerShdw blurRad="38100" dist="38100" dir="2700000" algn="tl">
                    <a:srgbClr val="C0C0C0"/>
                  </a:outerShdw>
                </a:effectLst>
                <a:ea typeface="宋体" panose="02010600030101010101" pitchFamily="2" charset="-122"/>
                <a:cs typeface="+mn-cs"/>
              </a:rPr>
              <a:t>因从发射极输出，所以称射极输出器。</a:t>
            </a:r>
          </a:p>
        </p:txBody>
      </p:sp>
      <p:grpSp>
        <p:nvGrpSpPr>
          <p:cNvPr id="4" name="组合 154">
            <a:extLst>
              <a:ext uri="{FF2B5EF4-FFF2-40B4-BE49-F238E27FC236}">
                <a16:creationId xmlns:a16="http://schemas.microsoft.com/office/drawing/2014/main" id="{A811FC5A-54A7-6EE0-181A-6639CDBC1C84}"/>
              </a:ext>
            </a:extLst>
          </p:cNvPr>
          <p:cNvGrpSpPr>
            <a:grpSpLocks/>
          </p:cNvGrpSpPr>
          <p:nvPr/>
        </p:nvGrpSpPr>
        <p:grpSpPr bwMode="auto">
          <a:xfrm>
            <a:off x="5876925" y="2033588"/>
            <a:ext cx="2044700" cy="1949450"/>
            <a:chOff x="3905250" y="3829050"/>
            <a:chExt cx="2044700" cy="1950189"/>
          </a:xfrm>
        </p:grpSpPr>
        <p:sp>
          <p:nvSpPr>
            <p:cNvPr id="90216" name="Line 88">
              <a:extLst>
                <a:ext uri="{FF2B5EF4-FFF2-40B4-BE49-F238E27FC236}">
                  <a16:creationId xmlns:a16="http://schemas.microsoft.com/office/drawing/2014/main" id="{79FFD61E-BADA-2F08-A8C1-8E88EF79F8A4}"/>
                </a:ext>
              </a:extLst>
            </p:cNvPr>
            <p:cNvSpPr>
              <a:spLocks noChangeShapeType="1"/>
            </p:cNvSpPr>
            <p:nvPr/>
          </p:nvSpPr>
          <p:spPr bwMode="auto">
            <a:xfrm>
              <a:off x="4137800" y="4783792"/>
              <a:ext cx="612000"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217" name="Line 89">
              <a:extLst>
                <a:ext uri="{FF2B5EF4-FFF2-40B4-BE49-F238E27FC236}">
                  <a16:creationId xmlns:a16="http://schemas.microsoft.com/office/drawing/2014/main" id="{CA65668F-013C-1DB4-6E73-A83EB38C024B}"/>
                </a:ext>
              </a:extLst>
            </p:cNvPr>
            <p:cNvSpPr>
              <a:spLocks noChangeShapeType="1"/>
            </p:cNvSpPr>
            <p:nvPr/>
          </p:nvSpPr>
          <p:spPr bwMode="auto">
            <a:xfrm>
              <a:off x="4739897" y="4562466"/>
              <a:ext cx="0" cy="45791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218" name="Line 90">
              <a:extLst>
                <a:ext uri="{FF2B5EF4-FFF2-40B4-BE49-F238E27FC236}">
                  <a16:creationId xmlns:a16="http://schemas.microsoft.com/office/drawing/2014/main" id="{2277C1E3-989D-884D-0DF4-603408539C10}"/>
                </a:ext>
              </a:extLst>
            </p:cNvPr>
            <p:cNvSpPr>
              <a:spLocks noChangeShapeType="1"/>
            </p:cNvSpPr>
            <p:nvPr/>
          </p:nvSpPr>
          <p:spPr bwMode="auto">
            <a:xfrm rot="-5400000">
              <a:off x="4751186" y="4503282"/>
              <a:ext cx="251552" cy="236590"/>
            </a:xfrm>
            <a:prstGeom prst="line">
              <a:avLst/>
            </a:prstGeom>
            <a:noFill/>
            <a:ln w="38100">
              <a:solidFill>
                <a:schemeClr val="tx2"/>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90219" name="Line 91">
              <a:extLst>
                <a:ext uri="{FF2B5EF4-FFF2-40B4-BE49-F238E27FC236}">
                  <a16:creationId xmlns:a16="http://schemas.microsoft.com/office/drawing/2014/main" id="{182D1893-44A4-076E-320D-2EF81CB87D94}"/>
                </a:ext>
              </a:extLst>
            </p:cNvPr>
            <p:cNvSpPr>
              <a:spLocks noChangeShapeType="1"/>
            </p:cNvSpPr>
            <p:nvPr/>
          </p:nvSpPr>
          <p:spPr bwMode="auto">
            <a:xfrm rot="16200000" flipV="1">
              <a:off x="4739897" y="4785246"/>
              <a:ext cx="251552" cy="20606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220" name="Line 92">
              <a:extLst>
                <a:ext uri="{FF2B5EF4-FFF2-40B4-BE49-F238E27FC236}">
                  <a16:creationId xmlns:a16="http://schemas.microsoft.com/office/drawing/2014/main" id="{D6B949C7-ADA6-EAF8-C166-0615668FF4FD}"/>
                </a:ext>
              </a:extLst>
            </p:cNvPr>
            <p:cNvSpPr>
              <a:spLocks noChangeShapeType="1"/>
            </p:cNvSpPr>
            <p:nvPr/>
          </p:nvSpPr>
          <p:spPr bwMode="auto">
            <a:xfrm>
              <a:off x="4953626" y="3845063"/>
              <a:ext cx="0" cy="72000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221" name="Line 93">
              <a:extLst>
                <a:ext uri="{FF2B5EF4-FFF2-40B4-BE49-F238E27FC236}">
                  <a16:creationId xmlns:a16="http://schemas.microsoft.com/office/drawing/2014/main" id="{EE2B9D6F-92F1-D6B3-A596-1B4A3AAA40F2}"/>
                </a:ext>
              </a:extLst>
            </p:cNvPr>
            <p:cNvSpPr>
              <a:spLocks noChangeShapeType="1"/>
            </p:cNvSpPr>
            <p:nvPr/>
          </p:nvSpPr>
          <p:spPr bwMode="auto">
            <a:xfrm>
              <a:off x="4976204" y="5012750"/>
              <a:ext cx="0" cy="72000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222" name="Text Box 94">
              <a:extLst>
                <a:ext uri="{FF2B5EF4-FFF2-40B4-BE49-F238E27FC236}">
                  <a16:creationId xmlns:a16="http://schemas.microsoft.com/office/drawing/2014/main" id="{8F414F85-D6AE-EADC-0707-CBDEDF8D7981}"/>
                </a:ext>
              </a:extLst>
            </p:cNvPr>
            <p:cNvSpPr txBox="1">
              <a:spLocks noChangeArrowheads="1"/>
            </p:cNvSpPr>
            <p:nvPr/>
          </p:nvSpPr>
          <p:spPr bwMode="auto">
            <a:xfrm>
              <a:off x="4320399" y="4401289"/>
              <a:ext cx="384951" cy="457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ea typeface="楷体_GB2312" pitchFamily="49" charset="-122"/>
                </a:rPr>
                <a:t>B</a:t>
              </a:r>
            </a:p>
          </p:txBody>
        </p:sp>
        <p:sp>
          <p:nvSpPr>
            <p:cNvPr id="90223" name="Text Box 95">
              <a:extLst>
                <a:ext uri="{FF2B5EF4-FFF2-40B4-BE49-F238E27FC236}">
                  <a16:creationId xmlns:a16="http://schemas.microsoft.com/office/drawing/2014/main" id="{5A370A11-A7C3-AFC0-E327-FB3053F1B808}"/>
                </a:ext>
              </a:extLst>
            </p:cNvPr>
            <p:cNvSpPr txBox="1">
              <a:spLocks noChangeArrowheads="1"/>
            </p:cNvSpPr>
            <p:nvPr/>
          </p:nvSpPr>
          <p:spPr bwMode="auto">
            <a:xfrm>
              <a:off x="4972050" y="4184650"/>
              <a:ext cx="383681" cy="45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ea typeface="楷体_GB2312" pitchFamily="49" charset="-122"/>
                </a:rPr>
                <a:t>E</a:t>
              </a:r>
            </a:p>
          </p:txBody>
        </p:sp>
        <p:sp>
          <p:nvSpPr>
            <p:cNvPr id="90224" name="Text Box 96">
              <a:extLst>
                <a:ext uri="{FF2B5EF4-FFF2-40B4-BE49-F238E27FC236}">
                  <a16:creationId xmlns:a16="http://schemas.microsoft.com/office/drawing/2014/main" id="{1D8C891B-487C-5E4B-1571-8BCECDACB263}"/>
                </a:ext>
              </a:extLst>
            </p:cNvPr>
            <p:cNvSpPr txBox="1">
              <a:spLocks noChangeArrowheads="1"/>
            </p:cNvSpPr>
            <p:nvPr/>
          </p:nvSpPr>
          <p:spPr bwMode="auto">
            <a:xfrm>
              <a:off x="4927600" y="5295900"/>
              <a:ext cx="401467" cy="4566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ea typeface="楷体_GB2312" pitchFamily="49" charset="-122"/>
                </a:rPr>
                <a:t>C</a:t>
              </a:r>
            </a:p>
          </p:txBody>
        </p:sp>
        <p:sp>
          <p:nvSpPr>
            <p:cNvPr id="90225" name="Text Box 100">
              <a:extLst>
                <a:ext uri="{FF2B5EF4-FFF2-40B4-BE49-F238E27FC236}">
                  <a16:creationId xmlns:a16="http://schemas.microsoft.com/office/drawing/2014/main" id="{114BB31C-92AC-8195-F1D1-C02B7DD0AE65}"/>
                </a:ext>
              </a:extLst>
            </p:cNvPr>
            <p:cNvSpPr txBox="1">
              <a:spLocks noChangeArrowheads="1"/>
            </p:cNvSpPr>
            <p:nvPr/>
          </p:nvSpPr>
          <p:spPr bwMode="auto">
            <a:xfrm>
              <a:off x="3983212" y="4979139"/>
              <a:ext cx="410988"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ea typeface="楷体_GB2312" pitchFamily="49" charset="-122"/>
                </a:rPr>
                <a:t>u</a:t>
              </a:r>
              <a:r>
                <a:rPr lang="en-US" altLang="zh-CN" b="1" baseline="-25000">
                  <a:ea typeface="楷体_GB2312" pitchFamily="49" charset="-122"/>
                </a:rPr>
                <a:t>i</a:t>
              </a:r>
              <a:endParaRPr lang="en-US" altLang="zh-CN" b="1">
                <a:ea typeface="楷体_GB2312" pitchFamily="49" charset="-122"/>
              </a:endParaRPr>
            </a:p>
          </p:txBody>
        </p:sp>
        <p:sp>
          <p:nvSpPr>
            <p:cNvPr id="90226" name="Text Box 101">
              <a:extLst>
                <a:ext uri="{FF2B5EF4-FFF2-40B4-BE49-F238E27FC236}">
                  <a16:creationId xmlns:a16="http://schemas.microsoft.com/office/drawing/2014/main" id="{B7A3144D-8288-6CDE-CB09-0DCF5B3CB23A}"/>
                </a:ext>
              </a:extLst>
            </p:cNvPr>
            <p:cNvSpPr txBox="1">
              <a:spLocks noChangeArrowheads="1"/>
            </p:cNvSpPr>
            <p:nvPr/>
          </p:nvSpPr>
          <p:spPr bwMode="auto">
            <a:xfrm>
              <a:off x="3905250" y="4693093"/>
              <a:ext cx="444663"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a:t>
              </a:r>
            </a:p>
          </p:txBody>
        </p:sp>
        <p:sp>
          <p:nvSpPr>
            <p:cNvPr id="90227" name="Text Box 102">
              <a:extLst>
                <a:ext uri="{FF2B5EF4-FFF2-40B4-BE49-F238E27FC236}">
                  <a16:creationId xmlns:a16="http://schemas.microsoft.com/office/drawing/2014/main" id="{B9305AA1-BFFA-BA6F-5F8E-86004FB09EBA}"/>
                </a:ext>
              </a:extLst>
            </p:cNvPr>
            <p:cNvSpPr txBox="1">
              <a:spLocks noChangeArrowheads="1"/>
            </p:cNvSpPr>
            <p:nvPr/>
          </p:nvSpPr>
          <p:spPr bwMode="auto">
            <a:xfrm>
              <a:off x="5288037" y="4579089"/>
              <a:ext cx="661913"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u</a:t>
              </a:r>
              <a:r>
                <a:rPr lang="en-US" altLang="zh-CN" b="1" baseline="-25000">
                  <a:ea typeface="楷体_GB2312" pitchFamily="49" charset="-122"/>
                </a:rPr>
                <a:t>o</a:t>
              </a:r>
              <a:endParaRPr lang="en-US" altLang="zh-CN" b="1">
                <a:ea typeface="楷体_GB2312" pitchFamily="49" charset="-122"/>
              </a:endParaRPr>
            </a:p>
          </p:txBody>
        </p:sp>
        <p:sp>
          <p:nvSpPr>
            <p:cNvPr id="90228" name="Line 92">
              <a:extLst>
                <a:ext uri="{FF2B5EF4-FFF2-40B4-BE49-F238E27FC236}">
                  <a16:creationId xmlns:a16="http://schemas.microsoft.com/office/drawing/2014/main" id="{A8CC4A5F-F49A-FB5E-CD51-F39B0C111BCD}"/>
                </a:ext>
              </a:extLst>
            </p:cNvPr>
            <p:cNvSpPr>
              <a:spLocks noChangeShapeType="1"/>
            </p:cNvSpPr>
            <p:nvPr/>
          </p:nvSpPr>
          <p:spPr bwMode="auto">
            <a:xfrm rot="5400000">
              <a:off x="5288350" y="3561889"/>
              <a:ext cx="0" cy="61200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229" name="Line 92">
              <a:extLst>
                <a:ext uri="{FF2B5EF4-FFF2-40B4-BE49-F238E27FC236}">
                  <a16:creationId xmlns:a16="http://schemas.microsoft.com/office/drawing/2014/main" id="{1BFB31FF-A600-65AC-1EE5-012B56CCB708}"/>
                </a:ext>
              </a:extLst>
            </p:cNvPr>
            <p:cNvSpPr>
              <a:spLocks noChangeShapeType="1"/>
            </p:cNvSpPr>
            <p:nvPr/>
          </p:nvSpPr>
          <p:spPr bwMode="auto">
            <a:xfrm rot="5400000">
              <a:off x="4873250" y="4924789"/>
              <a:ext cx="0" cy="162000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0230" name="Text Box 101">
              <a:extLst>
                <a:ext uri="{FF2B5EF4-FFF2-40B4-BE49-F238E27FC236}">
                  <a16:creationId xmlns:a16="http://schemas.microsoft.com/office/drawing/2014/main" id="{20E26189-C344-4309-0B9A-7025012E666C}"/>
                </a:ext>
              </a:extLst>
            </p:cNvPr>
            <p:cNvSpPr txBox="1">
              <a:spLocks noChangeArrowheads="1"/>
            </p:cNvSpPr>
            <p:nvPr/>
          </p:nvSpPr>
          <p:spPr bwMode="auto">
            <a:xfrm>
              <a:off x="5416387" y="5156939"/>
              <a:ext cx="444663"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_</a:t>
              </a:r>
            </a:p>
          </p:txBody>
        </p:sp>
        <p:sp>
          <p:nvSpPr>
            <p:cNvPr id="90231" name="Text Box 101">
              <a:extLst>
                <a:ext uri="{FF2B5EF4-FFF2-40B4-BE49-F238E27FC236}">
                  <a16:creationId xmlns:a16="http://schemas.microsoft.com/office/drawing/2014/main" id="{EE4FAB5C-0F73-9210-A681-2681B6BB1A5B}"/>
                </a:ext>
              </a:extLst>
            </p:cNvPr>
            <p:cNvSpPr txBox="1">
              <a:spLocks noChangeArrowheads="1"/>
            </p:cNvSpPr>
            <p:nvPr/>
          </p:nvSpPr>
          <p:spPr bwMode="auto">
            <a:xfrm>
              <a:off x="5395927" y="3848543"/>
              <a:ext cx="444663"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a:t>
              </a:r>
            </a:p>
          </p:txBody>
        </p:sp>
        <p:sp>
          <p:nvSpPr>
            <p:cNvPr id="90232" name="Text Box 101">
              <a:extLst>
                <a:ext uri="{FF2B5EF4-FFF2-40B4-BE49-F238E27FC236}">
                  <a16:creationId xmlns:a16="http://schemas.microsoft.com/office/drawing/2014/main" id="{3EE1B575-48EC-F9C3-B94D-48BCCF9F8BDB}"/>
                </a:ext>
              </a:extLst>
            </p:cNvPr>
            <p:cNvSpPr txBox="1">
              <a:spLocks noChangeArrowheads="1"/>
            </p:cNvSpPr>
            <p:nvPr/>
          </p:nvSpPr>
          <p:spPr bwMode="auto">
            <a:xfrm>
              <a:off x="3905250" y="5182043"/>
              <a:ext cx="444663" cy="4638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_</a:t>
              </a:r>
            </a:p>
          </p:txBody>
        </p:sp>
        <p:sp>
          <p:nvSpPr>
            <p:cNvPr id="90233" name="椭圆 150">
              <a:extLst>
                <a:ext uri="{FF2B5EF4-FFF2-40B4-BE49-F238E27FC236}">
                  <a16:creationId xmlns:a16="http://schemas.microsoft.com/office/drawing/2014/main" id="{21F5FA82-3B93-E3F7-B941-E853E1036B73}"/>
                </a:ext>
              </a:extLst>
            </p:cNvPr>
            <p:cNvSpPr>
              <a:spLocks noChangeArrowheads="1"/>
            </p:cNvSpPr>
            <p:nvPr/>
          </p:nvSpPr>
          <p:spPr bwMode="auto">
            <a:xfrm>
              <a:off x="5604227" y="3829050"/>
              <a:ext cx="72000" cy="72000"/>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ea typeface="宋体" panose="02010600030101010101" pitchFamily="2" charset="-122"/>
              </a:endParaRPr>
            </a:p>
          </p:txBody>
        </p:sp>
        <p:sp>
          <p:nvSpPr>
            <p:cNvPr id="90234" name="椭圆 151">
              <a:extLst>
                <a:ext uri="{FF2B5EF4-FFF2-40B4-BE49-F238E27FC236}">
                  <a16:creationId xmlns:a16="http://schemas.microsoft.com/office/drawing/2014/main" id="{C7EAEF78-7340-0350-AA05-C6F65F00DF9B}"/>
                </a:ext>
              </a:extLst>
            </p:cNvPr>
            <p:cNvSpPr>
              <a:spLocks noChangeArrowheads="1"/>
            </p:cNvSpPr>
            <p:nvPr/>
          </p:nvSpPr>
          <p:spPr bwMode="auto">
            <a:xfrm>
              <a:off x="4099950" y="4740628"/>
              <a:ext cx="72000" cy="72000"/>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ea typeface="宋体" panose="02010600030101010101" pitchFamily="2" charset="-122"/>
              </a:endParaRPr>
            </a:p>
          </p:txBody>
        </p:sp>
        <p:sp>
          <p:nvSpPr>
            <p:cNvPr id="90235" name="椭圆 152">
              <a:extLst>
                <a:ext uri="{FF2B5EF4-FFF2-40B4-BE49-F238E27FC236}">
                  <a16:creationId xmlns:a16="http://schemas.microsoft.com/office/drawing/2014/main" id="{0DF67CB4-F837-5FC2-B9DF-43E07A82B37E}"/>
                </a:ext>
              </a:extLst>
            </p:cNvPr>
            <p:cNvSpPr>
              <a:spLocks noChangeArrowheads="1"/>
            </p:cNvSpPr>
            <p:nvPr/>
          </p:nvSpPr>
          <p:spPr bwMode="auto">
            <a:xfrm>
              <a:off x="4029429" y="5707239"/>
              <a:ext cx="72000" cy="72000"/>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ea typeface="宋体" panose="02010600030101010101" pitchFamily="2" charset="-122"/>
              </a:endParaRPr>
            </a:p>
          </p:txBody>
        </p:sp>
        <p:sp>
          <p:nvSpPr>
            <p:cNvPr id="90236" name="椭圆 153">
              <a:extLst>
                <a:ext uri="{FF2B5EF4-FFF2-40B4-BE49-F238E27FC236}">
                  <a16:creationId xmlns:a16="http://schemas.microsoft.com/office/drawing/2014/main" id="{9CC79472-E525-818B-5557-604D45FCC5D1}"/>
                </a:ext>
              </a:extLst>
            </p:cNvPr>
            <p:cNvSpPr>
              <a:spLocks noChangeArrowheads="1"/>
            </p:cNvSpPr>
            <p:nvPr/>
          </p:nvSpPr>
          <p:spPr bwMode="auto">
            <a:xfrm>
              <a:off x="5683250" y="5701628"/>
              <a:ext cx="72000" cy="72000"/>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ea typeface="宋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2677">
                                            <p:txEl>
                                              <p:pRg st="0" end="0"/>
                                            </p:txEl>
                                          </p:spTgt>
                                        </p:tgtEl>
                                        <p:attrNameLst>
                                          <p:attrName>style.visibility</p:attrName>
                                        </p:attrNameLst>
                                      </p:cBhvr>
                                      <p:to>
                                        <p:strVal val="visible"/>
                                      </p:to>
                                    </p:set>
                                    <p:animEffect transition="in" filter="wipe(left)">
                                      <p:cBhvr>
                                        <p:cTn id="7" dur="500"/>
                                        <p:tgtEl>
                                          <p:spTgt spid="322677">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2677">
                                            <p:txEl>
                                              <p:pRg st="1" end="1"/>
                                            </p:txEl>
                                          </p:spTgt>
                                        </p:tgtEl>
                                        <p:attrNameLst>
                                          <p:attrName>style.visibility</p:attrName>
                                        </p:attrNameLst>
                                      </p:cBhvr>
                                      <p:to>
                                        <p:strVal val="visible"/>
                                      </p:to>
                                    </p:set>
                                    <p:animEffect transition="in" filter="wipe(left)">
                                      <p:cBhvr>
                                        <p:cTn id="12" dur="500"/>
                                        <p:tgtEl>
                                          <p:spTgt spid="322677">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linds(horizontal)">
                                      <p:cBhvr>
                                        <p:cTn id="1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2677"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5362" name="Rectangle 2">
            <a:extLst>
              <a:ext uri="{FF2B5EF4-FFF2-40B4-BE49-F238E27FC236}">
                <a16:creationId xmlns:a16="http://schemas.microsoft.com/office/drawing/2014/main" id="{8858D59F-B222-85C8-D527-74656F5F1FE3}"/>
              </a:ext>
            </a:extLst>
          </p:cNvPr>
          <p:cNvSpPr>
            <a:spLocks noGrp="1" noChangeArrowheads="1"/>
          </p:cNvSpPr>
          <p:nvPr>
            <p:ph type="title"/>
          </p:nvPr>
        </p:nvSpPr>
        <p:spPr>
          <a:xfrm>
            <a:off x="609600" y="228600"/>
            <a:ext cx="7772400" cy="685800"/>
          </a:xfrm>
        </p:spPr>
        <p:txBody>
          <a:bodyPr/>
          <a:lstStyle/>
          <a:p>
            <a:pPr eaLnBrk="1" hangingPunct="1"/>
            <a:r>
              <a:rPr lang="en-US" altLang="zh-CN" sz="4000" b="1">
                <a:solidFill>
                  <a:schemeClr val="tx1"/>
                </a:solidFill>
                <a:ea typeface="华文新魏" panose="02010800040101010101" pitchFamily="2" charset="-122"/>
              </a:rPr>
              <a:t>10.1</a:t>
            </a:r>
            <a:r>
              <a:rPr lang="en-US" altLang="zh-CN" sz="4000" b="1">
                <a:solidFill>
                  <a:schemeClr val="tx1"/>
                </a:solidFill>
                <a:latin typeface="华文新魏" panose="02010800040101010101" pitchFamily="2" charset="-122"/>
                <a:ea typeface="华文新魏" panose="02010800040101010101" pitchFamily="2" charset="-122"/>
              </a:rPr>
              <a:t> </a:t>
            </a:r>
            <a:r>
              <a:rPr lang="zh-CN" altLang="en-US" sz="4000" b="1">
                <a:solidFill>
                  <a:schemeClr val="tx1"/>
                </a:solidFill>
                <a:latin typeface="华文新魏" panose="02010800040101010101" pitchFamily="2" charset="-122"/>
                <a:ea typeface="华文新魏" panose="02010800040101010101" pitchFamily="2" charset="-122"/>
              </a:rPr>
              <a:t>基本放大电路的组成</a:t>
            </a:r>
          </a:p>
        </p:txBody>
      </p:sp>
      <p:sp>
        <p:nvSpPr>
          <p:cNvPr id="269315" name="Rectangle 3">
            <a:extLst>
              <a:ext uri="{FF2B5EF4-FFF2-40B4-BE49-F238E27FC236}">
                <a16:creationId xmlns:a16="http://schemas.microsoft.com/office/drawing/2014/main" id="{DD056835-0628-7B5D-A4BD-4E23DFC00D63}"/>
              </a:ext>
            </a:extLst>
          </p:cNvPr>
          <p:cNvSpPr>
            <a:spLocks noChangeArrowheads="1"/>
          </p:cNvSpPr>
          <p:nvPr/>
        </p:nvSpPr>
        <p:spPr bwMode="auto">
          <a:xfrm>
            <a:off x="474663" y="979488"/>
            <a:ext cx="5965825" cy="585787"/>
          </a:xfrm>
          <a:prstGeom prst="rect">
            <a:avLst/>
          </a:prstGeom>
          <a:noFill/>
          <a:ln w="38100">
            <a:noFill/>
            <a:miter lim="800000"/>
          </a:ln>
          <a:effectLst/>
        </p:spPr>
        <p:txBody>
          <a:bodyPr wrap="none" lIns="90000" tIns="46800" rIns="90000" bIns="46800" anchor="ctr">
            <a:spAutoFit/>
          </a:bodyPr>
          <a:lstStyle/>
          <a:p>
            <a:pPr algn="ctr">
              <a:defRPr/>
            </a:pPr>
            <a:r>
              <a:rPr kumimoji="1" lang="en-US" altLang="zh-CN" b="1" i="0" dirty="0">
                <a:solidFill>
                  <a:srgbClr val="0000FF"/>
                </a:solidFill>
                <a:effectLst>
                  <a:outerShdw blurRad="38100" dist="38100" dir="2700000" algn="tl">
                    <a:srgbClr val="C0C0C0"/>
                  </a:outerShdw>
                </a:effectLst>
                <a:ea typeface="宋体" panose="02010600030101010101" pitchFamily="2" charset="-122"/>
                <a:cs typeface="+mn-cs"/>
              </a:rPr>
              <a:t>10</a:t>
            </a:r>
            <a:r>
              <a:rPr kumimoji="1" lang="en-US" altLang="zh-CN" b="1" i="0" dirty="0">
                <a:solidFill>
                  <a:srgbClr val="0000FF"/>
                </a:solidFill>
                <a:effectLst>
                  <a:outerShdw blurRad="38100" dist="38100" dir="2700000" algn="tl">
                    <a:srgbClr val="C0C0C0"/>
                  </a:outerShdw>
                </a:effectLst>
                <a:ea typeface="楷体_GB2312" pitchFamily="49" charset="-122"/>
                <a:cs typeface="+mn-cs"/>
              </a:rPr>
              <a:t>.</a:t>
            </a:r>
            <a:r>
              <a:rPr kumimoji="1" lang="en-US" altLang="zh-CN" b="1" i="0" dirty="0">
                <a:solidFill>
                  <a:srgbClr val="0000FF"/>
                </a:solidFill>
                <a:effectLst>
                  <a:outerShdw blurRad="38100" dist="38100" dir="2700000" algn="tl">
                    <a:srgbClr val="C0C0C0"/>
                  </a:outerShdw>
                </a:effectLst>
                <a:ea typeface="宋体" panose="02010600030101010101" pitchFamily="2" charset="-122"/>
                <a:cs typeface="+mn-cs"/>
              </a:rPr>
              <a:t>1.2</a:t>
            </a:r>
            <a:r>
              <a:rPr kumimoji="1" lang="en-US" altLang="zh-CN" sz="3200" b="1" i="0" dirty="0">
                <a:solidFill>
                  <a:srgbClr val="0000FF"/>
                </a:solidFill>
                <a:effectLst>
                  <a:outerShdw blurRad="38100" dist="38100" dir="2700000" algn="tl">
                    <a:srgbClr val="C0C0C0"/>
                  </a:outerShdw>
                </a:effectLst>
                <a:ea typeface="宋体" panose="02010600030101010101" pitchFamily="2" charset="-122"/>
                <a:cs typeface="+mn-cs"/>
              </a:rPr>
              <a:t>   </a:t>
            </a:r>
            <a:r>
              <a:rPr kumimoji="1" lang="zh-CN" altLang="en-US" sz="3200" b="1" i="0" dirty="0">
                <a:solidFill>
                  <a:srgbClr val="0000FF"/>
                </a:solidFill>
                <a:effectLst>
                  <a:outerShdw blurRad="38100" dist="38100" dir="2700000" algn="tl">
                    <a:srgbClr val="C0C0C0"/>
                  </a:outerShdw>
                </a:effectLst>
                <a:ea typeface="宋体" panose="02010600030101010101" pitchFamily="2" charset="-122"/>
                <a:cs typeface="+mn-cs"/>
              </a:rPr>
              <a:t>基本放大电路各元件作用 </a:t>
            </a:r>
          </a:p>
        </p:txBody>
      </p:sp>
      <p:sp>
        <p:nvSpPr>
          <p:cNvPr id="269316" name="AutoShape 4">
            <a:extLst>
              <a:ext uri="{FF2B5EF4-FFF2-40B4-BE49-F238E27FC236}">
                <a16:creationId xmlns:a16="http://schemas.microsoft.com/office/drawing/2014/main" id="{13474E70-857A-7CFC-FFFD-E7D68C583E5C}"/>
              </a:ext>
            </a:extLst>
          </p:cNvPr>
          <p:cNvSpPr>
            <a:spLocks noChangeArrowheads="1"/>
          </p:cNvSpPr>
          <p:nvPr/>
        </p:nvSpPr>
        <p:spPr bwMode="auto">
          <a:xfrm>
            <a:off x="5765800" y="1614488"/>
            <a:ext cx="2811463" cy="4289425"/>
          </a:xfrm>
          <a:prstGeom prst="wedgeRoundRectCallout">
            <a:avLst>
              <a:gd name="adj1" fmla="val -49097"/>
              <a:gd name="adj2" fmla="val 55306"/>
              <a:gd name="adj3" fmla="val 16667"/>
            </a:avLst>
          </a:prstGeom>
          <a:noFill/>
          <a:ln w="38100">
            <a:noFill/>
            <a:miter lim="800000"/>
          </a:ln>
          <a:effectLst/>
        </p:spPr>
        <p:txBody>
          <a:bodyPr lIns="90000" tIns="46800" rIns="90000" bIns="46800" anchor="ctr">
            <a:spAutoFit/>
          </a:bodyPr>
          <a:lstStyle/>
          <a:p>
            <a:pPr algn="just">
              <a:lnSpc>
                <a:spcPct val="130000"/>
              </a:lnSpc>
              <a:spcBef>
                <a:spcPct val="50000"/>
              </a:spcBef>
              <a:defRPr/>
            </a:pPr>
            <a:r>
              <a:rPr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晶体管</a:t>
            </a:r>
            <a:r>
              <a:rPr lang="en-US" altLang="zh-CN"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T</a:t>
            </a: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a:t>
            </a:r>
            <a:r>
              <a:rPr kumimoji="1" lang="zh-CN" altLang="en-US"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放大元件</a:t>
            </a:r>
            <a:r>
              <a:rPr kumimoji="1" lang="en-US" altLang="zh-CN"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 </a:t>
            </a:r>
            <a:r>
              <a:rPr kumimoji="1" lang="en-US" altLang="zh-CN" b="1">
                <a:solidFill>
                  <a:schemeClr val="accent2"/>
                </a:solidFill>
                <a:effectLst>
                  <a:outerShdw blurRad="38100" dist="38100" dir="2700000" algn="tl">
                    <a:srgbClr val="C0C0C0"/>
                  </a:outerShdw>
                </a:effectLst>
                <a:ea typeface="宋体" panose="02010600030101010101" pitchFamily="2" charset="-122"/>
                <a:cs typeface="+mn-cs"/>
              </a:rPr>
              <a:t>i</a:t>
            </a:r>
            <a:r>
              <a:rPr kumimoji="1" lang="en-US" altLang="zh-CN" b="1" i="0" baseline="-25000">
                <a:solidFill>
                  <a:schemeClr val="accent2"/>
                </a:solidFill>
                <a:effectLst>
                  <a:outerShdw blurRad="38100" dist="38100" dir="2700000" algn="tl">
                    <a:srgbClr val="C0C0C0"/>
                  </a:outerShdw>
                </a:effectLst>
                <a:ea typeface="宋体" panose="02010600030101010101" pitchFamily="2" charset="-122"/>
                <a:cs typeface="+mn-cs"/>
              </a:rPr>
              <a:t>C</a:t>
            </a:r>
            <a:r>
              <a:rPr kumimoji="1" lang="en-US" altLang="zh-CN" b="1">
                <a:solidFill>
                  <a:schemeClr val="accent2"/>
                </a:solidFill>
                <a:effectLst>
                  <a:outerShdw blurRad="38100" dist="38100" dir="2700000" algn="tl">
                    <a:srgbClr val="C0C0C0"/>
                  </a:outerShdw>
                </a:effectLst>
                <a:ea typeface="宋体" panose="02010600030101010101" pitchFamily="2" charset="-122"/>
                <a:cs typeface="+mn-cs"/>
              </a:rPr>
              <a:t>=</a:t>
            </a:r>
            <a:r>
              <a:rPr kumimoji="1" lang="en-US" altLang="zh-CN" b="1">
                <a:solidFill>
                  <a:schemeClr val="accent2"/>
                </a:solidFill>
                <a:effectLst>
                  <a:outerShdw blurRad="38100" dist="38100" dir="2700000" algn="tl">
                    <a:srgbClr val="C0C0C0"/>
                  </a:outerShdw>
                </a:effectLst>
                <a:ea typeface="宋体" panose="02010600030101010101" pitchFamily="2" charset="-122"/>
                <a:cs typeface="+mn-cs"/>
                <a:sym typeface="Symbol" panose="05050102010706020507" pitchFamily="18" charset="2"/>
              </a:rPr>
              <a:t> i</a:t>
            </a:r>
            <a:r>
              <a:rPr kumimoji="1" lang="en-US" altLang="zh-CN" b="1" i="0" baseline="-25000">
                <a:solidFill>
                  <a:schemeClr val="accent2"/>
                </a:solidFill>
                <a:effectLst>
                  <a:outerShdw blurRad="38100" dist="38100" dir="2700000" algn="tl">
                    <a:srgbClr val="C0C0C0"/>
                  </a:outerShdw>
                </a:effectLst>
                <a:ea typeface="宋体" panose="02010600030101010101" pitchFamily="2" charset="-122"/>
                <a:cs typeface="+mn-cs"/>
                <a:sym typeface="Symbol" panose="05050102010706020507" pitchFamily="18" charset="2"/>
              </a:rPr>
              <a:t>B</a:t>
            </a:r>
            <a:r>
              <a:rPr kumimoji="1" lang="zh-CN" altLang="en-US"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。要保证集电结反偏</a:t>
            </a:r>
            <a:r>
              <a:rPr kumimoji="1" lang="en-US" altLang="zh-CN"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a:t>
            </a:r>
            <a:r>
              <a:rPr kumimoji="1" lang="zh-CN" altLang="en-US"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发射结正偏</a:t>
            </a:r>
            <a:r>
              <a:rPr kumimoji="1" lang="en-US" altLang="zh-CN"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a:t>
            </a:r>
            <a:r>
              <a:rPr kumimoji="1" lang="zh-CN" altLang="en-US"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使晶体管工作在放大区 。</a:t>
            </a:r>
          </a:p>
        </p:txBody>
      </p:sp>
      <p:sp>
        <p:nvSpPr>
          <p:cNvPr id="269319" name="Text Box 7">
            <a:extLst>
              <a:ext uri="{FF2B5EF4-FFF2-40B4-BE49-F238E27FC236}">
                <a16:creationId xmlns:a16="http://schemas.microsoft.com/office/drawing/2014/main" id="{2E4B5748-BD01-7A59-4359-07CB46A5B5A8}"/>
              </a:ext>
            </a:extLst>
          </p:cNvPr>
          <p:cNvSpPr txBox="1">
            <a:spLocks noChangeArrowheads="1"/>
          </p:cNvSpPr>
          <p:nvPr/>
        </p:nvSpPr>
        <p:spPr bwMode="auto">
          <a:xfrm>
            <a:off x="1430338" y="5410200"/>
            <a:ext cx="3217862" cy="457200"/>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sz="2400" b="1" i="0">
                <a:solidFill>
                  <a:schemeClr val="tx1"/>
                </a:solidFill>
                <a:effectLst>
                  <a:outerShdw blurRad="38100" dist="38100" dir="2700000" algn="tl">
                    <a:srgbClr val="C0C0C0"/>
                  </a:outerShdw>
                </a:effectLst>
                <a:ea typeface="宋体" panose="02010600030101010101" pitchFamily="2" charset="-122"/>
                <a:cs typeface="+mn-cs"/>
              </a:rPr>
              <a:t>共发射极基本电路</a:t>
            </a:r>
          </a:p>
        </p:txBody>
      </p:sp>
      <p:sp>
        <p:nvSpPr>
          <p:cNvPr id="15366" name="AutoShape 86">
            <a:hlinkClick r:id="" action="ppaction://hlinkshowjump?jump=previousslide" highlightClick="1"/>
            <a:extLst>
              <a:ext uri="{FF2B5EF4-FFF2-40B4-BE49-F238E27FC236}">
                <a16:creationId xmlns:a16="http://schemas.microsoft.com/office/drawing/2014/main" id="{4C9D8A7F-0244-A3F1-4EF2-50BB81CEE9B8}"/>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367" name="AutoShape 87">
            <a:hlinkClick r:id="" action="ppaction://hlinkshowjump?jump=nextslide" highlightClick="1"/>
            <a:extLst>
              <a:ext uri="{FF2B5EF4-FFF2-40B4-BE49-F238E27FC236}">
                <a16:creationId xmlns:a16="http://schemas.microsoft.com/office/drawing/2014/main" id="{580EB018-327B-3E54-4412-8ED4AFA08CC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368" name="AutoShape 88">
            <a:hlinkClick r:id="" action="ppaction://hlinkshowjump?jump=firstslide" highlightClick="1"/>
            <a:extLst>
              <a:ext uri="{FF2B5EF4-FFF2-40B4-BE49-F238E27FC236}">
                <a16:creationId xmlns:a16="http://schemas.microsoft.com/office/drawing/2014/main" id="{9DB1F22C-86C1-50D5-75D9-D65A9E00E72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369" name="AutoShape 89">
            <a:hlinkClick r:id="" action="ppaction://hlinkshowjump?jump=lastslideviewed" highlightClick="1"/>
            <a:extLst>
              <a:ext uri="{FF2B5EF4-FFF2-40B4-BE49-F238E27FC236}">
                <a16:creationId xmlns:a16="http://schemas.microsoft.com/office/drawing/2014/main" id="{3BCA58CB-2A34-095F-1586-3018DA1DED20}"/>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5370" name="Group 90">
            <a:extLst>
              <a:ext uri="{FF2B5EF4-FFF2-40B4-BE49-F238E27FC236}">
                <a16:creationId xmlns:a16="http://schemas.microsoft.com/office/drawing/2014/main" id="{28142E91-675A-2117-7B30-5DD14A26AF7B}"/>
              </a:ext>
            </a:extLst>
          </p:cNvPr>
          <p:cNvGrpSpPr>
            <a:grpSpLocks/>
          </p:cNvGrpSpPr>
          <p:nvPr/>
        </p:nvGrpSpPr>
        <p:grpSpPr bwMode="auto">
          <a:xfrm>
            <a:off x="304800" y="1835150"/>
            <a:ext cx="5284788" cy="3498850"/>
            <a:chOff x="288" y="1060"/>
            <a:chExt cx="3329" cy="2204"/>
          </a:xfrm>
        </p:grpSpPr>
        <p:sp>
          <p:nvSpPr>
            <p:cNvPr id="15371" name="Line 91">
              <a:extLst>
                <a:ext uri="{FF2B5EF4-FFF2-40B4-BE49-F238E27FC236}">
                  <a16:creationId xmlns:a16="http://schemas.microsoft.com/office/drawing/2014/main" id="{EF58B247-7B5E-1067-76AA-7680FEA77B85}"/>
                </a:ext>
              </a:extLst>
            </p:cNvPr>
            <p:cNvSpPr>
              <a:spLocks noChangeShapeType="1"/>
            </p:cNvSpPr>
            <p:nvPr/>
          </p:nvSpPr>
          <p:spPr bwMode="auto">
            <a:xfrm flipH="1" flipV="1">
              <a:off x="1976" y="1061"/>
              <a:ext cx="0" cy="17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5372" name="Line 92">
              <a:extLst>
                <a:ext uri="{FF2B5EF4-FFF2-40B4-BE49-F238E27FC236}">
                  <a16:creationId xmlns:a16="http://schemas.microsoft.com/office/drawing/2014/main" id="{98DEA80D-58F6-F000-5565-F7A2582F9703}"/>
                </a:ext>
              </a:extLst>
            </p:cNvPr>
            <p:cNvSpPr>
              <a:spLocks noChangeShapeType="1"/>
            </p:cNvSpPr>
            <p:nvPr/>
          </p:nvSpPr>
          <p:spPr bwMode="auto">
            <a:xfrm flipV="1">
              <a:off x="1975" y="1070"/>
              <a:ext cx="1216"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3" name="Rectangle 93">
              <a:extLst>
                <a:ext uri="{FF2B5EF4-FFF2-40B4-BE49-F238E27FC236}">
                  <a16:creationId xmlns:a16="http://schemas.microsoft.com/office/drawing/2014/main" id="{F7E85AA3-1F67-99D0-2694-86ECD1B2D91B}"/>
                </a:ext>
              </a:extLst>
            </p:cNvPr>
            <p:cNvSpPr>
              <a:spLocks noChangeArrowheads="1"/>
            </p:cNvSpPr>
            <p:nvPr/>
          </p:nvSpPr>
          <p:spPr bwMode="auto">
            <a:xfrm>
              <a:off x="3283" y="1825"/>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C</a:t>
              </a:r>
            </a:p>
          </p:txBody>
        </p:sp>
        <p:sp>
          <p:nvSpPr>
            <p:cNvPr id="15374" name="Text Box 94">
              <a:extLst>
                <a:ext uri="{FF2B5EF4-FFF2-40B4-BE49-F238E27FC236}">
                  <a16:creationId xmlns:a16="http://schemas.microsoft.com/office/drawing/2014/main" id="{290A89AA-13B5-FD9D-02C2-B6974821A2F8}"/>
                </a:ext>
              </a:extLst>
            </p:cNvPr>
            <p:cNvSpPr txBox="1">
              <a:spLocks noChangeArrowheads="1"/>
            </p:cNvSpPr>
            <p:nvPr/>
          </p:nvSpPr>
          <p:spPr bwMode="auto">
            <a:xfrm>
              <a:off x="288" y="2234"/>
              <a:ext cx="3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S</a:t>
              </a:r>
              <a:endParaRPr lang="en-US" altLang="zh-CN" sz="2400" b="1" i="0">
                <a:solidFill>
                  <a:schemeClr val="tx2"/>
                </a:solidFill>
                <a:ea typeface="楷体_GB2312" pitchFamily="49" charset="-122"/>
              </a:endParaRPr>
            </a:p>
          </p:txBody>
        </p:sp>
        <p:sp>
          <p:nvSpPr>
            <p:cNvPr id="15375" name="Text Box 95">
              <a:extLst>
                <a:ext uri="{FF2B5EF4-FFF2-40B4-BE49-F238E27FC236}">
                  <a16:creationId xmlns:a16="http://schemas.microsoft.com/office/drawing/2014/main" id="{D4B3433D-F11D-2370-7542-CF1088DEF579}"/>
                </a:ext>
              </a:extLst>
            </p:cNvPr>
            <p:cNvSpPr txBox="1">
              <a:spLocks noChangeArrowheads="1"/>
            </p:cNvSpPr>
            <p:nvPr/>
          </p:nvSpPr>
          <p:spPr bwMode="auto">
            <a:xfrm>
              <a:off x="330" y="2714"/>
              <a:ext cx="25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a:solidFill>
                    <a:srgbClr val="FF0000"/>
                  </a:solidFill>
                  <a:ea typeface="楷体_GB2312" pitchFamily="49" charset="-122"/>
                </a:rPr>
                <a:t>e</a:t>
              </a:r>
              <a:r>
                <a:rPr lang="en-US" altLang="zh-CN" sz="2400" b="1" i="0" baseline="-25000">
                  <a:solidFill>
                    <a:srgbClr val="FF0000"/>
                  </a:solidFill>
                  <a:ea typeface="楷体_GB2312" pitchFamily="49" charset="-122"/>
                </a:rPr>
                <a:t>s</a:t>
              </a:r>
              <a:endParaRPr lang="en-US" altLang="zh-CN" sz="2400" b="1" i="0">
                <a:solidFill>
                  <a:srgbClr val="FF0000"/>
                </a:solidFill>
                <a:ea typeface="楷体_GB2312" pitchFamily="49" charset="-122"/>
              </a:endParaRPr>
            </a:p>
          </p:txBody>
        </p:sp>
        <p:sp>
          <p:nvSpPr>
            <p:cNvPr id="15376" name="Line 96">
              <a:extLst>
                <a:ext uri="{FF2B5EF4-FFF2-40B4-BE49-F238E27FC236}">
                  <a16:creationId xmlns:a16="http://schemas.microsoft.com/office/drawing/2014/main" id="{8C1CED24-8E1E-0297-E1D7-42AB0B14188F}"/>
                </a:ext>
              </a:extLst>
            </p:cNvPr>
            <p:cNvSpPr>
              <a:spLocks noChangeShapeType="1"/>
            </p:cNvSpPr>
            <p:nvPr/>
          </p:nvSpPr>
          <p:spPr bwMode="auto">
            <a:xfrm>
              <a:off x="3193" y="1060"/>
              <a:ext cx="0" cy="78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77" name="Line 97">
              <a:extLst>
                <a:ext uri="{FF2B5EF4-FFF2-40B4-BE49-F238E27FC236}">
                  <a16:creationId xmlns:a16="http://schemas.microsoft.com/office/drawing/2014/main" id="{42C2BD1F-D4CC-F04F-2D61-1B35458C7712}"/>
                </a:ext>
              </a:extLst>
            </p:cNvPr>
            <p:cNvSpPr>
              <a:spLocks noChangeShapeType="1"/>
            </p:cNvSpPr>
            <p:nvPr/>
          </p:nvSpPr>
          <p:spPr bwMode="auto">
            <a:xfrm flipV="1">
              <a:off x="1334" y="2130"/>
              <a:ext cx="0" cy="17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5378" name="Group 98">
              <a:extLst>
                <a:ext uri="{FF2B5EF4-FFF2-40B4-BE49-F238E27FC236}">
                  <a16:creationId xmlns:a16="http://schemas.microsoft.com/office/drawing/2014/main" id="{98DADCD4-7A41-A832-F37F-0E86CB299743}"/>
                </a:ext>
              </a:extLst>
            </p:cNvPr>
            <p:cNvGrpSpPr>
              <a:grpSpLocks/>
            </p:cNvGrpSpPr>
            <p:nvPr/>
          </p:nvGrpSpPr>
          <p:grpSpPr bwMode="auto">
            <a:xfrm>
              <a:off x="1186" y="2790"/>
              <a:ext cx="280" cy="85"/>
              <a:chOff x="1854" y="3200"/>
              <a:chExt cx="474" cy="160"/>
            </a:xfrm>
          </p:grpSpPr>
          <p:sp>
            <p:nvSpPr>
              <p:cNvPr id="15379" name="Line 99">
                <a:extLst>
                  <a:ext uri="{FF2B5EF4-FFF2-40B4-BE49-F238E27FC236}">
                    <a16:creationId xmlns:a16="http://schemas.microsoft.com/office/drawing/2014/main" id="{5BFDB831-F7DE-B87F-23E3-52624D3A7638}"/>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5380" name="Line 100">
                <a:extLst>
                  <a:ext uri="{FF2B5EF4-FFF2-40B4-BE49-F238E27FC236}">
                    <a16:creationId xmlns:a16="http://schemas.microsoft.com/office/drawing/2014/main" id="{AEC72F21-DF51-32FF-E948-80D5F84491AD}"/>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5381" name="Line 101">
              <a:extLst>
                <a:ext uri="{FF2B5EF4-FFF2-40B4-BE49-F238E27FC236}">
                  <a16:creationId xmlns:a16="http://schemas.microsoft.com/office/drawing/2014/main" id="{0481B30A-169B-B9C4-87C4-7F1495AC1E74}"/>
                </a:ext>
              </a:extLst>
            </p:cNvPr>
            <p:cNvSpPr>
              <a:spLocks noChangeShapeType="1"/>
            </p:cNvSpPr>
            <p:nvPr/>
          </p:nvSpPr>
          <p:spPr bwMode="auto">
            <a:xfrm rot="5400000">
              <a:off x="1246" y="2687"/>
              <a:ext cx="163"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5382" name="Line 102">
              <a:extLst>
                <a:ext uri="{FF2B5EF4-FFF2-40B4-BE49-F238E27FC236}">
                  <a16:creationId xmlns:a16="http://schemas.microsoft.com/office/drawing/2014/main" id="{9339E30A-2405-30C5-141F-24BE6B84ABCC}"/>
                </a:ext>
              </a:extLst>
            </p:cNvPr>
            <p:cNvSpPr>
              <a:spLocks noChangeShapeType="1"/>
            </p:cNvSpPr>
            <p:nvPr/>
          </p:nvSpPr>
          <p:spPr bwMode="auto">
            <a:xfrm rot="5400000">
              <a:off x="1214" y="2990"/>
              <a:ext cx="21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5383" name="Line 103">
              <a:extLst>
                <a:ext uri="{FF2B5EF4-FFF2-40B4-BE49-F238E27FC236}">
                  <a16:creationId xmlns:a16="http://schemas.microsoft.com/office/drawing/2014/main" id="{E50E3C94-B625-A48D-149C-CE153489542D}"/>
                </a:ext>
              </a:extLst>
            </p:cNvPr>
            <p:cNvSpPr>
              <a:spLocks noChangeShapeType="1"/>
            </p:cNvSpPr>
            <p:nvPr/>
          </p:nvSpPr>
          <p:spPr bwMode="auto">
            <a:xfrm>
              <a:off x="1832" y="2000"/>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5384" name="Line 104">
              <a:extLst>
                <a:ext uri="{FF2B5EF4-FFF2-40B4-BE49-F238E27FC236}">
                  <a16:creationId xmlns:a16="http://schemas.microsoft.com/office/drawing/2014/main" id="{9D41721A-E319-99B2-A3C3-1270E21B4BCF}"/>
                </a:ext>
              </a:extLst>
            </p:cNvPr>
            <p:cNvSpPr>
              <a:spLocks noChangeShapeType="1"/>
            </p:cNvSpPr>
            <p:nvPr/>
          </p:nvSpPr>
          <p:spPr bwMode="auto">
            <a:xfrm>
              <a:off x="1832" y="2135"/>
              <a:ext cx="137" cy="139"/>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5385" name="Line 105">
              <a:extLst>
                <a:ext uri="{FF2B5EF4-FFF2-40B4-BE49-F238E27FC236}">
                  <a16:creationId xmlns:a16="http://schemas.microsoft.com/office/drawing/2014/main" id="{F4BF80FF-2DA4-AF7D-3D75-0579253B0BE0}"/>
                </a:ext>
              </a:extLst>
            </p:cNvPr>
            <p:cNvSpPr>
              <a:spLocks noChangeShapeType="1"/>
            </p:cNvSpPr>
            <p:nvPr/>
          </p:nvSpPr>
          <p:spPr bwMode="auto">
            <a:xfrm flipV="1">
              <a:off x="1832" y="2004"/>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5386" name="Line 106">
              <a:extLst>
                <a:ext uri="{FF2B5EF4-FFF2-40B4-BE49-F238E27FC236}">
                  <a16:creationId xmlns:a16="http://schemas.microsoft.com/office/drawing/2014/main" id="{89CA5769-6306-AB67-1B2C-2B41C37A79F1}"/>
                </a:ext>
              </a:extLst>
            </p:cNvPr>
            <p:cNvSpPr>
              <a:spLocks noChangeShapeType="1"/>
            </p:cNvSpPr>
            <p:nvPr/>
          </p:nvSpPr>
          <p:spPr bwMode="auto">
            <a:xfrm>
              <a:off x="1966" y="1542"/>
              <a:ext cx="5" cy="46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5387" name="Line 107">
              <a:extLst>
                <a:ext uri="{FF2B5EF4-FFF2-40B4-BE49-F238E27FC236}">
                  <a16:creationId xmlns:a16="http://schemas.microsoft.com/office/drawing/2014/main" id="{D8523DBB-EC91-55B9-76CA-E1A3C7D63DD9}"/>
                </a:ext>
              </a:extLst>
            </p:cNvPr>
            <p:cNvSpPr>
              <a:spLocks noChangeShapeType="1"/>
            </p:cNvSpPr>
            <p:nvPr/>
          </p:nvSpPr>
          <p:spPr bwMode="auto">
            <a:xfrm>
              <a:off x="1961" y="2264"/>
              <a:ext cx="0" cy="84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5388" name="Line 108">
              <a:extLst>
                <a:ext uri="{FF2B5EF4-FFF2-40B4-BE49-F238E27FC236}">
                  <a16:creationId xmlns:a16="http://schemas.microsoft.com/office/drawing/2014/main" id="{D0723C03-76E4-792F-2C51-56CEE5B2AF06}"/>
                </a:ext>
              </a:extLst>
            </p:cNvPr>
            <p:cNvSpPr>
              <a:spLocks noChangeShapeType="1"/>
            </p:cNvSpPr>
            <p:nvPr/>
          </p:nvSpPr>
          <p:spPr bwMode="auto">
            <a:xfrm flipV="1">
              <a:off x="645" y="3102"/>
              <a:ext cx="253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5389" name="Text Box 109">
              <a:extLst>
                <a:ext uri="{FF2B5EF4-FFF2-40B4-BE49-F238E27FC236}">
                  <a16:creationId xmlns:a16="http://schemas.microsoft.com/office/drawing/2014/main" id="{AA0DA144-D077-C034-7B4A-EE56D0E3134A}"/>
                </a:ext>
              </a:extLst>
            </p:cNvPr>
            <p:cNvSpPr txBox="1">
              <a:spLocks noChangeArrowheads="1"/>
            </p:cNvSpPr>
            <p:nvPr/>
          </p:nvSpPr>
          <p:spPr bwMode="auto">
            <a:xfrm>
              <a:off x="1358" y="2306"/>
              <a:ext cx="3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15390" name="Rectangle 110">
              <a:extLst>
                <a:ext uri="{FF2B5EF4-FFF2-40B4-BE49-F238E27FC236}">
                  <a16:creationId xmlns:a16="http://schemas.microsoft.com/office/drawing/2014/main" id="{B92BA1B3-321C-4EEE-355E-FD2BD6DB6A47}"/>
                </a:ext>
              </a:extLst>
            </p:cNvPr>
            <p:cNvSpPr>
              <a:spLocks noChangeArrowheads="1"/>
            </p:cNvSpPr>
            <p:nvPr/>
          </p:nvSpPr>
          <p:spPr bwMode="auto">
            <a:xfrm>
              <a:off x="1925" y="1232"/>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5391" name="Rectangle 111">
              <a:extLst>
                <a:ext uri="{FF2B5EF4-FFF2-40B4-BE49-F238E27FC236}">
                  <a16:creationId xmlns:a16="http://schemas.microsoft.com/office/drawing/2014/main" id="{1EFD1A36-F3FB-9D25-7045-DEEE2E2086F4}"/>
                </a:ext>
              </a:extLst>
            </p:cNvPr>
            <p:cNvSpPr>
              <a:spLocks noChangeArrowheads="1"/>
            </p:cNvSpPr>
            <p:nvPr/>
          </p:nvSpPr>
          <p:spPr bwMode="auto">
            <a:xfrm>
              <a:off x="1295" y="2313"/>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5392" name="Text Box 112">
              <a:extLst>
                <a:ext uri="{FF2B5EF4-FFF2-40B4-BE49-F238E27FC236}">
                  <a16:creationId xmlns:a16="http://schemas.microsoft.com/office/drawing/2014/main" id="{1E1E3D23-4480-CC8D-4316-2C4904CD2624}"/>
                </a:ext>
              </a:extLst>
            </p:cNvPr>
            <p:cNvSpPr txBox="1">
              <a:spLocks noChangeArrowheads="1"/>
            </p:cNvSpPr>
            <p:nvPr/>
          </p:nvSpPr>
          <p:spPr bwMode="auto">
            <a:xfrm>
              <a:off x="1431" y="2686"/>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a:solidFill>
                    <a:schemeClr val="tx2"/>
                  </a:solidFill>
                  <a:ea typeface="楷体_GB2312" pitchFamily="49" charset="-122"/>
                </a:rPr>
                <a:t>E</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grpSp>
          <p:nvGrpSpPr>
            <p:cNvPr id="15393" name="Group 113">
              <a:extLst>
                <a:ext uri="{FF2B5EF4-FFF2-40B4-BE49-F238E27FC236}">
                  <a16:creationId xmlns:a16="http://schemas.microsoft.com/office/drawing/2014/main" id="{1CB5C614-ED0F-DB94-BAE1-D5F3BB50FA60}"/>
                </a:ext>
              </a:extLst>
            </p:cNvPr>
            <p:cNvGrpSpPr>
              <a:grpSpLocks/>
            </p:cNvGrpSpPr>
            <p:nvPr/>
          </p:nvGrpSpPr>
          <p:grpSpPr bwMode="auto">
            <a:xfrm>
              <a:off x="983" y="2010"/>
              <a:ext cx="67" cy="245"/>
              <a:chOff x="3454" y="2018"/>
              <a:chExt cx="96" cy="328"/>
            </a:xfrm>
          </p:grpSpPr>
          <p:sp>
            <p:nvSpPr>
              <p:cNvPr id="15394" name="Line 114">
                <a:extLst>
                  <a:ext uri="{FF2B5EF4-FFF2-40B4-BE49-F238E27FC236}">
                    <a16:creationId xmlns:a16="http://schemas.microsoft.com/office/drawing/2014/main" id="{1A9BB614-7282-B973-DAC0-94D70B161A9B}"/>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95" name="Line 115">
                <a:extLst>
                  <a:ext uri="{FF2B5EF4-FFF2-40B4-BE49-F238E27FC236}">
                    <a16:creationId xmlns:a16="http://schemas.microsoft.com/office/drawing/2014/main" id="{55031385-7625-C01C-E45B-9A495B1AD1DB}"/>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5396" name="Line 116">
              <a:extLst>
                <a:ext uri="{FF2B5EF4-FFF2-40B4-BE49-F238E27FC236}">
                  <a16:creationId xmlns:a16="http://schemas.microsoft.com/office/drawing/2014/main" id="{08CC5400-81A9-0B81-E10D-C46B2A67716E}"/>
                </a:ext>
              </a:extLst>
            </p:cNvPr>
            <p:cNvSpPr>
              <a:spLocks noChangeShapeType="1"/>
            </p:cNvSpPr>
            <p:nvPr/>
          </p:nvSpPr>
          <p:spPr bwMode="auto">
            <a:xfrm flipV="1">
              <a:off x="645" y="2134"/>
              <a:ext cx="3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5397" name="Group 117">
              <a:extLst>
                <a:ext uri="{FF2B5EF4-FFF2-40B4-BE49-F238E27FC236}">
                  <a16:creationId xmlns:a16="http://schemas.microsoft.com/office/drawing/2014/main" id="{60EBAEEE-A058-9F6B-7FAF-3646AE024ABA}"/>
                </a:ext>
              </a:extLst>
            </p:cNvPr>
            <p:cNvGrpSpPr>
              <a:grpSpLocks/>
            </p:cNvGrpSpPr>
            <p:nvPr/>
          </p:nvGrpSpPr>
          <p:grpSpPr bwMode="auto">
            <a:xfrm flipH="1">
              <a:off x="2279" y="1585"/>
              <a:ext cx="67" cy="245"/>
              <a:chOff x="3454" y="2018"/>
              <a:chExt cx="96" cy="328"/>
            </a:xfrm>
          </p:grpSpPr>
          <p:sp>
            <p:nvSpPr>
              <p:cNvPr id="15398" name="Line 118">
                <a:extLst>
                  <a:ext uri="{FF2B5EF4-FFF2-40B4-BE49-F238E27FC236}">
                    <a16:creationId xmlns:a16="http://schemas.microsoft.com/office/drawing/2014/main" id="{18715B4E-DDA8-0CB0-4810-59BB9666AF9F}"/>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399" name="Line 119">
                <a:extLst>
                  <a:ext uri="{FF2B5EF4-FFF2-40B4-BE49-F238E27FC236}">
                    <a16:creationId xmlns:a16="http://schemas.microsoft.com/office/drawing/2014/main" id="{E4F0AAA0-5AC1-4096-1A1C-BE2FD5435306}"/>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5400" name="Line 120">
              <a:extLst>
                <a:ext uri="{FF2B5EF4-FFF2-40B4-BE49-F238E27FC236}">
                  <a16:creationId xmlns:a16="http://schemas.microsoft.com/office/drawing/2014/main" id="{06E0D0FB-04A3-CC66-B756-0F46909F90F6}"/>
                </a:ext>
              </a:extLst>
            </p:cNvPr>
            <p:cNvSpPr>
              <a:spLocks noChangeShapeType="1"/>
            </p:cNvSpPr>
            <p:nvPr/>
          </p:nvSpPr>
          <p:spPr bwMode="auto">
            <a:xfrm flipH="1">
              <a:off x="2346" y="1692"/>
              <a:ext cx="29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01" name="Line 121">
              <a:extLst>
                <a:ext uri="{FF2B5EF4-FFF2-40B4-BE49-F238E27FC236}">
                  <a16:creationId xmlns:a16="http://schemas.microsoft.com/office/drawing/2014/main" id="{4B88F5B2-9268-CA14-0D00-7EA3C4C3204E}"/>
                </a:ext>
              </a:extLst>
            </p:cNvPr>
            <p:cNvSpPr>
              <a:spLocks noChangeShapeType="1"/>
            </p:cNvSpPr>
            <p:nvPr/>
          </p:nvSpPr>
          <p:spPr bwMode="auto">
            <a:xfrm flipV="1">
              <a:off x="1974" y="1693"/>
              <a:ext cx="33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02" name="Text Box 122">
              <a:extLst>
                <a:ext uri="{FF2B5EF4-FFF2-40B4-BE49-F238E27FC236}">
                  <a16:creationId xmlns:a16="http://schemas.microsoft.com/office/drawing/2014/main" id="{5B67EB9E-080E-CD49-8522-9FE8F79195E1}"/>
                </a:ext>
              </a:extLst>
            </p:cNvPr>
            <p:cNvSpPr txBox="1">
              <a:spLocks noChangeArrowheads="1"/>
            </p:cNvSpPr>
            <p:nvPr/>
          </p:nvSpPr>
          <p:spPr bwMode="auto">
            <a:xfrm>
              <a:off x="1611" y="121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15403" name="Text Box 123">
              <a:extLst>
                <a:ext uri="{FF2B5EF4-FFF2-40B4-BE49-F238E27FC236}">
                  <a16:creationId xmlns:a16="http://schemas.microsoft.com/office/drawing/2014/main" id="{AE3DEB34-3EC3-A0D0-EE74-B51511646077}"/>
                </a:ext>
              </a:extLst>
            </p:cNvPr>
            <p:cNvSpPr txBox="1">
              <a:spLocks noChangeArrowheads="1"/>
            </p:cNvSpPr>
            <p:nvPr/>
          </p:nvSpPr>
          <p:spPr bwMode="auto">
            <a:xfrm>
              <a:off x="887" y="1710"/>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15404" name="Text Box 124">
              <a:extLst>
                <a:ext uri="{FF2B5EF4-FFF2-40B4-BE49-F238E27FC236}">
                  <a16:creationId xmlns:a16="http://schemas.microsoft.com/office/drawing/2014/main" id="{192DF63D-3723-A693-8FC1-5B24C7D0190F}"/>
                </a:ext>
              </a:extLst>
            </p:cNvPr>
            <p:cNvSpPr txBox="1">
              <a:spLocks noChangeArrowheads="1"/>
            </p:cNvSpPr>
            <p:nvPr/>
          </p:nvSpPr>
          <p:spPr bwMode="auto">
            <a:xfrm>
              <a:off x="2195" y="1327"/>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15405" name="Text Box 125">
              <a:extLst>
                <a:ext uri="{FF2B5EF4-FFF2-40B4-BE49-F238E27FC236}">
                  <a16:creationId xmlns:a16="http://schemas.microsoft.com/office/drawing/2014/main" id="{C71F9493-657A-284B-69D1-0FFE4367E1E3}"/>
                </a:ext>
              </a:extLst>
            </p:cNvPr>
            <p:cNvSpPr txBox="1">
              <a:spLocks noChangeArrowheads="1"/>
            </p:cNvSpPr>
            <p:nvPr/>
          </p:nvSpPr>
          <p:spPr bwMode="auto">
            <a:xfrm>
              <a:off x="1867" y="1997"/>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15406" name="Text Box 126">
              <a:extLst>
                <a:ext uri="{FF2B5EF4-FFF2-40B4-BE49-F238E27FC236}">
                  <a16:creationId xmlns:a16="http://schemas.microsoft.com/office/drawing/2014/main" id="{7C0F9670-88C7-3A0F-C19E-5B579BD80125}"/>
                </a:ext>
              </a:extLst>
            </p:cNvPr>
            <p:cNvSpPr txBox="1">
              <a:spLocks noChangeArrowheads="1"/>
            </p:cNvSpPr>
            <p:nvPr/>
          </p:nvSpPr>
          <p:spPr bwMode="auto">
            <a:xfrm>
              <a:off x="1038" y="1897"/>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5407" name="Text Box 127">
              <a:extLst>
                <a:ext uri="{FF2B5EF4-FFF2-40B4-BE49-F238E27FC236}">
                  <a16:creationId xmlns:a16="http://schemas.microsoft.com/office/drawing/2014/main" id="{A79860E7-2C1C-B942-B000-644B0CC29A80}"/>
                </a:ext>
              </a:extLst>
            </p:cNvPr>
            <p:cNvSpPr txBox="1">
              <a:spLocks noChangeArrowheads="1"/>
            </p:cNvSpPr>
            <p:nvPr/>
          </p:nvSpPr>
          <p:spPr bwMode="auto">
            <a:xfrm>
              <a:off x="2094" y="1455"/>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5408" name="Line 128">
              <a:extLst>
                <a:ext uri="{FF2B5EF4-FFF2-40B4-BE49-F238E27FC236}">
                  <a16:creationId xmlns:a16="http://schemas.microsoft.com/office/drawing/2014/main" id="{F3130C34-F57D-B80E-DC26-017C9E33FDC7}"/>
                </a:ext>
              </a:extLst>
            </p:cNvPr>
            <p:cNvSpPr>
              <a:spLocks noChangeShapeType="1"/>
            </p:cNvSpPr>
            <p:nvPr/>
          </p:nvSpPr>
          <p:spPr bwMode="auto">
            <a:xfrm>
              <a:off x="645" y="2552"/>
              <a:ext cx="0" cy="5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09" name="Rectangle 129">
              <a:extLst>
                <a:ext uri="{FF2B5EF4-FFF2-40B4-BE49-F238E27FC236}">
                  <a16:creationId xmlns:a16="http://schemas.microsoft.com/office/drawing/2014/main" id="{DBC57A28-8DE6-145D-F455-AB2A911AEC93}"/>
                </a:ext>
              </a:extLst>
            </p:cNvPr>
            <p:cNvSpPr>
              <a:spLocks noChangeArrowheads="1"/>
            </p:cNvSpPr>
            <p:nvPr/>
          </p:nvSpPr>
          <p:spPr bwMode="auto">
            <a:xfrm>
              <a:off x="594" y="2259"/>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5410" name="Oval 130">
              <a:extLst>
                <a:ext uri="{FF2B5EF4-FFF2-40B4-BE49-F238E27FC236}">
                  <a16:creationId xmlns:a16="http://schemas.microsoft.com/office/drawing/2014/main" id="{946501F9-C3B8-5FC9-EE69-0096E5534233}"/>
                </a:ext>
              </a:extLst>
            </p:cNvPr>
            <p:cNvSpPr>
              <a:spLocks noChangeArrowheads="1"/>
            </p:cNvSpPr>
            <p:nvPr/>
          </p:nvSpPr>
          <p:spPr bwMode="auto">
            <a:xfrm>
              <a:off x="549" y="2780"/>
              <a:ext cx="200" cy="227"/>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sp>
          <p:nvSpPr>
            <p:cNvPr id="15411" name="Text Box 131">
              <a:extLst>
                <a:ext uri="{FF2B5EF4-FFF2-40B4-BE49-F238E27FC236}">
                  <a16:creationId xmlns:a16="http://schemas.microsoft.com/office/drawing/2014/main" id="{C6F30548-1B3B-C25E-8E27-BFE6C78EF0BA}"/>
                </a:ext>
              </a:extLst>
            </p:cNvPr>
            <p:cNvSpPr txBox="1">
              <a:spLocks noChangeArrowheads="1"/>
            </p:cNvSpPr>
            <p:nvPr/>
          </p:nvSpPr>
          <p:spPr bwMode="auto">
            <a:xfrm>
              <a:off x="478" y="2548"/>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5412" name="Text Box 132">
              <a:extLst>
                <a:ext uri="{FF2B5EF4-FFF2-40B4-BE49-F238E27FC236}">
                  <a16:creationId xmlns:a16="http://schemas.microsoft.com/office/drawing/2014/main" id="{AD072968-CCCF-BF10-FDD5-590380263D11}"/>
                </a:ext>
              </a:extLst>
            </p:cNvPr>
            <p:cNvSpPr txBox="1">
              <a:spLocks noChangeArrowheads="1"/>
            </p:cNvSpPr>
            <p:nvPr/>
          </p:nvSpPr>
          <p:spPr bwMode="auto">
            <a:xfrm>
              <a:off x="478" y="2894"/>
              <a:ext cx="1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5413" name="Line 133">
              <a:extLst>
                <a:ext uri="{FF2B5EF4-FFF2-40B4-BE49-F238E27FC236}">
                  <a16:creationId xmlns:a16="http://schemas.microsoft.com/office/drawing/2014/main" id="{8C5DB49D-304A-C746-6C33-122AB3F110E4}"/>
                </a:ext>
              </a:extLst>
            </p:cNvPr>
            <p:cNvSpPr>
              <a:spLocks noChangeShapeType="1"/>
            </p:cNvSpPr>
            <p:nvPr/>
          </p:nvSpPr>
          <p:spPr bwMode="auto">
            <a:xfrm>
              <a:off x="2633" y="2592"/>
              <a:ext cx="0" cy="51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14" name="Rectangle 134">
              <a:extLst>
                <a:ext uri="{FF2B5EF4-FFF2-40B4-BE49-F238E27FC236}">
                  <a16:creationId xmlns:a16="http://schemas.microsoft.com/office/drawing/2014/main" id="{FF0EF118-623F-8791-F9D8-2D4F6E9659DD}"/>
                </a:ext>
              </a:extLst>
            </p:cNvPr>
            <p:cNvSpPr>
              <a:spLocks noChangeArrowheads="1"/>
            </p:cNvSpPr>
            <p:nvPr/>
          </p:nvSpPr>
          <p:spPr bwMode="auto">
            <a:xfrm>
              <a:off x="2584" y="2295"/>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5415" name="Text Box 135">
              <a:extLst>
                <a:ext uri="{FF2B5EF4-FFF2-40B4-BE49-F238E27FC236}">
                  <a16:creationId xmlns:a16="http://schemas.microsoft.com/office/drawing/2014/main" id="{67A84950-9CAD-E645-1934-0FC45E1FED0F}"/>
                </a:ext>
              </a:extLst>
            </p:cNvPr>
            <p:cNvSpPr txBox="1">
              <a:spLocks noChangeArrowheads="1"/>
            </p:cNvSpPr>
            <p:nvPr/>
          </p:nvSpPr>
          <p:spPr bwMode="auto">
            <a:xfrm>
              <a:off x="2308" y="2248"/>
              <a:ext cx="3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L</a:t>
              </a:r>
              <a:endParaRPr lang="en-US" altLang="zh-CN" sz="2400" b="1" i="0">
                <a:solidFill>
                  <a:schemeClr val="tx2"/>
                </a:solidFill>
                <a:ea typeface="楷体_GB2312" pitchFamily="49" charset="-122"/>
              </a:endParaRPr>
            </a:p>
          </p:txBody>
        </p:sp>
        <p:sp>
          <p:nvSpPr>
            <p:cNvPr id="15416" name="Rectangle 136">
              <a:extLst>
                <a:ext uri="{FF2B5EF4-FFF2-40B4-BE49-F238E27FC236}">
                  <a16:creationId xmlns:a16="http://schemas.microsoft.com/office/drawing/2014/main" id="{42730F4D-98EA-2B11-388E-E7858A7F4F8B}"/>
                </a:ext>
              </a:extLst>
            </p:cNvPr>
            <p:cNvSpPr>
              <a:spLocks noChangeArrowheads="1"/>
            </p:cNvSpPr>
            <p:nvPr/>
          </p:nvSpPr>
          <p:spPr bwMode="auto">
            <a:xfrm>
              <a:off x="3184" y="1575"/>
              <a:ext cx="1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5417" name="Rectangle 137">
              <a:extLst>
                <a:ext uri="{FF2B5EF4-FFF2-40B4-BE49-F238E27FC236}">
                  <a16:creationId xmlns:a16="http://schemas.microsoft.com/office/drawing/2014/main" id="{AE0AB76D-41E6-BA2D-BEFE-B623BDF1E33E}"/>
                </a:ext>
              </a:extLst>
            </p:cNvPr>
            <p:cNvSpPr>
              <a:spLocks noChangeArrowheads="1"/>
            </p:cNvSpPr>
            <p:nvPr/>
          </p:nvSpPr>
          <p:spPr bwMode="auto">
            <a:xfrm flipH="1">
              <a:off x="1093" y="2557"/>
              <a:ext cx="3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5418" name="Rectangle 138">
              <a:extLst>
                <a:ext uri="{FF2B5EF4-FFF2-40B4-BE49-F238E27FC236}">
                  <a16:creationId xmlns:a16="http://schemas.microsoft.com/office/drawing/2014/main" id="{48EE1E5F-DDA8-48A8-EDA8-E301FF988B52}"/>
                </a:ext>
              </a:extLst>
            </p:cNvPr>
            <p:cNvSpPr>
              <a:spLocks noChangeArrowheads="1"/>
            </p:cNvSpPr>
            <p:nvPr/>
          </p:nvSpPr>
          <p:spPr bwMode="auto">
            <a:xfrm>
              <a:off x="1145" y="2789"/>
              <a:ext cx="17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5419" name="Rectangle 139">
              <a:extLst>
                <a:ext uri="{FF2B5EF4-FFF2-40B4-BE49-F238E27FC236}">
                  <a16:creationId xmlns:a16="http://schemas.microsoft.com/office/drawing/2014/main" id="{C3C53F75-A556-FD40-8B87-6BCAC5091DBE}"/>
                </a:ext>
              </a:extLst>
            </p:cNvPr>
            <p:cNvSpPr>
              <a:spLocks noChangeArrowheads="1"/>
            </p:cNvSpPr>
            <p:nvPr/>
          </p:nvSpPr>
          <p:spPr bwMode="auto">
            <a:xfrm>
              <a:off x="3167" y="2030"/>
              <a:ext cx="23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5420" name="Line 140">
              <a:extLst>
                <a:ext uri="{FF2B5EF4-FFF2-40B4-BE49-F238E27FC236}">
                  <a16:creationId xmlns:a16="http://schemas.microsoft.com/office/drawing/2014/main" id="{9894A6FD-6D3F-ECF2-A027-160FB45960B5}"/>
                </a:ext>
              </a:extLst>
            </p:cNvPr>
            <p:cNvSpPr>
              <a:spLocks noChangeShapeType="1"/>
            </p:cNvSpPr>
            <p:nvPr/>
          </p:nvSpPr>
          <p:spPr bwMode="auto">
            <a:xfrm flipV="1">
              <a:off x="1043" y="2138"/>
              <a:ext cx="79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21" name="Rectangle 141">
              <a:extLst>
                <a:ext uri="{FF2B5EF4-FFF2-40B4-BE49-F238E27FC236}">
                  <a16:creationId xmlns:a16="http://schemas.microsoft.com/office/drawing/2014/main" id="{0722945D-FB43-F44E-D254-77B3F2F66623}"/>
                </a:ext>
              </a:extLst>
            </p:cNvPr>
            <p:cNvSpPr>
              <a:spLocks noChangeArrowheads="1"/>
            </p:cNvSpPr>
            <p:nvPr/>
          </p:nvSpPr>
          <p:spPr bwMode="auto">
            <a:xfrm>
              <a:off x="672" y="2437"/>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i</a:t>
              </a:r>
            </a:p>
          </p:txBody>
        </p:sp>
        <p:sp>
          <p:nvSpPr>
            <p:cNvPr id="15422" name="Rectangle 142">
              <a:extLst>
                <a:ext uri="{FF2B5EF4-FFF2-40B4-BE49-F238E27FC236}">
                  <a16:creationId xmlns:a16="http://schemas.microsoft.com/office/drawing/2014/main" id="{91DAAFBB-11E4-E062-8485-B229D9A428F1}"/>
                </a:ext>
              </a:extLst>
            </p:cNvPr>
            <p:cNvSpPr>
              <a:spLocks noChangeArrowheads="1"/>
            </p:cNvSpPr>
            <p:nvPr/>
          </p:nvSpPr>
          <p:spPr bwMode="auto">
            <a:xfrm>
              <a:off x="784" y="212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5423" name="Rectangle 143">
              <a:extLst>
                <a:ext uri="{FF2B5EF4-FFF2-40B4-BE49-F238E27FC236}">
                  <a16:creationId xmlns:a16="http://schemas.microsoft.com/office/drawing/2014/main" id="{FA78B3A3-0A17-325A-CB56-1BAE84FBC15F}"/>
                </a:ext>
              </a:extLst>
            </p:cNvPr>
            <p:cNvSpPr>
              <a:spLocks noChangeArrowheads="1"/>
            </p:cNvSpPr>
            <p:nvPr/>
          </p:nvSpPr>
          <p:spPr bwMode="auto">
            <a:xfrm>
              <a:off x="788" y="2829"/>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5424" name="Rectangle 144">
              <a:extLst>
                <a:ext uri="{FF2B5EF4-FFF2-40B4-BE49-F238E27FC236}">
                  <a16:creationId xmlns:a16="http://schemas.microsoft.com/office/drawing/2014/main" id="{18FA682A-330D-C6B3-1AF4-BB9B84CF888A}"/>
                </a:ext>
              </a:extLst>
            </p:cNvPr>
            <p:cNvSpPr>
              <a:spLocks noChangeArrowheads="1"/>
            </p:cNvSpPr>
            <p:nvPr/>
          </p:nvSpPr>
          <p:spPr bwMode="auto">
            <a:xfrm>
              <a:off x="2665" y="2291"/>
              <a:ext cx="2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o</a:t>
              </a:r>
            </a:p>
          </p:txBody>
        </p:sp>
        <p:sp>
          <p:nvSpPr>
            <p:cNvPr id="15425" name="Rectangle 145">
              <a:extLst>
                <a:ext uri="{FF2B5EF4-FFF2-40B4-BE49-F238E27FC236}">
                  <a16:creationId xmlns:a16="http://schemas.microsoft.com/office/drawing/2014/main" id="{A19D1D19-DDCB-C7B4-E05B-B4A66E00F62C}"/>
                </a:ext>
              </a:extLst>
            </p:cNvPr>
            <p:cNvSpPr>
              <a:spLocks noChangeArrowheads="1"/>
            </p:cNvSpPr>
            <p:nvPr/>
          </p:nvSpPr>
          <p:spPr bwMode="auto">
            <a:xfrm>
              <a:off x="2680" y="206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269458" name="Rectangle 146">
              <a:extLst>
                <a:ext uri="{FF2B5EF4-FFF2-40B4-BE49-F238E27FC236}">
                  <a16:creationId xmlns:a16="http://schemas.microsoft.com/office/drawing/2014/main" id="{94BCD449-1782-5FE4-D31B-B0615642C99F}"/>
                </a:ext>
              </a:extLst>
            </p:cNvPr>
            <p:cNvSpPr>
              <a:spLocks noChangeArrowheads="1"/>
            </p:cNvSpPr>
            <p:nvPr/>
          </p:nvSpPr>
          <p:spPr bwMode="auto">
            <a:xfrm>
              <a:off x="2690" y="2571"/>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5427" name="Line 147">
              <a:extLst>
                <a:ext uri="{FF2B5EF4-FFF2-40B4-BE49-F238E27FC236}">
                  <a16:creationId xmlns:a16="http://schemas.microsoft.com/office/drawing/2014/main" id="{67D6763A-5F96-86BC-D038-E55B1221D65F}"/>
                </a:ext>
              </a:extLst>
            </p:cNvPr>
            <p:cNvSpPr>
              <a:spLocks noChangeShapeType="1"/>
            </p:cNvSpPr>
            <p:nvPr/>
          </p:nvSpPr>
          <p:spPr bwMode="auto">
            <a:xfrm flipH="1">
              <a:off x="2633" y="1700"/>
              <a:ext cx="1" cy="57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5428" name="Group 148">
              <a:extLst>
                <a:ext uri="{FF2B5EF4-FFF2-40B4-BE49-F238E27FC236}">
                  <a16:creationId xmlns:a16="http://schemas.microsoft.com/office/drawing/2014/main" id="{E64B3EEC-492B-1426-3C6E-C8213ECE7203}"/>
                </a:ext>
              </a:extLst>
            </p:cNvPr>
            <p:cNvGrpSpPr>
              <a:grpSpLocks/>
            </p:cNvGrpSpPr>
            <p:nvPr/>
          </p:nvGrpSpPr>
          <p:grpSpPr bwMode="auto">
            <a:xfrm>
              <a:off x="3048" y="1842"/>
              <a:ext cx="280" cy="85"/>
              <a:chOff x="1854" y="3200"/>
              <a:chExt cx="474" cy="160"/>
            </a:xfrm>
          </p:grpSpPr>
          <p:sp>
            <p:nvSpPr>
              <p:cNvPr id="15429" name="Line 149">
                <a:extLst>
                  <a:ext uri="{FF2B5EF4-FFF2-40B4-BE49-F238E27FC236}">
                    <a16:creationId xmlns:a16="http://schemas.microsoft.com/office/drawing/2014/main" id="{9E12E653-41C9-583A-AFDF-FB3F3FF96969}"/>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5430" name="Line 150">
                <a:extLst>
                  <a:ext uri="{FF2B5EF4-FFF2-40B4-BE49-F238E27FC236}">
                    <a16:creationId xmlns:a16="http://schemas.microsoft.com/office/drawing/2014/main" id="{07F43581-1D50-C04D-5C0C-B3F7929B177A}"/>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grpSp>
          <p:nvGrpSpPr>
            <p:cNvPr id="15431" name="Group 151">
              <a:extLst>
                <a:ext uri="{FF2B5EF4-FFF2-40B4-BE49-F238E27FC236}">
                  <a16:creationId xmlns:a16="http://schemas.microsoft.com/office/drawing/2014/main" id="{25DFD03B-216E-B08C-DE75-3F2B9927B0E6}"/>
                </a:ext>
              </a:extLst>
            </p:cNvPr>
            <p:cNvGrpSpPr>
              <a:grpSpLocks/>
            </p:cNvGrpSpPr>
            <p:nvPr/>
          </p:nvGrpSpPr>
          <p:grpSpPr bwMode="auto">
            <a:xfrm>
              <a:off x="3039" y="2011"/>
              <a:ext cx="280" cy="85"/>
              <a:chOff x="1854" y="3200"/>
              <a:chExt cx="474" cy="160"/>
            </a:xfrm>
          </p:grpSpPr>
          <p:sp>
            <p:nvSpPr>
              <p:cNvPr id="15432" name="Line 152">
                <a:extLst>
                  <a:ext uri="{FF2B5EF4-FFF2-40B4-BE49-F238E27FC236}">
                    <a16:creationId xmlns:a16="http://schemas.microsoft.com/office/drawing/2014/main" id="{22B12B30-EBEA-B129-982D-20DB25E0C2B4}"/>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5433" name="Line 153">
                <a:extLst>
                  <a:ext uri="{FF2B5EF4-FFF2-40B4-BE49-F238E27FC236}">
                    <a16:creationId xmlns:a16="http://schemas.microsoft.com/office/drawing/2014/main" id="{EE685F6B-9740-3654-D74A-E4DA03DB8F79}"/>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5434" name="Text Box 154">
              <a:extLst>
                <a:ext uri="{FF2B5EF4-FFF2-40B4-BE49-F238E27FC236}">
                  <a16:creationId xmlns:a16="http://schemas.microsoft.com/office/drawing/2014/main" id="{D8DF73C6-621E-41E7-738F-A9023CF7B5BC}"/>
                </a:ext>
              </a:extLst>
            </p:cNvPr>
            <p:cNvSpPr txBox="1">
              <a:spLocks noChangeArrowheads="1"/>
            </p:cNvSpPr>
            <p:nvPr/>
          </p:nvSpPr>
          <p:spPr bwMode="auto">
            <a:xfrm>
              <a:off x="1609" y="2066"/>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15435" name="Text Box 155">
              <a:extLst>
                <a:ext uri="{FF2B5EF4-FFF2-40B4-BE49-F238E27FC236}">
                  <a16:creationId xmlns:a16="http://schemas.microsoft.com/office/drawing/2014/main" id="{4BB77D5B-DB42-2F6E-1BA1-32FA6C55059D}"/>
                </a:ext>
              </a:extLst>
            </p:cNvPr>
            <p:cNvSpPr txBox="1">
              <a:spLocks noChangeArrowheads="1"/>
            </p:cNvSpPr>
            <p:nvPr/>
          </p:nvSpPr>
          <p:spPr bwMode="auto">
            <a:xfrm>
              <a:off x="2052" y="1717"/>
              <a:ext cx="3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269468" name="Rectangle 156">
              <a:extLst>
                <a:ext uri="{FF2B5EF4-FFF2-40B4-BE49-F238E27FC236}">
                  <a16:creationId xmlns:a16="http://schemas.microsoft.com/office/drawing/2014/main" id="{BAED6923-BAC1-056D-AA54-4F42FACB2AC3}"/>
                </a:ext>
              </a:extLst>
            </p:cNvPr>
            <p:cNvSpPr>
              <a:spLocks noChangeArrowheads="1"/>
            </p:cNvSpPr>
            <p:nvPr/>
          </p:nvSpPr>
          <p:spPr bwMode="auto">
            <a:xfrm>
              <a:off x="1761" y="2371"/>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5437" name="Rectangle 157">
              <a:extLst>
                <a:ext uri="{FF2B5EF4-FFF2-40B4-BE49-F238E27FC236}">
                  <a16:creationId xmlns:a16="http://schemas.microsoft.com/office/drawing/2014/main" id="{11B663AC-1C70-2765-7ECA-AC23B9A0AF39}"/>
                </a:ext>
              </a:extLst>
            </p:cNvPr>
            <p:cNvSpPr>
              <a:spLocks noChangeArrowheads="1"/>
            </p:cNvSpPr>
            <p:nvPr/>
          </p:nvSpPr>
          <p:spPr bwMode="auto">
            <a:xfrm>
              <a:off x="1530" y="2208"/>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15438" name="Rectangle 158">
              <a:extLst>
                <a:ext uri="{FF2B5EF4-FFF2-40B4-BE49-F238E27FC236}">
                  <a16:creationId xmlns:a16="http://schemas.microsoft.com/office/drawing/2014/main" id="{C3159F37-EB56-82C6-679F-08F3E4CDF13E}"/>
                </a:ext>
              </a:extLst>
            </p:cNvPr>
            <p:cNvSpPr>
              <a:spLocks noChangeArrowheads="1"/>
            </p:cNvSpPr>
            <p:nvPr/>
          </p:nvSpPr>
          <p:spPr bwMode="auto">
            <a:xfrm>
              <a:off x="1972" y="199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269471" name="Rectangle 159">
              <a:extLst>
                <a:ext uri="{FF2B5EF4-FFF2-40B4-BE49-F238E27FC236}">
                  <a16:creationId xmlns:a16="http://schemas.microsoft.com/office/drawing/2014/main" id="{1CA74BF7-7D3D-72B3-5F87-FA27E114AC1D}"/>
                </a:ext>
              </a:extLst>
            </p:cNvPr>
            <p:cNvSpPr>
              <a:spLocks noChangeArrowheads="1"/>
            </p:cNvSpPr>
            <p:nvPr/>
          </p:nvSpPr>
          <p:spPr bwMode="auto">
            <a:xfrm>
              <a:off x="2047" y="2278"/>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5440" name="Line 160">
              <a:extLst>
                <a:ext uri="{FF2B5EF4-FFF2-40B4-BE49-F238E27FC236}">
                  <a16:creationId xmlns:a16="http://schemas.microsoft.com/office/drawing/2014/main" id="{3EEA682E-1090-9EAF-9722-B4653DCE2137}"/>
                </a:ext>
              </a:extLst>
            </p:cNvPr>
            <p:cNvSpPr>
              <a:spLocks noChangeShapeType="1"/>
            </p:cNvSpPr>
            <p:nvPr/>
          </p:nvSpPr>
          <p:spPr bwMode="auto">
            <a:xfrm>
              <a:off x="1906" y="1684"/>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441" name="Rectangle 161">
              <a:extLst>
                <a:ext uri="{FF2B5EF4-FFF2-40B4-BE49-F238E27FC236}">
                  <a16:creationId xmlns:a16="http://schemas.microsoft.com/office/drawing/2014/main" id="{66A41F32-D2F5-38C7-4C6A-CB625889840D}"/>
                </a:ext>
              </a:extLst>
            </p:cNvPr>
            <p:cNvSpPr>
              <a:spLocks noChangeArrowheads="1"/>
            </p:cNvSpPr>
            <p:nvPr/>
          </p:nvSpPr>
          <p:spPr bwMode="auto">
            <a:xfrm>
              <a:off x="1554" y="1646"/>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15442" name="Line 162">
              <a:extLst>
                <a:ext uri="{FF2B5EF4-FFF2-40B4-BE49-F238E27FC236}">
                  <a16:creationId xmlns:a16="http://schemas.microsoft.com/office/drawing/2014/main" id="{DEF81541-CECC-9C5F-688D-54D94D5D8636}"/>
                </a:ext>
              </a:extLst>
            </p:cNvPr>
            <p:cNvSpPr>
              <a:spLocks noChangeShapeType="1"/>
            </p:cNvSpPr>
            <p:nvPr/>
          </p:nvSpPr>
          <p:spPr bwMode="auto">
            <a:xfrm>
              <a:off x="1401" y="2079"/>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443" name="Rectangle 163">
              <a:extLst>
                <a:ext uri="{FF2B5EF4-FFF2-40B4-BE49-F238E27FC236}">
                  <a16:creationId xmlns:a16="http://schemas.microsoft.com/office/drawing/2014/main" id="{36B39022-493F-979A-0D56-C661E4FE49C2}"/>
                </a:ext>
              </a:extLst>
            </p:cNvPr>
            <p:cNvSpPr>
              <a:spLocks noChangeArrowheads="1"/>
            </p:cNvSpPr>
            <p:nvPr/>
          </p:nvSpPr>
          <p:spPr bwMode="auto">
            <a:xfrm>
              <a:off x="1295" y="178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15444" name="Line 164">
              <a:extLst>
                <a:ext uri="{FF2B5EF4-FFF2-40B4-BE49-F238E27FC236}">
                  <a16:creationId xmlns:a16="http://schemas.microsoft.com/office/drawing/2014/main" id="{5D1F8A34-7C61-EA92-8907-5F06802E6FB1}"/>
                </a:ext>
              </a:extLst>
            </p:cNvPr>
            <p:cNvSpPr>
              <a:spLocks noChangeShapeType="1"/>
            </p:cNvSpPr>
            <p:nvPr/>
          </p:nvSpPr>
          <p:spPr bwMode="auto">
            <a:xfrm>
              <a:off x="2008" y="2633"/>
              <a:ext cx="0"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5445" name="Rectangle 165">
              <a:extLst>
                <a:ext uri="{FF2B5EF4-FFF2-40B4-BE49-F238E27FC236}">
                  <a16:creationId xmlns:a16="http://schemas.microsoft.com/office/drawing/2014/main" id="{F1667071-65C7-6DAE-30A8-8231D53090FD}"/>
                </a:ext>
              </a:extLst>
            </p:cNvPr>
            <p:cNvSpPr>
              <a:spLocks noChangeArrowheads="1"/>
            </p:cNvSpPr>
            <p:nvPr/>
          </p:nvSpPr>
          <p:spPr bwMode="auto">
            <a:xfrm>
              <a:off x="1898" y="2587"/>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E</a:t>
              </a:r>
            </a:p>
          </p:txBody>
        </p:sp>
        <p:sp>
          <p:nvSpPr>
            <p:cNvPr id="15446" name="Line 166">
              <a:extLst>
                <a:ext uri="{FF2B5EF4-FFF2-40B4-BE49-F238E27FC236}">
                  <a16:creationId xmlns:a16="http://schemas.microsoft.com/office/drawing/2014/main" id="{1B7DB6EF-4158-88FD-F993-61C3B851B5F2}"/>
                </a:ext>
              </a:extLst>
            </p:cNvPr>
            <p:cNvSpPr>
              <a:spLocks noChangeShapeType="1"/>
            </p:cNvSpPr>
            <p:nvPr/>
          </p:nvSpPr>
          <p:spPr bwMode="auto">
            <a:xfrm>
              <a:off x="1968" y="3072"/>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47" name="Line 167">
              <a:extLst>
                <a:ext uri="{FF2B5EF4-FFF2-40B4-BE49-F238E27FC236}">
                  <a16:creationId xmlns:a16="http://schemas.microsoft.com/office/drawing/2014/main" id="{AC4EDD2A-A903-0EEC-1087-AF6C1BB292D2}"/>
                </a:ext>
              </a:extLst>
            </p:cNvPr>
            <p:cNvSpPr>
              <a:spLocks noChangeShapeType="1"/>
            </p:cNvSpPr>
            <p:nvPr/>
          </p:nvSpPr>
          <p:spPr bwMode="auto">
            <a:xfrm>
              <a:off x="1872" y="3264"/>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48" name="Oval 168">
              <a:extLst>
                <a:ext uri="{FF2B5EF4-FFF2-40B4-BE49-F238E27FC236}">
                  <a16:creationId xmlns:a16="http://schemas.microsoft.com/office/drawing/2014/main" id="{A1ABF6FD-51BE-4EC2-FA42-E6837A73B80E}"/>
                </a:ext>
              </a:extLst>
            </p:cNvPr>
            <p:cNvSpPr>
              <a:spLocks noChangeArrowheads="1"/>
            </p:cNvSpPr>
            <p:nvPr/>
          </p:nvSpPr>
          <p:spPr bwMode="auto">
            <a:xfrm>
              <a:off x="1945" y="3072"/>
              <a:ext cx="48" cy="48"/>
            </a:xfrm>
            <a:prstGeom prst="ellipse">
              <a:avLst/>
            </a:prstGeom>
            <a:solidFill>
              <a:schemeClr val="tx1"/>
            </a:solidFill>
            <a:ln w="38100">
              <a:solidFill>
                <a:schemeClr val="tx1"/>
              </a:solidFill>
              <a:round/>
              <a:headEnd/>
              <a:tailEnd/>
            </a:ln>
          </p:spPr>
          <p:txBody>
            <a:bodyPr wrap="none" anchor="ctr"/>
            <a:lstStyle/>
            <a:p>
              <a:pPr>
                <a:spcBef>
                  <a:spcPct val="50000"/>
                </a:spcBef>
              </a:pPr>
              <a:endParaRPr lang="zh-CN" altLang="en-US"/>
            </a:p>
          </p:txBody>
        </p:sp>
        <p:sp>
          <p:nvSpPr>
            <p:cNvPr id="15449" name="Line 169">
              <a:extLst>
                <a:ext uri="{FF2B5EF4-FFF2-40B4-BE49-F238E27FC236}">
                  <a16:creationId xmlns:a16="http://schemas.microsoft.com/office/drawing/2014/main" id="{1DA3F6FC-4CB8-74E0-CEA3-AA49CF17AF68}"/>
                </a:ext>
              </a:extLst>
            </p:cNvPr>
            <p:cNvSpPr>
              <a:spLocks noChangeShapeType="1"/>
            </p:cNvSpPr>
            <p:nvPr/>
          </p:nvSpPr>
          <p:spPr bwMode="auto">
            <a:xfrm>
              <a:off x="3189" y="2112"/>
              <a:ext cx="0" cy="100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5450" name="Line 170">
              <a:extLst>
                <a:ext uri="{FF2B5EF4-FFF2-40B4-BE49-F238E27FC236}">
                  <a16:creationId xmlns:a16="http://schemas.microsoft.com/office/drawing/2014/main" id="{1AE2BAC0-EFB2-30FC-E9D5-781BAB5F0A02}"/>
                </a:ext>
              </a:extLst>
            </p:cNvPr>
            <p:cNvSpPr>
              <a:spLocks noChangeShapeType="1"/>
            </p:cNvSpPr>
            <p:nvPr/>
          </p:nvSpPr>
          <p:spPr bwMode="auto">
            <a:xfrm>
              <a:off x="646" y="2135"/>
              <a:ext cx="0"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9316"/>
                                        </p:tgtEl>
                                        <p:attrNameLst>
                                          <p:attrName>style.visibility</p:attrName>
                                        </p:attrNameLst>
                                      </p:cBhvr>
                                      <p:to>
                                        <p:strVal val="visible"/>
                                      </p:to>
                                    </p:set>
                                    <p:animEffect transition="in" filter="wipe(left)">
                                      <p:cBhvr>
                                        <p:cTn id="7" dur="500"/>
                                        <p:tgtEl>
                                          <p:spTgt spid="269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9316" grpId="0"/>
    </p:bldLst>
  </p:timing>
</p:sld>
</file>

<file path=ppt/slides/slide80.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23586" name="Object 2">
            <a:extLst>
              <a:ext uri="{FF2B5EF4-FFF2-40B4-BE49-F238E27FC236}">
                <a16:creationId xmlns:a16="http://schemas.microsoft.com/office/drawing/2014/main" id="{E0632DEC-5451-4144-02B6-95C4A443283A}"/>
              </a:ext>
            </a:extLst>
          </p:cNvPr>
          <p:cNvGraphicFramePr>
            <a:graphicFrameLocks/>
          </p:cNvGraphicFramePr>
          <p:nvPr/>
        </p:nvGraphicFramePr>
        <p:xfrm>
          <a:off x="2149475" y="4230688"/>
          <a:ext cx="3184525" cy="1042987"/>
        </p:xfrm>
        <a:graphic>
          <a:graphicData uri="http://schemas.openxmlformats.org/presentationml/2006/ole">
            <mc:AlternateContent xmlns:mc="http://schemas.openxmlformats.org/markup-compatibility/2006">
              <mc:Choice xmlns:v="urn:schemas-microsoft-com:vml" Requires="v">
                <p:oleObj r:id="rId3" imgW="1307532" imgH="431613" progId="Equation.3">
                  <p:embed/>
                </p:oleObj>
              </mc:Choice>
              <mc:Fallback>
                <p:oleObj r:id="rId3" imgW="1307532" imgH="431613" progId="Equation.3">
                  <p:embed/>
                  <p:pic>
                    <p:nvPicPr>
                      <p:cNvPr id="0" name="Objec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49475" y="4230688"/>
                        <a:ext cx="3184525" cy="1042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23587" name="Object 3">
            <a:extLst>
              <a:ext uri="{FF2B5EF4-FFF2-40B4-BE49-F238E27FC236}">
                <a16:creationId xmlns:a16="http://schemas.microsoft.com/office/drawing/2014/main" id="{FF5DBB56-0A9A-9F64-453D-1E55D07D629E}"/>
              </a:ext>
            </a:extLst>
          </p:cNvPr>
          <p:cNvGraphicFramePr>
            <a:graphicFrameLocks/>
          </p:cNvGraphicFramePr>
          <p:nvPr/>
        </p:nvGraphicFramePr>
        <p:xfrm>
          <a:off x="2097088" y="5538788"/>
          <a:ext cx="2322512" cy="546100"/>
        </p:xfrm>
        <a:graphic>
          <a:graphicData uri="http://schemas.openxmlformats.org/presentationml/2006/ole">
            <mc:AlternateContent xmlns:mc="http://schemas.openxmlformats.org/markup-compatibility/2006">
              <mc:Choice xmlns:v="urn:schemas-microsoft-com:vml" Requires="v">
                <p:oleObj r:id="rId5" imgW="913211" imgH="215619" progId="Equation.3">
                  <p:embed/>
                </p:oleObj>
              </mc:Choice>
              <mc:Fallback>
                <p:oleObj r:id="rId5" imgW="913211" imgH="215619" progId="Equation.3">
                  <p:embed/>
                  <p:pic>
                    <p:nvPicPr>
                      <p:cNvPr id="0" name="Object 3"/>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97088" y="5538788"/>
                        <a:ext cx="2322512" cy="54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23588" name="Text Box 4">
            <a:extLst>
              <a:ext uri="{FF2B5EF4-FFF2-40B4-BE49-F238E27FC236}">
                <a16:creationId xmlns:a16="http://schemas.microsoft.com/office/drawing/2014/main" id="{4CFDED56-37F2-6FAB-6B2F-8C6893E451C1}"/>
              </a:ext>
            </a:extLst>
          </p:cNvPr>
          <p:cNvSpPr txBox="1">
            <a:spLocks noChangeArrowheads="1"/>
          </p:cNvSpPr>
          <p:nvPr/>
        </p:nvSpPr>
        <p:spPr bwMode="auto">
          <a:xfrm>
            <a:off x="677863" y="4373563"/>
            <a:ext cx="1531937" cy="519112"/>
          </a:xfrm>
          <a:prstGeom prst="rect">
            <a:avLst/>
          </a:prstGeom>
          <a:noFill/>
          <a:ln w="9525">
            <a:noFill/>
            <a:miter lim="800000"/>
          </a:ln>
          <a:effectLst/>
        </p:spPr>
        <p:txBody>
          <a:bodyPr wrap="none">
            <a:spAutoFit/>
          </a:bodyPr>
          <a:lstStyle/>
          <a:p>
            <a:pPr>
              <a:defRPr/>
            </a:pPr>
            <a:r>
              <a:rPr kumimoji="1" lang="zh-CN" altLang="en-US" b="1" i="0">
                <a:solidFill>
                  <a:srgbClr val="9900CC"/>
                </a:solidFill>
                <a:effectLst>
                  <a:outerShdw blurRad="38100" dist="38100" dir="2700000" algn="tl">
                    <a:srgbClr val="C0C0C0"/>
                  </a:outerShdw>
                </a:effectLst>
                <a:ea typeface="宋体" panose="02010600030101010101" pitchFamily="2" charset="-122"/>
                <a:cs typeface="+mn-cs"/>
              </a:rPr>
              <a:t>求</a:t>
            </a:r>
            <a:r>
              <a:rPr kumimoji="1" lang="en-US" altLang="zh-CN" b="1" i="0">
                <a:solidFill>
                  <a:srgbClr val="9900CC"/>
                </a:solidFill>
                <a:effectLst>
                  <a:outerShdw blurRad="38100" dist="38100" dir="2700000" algn="tl">
                    <a:srgbClr val="C0C0C0"/>
                  </a:outerShdw>
                </a:effectLst>
                <a:ea typeface="宋体" panose="02010600030101010101" pitchFamily="2" charset="-122"/>
                <a:cs typeface="+mn-cs"/>
              </a:rPr>
              <a:t>Q</a:t>
            </a:r>
            <a:r>
              <a:rPr kumimoji="1" lang="zh-CN" altLang="en-US" b="1" i="0">
                <a:solidFill>
                  <a:srgbClr val="9900CC"/>
                </a:solidFill>
                <a:effectLst>
                  <a:outerShdw blurRad="38100" dist="38100" dir="2700000" algn="tl">
                    <a:srgbClr val="C0C0C0"/>
                  </a:outerShdw>
                </a:effectLst>
                <a:ea typeface="宋体" panose="02010600030101010101" pitchFamily="2" charset="-122"/>
                <a:cs typeface="+mn-cs"/>
              </a:rPr>
              <a:t>点：</a:t>
            </a:r>
          </a:p>
        </p:txBody>
      </p:sp>
      <p:sp>
        <p:nvSpPr>
          <p:cNvPr id="323615" name="Text Box 31">
            <a:extLst>
              <a:ext uri="{FF2B5EF4-FFF2-40B4-BE49-F238E27FC236}">
                <a16:creationId xmlns:a16="http://schemas.microsoft.com/office/drawing/2014/main" id="{D82BF6EC-A5E1-CFB9-675F-F0084737276A}"/>
              </a:ext>
            </a:extLst>
          </p:cNvPr>
          <p:cNvSpPr txBox="1">
            <a:spLocks noChangeArrowheads="1"/>
          </p:cNvSpPr>
          <p:nvPr/>
        </p:nvSpPr>
        <p:spPr bwMode="auto">
          <a:xfrm>
            <a:off x="533400" y="433388"/>
            <a:ext cx="3733800" cy="522287"/>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rgbClr val="9900CC"/>
                </a:solidFill>
                <a:effectLst>
                  <a:outerShdw blurRad="38100" dist="38100" dir="2700000" algn="tl">
                    <a:srgbClr val="C0C0C0"/>
                  </a:outerShdw>
                </a:effectLst>
                <a:ea typeface="宋体" panose="02010600030101010101" pitchFamily="2" charset="-122"/>
                <a:cs typeface="+mn-cs"/>
              </a:rPr>
              <a:t>10.5.1   </a:t>
            </a:r>
            <a:r>
              <a:rPr kumimoji="1" lang="zh-CN" altLang="en-US" b="1" i="0">
                <a:solidFill>
                  <a:srgbClr val="9900CC"/>
                </a:solidFill>
                <a:effectLst>
                  <a:outerShdw blurRad="38100" dist="38100" dir="2700000" algn="tl">
                    <a:srgbClr val="C0C0C0"/>
                  </a:outerShdw>
                </a:effectLst>
                <a:ea typeface="宋体" panose="02010600030101010101" pitchFamily="2" charset="-122"/>
                <a:cs typeface="+mn-cs"/>
              </a:rPr>
              <a:t>静态分析</a:t>
            </a:r>
          </a:p>
        </p:txBody>
      </p:sp>
      <p:graphicFrame>
        <p:nvGraphicFramePr>
          <p:cNvPr id="323616" name="Object 32">
            <a:extLst>
              <a:ext uri="{FF2B5EF4-FFF2-40B4-BE49-F238E27FC236}">
                <a16:creationId xmlns:a16="http://schemas.microsoft.com/office/drawing/2014/main" id="{A62D9D78-954A-41F5-19F7-76F05F068C7D}"/>
              </a:ext>
            </a:extLst>
          </p:cNvPr>
          <p:cNvGraphicFramePr>
            <a:graphicFrameLocks/>
          </p:cNvGraphicFramePr>
          <p:nvPr/>
        </p:nvGraphicFramePr>
        <p:xfrm>
          <a:off x="5029200" y="5570538"/>
          <a:ext cx="2819400" cy="558800"/>
        </p:xfrm>
        <a:graphic>
          <a:graphicData uri="http://schemas.openxmlformats.org/presentationml/2006/ole">
            <mc:AlternateContent xmlns:mc="http://schemas.openxmlformats.org/markup-compatibility/2006">
              <mc:Choice xmlns:v="urn:schemas-microsoft-com:vml" Requires="v">
                <p:oleObj r:id="rId7" imgW="1155700" imgH="228600" progId="Equation.3">
                  <p:embed/>
                </p:oleObj>
              </mc:Choice>
              <mc:Fallback>
                <p:oleObj r:id="rId7" imgW="1155700" imgH="228600" progId="Equation.3">
                  <p:embed/>
                  <p:pic>
                    <p:nvPicPr>
                      <p:cNvPr id="0" name="Object 3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029200" y="5570538"/>
                        <a:ext cx="2819400" cy="55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1143" name="AutoShape 111">
            <a:hlinkClick r:id="" action="ppaction://hlinkshowjump?jump=previousslide" highlightClick="1"/>
            <a:extLst>
              <a:ext uri="{FF2B5EF4-FFF2-40B4-BE49-F238E27FC236}">
                <a16:creationId xmlns:a16="http://schemas.microsoft.com/office/drawing/2014/main" id="{66632E16-827B-D3C2-C5E0-02568B60BBAD}"/>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1144" name="AutoShape 112">
            <a:hlinkClick r:id="" action="ppaction://hlinkshowjump?jump=nextslide" highlightClick="1"/>
            <a:extLst>
              <a:ext uri="{FF2B5EF4-FFF2-40B4-BE49-F238E27FC236}">
                <a16:creationId xmlns:a16="http://schemas.microsoft.com/office/drawing/2014/main" id="{69FA7531-1885-DB25-5C91-7781637E5F73}"/>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1145" name="AutoShape 113">
            <a:hlinkClick r:id="" action="ppaction://hlinkshowjump?jump=firstslide" highlightClick="1"/>
            <a:extLst>
              <a:ext uri="{FF2B5EF4-FFF2-40B4-BE49-F238E27FC236}">
                <a16:creationId xmlns:a16="http://schemas.microsoft.com/office/drawing/2014/main" id="{698A72AB-08F7-2C2B-68EC-16A2586BC52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1146" name="AutoShape 114">
            <a:hlinkClick r:id="" action="ppaction://hlinkshowjump?jump=lastslideviewed" highlightClick="1"/>
            <a:extLst>
              <a:ext uri="{FF2B5EF4-FFF2-40B4-BE49-F238E27FC236}">
                <a16:creationId xmlns:a16="http://schemas.microsoft.com/office/drawing/2014/main" id="{4E404E1D-2B1F-B599-4606-6B05EFA27B1F}"/>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23810" name="Text Box 226">
            <a:extLst>
              <a:ext uri="{FF2B5EF4-FFF2-40B4-BE49-F238E27FC236}">
                <a16:creationId xmlns:a16="http://schemas.microsoft.com/office/drawing/2014/main" id="{CF521457-A88B-C94C-9936-6B4AC40E4553}"/>
              </a:ext>
            </a:extLst>
          </p:cNvPr>
          <p:cNvSpPr txBox="1">
            <a:spLocks noChangeArrowheads="1"/>
          </p:cNvSpPr>
          <p:nvPr/>
        </p:nvSpPr>
        <p:spPr bwMode="auto">
          <a:xfrm>
            <a:off x="5257800" y="609600"/>
            <a:ext cx="2057400" cy="519113"/>
          </a:xfrm>
          <a:prstGeom prst="rect">
            <a:avLst/>
          </a:prstGeom>
          <a:noFill/>
          <a:ln w="9525">
            <a:noFill/>
            <a:miter lim="800000"/>
          </a:ln>
          <a:effectLst/>
        </p:spPr>
        <p:txBody>
          <a:bodyPr>
            <a:spAutoFit/>
          </a:bodyPr>
          <a:lstStyle/>
          <a:p>
            <a:pPr>
              <a:defRPr/>
            </a:pPr>
            <a:r>
              <a:rPr kumimoji="1" lang="zh-CN" altLang="en-US" b="1" i="0">
                <a:solidFill>
                  <a:srgbClr val="9900CC"/>
                </a:solidFill>
                <a:effectLst>
                  <a:outerShdw blurRad="38100" dist="38100" dir="2700000" algn="tl">
                    <a:srgbClr val="C0C0C0"/>
                  </a:outerShdw>
                </a:effectLst>
                <a:ea typeface="宋体" panose="02010600030101010101" pitchFamily="2" charset="-122"/>
                <a:cs typeface="+mn-cs"/>
              </a:rPr>
              <a:t>直流通路</a:t>
            </a:r>
          </a:p>
        </p:txBody>
      </p:sp>
      <p:grpSp>
        <p:nvGrpSpPr>
          <p:cNvPr id="2" name="Group 251">
            <a:extLst>
              <a:ext uri="{FF2B5EF4-FFF2-40B4-BE49-F238E27FC236}">
                <a16:creationId xmlns:a16="http://schemas.microsoft.com/office/drawing/2014/main" id="{1529C07E-2BA3-BE4D-7B5C-AB3A950CCF30}"/>
              </a:ext>
            </a:extLst>
          </p:cNvPr>
          <p:cNvGrpSpPr>
            <a:grpSpLocks/>
          </p:cNvGrpSpPr>
          <p:nvPr/>
        </p:nvGrpSpPr>
        <p:grpSpPr bwMode="auto">
          <a:xfrm>
            <a:off x="5194300" y="990600"/>
            <a:ext cx="4025900" cy="3206750"/>
            <a:chOff x="3272" y="528"/>
            <a:chExt cx="2536" cy="2020"/>
          </a:xfrm>
        </p:grpSpPr>
        <p:sp>
          <p:nvSpPr>
            <p:cNvPr id="91149" name="Text Box 181">
              <a:extLst>
                <a:ext uri="{FF2B5EF4-FFF2-40B4-BE49-F238E27FC236}">
                  <a16:creationId xmlns:a16="http://schemas.microsoft.com/office/drawing/2014/main" id="{78B58526-77F7-BC96-9114-3C242AE2D609}"/>
                </a:ext>
              </a:extLst>
            </p:cNvPr>
            <p:cNvSpPr txBox="1">
              <a:spLocks noChangeArrowheads="1"/>
            </p:cNvSpPr>
            <p:nvPr/>
          </p:nvSpPr>
          <p:spPr bwMode="auto">
            <a:xfrm>
              <a:off x="4866" y="528"/>
              <a:ext cx="9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sz="2400" b="1" i="0" baseline="-25000">
                  <a:solidFill>
                    <a:srgbClr val="FF0000"/>
                  </a:solidFill>
                  <a:ea typeface="楷体_GB2312" pitchFamily="49" charset="-122"/>
                </a:rPr>
                <a:t>CC</a:t>
              </a:r>
              <a:endParaRPr lang="en-US" altLang="zh-CN" sz="2400" b="1">
                <a:solidFill>
                  <a:srgbClr val="FF0000"/>
                </a:solidFill>
                <a:ea typeface="楷体_GB2312" pitchFamily="49" charset="-122"/>
              </a:endParaRPr>
            </a:p>
          </p:txBody>
        </p:sp>
        <p:grpSp>
          <p:nvGrpSpPr>
            <p:cNvPr id="91150" name="Group 250">
              <a:extLst>
                <a:ext uri="{FF2B5EF4-FFF2-40B4-BE49-F238E27FC236}">
                  <a16:creationId xmlns:a16="http://schemas.microsoft.com/office/drawing/2014/main" id="{AECB9DE9-7951-A574-3D31-AEE66711A619}"/>
                </a:ext>
              </a:extLst>
            </p:cNvPr>
            <p:cNvGrpSpPr>
              <a:grpSpLocks/>
            </p:cNvGrpSpPr>
            <p:nvPr/>
          </p:nvGrpSpPr>
          <p:grpSpPr bwMode="auto">
            <a:xfrm>
              <a:off x="3272" y="684"/>
              <a:ext cx="1720" cy="1864"/>
              <a:chOff x="3272" y="684"/>
              <a:chExt cx="1720" cy="1864"/>
            </a:xfrm>
          </p:grpSpPr>
          <p:sp>
            <p:nvSpPr>
              <p:cNvPr id="91151" name="Text Box 171">
                <a:extLst>
                  <a:ext uri="{FF2B5EF4-FFF2-40B4-BE49-F238E27FC236}">
                    <a16:creationId xmlns:a16="http://schemas.microsoft.com/office/drawing/2014/main" id="{5221870C-1813-A895-FF07-46201B4B7BB6}"/>
                  </a:ext>
                </a:extLst>
              </p:cNvPr>
              <p:cNvSpPr txBox="1">
                <a:spLocks noChangeArrowheads="1"/>
              </p:cNvSpPr>
              <p:nvPr/>
            </p:nvSpPr>
            <p:spPr bwMode="auto">
              <a:xfrm>
                <a:off x="3272" y="864"/>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91152" name="Line 173">
                <a:extLst>
                  <a:ext uri="{FF2B5EF4-FFF2-40B4-BE49-F238E27FC236}">
                    <a16:creationId xmlns:a16="http://schemas.microsoft.com/office/drawing/2014/main" id="{B4B39ECC-A2FD-9ABA-0B84-6C42D13E25ED}"/>
                  </a:ext>
                </a:extLst>
              </p:cNvPr>
              <p:cNvSpPr>
                <a:spLocks noChangeShapeType="1"/>
              </p:cNvSpPr>
              <p:nvPr/>
            </p:nvSpPr>
            <p:spPr bwMode="auto">
              <a:xfrm flipH="1" flipV="1">
                <a:off x="3697" y="702"/>
                <a:ext cx="0" cy="25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53" name="Line 172">
                <a:extLst>
                  <a:ext uri="{FF2B5EF4-FFF2-40B4-BE49-F238E27FC236}">
                    <a16:creationId xmlns:a16="http://schemas.microsoft.com/office/drawing/2014/main" id="{C881B3D3-359F-E41C-21AB-FEC84654875A}"/>
                  </a:ext>
                </a:extLst>
              </p:cNvPr>
              <p:cNvSpPr>
                <a:spLocks noChangeShapeType="1"/>
              </p:cNvSpPr>
              <p:nvPr/>
            </p:nvSpPr>
            <p:spPr bwMode="auto">
              <a:xfrm>
                <a:off x="3705" y="1221"/>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54" name="Rectangle 174">
                <a:extLst>
                  <a:ext uri="{FF2B5EF4-FFF2-40B4-BE49-F238E27FC236}">
                    <a16:creationId xmlns:a16="http://schemas.microsoft.com/office/drawing/2014/main" id="{9E060A1F-2BD9-AD8D-6DD4-401885CA52CB}"/>
                  </a:ext>
                </a:extLst>
              </p:cNvPr>
              <p:cNvSpPr>
                <a:spLocks noChangeArrowheads="1"/>
              </p:cNvSpPr>
              <p:nvPr/>
            </p:nvSpPr>
            <p:spPr bwMode="auto">
              <a:xfrm>
                <a:off x="3649" y="965"/>
                <a:ext cx="95" cy="25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1155" name="Line 177">
                <a:extLst>
                  <a:ext uri="{FF2B5EF4-FFF2-40B4-BE49-F238E27FC236}">
                    <a16:creationId xmlns:a16="http://schemas.microsoft.com/office/drawing/2014/main" id="{13D9B933-B473-73C3-8B24-0D7A7224E6ED}"/>
                  </a:ext>
                </a:extLst>
              </p:cNvPr>
              <p:cNvSpPr>
                <a:spLocks noChangeShapeType="1"/>
              </p:cNvSpPr>
              <p:nvPr/>
            </p:nvSpPr>
            <p:spPr bwMode="auto">
              <a:xfrm>
                <a:off x="4277" y="723"/>
                <a:ext cx="0" cy="62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1156" name="Line 178">
                <a:extLst>
                  <a:ext uri="{FF2B5EF4-FFF2-40B4-BE49-F238E27FC236}">
                    <a16:creationId xmlns:a16="http://schemas.microsoft.com/office/drawing/2014/main" id="{C9DECF21-517E-DF84-2A00-6DDFB601D746}"/>
                  </a:ext>
                </a:extLst>
              </p:cNvPr>
              <p:cNvSpPr>
                <a:spLocks noChangeShapeType="1"/>
              </p:cNvSpPr>
              <p:nvPr/>
            </p:nvSpPr>
            <p:spPr bwMode="auto">
              <a:xfrm>
                <a:off x="4301" y="1657"/>
                <a:ext cx="0" cy="31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nvGrpSpPr>
              <p:cNvPr id="91157" name="Group 242">
                <a:extLst>
                  <a:ext uri="{FF2B5EF4-FFF2-40B4-BE49-F238E27FC236}">
                    <a16:creationId xmlns:a16="http://schemas.microsoft.com/office/drawing/2014/main" id="{71D099FE-151E-3D00-EC1F-4F57CACF8E1B}"/>
                  </a:ext>
                </a:extLst>
              </p:cNvPr>
              <p:cNvGrpSpPr>
                <a:grpSpLocks/>
              </p:cNvGrpSpPr>
              <p:nvPr/>
            </p:nvGrpSpPr>
            <p:grpSpPr bwMode="auto">
              <a:xfrm>
                <a:off x="3688" y="684"/>
                <a:ext cx="1193" cy="60"/>
                <a:chOff x="3704" y="684"/>
                <a:chExt cx="1193" cy="60"/>
              </a:xfrm>
            </p:grpSpPr>
            <p:sp>
              <p:nvSpPr>
                <p:cNvPr id="91158" name="Oval 182">
                  <a:extLst>
                    <a:ext uri="{FF2B5EF4-FFF2-40B4-BE49-F238E27FC236}">
                      <a16:creationId xmlns:a16="http://schemas.microsoft.com/office/drawing/2014/main" id="{88909686-87FE-F07F-1EC5-9224F5358854}"/>
                    </a:ext>
                  </a:extLst>
                </p:cNvPr>
                <p:cNvSpPr>
                  <a:spLocks noChangeArrowheads="1"/>
                </p:cNvSpPr>
                <p:nvPr/>
              </p:nvSpPr>
              <p:spPr bwMode="auto">
                <a:xfrm>
                  <a:off x="4828" y="684"/>
                  <a:ext cx="69" cy="6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1159" name="Line 193">
                  <a:extLst>
                    <a:ext uri="{FF2B5EF4-FFF2-40B4-BE49-F238E27FC236}">
                      <a16:creationId xmlns:a16="http://schemas.microsoft.com/office/drawing/2014/main" id="{2D2E43AE-F8B5-7349-BF2A-89B0E603DB8D}"/>
                    </a:ext>
                  </a:extLst>
                </p:cNvPr>
                <p:cNvSpPr>
                  <a:spLocks noChangeShapeType="1"/>
                </p:cNvSpPr>
                <p:nvPr/>
              </p:nvSpPr>
              <p:spPr bwMode="auto">
                <a:xfrm>
                  <a:off x="3704" y="711"/>
                  <a:ext cx="112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1160" name="Rectangle 195">
                <a:extLst>
                  <a:ext uri="{FF2B5EF4-FFF2-40B4-BE49-F238E27FC236}">
                    <a16:creationId xmlns:a16="http://schemas.microsoft.com/office/drawing/2014/main" id="{31FC785A-9EC1-8156-647B-6DAE5789F988}"/>
                  </a:ext>
                </a:extLst>
              </p:cNvPr>
              <p:cNvSpPr>
                <a:spLocks noChangeArrowheads="1"/>
              </p:cNvSpPr>
              <p:nvPr/>
            </p:nvSpPr>
            <p:spPr bwMode="auto">
              <a:xfrm>
                <a:off x="4257" y="1968"/>
                <a:ext cx="93" cy="258"/>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323782" name="Text Box 198">
                <a:extLst>
                  <a:ext uri="{FF2B5EF4-FFF2-40B4-BE49-F238E27FC236}">
                    <a16:creationId xmlns:a16="http://schemas.microsoft.com/office/drawing/2014/main" id="{98121092-2071-63EE-E15D-6549844A7C02}"/>
                  </a:ext>
                </a:extLst>
              </p:cNvPr>
              <p:cNvSpPr txBox="1">
                <a:spLocks noChangeArrowheads="1"/>
              </p:cNvSpPr>
              <p:nvPr/>
            </p:nvSpPr>
            <p:spPr bwMode="auto">
              <a:xfrm>
                <a:off x="3920" y="1929"/>
                <a:ext cx="348" cy="327"/>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defRPr/>
                </a:pPr>
                <a:r>
                  <a:rPr kumimoji="1" lang="en-US" altLang="zh-CN" b="1">
                    <a:solidFill>
                      <a:schemeClr val="tx1"/>
                    </a:solidFill>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91162" name="Line 201">
                <a:extLst>
                  <a:ext uri="{FF2B5EF4-FFF2-40B4-BE49-F238E27FC236}">
                    <a16:creationId xmlns:a16="http://schemas.microsoft.com/office/drawing/2014/main" id="{CE4BD249-8327-8D43-F8B5-DD5A20A24066}"/>
                  </a:ext>
                </a:extLst>
              </p:cNvPr>
              <p:cNvSpPr>
                <a:spLocks noChangeShapeType="1"/>
              </p:cNvSpPr>
              <p:nvPr/>
            </p:nvSpPr>
            <p:spPr bwMode="auto">
              <a:xfrm flipH="1">
                <a:off x="3700" y="1500"/>
                <a:ext cx="42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63" name="Line 214">
                <a:extLst>
                  <a:ext uri="{FF2B5EF4-FFF2-40B4-BE49-F238E27FC236}">
                    <a16:creationId xmlns:a16="http://schemas.microsoft.com/office/drawing/2014/main" id="{FB588C4A-FEF4-DB1F-243F-EFC1267A964A}"/>
                  </a:ext>
                </a:extLst>
              </p:cNvPr>
              <p:cNvSpPr>
                <a:spLocks noChangeShapeType="1"/>
              </p:cNvSpPr>
              <p:nvPr/>
            </p:nvSpPr>
            <p:spPr bwMode="auto">
              <a:xfrm>
                <a:off x="4301" y="2212"/>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64" name="Line 215">
                <a:extLst>
                  <a:ext uri="{FF2B5EF4-FFF2-40B4-BE49-F238E27FC236}">
                    <a16:creationId xmlns:a16="http://schemas.microsoft.com/office/drawing/2014/main" id="{8A1C262F-4E11-C555-7C47-AA7D4D0638D8}"/>
                  </a:ext>
                </a:extLst>
              </p:cNvPr>
              <p:cNvSpPr>
                <a:spLocks noChangeShapeType="1"/>
              </p:cNvSpPr>
              <p:nvPr/>
            </p:nvSpPr>
            <p:spPr bwMode="auto">
              <a:xfrm>
                <a:off x="4224" y="2544"/>
                <a:ext cx="1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65" name="Rectangle 227">
                <a:extLst>
                  <a:ext uri="{FF2B5EF4-FFF2-40B4-BE49-F238E27FC236}">
                    <a16:creationId xmlns:a16="http://schemas.microsoft.com/office/drawing/2014/main" id="{7BBDBF25-3113-5BC7-328B-FC0AEED9FEC9}"/>
                  </a:ext>
                </a:extLst>
              </p:cNvPr>
              <p:cNvSpPr>
                <a:spLocks noChangeArrowheads="1"/>
              </p:cNvSpPr>
              <p:nvPr/>
            </p:nvSpPr>
            <p:spPr bwMode="auto">
              <a:xfrm>
                <a:off x="4287" y="1104"/>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ea typeface="楷体_GB2312" pitchFamily="49" charset="-122"/>
                  </a:rPr>
                  <a:t>+</a:t>
                </a:r>
              </a:p>
            </p:txBody>
          </p:sp>
          <p:sp>
            <p:nvSpPr>
              <p:cNvPr id="91166" name="Rectangle 228">
                <a:extLst>
                  <a:ext uri="{FF2B5EF4-FFF2-40B4-BE49-F238E27FC236}">
                    <a16:creationId xmlns:a16="http://schemas.microsoft.com/office/drawing/2014/main" id="{7F06FC7F-D9FB-8D9D-C1CD-AFCDAE289BBE}"/>
                  </a:ext>
                </a:extLst>
              </p:cNvPr>
              <p:cNvSpPr>
                <a:spLocks noChangeArrowheads="1"/>
              </p:cNvSpPr>
              <p:nvPr/>
            </p:nvSpPr>
            <p:spPr bwMode="auto">
              <a:xfrm>
                <a:off x="4300" y="1584"/>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ea typeface="楷体_GB2312" pitchFamily="49" charset="-122"/>
                  </a:rPr>
                  <a:t>–</a:t>
                </a:r>
              </a:p>
            </p:txBody>
          </p:sp>
          <p:sp>
            <p:nvSpPr>
              <p:cNvPr id="91167" name="Rectangle 229">
                <a:extLst>
                  <a:ext uri="{FF2B5EF4-FFF2-40B4-BE49-F238E27FC236}">
                    <a16:creationId xmlns:a16="http://schemas.microsoft.com/office/drawing/2014/main" id="{076DFB35-68E1-C4C4-BB81-90C4413C559D}"/>
                  </a:ext>
                </a:extLst>
              </p:cNvPr>
              <p:cNvSpPr>
                <a:spLocks noChangeArrowheads="1"/>
              </p:cNvSpPr>
              <p:nvPr/>
            </p:nvSpPr>
            <p:spPr bwMode="auto">
              <a:xfrm>
                <a:off x="4272" y="1324"/>
                <a:ext cx="7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spcBef>
                    <a:spcPct val="50000"/>
                  </a:spcBef>
                </a:pPr>
                <a:r>
                  <a:rPr lang="en-US" altLang="zh-CN" b="1">
                    <a:solidFill>
                      <a:srgbClr val="FF0000"/>
                    </a:solidFill>
                    <a:ea typeface="楷体_GB2312" pitchFamily="49" charset="-122"/>
                  </a:rPr>
                  <a:t>U</a:t>
                </a:r>
                <a:r>
                  <a:rPr lang="en-US" altLang="zh-CN" sz="2400" b="1" i="0" baseline="-25000">
                    <a:solidFill>
                      <a:srgbClr val="FF0000"/>
                    </a:solidFill>
                    <a:ea typeface="楷体_GB2312" pitchFamily="49" charset="-122"/>
                  </a:rPr>
                  <a:t>CE</a:t>
                </a:r>
                <a:endParaRPr lang="en-US" altLang="zh-CN" sz="2400" b="1" baseline="-25000">
                  <a:solidFill>
                    <a:srgbClr val="FF0000"/>
                  </a:solidFill>
                  <a:ea typeface="楷体_GB2312" pitchFamily="49" charset="-122"/>
                </a:endParaRPr>
              </a:p>
            </p:txBody>
          </p:sp>
          <p:sp>
            <p:nvSpPr>
              <p:cNvPr id="91168" name="Rectangle 230">
                <a:extLst>
                  <a:ext uri="{FF2B5EF4-FFF2-40B4-BE49-F238E27FC236}">
                    <a16:creationId xmlns:a16="http://schemas.microsoft.com/office/drawing/2014/main" id="{AC317D3B-4BDE-36D1-3276-F52A38A7F056}"/>
                  </a:ext>
                </a:extLst>
              </p:cNvPr>
              <p:cNvSpPr>
                <a:spLocks noChangeArrowheads="1"/>
              </p:cNvSpPr>
              <p:nvPr/>
            </p:nvSpPr>
            <p:spPr bwMode="auto">
              <a:xfrm>
                <a:off x="3845" y="1411"/>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ea typeface="楷体_GB2312" pitchFamily="49" charset="-122"/>
                  </a:rPr>
                  <a:t>+</a:t>
                </a:r>
              </a:p>
            </p:txBody>
          </p:sp>
          <p:sp>
            <p:nvSpPr>
              <p:cNvPr id="91169" name="Rectangle 231">
                <a:extLst>
                  <a:ext uri="{FF2B5EF4-FFF2-40B4-BE49-F238E27FC236}">
                    <a16:creationId xmlns:a16="http://schemas.microsoft.com/office/drawing/2014/main" id="{A47E1DE3-DE12-E3DB-EE02-9CFF3E4F663E}"/>
                  </a:ext>
                </a:extLst>
              </p:cNvPr>
              <p:cNvSpPr>
                <a:spLocks noChangeArrowheads="1"/>
              </p:cNvSpPr>
              <p:nvPr/>
            </p:nvSpPr>
            <p:spPr bwMode="auto">
              <a:xfrm>
                <a:off x="4060" y="1776"/>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ea typeface="楷体_GB2312" pitchFamily="49" charset="-122"/>
                  </a:rPr>
                  <a:t>–</a:t>
                </a:r>
              </a:p>
            </p:txBody>
          </p:sp>
          <p:sp>
            <p:nvSpPr>
              <p:cNvPr id="91170" name="Rectangle 232">
                <a:extLst>
                  <a:ext uri="{FF2B5EF4-FFF2-40B4-BE49-F238E27FC236}">
                    <a16:creationId xmlns:a16="http://schemas.microsoft.com/office/drawing/2014/main" id="{79B791E2-EF06-D713-BE14-FD97E921A269}"/>
                  </a:ext>
                </a:extLst>
              </p:cNvPr>
              <p:cNvSpPr>
                <a:spLocks noChangeArrowheads="1"/>
              </p:cNvSpPr>
              <p:nvPr/>
            </p:nvSpPr>
            <p:spPr bwMode="auto">
              <a:xfrm>
                <a:off x="3840" y="1580"/>
                <a:ext cx="7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spcBef>
                    <a:spcPct val="50000"/>
                  </a:spcBef>
                </a:pPr>
                <a:r>
                  <a:rPr lang="en-US" altLang="zh-CN" b="1">
                    <a:solidFill>
                      <a:srgbClr val="FF0000"/>
                    </a:solidFill>
                    <a:ea typeface="楷体_GB2312" pitchFamily="49" charset="-122"/>
                  </a:rPr>
                  <a:t>U</a:t>
                </a:r>
                <a:r>
                  <a:rPr lang="en-US" altLang="zh-CN" sz="2400" b="1" i="0" baseline="-25000">
                    <a:solidFill>
                      <a:srgbClr val="FF0000"/>
                    </a:solidFill>
                    <a:ea typeface="楷体_GB2312" pitchFamily="49" charset="-122"/>
                  </a:rPr>
                  <a:t>BE</a:t>
                </a:r>
                <a:endParaRPr lang="en-US" altLang="zh-CN" sz="2400" b="1" baseline="-25000">
                  <a:solidFill>
                    <a:srgbClr val="FF0000"/>
                  </a:solidFill>
                  <a:ea typeface="楷体_GB2312" pitchFamily="49" charset="-122"/>
                </a:endParaRPr>
              </a:p>
            </p:txBody>
          </p:sp>
          <p:sp>
            <p:nvSpPr>
              <p:cNvPr id="91171" name="Line 233">
                <a:extLst>
                  <a:ext uri="{FF2B5EF4-FFF2-40B4-BE49-F238E27FC236}">
                    <a16:creationId xmlns:a16="http://schemas.microsoft.com/office/drawing/2014/main" id="{AF8B0661-CDB9-3DDE-D541-9AB5F1FD40DE}"/>
                  </a:ext>
                </a:extLst>
              </p:cNvPr>
              <p:cNvSpPr>
                <a:spLocks noChangeShapeType="1"/>
              </p:cNvSpPr>
              <p:nvPr/>
            </p:nvSpPr>
            <p:spPr bwMode="auto">
              <a:xfrm>
                <a:off x="3796" y="1433"/>
                <a:ext cx="28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1172" name="Line 234">
                <a:extLst>
                  <a:ext uri="{FF2B5EF4-FFF2-40B4-BE49-F238E27FC236}">
                    <a16:creationId xmlns:a16="http://schemas.microsoft.com/office/drawing/2014/main" id="{59EBE748-AFFB-A90B-47E9-F6CF1A7AEA57}"/>
                  </a:ext>
                </a:extLst>
              </p:cNvPr>
              <p:cNvSpPr>
                <a:spLocks noChangeShapeType="1"/>
              </p:cNvSpPr>
              <p:nvPr/>
            </p:nvSpPr>
            <p:spPr bwMode="auto">
              <a:xfrm>
                <a:off x="4416" y="1920"/>
                <a:ext cx="0" cy="384"/>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323819" name="Rectangle 235">
                <a:extLst>
                  <a:ext uri="{FF2B5EF4-FFF2-40B4-BE49-F238E27FC236}">
                    <a16:creationId xmlns:a16="http://schemas.microsoft.com/office/drawing/2014/main" id="{6884654A-A1D2-2F3E-B5A9-0A79D7FEB59E}"/>
                  </a:ext>
                </a:extLst>
              </p:cNvPr>
              <p:cNvSpPr>
                <a:spLocks noChangeArrowheads="1"/>
              </p:cNvSpPr>
              <p:nvPr/>
            </p:nvSpPr>
            <p:spPr bwMode="auto">
              <a:xfrm>
                <a:off x="4416" y="1872"/>
                <a:ext cx="288" cy="327"/>
              </a:xfrm>
              <a:prstGeom prst="rect">
                <a:avLst/>
              </a:prstGeom>
              <a:noFill/>
              <a:ln w="38100">
                <a:noFill/>
                <a:miter lim="800000"/>
              </a:ln>
              <a:effectLst/>
            </p:spPr>
            <p:txBody>
              <a:bodyPr wrap="none" anchor="ctr">
                <a:spAutoFit/>
              </a:bodyPr>
              <a:lstStyle/>
              <a:p>
                <a:pPr algn="ctr">
                  <a:spcBef>
                    <a:spcPct val="50000"/>
                  </a:spcBef>
                  <a:defRPr/>
                </a:pPr>
                <a:r>
                  <a:rPr kumimoji="1" lang="en-US" altLang="zh-CN" b="1">
                    <a:solidFill>
                      <a:srgbClr val="FF0000"/>
                    </a:solidFill>
                    <a:ea typeface="楷体_GB2312" pitchFamily="49" charset="-122"/>
                    <a:cs typeface="+mn-cs"/>
                  </a:rPr>
                  <a:t>I</a:t>
                </a:r>
                <a:r>
                  <a:rPr kumimoji="1" lang="en-US" altLang="zh-CN" sz="2400" b="1" i="0" baseline="-25000">
                    <a:solidFill>
                      <a:srgbClr val="FF0000"/>
                    </a:solidFill>
                    <a:effectLst>
                      <a:outerShdw blurRad="38100" dist="38100" dir="2700000" algn="tl">
                        <a:srgbClr val="C0C0C0"/>
                      </a:outerShdw>
                    </a:effectLst>
                    <a:ea typeface="楷体_GB2312" pitchFamily="49" charset="-122"/>
                    <a:cs typeface="+mn-cs"/>
                  </a:rPr>
                  <a:t>E</a:t>
                </a:r>
              </a:p>
            </p:txBody>
          </p:sp>
          <p:sp>
            <p:nvSpPr>
              <p:cNvPr id="91174" name="Rectangle 236">
                <a:extLst>
                  <a:ext uri="{FF2B5EF4-FFF2-40B4-BE49-F238E27FC236}">
                    <a16:creationId xmlns:a16="http://schemas.microsoft.com/office/drawing/2014/main" id="{2BED82D9-0CEC-8375-B894-D644A14F49C1}"/>
                  </a:ext>
                </a:extLst>
              </p:cNvPr>
              <p:cNvSpPr>
                <a:spLocks noChangeArrowheads="1"/>
              </p:cNvSpPr>
              <p:nvPr/>
            </p:nvSpPr>
            <p:spPr bwMode="auto">
              <a:xfrm>
                <a:off x="3756" y="1017"/>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91175" name="Line 237">
                <a:extLst>
                  <a:ext uri="{FF2B5EF4-FFF2-40B4-BE49-F238E27FC236}">
                    <a16:creationId xmlns:a16="http://schemas.microsoft.com/office/drawing/2014/main" id="{8688C049-3FE2-456A-CD10-25421777BA7E}"/>
                  </a:ext>
                </a:extLst>
              </p:cNvPr>
              <p:cNvSpPr>
                <a:spLocks noChangeShapeType="1"/>
              </p:cNvSpPr>
              <p:nvPr/>
            </p:nvSpPr>
            <p:spPr bwMode="auto">
              <a:xfrm>
                <a:off x="4198" y="816"/>
                <a:ext cx="0" cy="288"/>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1176" name="Rectangle 238">
                <a:extLst>
                  <a:ext uri="{FF2B5EF4-FFF2-40B4-BE49-F238E27FC236}">
                    <a16:creationId xmlns:a16="http://schemas.microsoft.com/office/drawing/2014/main" id="{9E458EBA-5495-803B-147D-9A2D77055617}"/>
                  </a:ext>
                </a:extLst>
              </p:cNvPr>
              <p:cNvSpPr>
                <a:spLocks noChangeArrowheads="1"/>
              </p:cNvSpPr>
              <p:nvPr/>
            </p:nvSpPr>
            <p:spPr bwMode="auto">
              <a:xfrm>
                <a:off x="3910" y="720"/>
                <a:ext cx="29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91177" name="Line 243">
                <a:extLst>
                  <a:ext uri="{FF2B5EF4-FFF2-40B4-BE49-F238E27FC236}">
                    <a16:creationId xmlns:a16="http://schemas.microsoft.com/office/drawing/2014/main" id="{294F1904-ECE9-6371-28F3-BCC6241595F7}"/>
                  </a:ext>
                </a:extLst>
              </p:cNvPr>
              <p:cNvSpPr>
                <a:spLocks noChangeShapeType="1"/>
              </p:cNvSpPr>
              <p:nvPr/>
            </p:nvSpPr>
            <p:spPr bwMode="auto">
              <a:xfrm>
                <a:off x="4128" y="137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78" name="Line 244">
                <a:extLst>
                  <a:ext uri="{FF2B5EF4-FFF2-40B4-BE49-F238E27FC236}">
                    <a16:creationId xmlns:a16="http://schemas.microsoft.com/office/drawing/2014/main" id="{3573836B-3CE0-1687-88E7-19D3F9F14EF9}"/>
                  </a:ext>
                </a:extLst>
              </p:cNvPr>
              <p:cNvSpPr>
                <a:spLocks noChangeShapeType="1"/>
              </p:cNvSpPr>
              <p:nvPr/>
            </p:nvSpPr>
            <p:spPr bwMode="auto">
              <a:xfrm flipV="1">
                <a:off x="4128" y="1344"/>
                <a:ext cx="144" cy="1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79" name="Line 247">
                <a:extLst>
                  <a:ext uri="{FF2B5EF4-FFF2-40B4-BE49-F238E27FC236}">
                    <a16:creationId xmlns:a16="http://schemas.microsoft.com/office/drawing/2014/main" id="{D93E60C0-D338-D9E9-FD11-8F9BE1D4E794}"/>
                  </a:ext>
                </a:extLst>
              </p:cNvPr>
              <p:cNvSpPr>
                <a:spLocks noChangeShapeType="1"/>
              </p:cNvSpPr>
              <p:nvPr/>
            </p:nvSpPr>
            <p:spPr bwMode="auto">
              <a:xfrm>
                <a:off x="4128" y="1488"/>
                <a:ext cx="192" cy="192"/>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91180" name="Group 259">
            <a:extLst>
              <a:ext uri="{FF2B5EF4-FFF2-40B4-BE49-F238E27FC236}">
                <a16:creationId xmlns:a16="http://schemas.microsoft.com/office/drawing/2014/main" id="{91502F00-4A6B-CF4D-57B3-C88DA6E2B935}"/>
              </a:ext>
            </a:extLst>
          </p:cNvPr>
          <p:cNvGrpSpPr>
            <a:grpSpLocks/>
          </p:cNvGrpSpPr>
          <p:nvPr/>
        </p:nvGrpSpPr>
        <p:grpSpPr bwMode="auto">
          <a:xfrm>
            <a:off x="152400" y="1143000"/>
            <a:ext cx="4876800" cy="2835275"/>
            <a:chOff x="0" y="672"/>
            <a:chExt cx="3072" cy="1786"/>
          </a:xfrm>
        </p:grpSpPr>
        <p:sp>
          <p:nvSpPr>
            <p:cNvPr id="91181" name="Text Box 166">
              <a:extLst>
                <a:ext uri="{FF2B5EF4-FFF2-40B4-BE49-F238E27FC236}">
                  <a16:creationId xmlns:a16="http://schemas.microsoft.com/office/drawing/2014/main" id="{EEEEC74E-7C57-A4A0-6DAF-94188D81DA06}"/>
                </a:ext>
              </a:extLst>
            </p:cNvPr>
            <p:cNvSpPr txBox="1">
              <a:spLocks noChangeArrowheads="1"/>
            </p:cNvSpPr>
            <p:nvPr/>
          </p:nvSpPr>
          <p:spPr bwMode="auto">
            <a:xfrm>
              <a:off x="0" y="1873"/>
              <a:ext cx="595"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3200" b="1">
                  <a:ea typeface="楷体_GB2312" pitchFamily="49" charset="-122"/>
                </a:rPr>
                <a:t>e</a:t>
              </a:r>
              <a:r>
                <a:rPr lang="en-US" altLang="zh-CN" b="1" baseline="-25000">
                  <a:ea typeface="楷体_GB2312" pitchFamily="49" charset="-122"/>
                </a:rPr>
                <a:t>s</a:t>
              </a:r>
              <a:endParaRPr lang="en-US" altLang="zh-CN" b="1" i="0">
                <a:ea typeface="楷体_GB2312" pitchFamily="49" charset="-122"/>
              </a:endParaRPr>
            </a:p>
          </p:txBody>
        </p:sp>
        <p:sp>
          <p:nvSpPr>
            <p:cNvPr id="91182" name="Text Box 116">
              <a:extLst>
                <a:ext uri="{FF2B5EF4-FFF2-40B4-BE49-F238E27FC236}">
                  <a16:creationId xmlns:a16="http://schemas.microsoft.com/office/drawing/2014/main" id="{5560B614-D6E2-D081-1F51-6662C7ACCC73}"/>
                </a:ext>
              </a:extLst>
            </p:cNvPr>
            <p:cNvSpPr txBox="1">
              <a:spLocks noChangeArrowheads="1"/>
            </p:cNvSpPr>
            <p:nvPr/>
          </p:nvSpPr>
          <p:spPr bwMode="auto">
            <a:xfrm>
              <a:off x="960" y="816"/>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91183" name="Line 117">
              <a:extLst>
                <a:ext uri="{FF2B5EF4-FFF2-40B4-BE49-F238E27FC236}">
                  <a16:creationId xmlns:a16="http://schemas.microsoft.com/office/drawing/2014/main" id="{38C4580C-C737-76BC-11CB-BF8F78187BAC}"/>
                </a:ext>
              </a:extLst>
            </p:cNvPr>
            <p:cNvSpPr>
              <a:spLocks noChangeShapeType="1"/>
            </p:cNvSpPr>
            <p:nvPr/>
          </p:nvSpPr>
          <p:spPr bwMode="auto">
            <a:xfrm>
              <a:off x="1348" y="1162"/>
              <a:ext cx="0" cy="25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84" name="Line 118">
              <a:extLst>
                <a:ext uri="{FF2B5EF4-FFF2-40B4-BE49-F238E27FC236}">
                  <a16:creationId xmlns:a16="http://schemas.microsoft.com/office/drawing/2014/main" id="{C9ACF887-20DE-60FC-E4D7-C6D72443FDCD}"/>
                </a:ext>
              </a:extLst>
            </p:cNvPr>
            <p:cNvSpPr>
              <a:spLocks noChangeShapeType="1"/>
            </p:cNvSpPr>
            <p:nvPr/>
          </p:nvSpPr>
          <p:spPr bwMode="auto">
            <a:xfrm flipH="1" flipV="1">
              <a:off x="1344" y="704"/>
              <a:ext cx="0" cy="2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85" name="Rectangle 119">
              <a:extLst>
                <a:ext uri="{FF2B5EF4-FFF2-40B4-BE49-F238E27FC236}">
                  <a16:creationId xmlns:a16="http://schemas.microsoft.com/office/drawing/2014/main" id="{AFA57781-B596-BEE8-5000-AD9ADBE0446B}"/>
                </a:ext>
              </a:extLst>
            </p:cNvPr>
            <p:cNvSpPr>
              <a:spLocks noChangeArrowheads="1"/>
            </p:cNvSpPr>
            <p:nvPr/>
          </p:nvSpPr>
          <p:spPr bwMode="auto">
            <a:xfrm>
              <a:off x="1296" y="912"/>
              <a:ext cx="96" cy="25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1186" name="Line 120">
              <a:extLst>
                <a:ext uri="{FF2B5EF4-FFF2-40B4-BE49-F238E27FC236}">
                  <a16:creationId xmlns:a16="http://schemas.microsoft.com/office/drawing/2014/main" id="{880C4D8D-1334-15F7-1408-D747676B2B97}"/>
                </a:ext>
              </a:extLst>
            </p:cNvPr>
            <p:cNvSpPr>
              <a:spLocks noChangeShapeType="1"/>
            </p:cNvSpPr>
            <p:nvPr/>
          </p:nvSpPr>
          <p:spPr bwMode="auto">
            <a:xfrm>
              <a:off x="1728" y="1296"/>
              <a:ext cx="0" cy="2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1187" name="Line 122">
              <a:extLst>
                <a:ext uri="{FF2B5EF4-FFF2-40B4-BE49-F238E27FC236}">
                  <a16:creationId xmlns:a16="http://schemas.microsoft.com/office/drawing/2014/main" id="{44B0A041-FBA8-5DAF-E1CF-CB7B17E92B32}"/>
                </a:ext>
              </a:extLst>
            </p:cNvPr>
            <p:cNvSpPr>
              <a:spLocks noChangeShapeType="1"/>
            </p:cNvSpPr>
            <p:nvPr/>
          </p:nvSpPr>
          <p:spPr bwMode="auto">
            <a:xfrm>
              <a:off x="1877" y="716"/>
              <a:ext cx="0" cy="546"/>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1188" name="Line 125">
              <a:extLst>
                <a:ext uri="{FF2B5EF4-FFF2-40B4-BE49-F238E27FC236}">
                  <a16:creationId xmlns:a16="http://schemas.microsoft.com/office/drawing/2014/main" id="{E4D70FA3-DB57-28FA-9D5D-1A2DA37DF5F7}"/>
                </a:ext>
              </a:extLst>
            </p:cNvPr>
            <p:cNvSpPr>
              <a:spLocks noChangeShapeType="1"/>
            </p:cNvSpPr>
            <p:nvPr/>
          </p:nvSpPr>
          <p:spPr bwMode="auto">
            <a:xfrm flipV="1">
              <a:off x="528" y="2322"/>
              <a:ext cx="2016"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1189" name="Text Box 126">
              <a:extLst>
                <a:ext uri="{FF2B5EF4-FFF2-40B4-BE49-F238E27FC236}">
                  <a16:creationId xmlns:a16="http://schemas.microsoft.com/office/drawing/2014/main" id="{D4BEB881-AB92-5E95-5C92-73023774203F}"/>
                </a:ext>
              </a:extLst>
            </p:cNvPr>
            <p:cNvSpPr txBox="1">
              <a:spLocks noChangeArrowheads="1"/>
            </p:cNvSpPr>
            <p:nvPr/>
          </p:nvSpPr>
          <p:spPr bwMode="auto">
            <a:xfrm>
              <a:off x="2448" y="681"/>
              <a:ext cx="62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CC</a:t>
              </a:r>
              <a:endParaRPr lang="en-US" altLang="zh-CN" b="1">
                <a:solidFill>
                  <a:srgbClr val="FF0000"/>
                </a:solidFill>
                <a:ea typeface="楷体_GB2312" pitchFamily="49" charset="-122"/>
              </a:endParaRPr>
            </a:p>
          </p:txBody>
        </p:sp>
        <p:sp>
          <p:nvSpPr>
            <p:cNvPr id="91190" name="Oval 127">
              <a:extLst>
                <a:ext uri="{FF2B5EF4-FFF2-40B4-BE49-F238E27FC236}">
                  <a16:creationId xmlns:a16="http://schemas.microsoft.com/office/drawing/2014/main" id="{D06763FA-A5B1-096A-2D20-F31B8BD825BC}"/>
                </a:ext>
              </a:extLst>
            </p:cNvPr>
            <p:cNvSpPr>
              <a:spLocks noChangeArrowheads="1"/>
            </p:cNvSpPr>
            <p:nvPr/>
          </p:nvSpPr>
          <p:spPr bwMode="auto">
            <a:xfrm>
              <a:off x="2640" y="672"/>
              <a:ext cx="69" cy="6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91191" name="Group 128">
              <a:extLst>
                <a:ext uri="{FF2B5EF4-FFF2-40B4-BE49-F238E27FC236}">
                  <a16:creationId xmlns:a16="http://schemas.microsoft.com/office/drawing/2014/main" id="{00644E8F-FA85-E61D-F1D6-2578FA6DF2DF}"/>
                </a:ext>
              </a:extLst>
            </p:cNvPr>
            <p:cNvGrpSpPr>
              <a:grpSpLocks/>
            </p:cNvGrpSpPr>
            <p:nvPr/>
          </p:nvGrpSpPr>
          <p:grpSpPr bwMode="auto">
            <a:xfrm>
              <a:off x="914" y="1315"/>
              <a:ext cx="68" cy="209"/>
              <a:chOff x="3454" y="2018"/>
              <a:chExt cx="96" cy="328"/>
            </a:xfrm>
          </p:grpSpPr>
          <p:sp>
            <p:nvSpPr>
              <p:cNvPr id="91192" name="Line 129">
                <a:extLst>
                  <a:ext uri="{FF2B5EF4-FFF2-40B4-BE49-F238E27FC236}">
                    <a16:creationId xmlns:a16="http://schemas.microsoft.com/office/drawing/2014/main" id="{900620A2-3F20-DAC0-F0F6-6AC7C7C15D85}"/>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93" name="Line 130">
                <a:extLst>
                  <a:ext uri="{FF2B5EF4-FFF2-40B4-BE49-F238E27FC236}">
                    <a16:creationId xmlns:a16="http://schemas.microsoft.com/office/drawing/2014/main" id="{BFDB990F-47F7-846B-B5AE-459C966C6D29}"/>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1194" name="Line 131">
              <a:extLst>
                <a:ext uri="{FF2B5EF4-FFF2-40B4-BE49-F238E27FC236}">
                  <a16:creationId xmlns:a16="http://schemas.microsoft.com/office/drawing/2014/main" id="{0AD424C0-D6AF-2DEE-2156-4697929DA96D}"/>
                </a:ext>
              </a:extLst>
            </p:cNvPr>
            <p:cNvSpPr>
              <a:spLocks noChangeShapeType="1"/>
            </p:cNvSpPr>
            <p:nvPr/>
          </p:nvSpPr>
          <p:spPr bwMode="auto">
            <a:xfrm>
              <a:off x="530" y="1413"/>
              <a:ext cx="3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1195" name="Group 132">
              <a:extLst>
                <a:ext uri="{FF2B5EF4-FFF2-40B4-BE49-F238E27FC236}">
                  <a16:creationId xmlns:a16="http://schemas.microsoft.com/office/drawing/2014/main" id="{3235238D-41B4-5299-3AC7-9428B3C7A8B0}"/>
                </a:ext>
              </a:extLst>
            </p:cNvPr>
            <p:cNvGrpSpPr>
              <a:grpSpLocks/>
            </p:cNvGrpSpPr>
            <p:nvPr/>
          </p:nvGrpSpPr>
          <p:grpSpPr bwMode="auto">
            <a:xfrm flipH="1">
              <a:off x="2189" y="1596"/>
              <a:ext cx="68" cy="207"/>
              <a:chOff x="3454" y="2018"/>
              <a:chExt cx="96" cy="328"/>
            </a:xfrm>
          </p:grpSpPr>
          <p:sp>
            <p:nvSpPr>
              <p:cNvPr id="91196" name="Line 133">
                <a:extLst>
                  <a:ext uri="{FF2B5EF4-FFF2-40B4-BE49-F238E27FC236}">
                    <a16:creationId xmlns:a16="http://schemas.microsoft.com/office/drawing/2014/main" id="{57EF8C78-B7DD-2F73-BD1D-2BE22B56EF57}"/>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97" name="Line 134">
                <a:extLst>
                  <a:ext uri="{FF2B5EF4-FFF2-40B4-BE49-F238E27FC236}">
                    <a16:creationId xmlns:a16="http://schemas.microsoft.com/office/drawing/2014/main" id="{02EB8A26-6D99-CF89-88F5-124D529AE25C}"/>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1198" name="Line 135">
              <a:extLst>
                <a:ext uri="{FF2B5EF4-FFF2-40B4-BE49-F238E27FC236}">
                  <a16:creationId xmlns:a16="http://schemas.microsoft.com/office/drawing/2014/main" id="{D621681E-26DF-ACB5-5ECA-373E21BFD8B6}"/>
                </a:ext>
              </a:extLst>
            </p:cNvPr>
            <p:cNvSpPr>
              <a:spLocks noChangeShapeType="1"/>
            </p:cNvSpPr>
            <p:nvPr/>
          </p:nvSpPr>
          <p:spPr bwMode="auto">
            <a:xfrm>
              <a:off x="1868" y="1698"/>
              <a:ext cx="33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199" name="Text Box 136">
              <a:extLst>
                <a:ext uri="{FF2B5EF4-FFF2-40B4-BE49-F238E27FC236}">
                  <a16:creationId xmlns:a16="http://schemas.microsoft.com/office/drawing/2014/main" id="{5D977A40-F15F-550A-3A8F-5CE7ED28122B}"/>
                </a:ext>
              </a:extLst>
            </p:cNvPr>
            <p:cNvSpPr txBox="1">
              <a:spLocks noChangeArrowheads="1"/>
            </p:cNvSpPr>
            <p:nvPr/>
          </p:nvSpPr>
          <p:spPr bwMode="auto">
            <a:xfrm>
              <a:off x="717" y="1036"/>
              <a:ext cx="3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91200" name="Text Box 137">
              <a:extLst>
                <a:ext uri="{FF2B5EF4-FFF2-40B4-BE49-F238E27FC236}">
                  <a16:creationId xmlns:a16="http://schemas.microsoft.com/office/drawing/2014/main" id="{C294B23F-15A9-88DC-283F-4D5713473BEE}"/>
                </a:ext>
              </a:extLst>
            </p:cNvPr>
            <p:cNvSpPr txBox="1">
              <a:spLocks noChangeArrowheads="1"/>
            </p:cNvSpPr>
            <p:nvPr/>
          </p:nvSpPr>
          <p:spPr bwMode="auto">
            <a:xfrm>
              <a:off x="2071" y="1284"/>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91201" name="Rectangle 140">
              <a:extLst>
                <a:ext uri="{FF2B5EF4-FFF2-40B4-BE49-F238E27FC236}">
                  <a16:creationId xmlns:a16="http://schemas.microsoft.com/office/drawing/2014/main" id="{3E5F05E3-CF26-49ED-1D1F-2F79841421D0}"/>
                </a:ext>
              </a:extLst>
            </p:cNvPr>
            <p:cNvSpPr>
              <a:spLocks noChangeArrowheads="1"/>
            </p:cNvSpPr>
            <p:nvPr/>
          </p:nvSpPr>
          <p:spPr bwMode="auto">
            <a:xfrm>
              <a:off x="1822" y="1902"/>
              <a:ext cx="93" cy="258"/>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1202" name="Line 141">
              <a:extLst>
                <a:ext uri="{FF2B5EF4-FFF2-40B4-BE49-F238E27FC236}">
                  <a16:creationId xmlns:a16="http://schemas.microsoft.com/office/drawing/2014/main" id="{26DCFB9B-1B6A-634D-3C61-AFF363E8EBAA}"/>
                </a:ext>
              </a:extLst>
            </p:cNvPr>
            <p:cNvSpPr>
              <a:spLocks noChangeShapeType="1"/>
            </p:cNvSpPr>
            <p:nvPr/>
          </p:nvSpPr>
          <p:spPr bwMode="auto">
            <a:xfrm flipH="1">
              <a:off x="2558" y="1691"/>
              <a:ext cx="0" cy="1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203" name="Rectangle 142">
              <a:extLst>
                <a:ext uri="{FF2B5EF4-FFF2-40B4-BE49-F238E27FC236}">
                  <a16:creationId xmlns:a16="http://schemas.microsoft.com/office/drawing/2014/main" id="{8A0F4FDC-6201-A13A-3B71-C5CD0FB390FD}"/>
                </a:ext>
              </a:extLst>
            </p:cNvPr>
            <p:cNvSpPr>
              <a:spLocks noChangeArrowheads="1"/>
            </p:cNvSpPr>
            <p:nvPr/>
          </p:nvSpPr>
          <p:spPr bwMode="auto">
            <a:xfrm>
              <a:off x="2504" y="1881"/>
              <a:ext cx="95" cy="25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1204" name="Text Box 143">
              <a:extLst>
                <a:ext uri="{FF2B5EF4-FFF2-40B4-BE49-F238E27FC236}">
                  <a16:creationId xmlns:a16="http://schemas.microsoft.com/office/drawing/2014/main" id="{3CA3FCEE-5010-1427-5334-28CA559B79E8}"/>
                </a:ext>
              </a:extLst>
            </p:cNvPr>
            <p:cNvSpPr txBox="1">
              <a:spLocks noChangeArrowheads="1"/>
            </p:cNvSpPr>
            <p:nvPr/>
          </p:nvSpPr>
          <p:spPr bwMode="auto">
            <a:xfrm>
              <a:off x="1488" y="1812"/>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E</a:t>
              </a:r>
              <a:endParaRPr lang="en-US" altLang="zh-CN" b="1" i="0">
                <a:solidFill>
                  <a:schemeClr val="tx1"/>
                </a:solidFill>
                <a:ea typeface="楷体_GB2312" pitchFamily="49" charset="-122"/>
              </a:endParaRPr>
            </a:p>
          </p:txBody>
        </p:sp>
        <p:sp>
          <p:nvSpPr>
            <p:cNvPr id="91205" name="Text Box 144">
              <a:extLst>
                <a:ext uri="{FF2B5EF4-FFF2-40B4-BE49-F238E27FC236}">
                  <a16:creationId xmlns:a16="http://schemas.microsoft.com/office/drawing/2014/main" id="{2FCCF96C-D154-3039-0C70-787BC302147C}"/>
                </a:ext>
              </a:extLst>
            </p:cNvPr>
            <p:cNvSpPr txBox="1">
              <a:spLocks noChangeArrowheads="1"/>
            </p:cNvSpPr>
            <p:nvPr/>
          </p:nvSpPr>
          <p:spPr bwMode="auto">
            <a:xfrm>
              <a:off x="2160" y="1803"/>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91206" name="Line 145">
              <a:extLst>
                <a:ext uri="{FF2B5EF4-FFF2-40B4-BE49-F238E27FC236}">
                  <a16:creationId xmlns:a16="http://schemas.microsoft.com/office/drawing/2014/main" id="{D2F1E2B2-D341-6B7F-7A00-E8D22A72AF64}"/>
                </a:ext>
              </a:extLst>
            </p:cNvPr>
            <p:cNvSpPr>
              <a:spLocks noChangeShapeType="1"/>
            </p:cNvSpPr>
            <p:nvPr/>
          </p:nvSpPr>
          <p:spPr bwMode="auto">
            <a:xfrm>
              <a:off x="2260" y="1698"/>
              <a:ext cx="30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207" name="Line 146">
              <a:extLst>
                <a:ext uri="{FF2B5EF4-FFF2-40B4-BE49-F238E27FC236}">
                  <a16:creationId xmlns:a16="http://schemas.microsoft.com/office/drawing/2014/main" id="{E80FCF74-8ED9-405D-1B35-2D5EC39A8048}"/>
                </a:ext>
              </a:extLst>
            </p:cNvPr>
            <p:cNvSpPr>
              <a:spLocks noChangeShapeType="1"/>
            </p:cNvSpPr>
            <p:nvPr/>
          </p:nvSpPr>
          <p:spPr bwMode="auto">
            <a:xfrm flipH="1">
              <a:off x="977" y="1404"/>
              <a:ext cx="75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1208" name="Group 148">
              <a:extLst>
                <a:ext uri="{FF2B5EF4-FFF2-40B4-BE49-F238E27FC236}">
                  <a16:creationId xmlns:a16="http://schemas.microsoft.com/office/drawing/2014/main" id="{2C952212-A238-FFE0-F928-132ACB24719E}"/>
                </a:ext>
              </a:extLst>
            </p:cNvPr>
            <p:cNvGrpSpPr>
              <a:grpSpLocks/>
            </p:cNvGrpSpPr>
            <p:nvPr/>
          </p:nvGrpSpPr>
          <p:grpSpPr bwMode="auto">
            <a:xfrm>
              <a:off x="502" y="1469"/>
              <a:ext cx="554" cy="822"/>
              <a:chOff x="1152" y="2272"/>
              <a:chExt cx="693" cy="1027"/>
            </a:xfrm>
          </p:grpSpPr>
          <p:sp>
            <p:nvSpPr>
              <p:cNvPr id="91209" name="Text Box 149">
                <a:extLst>
                  <a:ext uri="{FF2B5EF4-FFF2-40B4-BE49-F238E27FC236}">
                    <a16:creationId xmlns:a16="http://schemas.microsoft.com/office/drawing/2014/main" id="{2C5ADB77-4FB6-4772-5A3B-AA893239E06E}"/>
                  </a:ext>
                </a:extLst>
              </p:cNvPr>
              <p:cNvSpPr txBox="1">
                <a:spLocks noChangeArrowheads="1"/>
              </p:cNvSpPr>
              <p:nvPr/>
            </p:nvSpPr>
            <p:spPr bwMode="auto">
              <a:xfrm>
                <a:off x="1152" y="2517"/>
                <a:ext cx="693"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u</a:t>
                </a:r>
                <a:r>
                  <a:rPr lang="en-US" altLang="zh-CN" b="1" i="0" baseline="-25000">
                    <a:ea typeface="楷体_GB2312" pitchFamily="49" charset="-122"/>
                  </a:rPr>
                  <a:t>i</a:t>
                </a:r>
                <a:endParaRPr lang="en-US" altLang="zh-CN" b="1" i="0">
                  <a:ea typeface="楷体_GB2312" pitchFamily="49" charset="-122"/>
                </a:endParaRPr>
              </a:p>
            </p:txBody>
          </p:sp>
          <p:sp>
            <p:nvSpPr>
              <p:cNvPr id="91210" name="Rectangle 150" descr="新闻纸">
                <a:extLst>
                  <a:ext uri="{FF2B5EF4-FFF2-40B4-BE49-F238E27FC236}">
                    <a16:creationId xmlns:a16="http://schemas.microsoft.com/office/drawing/2014/main" id="{57A35828-4D53-A2FE-2514-962F7DFDEB14}"/>
                  </a:ext>
                </a:extLst>
              </p:cNvPr>
              <p:cNvSpPr>
                <a:spLocks noChangeArrowheads="1"/>
              </p:cNvSpPr>
              <p:nvPr/>
            </p:nvSpPr>
            <p:spPr bwMode="auto">
              <a:xfrm>
                <a:off x="1315" y="2272"/>
                <a:ext cx="279"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ea typeface="楷体_GB2312" pitchFamily="49" charset="-122"/>
                  </a:rPr>
                  <a:t>+</a:t>
                </a:r>
              </a:p>
            </p:txBody>
          </p:sp>
          <p:sp>
            <p:nvSpPr>
              <p:cNvPr id="91211" name="Rectangle 151" descr="新闻纸">
                <a:extLst>
                  <a:ext uri="{FF2B5EF4-FFF2-40B4-BE49-F238E27FC236}">
                    <a16:creationId xmlns:a16="http://schemas.microsoft.com/office/drawing/2014/main" id="{2A0C3862-16DC-D5A7-96A1-10777FAD8A9E}"/>
                  </a:ext>
                </a:extLst>
              </p:cNvPr>
              <p:cNvSpPr>
                <a:spLocks noChangeArrowheads="1"/>
              </p:cNvSpPr>
              <p:nvPr/>
            </p:nvSpPr>
            <p:spPr bwMode="auto">
              <a:xfrm>
                <a:off x="1345" y="2987"/>
                <a:ext cx="24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000" b="1" i="0">
                    <a:ea typeface="楷体_GB2312" pitchFamily="49" charset="-122"/>
                  </a:rPr>
                  <a:t>–</a:t>
                </a:r>
              </a:p>
            </p:txBody>
          </p:sp>
        </p:grpSp>
        <p:grpSp>
          <p:nvGrpSpPr>
            <p:cNvPr id="91212" name="Group 152">
              <a:extLst>
                <a:ext uri="{FF2B5EF4-FFF2-40B4-BE49-F238E27FC236}">
                  <a16:creationId xmlns:a16="http://schemas.microsoft.com/office/drawing/2014/main" id="{C3D04315-166F-2D8D-24B4-4894419EEC89}"/>
                </a:ext>
              </a:extLst>
            </p:cNvPr>
            <p:cNvGrpSpPr>
              <a:grpSpLocks/>
            </p:cNvGrpSpPr>
            <p:nvPr/>
          </p:nvGrpSpPr>
          <p:grpSpPr bwMode="auto">
            <a:xfrm>
              <a:off x="2477" y="1594"/>
              <a:ext cx="595" cy="806"/>
              <a:chOff x="3960" y="2297"/>
              <a:chExt cx="744" cy="1007"/>
            </a:xfrm>
          </p:grpSpPr>
          <p:sp>
            <p:nvSpPr>
              <p:cNvPr id="91213" name="Text Box 153">
                <a:extLst>
                  <a:ext uri="{FF2B5EF4-FFF2-40B4-BE49-F238E27FC236}">
                    <a16:creationId xmlns:a16="http://schemas.microsoft.com/office/drawing/2014/main" id="{B8ACC2F0-65D3-2020-D5FE-96B4EBC56978}"/>
                  </a:ext>
                </a:extLst>
              </p:cNvPr>
              <p:cNvSpPr txBox="1">
                <a:spLocks noChangeArrowheads="1"/>
              </p:cNvSpPr>
              <p:nvPr/>
            </p:nvSpPr>
            <p:spPr bwMode="auto">
              <a:xfrm>
                <a:off x="3960" y="2528"/>
                <a:ext cx="744"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u</a:t>
                </a:r>
                <a:r>
                  <a:rPr lang="en-US" altLang="zh-CN" b="1" i="0" baseline="-25000">
                    <a:ea typeface="楷体_GB2312" pitchFamily="49" charset="-122"/>
                  </a:rPr>
                  <a:t>o</a:t>
                </a:r>
                <a:endParaRPr lang="en-US" altLang="zh-CN" b="1" i="0">
                  <a:ea typeface="楷体_GB2312" pitchFamily="49" charset="-122"/>
                </a:endParaRPr>
              </a:p>
            </p:txBody>
          </p:sp>
          <p:sp>
            <p:nvSpPr>
              <p:cNvPr id="91214" name="Rectangle 154" descr="新闻纸">
                <a:extLst>
                  <a:ext uri="{FF2B5EF4-FFF2-40B4-BE49-F238E27FC236}">
                    <a16:creationId xmlns:a16="http://schemas.microsoft.com/office/drawing/2014/main" id="{668B3E35-6C27-EC42-6C9E-EC2354C8694F}"/>
                  </a:ext>
                </a:extLst>
              </p:cNvPr>
              <p:cNvSpPr>
                <a:spLocks noChangeArrowheads="1"/>
              </p:cNvSpPr>
              <p:nvPr/>
            </p:nvSpPr>
            <p:spPr bwMode="auto">
              <a:xfrm>
                <a:off x="4155" y="2297"/>
                <a:ext cx="303"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91215" name="Rectangle 155" descr="新闻纸">
                <a:extLst>
                  <a:ext uri="{FF2B5EF4-FFF2-40B4-BE49-F238E27FC236}">
                    <a16:creationId xmlns:a16="http://schemas.microsoft.com/office/drawing/2014/main" id="{45B2C877-568B-24DD-7BCE-65DC9928ECA2}"/>
                  </a:ext>
                </a:extLst>
              </p:cNvPr>
              <p:cNvSpPr>
                <a:spLocks noChangeArrowheads="1"/>
              </p:cNvSpPr>
              <p:nvPr/>
            </p:nvSpPr>
            <p:spPr bwMode="auto">
              <a:xfrm>
                <a:off x="4224" y="2944"/>
                <a:ext cx="142"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sz="2400" b="1" i="0">
                  <a:ea typeface="楷体_GB2312" pitchFamily="49" charset="-122"/>
                </a:endParaRPr>
              </a:p>
            </p:txBody>
          </p:sp>
        </p:grpSp>
        <p:sp>
          <p:nvSpPr>
            <p:cNvPr id="91216" name="Rectangle 156" descr="新闻纸">
              <a:extLst>
                <a:ext uri="{FF2B5EF4-FFF2-40B4-BE49-F238E27FC236}">
                  <a16:creationId xmlns:a16="http://schemas.microsoft.com/office/drawing/2014/main" id="{5650B1B3-B36B-8F33-C3F0-5516FA75CB64}"/>
                </a:ext>
              </a:extLst>
            </p:cNvPr>
            <p:cNvSpPr>
              <a:spLocks noChangeArrowheads="1"/>
            </p:cNvSpPr>
            <p:nvPr/>
          </p:nvSpPr>
          <p:spPr bwMode="auto">
            <a:xfrm>
              <a:off x="1975" y="1446"/>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ea typeface="楷体_GB2312" pitchFamily="49" charset="-122"/>
                </a:rPr>
                <a:t>+</a:t>
              </a:r>
            </a:p>
          </p:txBody>
        </p:sp>
        <p:sp>
          <p:nvSpPr>
            <p:cNvPr id="91217" name="Rectangle 157" descr="新闻纸">
              <a:extLst>
                <a:ext uri="{FF2B5EF4-FFF2-40B4-BE49-F238E27FC236}">
                  <a16:creationId xmlns:a16="http://schemas.microsoft.com/office/drawing/2014/main" id="{AC729776-BBFC-D62B-73CA-FEAF4F7137B5}"/>
                </a:ext>
              </a:extLst>
            </p:cNvPr>
            <p:cNvSpPr>
              <a:spLocks noChangeArrowheads="1"/>
            </p:cNvSpPr>
            <p:nvPr/>
          </p:nvSpPr>
          <p:spPr bwMode="auto">
            <a:xfrm>
              <a:off x="967" y="1137"/>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ea typeface="楷体_GB2312" pitchFamily="49" charset="-122"/>
                </a:rPr>
                <a:t>+</a:t>
              </a:r>
            </a:p>
          </p:txBody>
        </p:sp>
        <p:sp>
          <p:nvSpPr>
            <p:cNvPr id="91218" name="Line 159">
              <a:extLst>
                <a:ext uri="{FF2B5EF4-FFF2-40B4-BE49-F238E27FC236}">
                  <a16:creationId xmlns:a16="http://schemas.microsoft.com/office/drawing/2014/main" id="{C537987F-4B74-5887-4F9B-429212168B77}"/>
                </a:ext>
              </a:extLst>
            </p:cNvPr>
            <p:cNvSpPr>
              <a:spLocks noChangeShapeType="1"/>
            </p:cNvSpPr>
            <p:nvPr/>
          </p:nvSpPr>
          <p:spPr bwMode="auto">
            <a:xfrm>
              <a:off x="1867" y="2160"/>
              <a:ext cx="0" cy="29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219" name="Line 160">
              <a:extLst>
                <a:ext uri="{FF2B5EF4-FFF2-40B4-BE49-F238E27FC236}">
                  <a16:creationId xmlns:a16="http://schemas.microsoft.com/office/drawing/2014/main" id="{36A8FFA0-EA20-C685-3325-E8BE4F7E5FAA}"/>
                </a:ext>
              </a:extLst>
            </p:cNvPr>
            <p:cNvSpPr>
              <a:spLocks noChangeShapeType="1"/>
            </p:cNvSpPr>
            <p:nvPr/>
          </p:nvSpPr>
          <p:spPr bwMode="auto">
            <a:xfrm>
              <a:off x="1790" y="2458"/>
              <a:ext cx="1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220" name="Line 161">
              <a:extLst>
                <a:ext uri="{FF2B5EF4-FFF2-40B4-BE49-F238E27FC236}">
                  <a16:creationId xmlns:a16="http://schemas.microsoft.com/office/drawing/2014/main" id="{2FC3DB4E-239D-34F1-C431-627B52AAC048}"/>
                </a:ext>
              </a:extLst>
            </p:cNvPr>
            <p:cNvSpPr>
              <a:spLocks noChangeShapeType="1"/>
            </p:cNvSpPr>
            <p:nvPr/>
          </p:nvSpPr>
          <p:spPr bwMode="auto">
            <a:xfrm>
              <a:off x="2558" y="2135"/>
              <a:ext cx="0" cy="19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221" name="Rectangle 162">
              <a:extLst>
                <a:ext uri="{FF2B5EF4-FFF2-40B4-BE49-F238E27FC236}">
                  <a16:creationId xmlns:a16="http://schemas.microsoft.com/office/drawing/2014/main" id="{74CCE15C-C306-6D84-006B-106C6BDF78D6}"/>
                </a:ext>
              </a:extLst>
            </p:cNvPr>
            <p:cNvSpPr>
              <a:spLocks noChangeArrowheads="1"/>
            </p:cNvSpPr>
            <p:nvPr/>
          </p:nvSpPr>
          <p:spPr bwMode="auto">
            <a:xfrm>
              <a:off x="480" y="1580"/>
              <a:ext cx="93" cy="258"/>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1222" name="Line 163">
              <a:extLst>
                <a:ext uri="{FF2B5EF4-FFF2-40B4-BE49-F238E27FC236}">
                  <a16:creationId xmlns:a16="http://schemas.microsoft.com/office/drawing/2014/main" id="{927559C3-A8AA-6F52-D8E1-4B0EB0024103}"/>
                </a:ext>
              </a:extLst>
            </p:cNvPr>
            <p:cNvSpPr>
              <a:spLocks noChangeShapeType="1"/>
            </p:cNvSpPr>
            <p:nvPr/>
          </p:nvSpPr>
          <p:spPr bwMode="auto">
            <a:xfrm>
              <a:off x="528" y="1403"/>
              <a:ext cx="0" cy="1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223" name="Line 164">
              <a:extLst>
                <a:ext uri="{FF2B5EF4-FFF2-40B4-BE49-F238E27FC236}">
                  <a16:creationId xmlns:a16="http://schemas.microsoft.com/office/drawing/2014/main" id="{C4CE3BF9-A773-AB09-81B9-562D7A58A1D0}"/>
                </a:ext>
              </a:extLst>
            </p:cNvPr>
            <p:cNvSpPr>
              <a:spLocks noChangeShapeType="1"/>
            </p:cNvSpPr>
            <p:nvPr/>
          </p:nvSpPr>
          <p:spPr bwMode="auto">
            <a:xfrm>
              <a:off x="528" y="1824"/>
              <a:ext cx="0" cy="50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224" name="Oval 165">
              <a:extLst>
                <a:ext uri="{FF2B5EF4-FFF2-40B4-BE49-F238E27FC236}">
                  <a16:creationId xmlns:a16="http://schemas.microsoft.com/office/drawing/2014/main" id="{46B27A5B-8F3B-DB05-B841-0348C52E69EB}"/>
                </a:ext>
              </a:extLst>
            </p:cNvPr>
            <p:cNvSpPr>
              <a:spLocks noChangeArrowheads="1"/>
            </p:cNvSpPr>
            <p:nvPr/>
          </p:nvSpPr>
          <p:spPr bwMode="auto">
            <a:xfrm>
              <a:off x="432" y="2017"/>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1225" name="Rectangle 167" descr="新闻纸">
              <a:extLst>
                <a:ext uri="{FF2B5EF4-FFF2-40B4-BE49-F238E27FC236}">
                  <a16:creationId xmlns:a16="http://schemas.microsoft.com/office/drawing/2014/main" id="{8F097368-0809-A078-B1DA-CD0FB27F0A90}"/>
                </a:ext>
              </a:extLst>
            </p:cNvPr>
            <p:cNvSpPr>
              <a:spLocks noChangeArrowheads="1"/>
            </p:cNvSpPr>
            <p:nvPr/>
          </p:nvSpPr>
          <p:spPr bwMode="auto">
            <a:xfrm>
              <a:off x="286" y="1764"/>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91226" name="Rectangle 168" descr="新闻纸">
              <a:extLst>
                <a:ext uri="{FF2B5EF4-FFF2-40B4-BE49-F238E27FC236}">
                  <a16:creationId xmlns:a16="http://schemas.microsoft.com/office/drawing/2014/main" id="{FD07F0F0-679A-D89F-871C-1F685026ED0E}"/>
                </a:ext>
              </a:extLst>
            </p:cNvPr>
            <p:cNvSpPr>
              <a:spLocks noChangeArrowheads="1"/>
            </p:cNvSpPr>
            <p:nvPr/>
          </p:nvSpPr>
          <p:spPr bwMode="auto">
            <a:xfrm>
              <a:off x="302" y="2091"/>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91227" name="Text Box 169">
              <a:extLst>
                <a:ext uri="{FF2B5EF4-FFF2-40B4-BE49-F238E27FC236}">
                  <a16:creationId xmlns:a16="http://schemas.microsoft.com/office/drawing/2014/main" id="{A5A39BFB-F744-C8C9-B348-8AE902DFC5FD}"/>
                </a:ext>
              </a:extLst>
            </p:cNvPr>
            <p:cNvSpPr txBox="1">
              <a:spLocks noChangeArrowheads="1"/>
            </p:cNvSpPr>
            <p:nvPr/>
          </p:nvSpPr>
          <p:spPr bwMode="auto">
            <a:xfrm>
              <a:off x="144" y="1497"/>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S</a:t>
              </a:r>
              <a:endParaRPr lang="en-US" altLang="zh-CN" b="1" i="0">
                <a:solidFill>
                  <a:schemeClr val="tx1"/>
                </a:solidFill>
                <a:ea typeface="楷体_GB2312" pitchFamily="49" charset="-122"/>
              </a:endParaRPr>
            </a:p>
          </p:txBody>
        </p:sp>
        <p:sp>
          <p:nvSpPr>
            <p:cNvPr id="91228" name="Line 252">
              <a:extLst>
                <a:ext uri="{FF2B5EF4-FFF2-40B4-BE49-F238E27FC236}">
                  <a16:creationId xmlns:a16="http://schemas.microsoft.com/office/drawing/2014/main" id="{69918963-4461-BBB9-F841-4E4737316D54}"/>
                </a:ext>
              </a:extLst>
            </p:cNvPr>
            <p:cNvSpPr>
              <a:spLocks noChangeShapeType="1"/>
            </p:cNvSpPr>
            <p:nvPr/>
          </p:nvSpPr>
          <p:spPr bwMode="auto">
            <a:xfrm flipV="1">
              <a:off x="1728" y="1248"/>
              <a:ext cx="144" cy="1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229" name="Line 253">
              <a:extLst>
                <a:ext uri="{FF2B5EF4-FFF2-40B4-BE49-F238E27FC236}">
                  <a16:creationId xmlns:a16="http://schemas.microsoft.com/office/drawing/2014/main" id="{4B6B6A08-3ADB-17E9-9FA4-6CBC074F57BC}"/>
                </a:ext>
              </a:extLst>
            </p:cNvPr>
            <p:cNvSpPr>
              <a:spLocks noChangeShapeType="1"/>
            </p:cNvSpPr>
            <p:nvPr/>
          </p:nvSpPr>
          <p:spPr bwMode="auto">
            <a:xfrm>
              <a:off x="1728" y="1392"/>
              <a:ext cx="144" cy="144"/>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1230" name="Rectangle 254">
              <a:extLst>
                <a:ext uri="{FF2B5EF4-FFF2-40B4-BE49-F238E27FC236}">
                  <a16:creationId xmlns:a16="http://schemas.microsoft.com/office/drawing/2014/main" id="{F379ACBB-E91E-A33D-B1EE-AA3CBC995E79}"/>
                </a:ext>
              </a:extLst>
            </p:cNvPr>
            <p:cNvSpPr>
              <a:spLocks noChangeArrowheads="1"/>
            </p:cNvSpPr>
            <p:nvPr/>
          </p:nvSpPr>
          <p:spPr bwMode="auto">
            <a:xfrm>
              <a:off x="2640" y="2016"/>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sz="2400" b="1" i="0">
                  <a:ea typeface="楷体_GB2312" pitchFamily="49" charset="-122"/>
                </a:rPr>
                <a:t>–</a:t>
              </a:r>
            </a:p>
          </p:txBody>
        </p:sp>
        <p:sp>
          <p:nvSpPr>
            <p:cNvPr id="91231" name="Line 256">
              <a:extLst>
                <a:ext uri="{FF2B5EF4-FFF2-40B4-BE49-F238E27FC236}">
                  <a16:creationId xmlns:a16="http://schemas.microsoft.com/office/drawing/2014/main" id="{392BF42B-D629-0A3C-C63E-66B59175AB98}"/>
                </a:ext>
              </a:extLst>
            </p:cNvPr>
            <p:cNvSpPr>
              <a:spLocks noChangeShapeType="1"/>
            </p:cNvSpPr>
            <p:nvPr/>
          </p:nvSpPr>
          <p:spPr bwMode="auto">
            <a:xfrm>
              <a:off x="1872" y="1509"/>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1232" name="Oval 257">
              <a:extLst>
                <a:ext uri="{FF2B5EF4-FFF2-40B4-BE49-F238E27FC236}">
                  <a16:creationId xmlns:a16="http://schemas.microsoft.com/office/drawing/2014/main" id="{13969CB9-0D18-CE00-2997-E630332DB6E2}"/>
                </a:ext>
              </a:extLst>
            </p:cNvPr>
            <p:cNvSpPr>
              <a:spLocks noChangeArrowheads="1"/>
            </p:cNvSpPr>
            <p:nvPr/>
          </p:nvSpPr>
          <p:spPr bwMode="auto">
            <a:xfrm>
              <a:off x="1847" y="2280"/>
              <a:ext cx="48" cy="48"/>
            </a:xfrm>
            <a:prstGeom prst="ellipse">
              <a:avLst/>
            </a:prstGeom>
            <a:solidFill>
              <a:schemeClr val="tx2"/>
            </a:solidFill>
            <a:ln w="38100">
              <a:solidFill>
                <a:schemeClr val="tx1"/>
              </a:solidFill>
              <a:round/>
              <a:headEnd/>
              <a:tailEnd/>
            </a:ln>
          </p:spPr>
          <p:txBody>
            <a:bodyPr wrap="none" anchor="ctr"/>
            <a:lstStyle/>
            <a:p>
              <a:pPr>
                <a:spcBef>
                  <a:spcPct val="50000"/>
                </a:spcBef>
              </a:pPr>
              <a:endParaRPr lang="zh-CN" altLang="en-US"/>
            </a:p>
          </p:txBody>
        </p:sp>
        <p:sp>
          <p:nvSpPr>
            <p:cNvPr id="91233" name="Line 258">
              <a:extLst>
                <a:ext uri="{FF2B5EF4-FFF2-40B4-BE49-F238E27FC236}">
                  <a16:creationId xmlns:a16="http://schemas.microsoft.com/office/drawing/2014/main" id="{A5C329E9-647A-F25C-7E40-8CA93E1EAAEA}"/>
                </a:ext>
              </a:extLst>
            </p:cNvPr>
            <p:cNvSpPr>
              <a:spLocks noChangeShapeType="1"/>
            </p:cNvSpPr>
            <p:nvPr/>
          </p:nvSpPr>
          <p:spPr bwMode="auto">
            <a:xfrm>
              <a:off x="1344" y="716"/>
              <a:ext cx="12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23810"/>
                                        </p:tgtEl>
                                        <p:attrNameLst>
                                          <p:attrName>style.visibility</p:attrName>
                                        </p:attrNameLst>
                                      </p:cBhvr>
                                      <p:to>
                                        <p:strVal val="visible"/>
                                      </p:to>
                                    </p:set>
                                    <p:animEffect transition="in" filter="box(out)">
                                      <p:cBhvr>
                                        <p:cTn id="7" dur="500"/>
                                        <p:tgtEl>
                                          <p:spTgt spid="32381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23588"/>
                                        </p:tgtEl>
                                        <p:attrNameLst>
                                          <p:attrName>style.visibility</p:attrName>
                                        </p:attrNameLst>
                                      </p:cBhvr>
                                      <p:to>
                                        <p:strVal val="visible"/>
                                      </p:to>
                                    </p:set>
                                    <p:animEffect transition="in" filter="box(out)">
                                      <p:cBhvr>
                                        <p:cTn id="17" dur="500"/>
                                        <p:tgtEl>
                                          <p:spTgt spid="32358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23586"/>
                                        </p:tgtEl>
                                        <p:attrNameLst>
                                          <p:attrName>style.visibility</p:attrName>
                                        </p:attrNameLst>
                                      </p:cBhvr>
                                      <p:to>
                                        <p:strVal val="visible"/>
                                      </p:to>
                                    </p:set>
                                    <p:animEffect transition="in" filter="wipe(left)">
                                      <p:cBhvr>
                                        <p:cTn id="22" dur="500"/>
                                        <p:tgtEl>
                                          <p:spTgt spid="32358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23587"/>
                                        </p:tgtEl>
                                        <p:attrNameLst>
                                          <p:attrName>style.visibility</p:attrName>
                                        </p:attrNameLst>
                                      </p:cBhvr>
                                      <p:to>
                                        <p:strVal val="visible"/>
                                      </p:to>
                                    </p:set>
                                    <p:animEffect transition="in" filter="wipe(left)">
                                      <p:cBhvr>
                                        <p:cTn id="27" dur="500"/>
                                        <p:tgtEl>
                                          <p:spTgt spid="32358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23616"/>
                                        </p:tgtEl>
                                        <p:attrNameLst>
                                          <p:attrName>style.visibility</p:attrName>
                                        </p:attrNameLst>
                                      </p:cBhvr>
                                      <p:to>
                                        <p:strVal val="visible"/>
                                      </p:to>
                                    </p:set>
                                    <p:animEffect transition="in" filter="wipe(left)">
                                      <p:cBhvr>
                                        <p:cTn id="32" dur="500"/>
                                        <p:tgtEl>
                                          <p:spTgt spid="3236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3588" grpId="0"/>
      <p:bldP spid="323810" grpId="0"/>
    </p:bldLst>
  </p:timing>
</p:sld>
</file>

<file path=ppt/slides/slide8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4610" name="Text Box 2" descr="25%">
            <a:extLst>
              <a:ext uri="{FF2B5EF4-FFF2-40B4-BE49-F238E27FC236}">
                <a16:creationId xmlns:a16="http://schemas.microsoft.com/office/drawing/2014/main" id="{A1D7F762-49BB-535B-A90B-6F71BADFA94D}"/>
              </a:ext>
            </a:extLst>
          </p:cNvPr>
          <p:cNvSpPr txBox="1">
            <a:spLocks noChangeArrowheads="1"/>
          </p:cNvSpPr>
          <p:nvPr/>
        </p:nvSpPr>
        <p:spPr bwMode="auto">
          <a:xfrm>
            <a:off x="344488" y="317500"/>
            <a:ext cx="3371850" cy="522288"/>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rgbClr val="000099"/>
                </a:solidFill>
                <a:effectLst>
                  <a:outerShdw blurRad="38100" dist="38100" dir="2700000" algn="tl">
                    <a:srgbClr val="C0C0C0"/>
                  </a:outerShdw>
                </a:effectLst>
                <a:ea typeface="宋体" panose="02010600030101010101" pitchFamily="2" charset="-122"/>
                <a:cs typeface="+mn-cs"/>
              </a:rPr>
              <a:t>10.5.2   </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动态分析</a:t>
            </a:r>
            <a:endParaRPr kumimoji="1" lang="zh-CN" altLang="en-US" b="1" i="0">
              <a:solidFill>
                <a:srgbClr val="000099"/>
              </a:solidFill>
              <a:effectLst>
                <a:outerShdw blurRad="38100" dist="38100" dir="2700000" algn="tl">
                  <a:srgbClr val="C0C0C0"/>
                </a:outerShdw>
              </a:effectLst>
              <a:ea typeface="楷体_GB2312" pitchFamily="49" charset="-122"/>
              <a:cs typeface="+mn-cs"/>
            </a:endParaRPr>
          </a:p>
        </p:txBody>
      </p:sp>
      <p:graphicFrame>
        <p:nvGraphicFramePr>
          <p:cNvPr id="324611" name="Object 3">
            <a:extLst>
              <a:ext uri="{FF2B5EF4-FFF2-40B4-BE49-F238E27FC236}">
                <a16:creationId xmlns:a16="http://schemas.microsoft.com/office/drawing/2014/main" id="{C11143E3-16D1-EC3E-C259-E11F10A57A53}"/>
              </a:ext>
            </a:extLst>
          </p:cNvPr>
          <p:cNvGraphicFramePr>
            <a:graphicFrameLocks/>
          </p:cNvGraphicFramePr>
          <p:nvPr/>
        </p:nvGraphicFramePr>
        <p:xfrm>
          <a:off x="5410200" y="1093788"/>
          <a:ext cx="2214563" cy="542925"/>
        </p:xfrm>
        <a:graphic>
          <a:graphicData uri="http://schemas.openxmlformats.org/presentationml/2006/ole">
            <mc:AlternateContent xmlns:mc="http://schemas.openxmlformats.org/markup-compatibility/2006">
              <mc:Choice xmlns:v="urn:schemas-microsoft-com:vml" Requires="v">
                <p:oleObj r:id="rId3" imgW="875160" imgH="215619" progId="Equation.3">
                  <p:embed/>
                </p:oleObj>
              </mc:Choice>
              <mc:Fallback>
                <p:oleObj r:id="rId3" imgW="875160" imgH="215619" progId="Equation.3">
                  <p:embed/>
                  <p:pic>
                    <p:nvPicPr>
                      <p:cNvPr id="0" name="Objec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0200" y="1093788"/>
                        <a:ext cx="2214563"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24613" name="Object 5">
            <a:extLst>
              <a:ext uri="{FF2B5EF4-FFF2-40B4-BE49-F238E27FC236}">
                <a16:creationId xmlns:a16="http://schemas.microsoft.com/office/drawing/2014/main" id="{ECFB9053-FFA1-FC65-6F71-83AC98335756}"/>
              </a:ext>
            </a:extLst>
          </p:cNvPr>
          <p:cNvGraphicFramePr>
            <a:graphicFrameLocks/>
          </p:cNvGraphicFramePr>
          <p:nvPr/>
        </p:nvGraphicFramePr>
        <p:xfrm>
          <a:off x="5478463" y="1652588"/>
          <a:ext cx="1684337" cy="606425"/>
        </p:xfrm>
        <a:graphic>
          <a:graphicData uri="http://schemas.openxmlformats.org/presentationml/2006/ole">
            <mc:AlternateContent xmlns:mc="http://schemas.openxmlformats.org/markup-compatibility/2006">
              <mc:Choice xmlns:v="urn:schemas-microsoft-com:vml" Requires="v">
                <p:oleObj r:id="rId5" imgW="672808" imgH="241195" progId="Equation.3">
                  <p:embed/>
                </p:oleObj>
              </mc:Choice>
              <mc:Fallback>
                <p:oleObj r:id="rId5" imgW="672808" imgH="241195"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78463" y="1652588"/>
                        <a:ext cx="1684337" cy="606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24614" name="Object 6">
            <a:extLst>
              <a:ext uri="{FF2B5EF4-FFF2-40B4-BE49-F238E27FC236}">
                <a16:creationId xmlns:a16="http://schemas.microsoft.com/office/drawing/2014/main" id="{196E87BC-0432-8840-6C83-350CF6C5B7C9}"/>
              </a:ext>
            </a:extLst>
          </p:cNvPr>
          <p:cNvGraphicFramePr>
            <a:graphicFrameLocks/>
          </p:cNvGraphicFramePr>
          <p:nvPr/>
        </p:nvGraphicFramePr>
        <p:xfrm>
          <a:off x="6019800" y="2246313"/>
          <a:ext cx="2286000" cy="552450"/>
        </p:xfrm>
        <a:graphic>
          <a:graphicData uri="http://schemas.openxmlformats.org/presentationml/2006/ole">
            <mc:AlternateContent xmlns:mc="http://schemas.openxmlformats.org/markup-compatibility/2006">
              <mc:Choice xmlns:v="urn:schemas-microsoft-com:vml" Requires="v">
                <p:oleObj r:id="rId7" imgW="1103463" imgH="266353" progId="Equation.3">
                  <p:embed/>
                </p:oleObj>
              </mc:Choice>
              <mc:Fallback>
                <p:oleObj r:id="rId7" imgW="1103463" imgH="266353" progId="Equation.3">
                  <p:embed/>
                  <p:pic>
                    <p:nvPicPr>
                      <p:cNvPr id="0" name="Object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9800" y="2246313"/>
                        <a:ext cx="2286000"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24616" name="Object 8">
            <a:extLst>
              <a:ext uri="{FF2B5EF4-FFF2-40B4-BE49-F238E27FC236}">
                <a16:creationId xmlns:a16="http://schemas.microsoft.com/office/drawing/2014/main" id="{7AB50E47-0872-554C-69D7-08C09DFC087B}"/>
              </a:ext>
            </a:extLst>
          </p:cNvPr>
          <p:cNvGraphicFramePr>
            <a:graphicFrameLocks/>
          </p:cNvGraphicFramePr>
          <p:nvPr/>
        </p:nvGraphicFramePr>
        <p:xfrm>
          <a:off x="5486400" y="2790825"/>
          <a:ext cx="2659063" cy="593725"/>
        </p:xfrm>
        <a:graphic>
          <a:graphicData uri="http://schemas.openxmlformats.org/presentationml/2006/ole">
            <mc:AlternateContent xmlns:mc="http://schemas.openxmlformats.org/markup-compatibility/2006">
              <mc:Choice xmlns:v="urn:schemas-microsoft-com:vml" Requires="v">
                <p:oleObj r:id="rId9" imgW="1079032" imgH="241195" progId="Equation.3">
                  <p:embed/>
                </p:oleObj>
              </mc:Choice>
              <mc:Fallback>
                <p:oleObj r:id="rId9" imgW="1079032" imgH="241195" progId="Equation.3">
                  <p:embed/>
                  <p:pic>
                    <p:nvPicPr>
                      <p:cNvPr id="0" name="Object 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486400" y="2790825"/>
                        <a:ext cx="2659063" cy="59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24617" name="Object 9">
            <a:extLst>
              <a:ext uri="{FF2B5EF4-FFF2-40B4-BE49-F238E27FC236}">
                <a16:creationId xmlns:a16="http://schemas.microsoft.com/office/drawing/2014/main" id="{C7B91D89-1BDB-DA49-4AFD-8E34E4357005}"/>
              </a:ext>
            </a:extLst>
          </p:cNvPr>
          <p:cNvGraphicFramePr>
            <a:graphicFrameLocks/>
          </p:cNvGraphicFramePr>
          <p:nvPr/>
        </p:nvGraphicFramePr>
        <p:xfrm>
          <a:off x="5975350" y="3436938"/>
          <a:ext cx="2863850" cy="577850"/>
        </p:xfrm>
        <a:graphic>
          <a:graphicData uri="http://schemas.openxmlformats.org/presentationml/2006/ole">
            <mc:AlternateContent xmlns:mc="http://schemas.openxmlformats.org/markup-compatibility/2006">
              <mc:Choice xmlns:v="urn:schemas-microsoft-com:vml" Requires="v">
                <p:oleObj r:id="rId11" imgW="1496651" imgH="266353" progId="Equation.3">
                  <p:embed/>
                </p:oleObj>
              </mc:Choice>
              <mc:Fallback>
                <p:oleObj r:id="rId11" imgW="1496651" imgH="266353" progId="Equation.3">
                  <p:embed/>
                  <p:pic>
                    <p:nvPicPr>
                      <p:cNvPr id="0" name="Object 9"/>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975350" y="3436938"/>
                        <a:ext cx="2863850"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24618" name="Object 10">
            <a:extLst>
              <a:ext uri="{FF2B5EF4-FFF2-40B4-BE49-F238E27FC236}">
                <a16:creationId xmlns:a16="http://schemas.microsoft.com/office/drawing/2014/main" id="{090C1398-1846-99FB-F5E1-900BF7D715D6}"/>
              </a:ext>
            </a:extLst>
          </p:cNvPr>
          <p:cNvGraphicFramePr>
            <a:graphicFrameLocks/>
          </p:cNvGraphicFramePr>
          <p:nvPr/>
        </p:nvGraphicFramePr>
        <p:xfrm>
          <a:off x="646113" y="4125913"/>
          <a:ext cx="3621087" cy="1058862"/>
        </p:xfrm>
        <a:graphic>
          <a:graphicData uri="http://schemas.openxmlformats.org/presentationml/2006/ole">
            <mc:AlternateContent xmlns:mc="http://schemas.openxmlformats.org/markup-compatibility/2006">
              <mc:Choice xmlns:v="urn:schemas-microsoft-com:vml" Requires="v">
                <p:oleObj r:id="rId13" imgW="1562100" imgH="457200" progId="Equation.3">
                  <p:embed/>
                </p:oleObj>
              </mc:Choice>
              <mc:Fallback>
                <p:oleObj r:id="rId13" imgW="1562100" imgH="457200" progId="Equation.3">
                  <p:embed/>
                  <p:pic>
                    <p:nvPicPr>
                      <p:cNvPr id="0" name="Object 10"/>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46113" y="4125913"/>
                        <a:ext cx="3621087" cy="1058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24619" name="Object 11">
            <a:extLst>
              <a:ext uri="{FF2B5EF4-FFF2-40B4-BE49-F238E27FC236}">
                <a16:creationId xmlns:a16="http://schemas.microsoft.com/office/drawing/2014/main" id="{6A6C4B9E-A98A-B7CF-CB14-C20DEF185BE7}"/>
              </a:ext>
            </a:extLst>
          </p:cNvPr>
          <p:cNvGraphicFramePr>
            <a:graphicFrameLocks/>
          </p:cNvGraphicFramePr>
          <p:nvPr/>
        </p:nvGraphicFramePr>
        <p:xfrm>
          <a:off x="4343400" y="4149725"/>
          <a:ext cx="2667000" cy="1055688"/>
        </p:xfrm>
        <a:graphic>
          <a:graphicData uri="http://schemas.openxmlformats.org/presentationml/2006/ole">
            <mc:AlternateContent xmlns:mc="http://schemas.openxmlformats.org/markup-compatibility/2006">
              <mc:Choice xmlns:v="urn:schemas-microsoft-com:vml" Requires="v">
                <p:oleObj r:id="rId15" imgW="1091726" imgH="431613" progId="Equation.3">
                  <p:embed/>
                </p:oleObj>
              </mc:Choice>
              <mc:Fallback>
                <p:oleObj r:id="rId15" imgW="1091726" imgH="431613" progId="Equation.3">
                  <p:embed/>
                  <p:pic>
                    <p:nvPicPr>
                      <p:cNvPr id="0" name="Object 11"/>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4343400" y="4149725"/>
                        <a:ext cx="2667000" cy="1055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24620" name="Text Box 12">
            <a:extLst>
              <a:ext uri="{FF2B5EF4-FFF2-40B4-BE49-F238E27FC236}">
                <a16:creationId xmlns:a16="http://schemas.microsoft.com/office/drawing/2014/main" id="{2A56A268-179F-1BAC-3DCC-3AB748EA64EA}"/>
              </a:ext>
            </a:extLst>
          </p:cNvPr>
          <p:cNvSpPr txBox="1">
            <a:spLocks noChangeArrowheads="1"/>
          </p:cNvSpPr>
          <p:nvPr/>
        </p:nvSpPr>
        <p:spPr bwMode="auto">
          <a:xfrm>
            <a:off x="4411663" y="503238"/>
            <a:ext cx="3817937" cy="519112"/>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en-US" altLang="zh-CN" b="1" i="0">
                <a:solidFill>
                  <a:srgbClr val="006600"/>
                </a:solidFill>
                <a:effectLst>
                  <a:outerShdw blurRad="38100" dist="38100" dir="2700000" algn="tl">
                    <a:srgbClr val="C0C0C0"/>
                  </a:outerShdw>
                </a:effectLst>
                <a:ea typeface="宋体" panose="02010600030101010101" pitchFamily="2" charset="-122"/>
                <a:cs typeface="+mn-cs"/>
              </a:rPr>
              <a:t>1.</a:t>
            </a:r>
            <a:r>
              <a:rPr kumimoji="1" lang="en-US" altLang="zh-CN" b="1" i="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66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电压放大倍数</a:t>
            </a:r>
          </a:p>
        </p:txBody>
      </p:sp>
      <p:sp>
        <p:nvSpPr>
          <p:cNvPr id="324622" name="Rectangle 14">
            <a:extLst>
              <a:ext uri="{FF2B5EF4-FFF2-40B4-BE49-F238E27FC236}">
                <a16:creationId xmlns:a16="http://schemas.microsoft.com/office/drawing/2014/main" id="{FCF60957-6909-93AD-A179-0DF282A903F1}"/>
              </a:ext>
            </a:extLst>
          </p:cNvPr>
          <p:cNvSpPr>
            <a:spLocks noChangeArrowheads="1"/>
          </p:cNvSpPr>
          <p:nvPr/>
        </p:nvSpPr>
        <p:spPr bwMode="auto">
          <a:xfrm>
            <a:off x="609600" y="5367338"/>
            <a:ext cx="7848600" cy="1117600"/>
          </a:xfrm>
          <a:prstGeom prst="rect">
            <a:avLst/>
          </a:prstGeom>
          <a:gradFill rotWithShape="0">
            <a:gsLst>
              <a:gs pos="0">
                <a:srgbClr val="FFFFFF"/>
              </a:gs>
              <a:gs pos="50000">
                <a:srgbClr val="FFCCCC"/>
              </a:gs>
              <a:gs pos="100000">
                <a:srgbClr val="FFFFFF"/>
              </a:gs>
            </a:gsLst>
            <a:lin ang="5400000" scaled="1"/>
          </a:gradFill>
          <a:ln w="28575">
            <a:noFill/>
            <a:miter lim="800000"/>
          </a:ln>
          <a:effectLst/>
        </p:spPr>
        <p:txBody>
          <a:bodyPr>
            <a:spAutoFit/>
          </a:bodyPr>
          <a:lstStyle/>
          <a:p>
            <a:pPr>
              <a:lnSpc>
                <a:spcPct val="120000"/>
              </a:lnSpc>
              <a:defRPr/>
            </a:pPr>
            <a:r>
              <a:rPr kumimoji="1" lang="en-US" altLang="zh-CN" b="1" i="0">
                <a:solidFill>
                  <a:srgbClr val="3399FF"/>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    </a:t>
            </a:r>
            <a:r>
              <a:rPr kumimoji="1" lang="zh-CN" altLang="en-US" b="1" i="0">
                <a:solidFill>
                  <a:srgbClr val="000099"/>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电压放大倍数</a:t>
            </a:r>
            <a:r>
              <a:rPr kumimoji="1" lang="en-US" altLang="zh-CN" b="1">
                <a:solidFill>
                  <a:srgbClr val="000099"/>
                </a:solidFill>
                <a:effectLst>
                  <a:outerShdw blurRad="38100" dist="38100" dir="2700000" algn="tl">
                    <a:srgbClr val="000000"/>
                  </a:outerShdw>
                </a:effectLst>
                <a:ea typeface="宋体" panose="02010600030101010101" pitchFamily="2" charset="-122"/>
                <a:cs typeface="+mn-cs"/>
              </a:rPr>
              <a:t>A</a:t>
            </a:r>
            <a:r>
              <a:rPr kumimoji="1" lang="en-US" altLang="zh-CN" b="1" i="0" baseline="-25000">
                <a:solidFill>
                  <a:srgbClr val="000099"/>
                </a:solidFill>
                <a:effectLst>
                  <a:outerShdw blurRad="38100" dist="38100" dir="2700000" algn="tl">
                    <a:srgbClr val="000000"/>
                  </a:outerShdw>
                </a:effectLst>
                <a:ea typeface="宋体" panose="02010600030101010101" pitchFamily="2" charset="-122"/>
                <a:cs typeface="+mn-cs"/>
              </a:rPr>
              <a:t>u</a:t>
            </a:r>
            <a:r>
              <a:rPr kumimoji="1" lang="en-US" altLang="zh-CN" b="1" i="0">
                <a:solidFill>
                  <a:srgbClr val="000099"/>
                </a:solidFill>
                <a:effectLst>
                  <a:outerShdw blurRad="38100" dist="38100" dir="2700000" algn="tl">
                    <a:srgbClr val="000000"/>
                  </a:outerShdw>
                </a:effectLst>
                <a:ea typeface="宋体" panose="02010600030101010101" pitchFamily="2" charset="-122"/>
                <a:cs typeface="+mn-cs"/>
                <a:sym typeface="Symbol" panose="05050102010706020507" pitchFamily="18" charset="2"/>
              </a:rPr>
              <a:t></a:t>
            </a:r>
            <a:r>
              <a:rPr kumimoji="1" lang="en-US" altLang="zh-CN" b="1" i="0">
                <a:solidFill>
                  <a:srgbClr val="000099"/>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1</a:t>
            </a:r>
            <a:r>
              <a:rPr kumimoji="1" lang="zh-CN" altLang="en-US" b="1" i="0">
                <a:solidFill>
                  <a:srgbClr val="000099"/>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且输入输出同相，输出电压跟随输入电压，</a:t>
            </a:r>
            <a:r>
              <a:rPr kumimoji="1" lang="zh-CN" altLang="en-US" b="1" i="0">
                <a:solidFill>
                  <a:srgbClr val="9900CC"/>
                </a:solidFill>
                <a:effectLst>
                  <a:outerShdw blurRad="38100" dist="38100" dir="2700000" algn="tl">
                    <a:srgbClr val="000000"/>
                  </a:outerShdw>
                </a:effectLst>
                <a:latin typeface="宋体" panose="02010600030101010101" pitchFamily="2" charset="-122"/>
                <a:ea typeface="宋体" panose="02010600030101010101" pitchFamily="2" charset="-122"/>
                <a:cs typeface="+mn-cs"/>
              </a:rPr>
              <a:t>故称电压跟随器。</a:t>
            </a:r>
          </a:p>
        </p:txBody>
      </p:sp>
      <p:sp>
        <p:nvSpPr>
          <p:cNvPr id="92172" name="AutoShape 56">
            <a:hlinkClick r:id="" action="ppaction://hlinkshowjump?jump=previousslide" highlightClick="1"/>
            <a:extLst>
              <a:ext uri="{FF2B5EF4-FFF2-40B4-BE49-F238E27FC236}">
                <a16:creationId xmlns:a16="http://schemas.microsoft.com/office/drawing/2014/main" id="{6A00C78B-77D0-61A7-057C-D89C912DA8F2}"/>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2173" name="AutoShape 57">
            <a:hlinkClick r:id="" action="ppaction://hlinkshowjump?jump=nextslide" highlightClick="1"/>
            <a:extLst>
              <a:ext uri="{FF2B5EF4-FFF2-40B4-BE49-F238E27FC236}">
                <a16:creationId xmlns:a16="http://schemas.microsoft.com/office/drawing/2014/main" id="{C056E150-89CF-2BFA-63CC-77DC53889EB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2174" name="AutoShape 58">
            <a:hlinkClick r:id="" action="ppaction://hlinkshowjump?jump=firstslide" highlightClick="1"/>
            <a:extLst>
              <a:ext uri="{FF2B5EF4-FFF2-40B4-BE49-F238E27FC236}">
                <a16:creationId xmlns:a16="http://schemas.microsoft.com/office/drawing/2014/main" id="{309E19C6-AD6D-CB23-1A6B-4E39F658906F}"/>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2175" name="AutoShape 59">
            <a:hlinkClick r:id="" action="ppaction://hlinkshowjump?jump=lastslideviewed" highlightClick="1"/>
            <a:extLst>
              <a:ext uri="{FF2B5EF4-FFF2-40B4-BE49-F238E27FC236}">
                <a16:creationId xmlns:a16="http://schemas.microsoft.com/office/drawing/2014/main" id="{3E518795-0652-2730-D687-2BD0CB54F52A}"/>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92176" name="Group 124">
            <a:extLst>
              <a:ext uri="{FF2B5EF4-FFF2-40B4-BE49-F238E27FC236}">
                <a16:creationId xmlns:a16="http://schemas.microsoft.com/office/drawing/2014/main" id="{97CDE64E-CE56-C771-C3D5-803FFA5A445E}"/>
              </a:ext>
            </a:extLst>
          </p:cNvPr>
          <p:cNvGrpSpPr>
            <a:grpSpLocks/>
          </p:cNvGrpSpPr>
          <p:nvPr/>
        </p:nvGrpSpPr>
        <p:grpSpPr bwMode="auto">
          <a:xfrm>
            <a:off x="287338" y="822325"/>
            <a:ext cx="4208462" cy="3063875"/>
            <a:chOff x="144" y="422"/>
            <a:chExt cx="2651" cy="1930"/>
          </a:xfrm>
        </p:grpSpPr>
        <p:sp>
          <p:nvSpPr>
            <p:cNvPr id="92177" name="Line 61">
              <a:extLst>
                <a:ext uri="{FF2B5EF4-FFF2-40B4-BE49-F238E27FC236}">
                  <a16:creationId xmlns:a16="http://schemas.microsoft.com/office/drawing/2014/main" id="{2216796D-C22B-4E1A-0A21-2714F1A66447}"/>
                </a:ext>
              </a:extLst>
            </p:cNvPr>
            <p:cNvSpPr>
              <a:spLocks noChangeShapeType="1"/>
            </p:cNvSpPr>
            <p:nvPr/>
          </p:nvSpPr>
          <p:spPr bwMode="auto">
            <a:xfrm flipV="1">
              <a:off x="519" y="2237"/>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78" name="Line 62">
              <a:extLst>
                <a:ext uri="{FF2B5EF4-FFF2-40B4-BE49-F238E27FC236}">
                  <a16:creationId xmlns:a16="http://schemas.microsoft.com/office/drawing/2014/main" id="{7611520D-8833-E7DA-1DDE-32815726293F}"/>
                </a:ext>
              </a:extLst>
            </p:cNvPr>
            <p:cNvSpPr>
              <a:spLocks noChangeShapeType="1"/>
            </p:cNvSpPr>
            <p:nvPr/>
          </p:nvSpPr>
          <p:spPr bwMode="auto">
            <a:xfrm flipH="1" flipV="1">
              <a:off x="1949" y="777"/>
              <a:ext cx="0" cy="2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79" name="Line 63">
              <a:extLst>
                <a:ext uri="{FF2B5EF4-FFF2-40B4-BE49-F238E27FC236}">
                  <a16:creationId xmlns:a16="http://schemas.microsoft.com/office/drawing/2014/main" id="{A84C8CED-AB0B-8923-8398-AB8B190BECD9}"/>
                </a:ext>
              </a:extLst>
            </p:cNvPr>
            <p:cNvSpPr>
              <a:spLocks noChangeShapeType="1"/>
            </p:cNvSpPr>
            <p:nvPr/>
          </p:nvSpPr>
          <p:spPr bwMode="auto">
            <a:xfrm flipV="1">
              <a:off x="519" y="794"/>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2180" name="Group 64">
              <a:extLst>
                <a:ext uri="{FF2B5EF4-FFF2-40B4-BE49-F238E27FC236}">
                  <a16:creationId xmlns:a16="http://schemas.microsoft.com/office/drawing/2014/main" id="{96DB5BC5-7D5D-2F45-8DEC-E88FACECEE44}"/>
                </a:ext>
              </a:extLst>
            </p:cNvPr>
            <p:cNvGrpSpPr>
              <a:grpSpLocks/>
            </p:cNvGrpSpPr>
            <p:nvPr/>
          </p:nvGrpSpPr>
          <p:grpSpPr bwMode="auto">
            <a:xfrm>
              <a:off x="1835" y="949"/>
              <a:ext cx="206" cy="290"/>
              <a:chOff x="4164" y="1968"/>
              <a:chExt cx="264" cy="420"/>
            </a:xfrm>
          </p:grpSpPr>
          <p:sp>
            <p:nvSpPr>
              <p:cNvPr id="92181" name="AutoShape 65">
                <a:extLst>
                  <a:ext uri="{FF2B5EF4-FFF2-40B4-BE49-F238E27FC236}">
                    <a16:creationId xmlns:a16="http://schemas.microsoft.com/office/drawing/2014/main" id="{8F5800B6-2C17-FA4E-1C1E-265F18A81B83}"/>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2182" name="Line 66">
                <a:extLst>
                  <a:ext uri="{FF2B5EF4-FFF2-40B4-BE49-F238E27FC236}">
                    <a16:creationId xmlns:a16="http://schemas.microsoft.com/office/drawing/2014/main" id="{65CDEDE5-0312-2676-BC5A-FBE3609CF059}"/>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183" name="Line 67">
              <a:extLst>
                <a:ext uri="{FF2B5EF4-FFF2-40B4-BE49-F238E27FC236}">
                  <a16:creationId xmlns:a16="http://schemas.microsoft.com/office/drawing/2014/main" id="{1AFC08F7-7768-A4BD-6D61-627844F89661}"/>
                </a:ext>
              </a:extLst>
            </p:cNvPr>
            <p:cNvSpPr>
              <a:spLocks noChangeShapeType="1"/>
            </p:cNvSpPr>
            <p:nvPr/>
          </p:nvSpPr>
          <p:spPr bwMode="auto">
            <a:xfrm flipV="1">
              <a:off x="1405" y="777"/>
              <a:ext cx="1" cy="23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84" name="Rectangle 68">
              <a:extLst>
                <a:ext uri="{FF2B5EF4-FFF2-40B4-BE49-F238E27FC236}">
                  <a16:creationId xmlns:a16="http://schemas.microsoft.com/office/drawing/2014/main" id="{27FF691C-2246-9668-D4B5-1F8016F97A72}"/>
                </a:ext>
              </a:extLst>
            </p:cNvPr>
            <p:cNvSpPr>
              <a:spLocks noChangeArrowheads="1"/>
            </p:cNvSpPr>
            <p:nvPr/>
          </p:nvSpPr>
          <p:spPr bwMode="auto">
            <a:xfrm>
              <a:off x="1358" y="99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2185" name="Line 69">
              <a:extLst>
                <a:ext uri="{FF2B5EF4-FFF2-40B4-BE49-F238E27FC236}">
                  <a16:creationId xmlns:a16="http://schemas.microsoft.com/office/drawing/2014/main" id="{98D05934-D253-4E1B-C7E8-C1E626BFC464}"/>
                </a:ext>
              </a:extLst>
            </p:cNvPr>
            <p:cNvSpPr>
              <a:spLocks noChangeShapeType="1"/>
            </p:cNvSpPr>
            <p:nvPr/>
          </p:nvSpPr>
          <p:spPr bwMode="auto">
            <a:xfrm>
              <a:off x="1934" y="765"/>
              <a:ext cx="86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86" name="Text Box 70">
              <a:extLst>
                <a:ext uri="{FF2B5EF4-FFF2-40B4-BE49-F238E27FC236}">
                  <a16:creationId xmlns:a16="http://schemas.microsoft.com/office/drawing/2014/main" id="{1528DC01-11BC-670A-EBFB-B6940F90AFF0}"/>
                </a:ext>
              </a:extLst>
            </p:cNvPr>
            <p:cNvSpPr txBox="1">
              <a:spLocks noChangeArrowheads="1"/>
            </p:cNvSpPr>
            <p:nvPr/>
          </p:nvSpPr>
          <p:spPr bwMode="auto">
            <a:xfrm>
              <a:off x="1367" y="954"/>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1"/>
                  </a:solidFill>
                  <a:ea typeface="楷体_GB2312" pitchFamily="49" charset="-122"/>
                </a:rPr>
                <a:t>r</a:t>
              </a:r>
              <a:r>
                <a:rPr lang="en-US" altLang="zh-CN" sz="2400" b="1" i="0" baseline="-25000">
                  <a:solidFill>
                    <a:schemeClr val="tx1"/>
                  </a:solidFill>
                  <a:ea typeface="楷体_GB2312" pitchFamily="49" charset="-122"/>
                </a:rPr>
                <a:t>be</a:t>
              </a:r>
              <a:endParaRPr lang="en-US" altLang="zh-CN" sz="2400" b="1" i="0">
                <a:solidFill>
                  <a:schemeClr val="tx1"/>
                </a:solidFill>
                <a:ea typeface="楷体_GB2312" pitchFamily="49" charset="-122"/>
              </a:endParaRPr>
            </a:p>
          </p:txBody>
        </p:sp>
        <p:sp>
          <p:nvSpPr>
            <p:cNvPr id="92187" name="Line 71">
              <a:extLst>
                <a:ext uri="{FF2B5EF4-FFF2-40B4-BE49-F238E27FC236}">
                  <a16:creationId xmlns:a16="http://schemas.microsoft.com/office/drawing/2014/main" id="{66915E1C-89BC-6391-E83A-8BE5160CB390}"/>
                </a:ext>
              </a:extLst>
            </p:cNvPr>
            <p:cNvSpPr>
              <a:spLocks noChangeShapeType="1"/>
            </p:cNvSpPr>
            <p:nvPr/>
          </p:nvSpPr>
          <p:spPr bwMode="auto">
            <a:xfrm>
              <a:off x="1795" y="971"/>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2188" name="Text Box 72">
              <a:extLst>
                <a:ext uri="{FF2B5EF4-FFF2-40B4-BE49-F238E27FC236}">
                  <a16:creationId xmlns:a16="http://schemas.microsoft.com/office/drawing/2014/main" id="{CC80426B-8BB4-1C43-3E1F-8DC6E6C6BD67}"/>
                </a:ext>
              </a:extLst>
            </p:cNvPr>
            <p:cNvSpPr txBox="1">
              <a:spLocks noChangeArrowheads="1"/>
            </p:cNvSpPr>
            <p:nvPr/>
          </p:nvSpPr>
          <p:spPr bwMode="auto">
            <a:xfrm>
              <a:off x="972" y="1372"/>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92189" name="Line 73">
              <a:extLst>
                <a:ext uri="{FF2B5EF4-FFF2-40B4-BE49-F238E27FC236}">
                  <a16:creationId xmlns:a16="http://schemas.microsoft.com/office/drawing/2014/main" id="{628AB6E7-9451-6A29-6016-68F4C9558A02}"/>
                </a:ext>
              </a:extLst>
            </p:cNvPr>
            <p:cNvSpPr>
              <a:spLocks noChangeShapeType="1"/>
            </p:cNvSpPr>
            <p:nvPr/>
          </p:nvSpPr>
          <p:spPr bwMode="auto">
            <a:xfrm flipV="1">
              <a:off x="2789" y="773"/>
              <a:ext cx="1" cy="147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90" name="Text Box 74">
              <a:extLst>
                <a:ext uri="{FF2B5EF4-FFF2-40B4-BE49-F238E27FC236}">
                  <a16:creationId xmlns:a16="http://schemas.microsoft.com/office/drawing/2014/main" id="{BC184114-D8C5-707F-5AA6-C709091924D6}"/>
                </a:ext>
              </a:extLst>
            </p:cNvPr>
            <p:cNvSpPr txBox="1">
              <a:spLocks noChangeArrowheads="1"/>
            </p:cNvSpPr>
            <p:nvPr/>
          </p:nvSpPr>
          <p:spPr bwMode="auto">
            <a:xfrm>
              <a:off x="1714" y="1797"/>
              <a:ext cx="5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92191" name="Text Box 75">
              <a:extLst>
                <a:ext uri="{FF2B5EF4-FFF2-40B4-BE49-F238E27FC236}">
                  <a16:creationId xmlns:a16="http://schemas.microsoft.com/office/drawing/2014/main" id="{AF505A09-F782-FE35-D57B-5CED2FC76CEC}"/>
                </a:ext>
              </a:extLst>
            </p:cNvPr>
            <p:cNvSpPr txBox="1">
              <a:spLocks noChangeArrowheads="1"/>
            </p:cNvSpPr>
            <p:nvPr/>
          </p:nvSpPr>
          <p:spPr bwMode="auto">
            <a:xfrm>
              <a:off x="1566" y="1147"/>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92192" name="Text Box 76">
              <a:extLst>
                <a:ext uri="{FF2B5EF4-FFF2-40B4-BE49-F238E27FC236}">
                  <a16:creationId xmlns:a16="http://schemas.microsoft.com/office/drawing/2014/main" id="{4C14AFB3-9647-660A-33AB-2E3849D710A2}"/>
                </a:ext>
              </a:extLst>
            </p:cNvPr>
            <p:cNvSpPr txBox="1">
              <a:spLocks noChangeArrowheads="1"/>
            </p:cNvSpPr>
            <p:nvPr/>
          </p:nvSpPr>
          <p:spPr bwMode="auto">
            <a:xfrm>
              <a:off x="903" y="543"/>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92193" name="Text Box 77">
              <a:extLst>
                <a:ext uri="{FF2B5EF4-FFF2-40B4-BE49-F238E27FC236}">
                  <a16:creationId xmlns:a16="http://schemas.microsoft.com/office/drawing/2014/main" id="{E5B3375F-9F47-D81A-C9BB-009ADE10FC10}"/>
                </a:ext>
              </a:extLst>
            </p:cNvPr>
            <p:cNvSpPr txBox="1">
              <a:spLocks noChangeArrowheads="1"/>
            </p:cNvSpPr>
            <p:nvPr/>
          </p:nvSpPr>
          <p:spPr bwMode="auto">
            <a:xfrm>
              <a:off x="2141" y="519"/>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92194" name="Line 78">
              <a:extLst>
                <a:ext uri="{FF2B5EF4-FFF2-40B4-BE49-F238E27FC236}">
                  <a16:creationId xmlns:a16="http://schemas.microsoft.com/office/drawing/2014/main" id="{A2C6C678-56FB-6DCE-D57D-6E9C27CB3294}"/>
                </a:ext>
              </a:extLst>
            </p:cNvPr>
            <p:cNvSpPr>
              <a:spLocks noChangeShapeType="1"/>
            </p:cNvSpPr>
            <p:nvPr/>
          </p:nvSpPr>
          <p:spPr bwMode="auto">
            <a:xfrm flipV="1">
              <a:off x="1002" y="785"/>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95" name="Text Box 79" descr="新闻纸">
              <a:extLst>
                <a:ext uri="{FF2B5EF4-FFF2-40B4-BE49-F238E27FC236}">
                  <a16:creationId xmlns:a16="http://schemas.microsoft.com/office/drawing/2014/main" id="{57FA7840-6819-91BF-BDEA-C10E2D55D8DA}"/>
                </a:ext>
              </a:extLst>
            </p:cNvPr>
            <p:cNvSpPr txBox="1">
              <a:spLocks noChangeArrowheads="1"/>
            </p:cNvSpPr>
            <p:nvPr/>
          </p:nvSpPr>
          <p:spPr bwMode="auto">
            <a:xfrm>
              <a:off x="637" y="760"/>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2196" name="Text Box 80" descr="新闻纸">
              <a:extLst>
                <a:ext uri="{FF2B5EF4-FFF2-40B4-BE49-F238E27FC236}">
                  <a16:creationId xmlns:a16="http://schemas.microsoft.com/office/drawing/2014/main" id="{885DAA8C-B00D-7E65-DFE4-9A1261032D8A}"/>
                </a:ext>
              </a:extLst>
            </p:cNvPr>
            <p:cNvSpPr txBox="1">
              <a:spLocks noChangeArrowheads="1"/>
            </p:cNvSpPr>
            <p:nvPr/>
          </p:nvSpPr>
          <p:spPr bwMode="auto">
            <a:xfrm>
              <a:off x="639" y="1990"/>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2197" name="Rectangle 81">
              <a:extLst>
                <a:ext uri="{FF2B5EF4-FFF2-40B4-BE49-F238E27FC236}">
                  <a16:creationId xmlns:a16="http://schemas.microsoft.com/office/drawing/2014/main" id="{681F75E3-1F24-C16B-61E9-9D2E5653E046}"/>
                </a:ext>
              </a:extLst>
            </p:cNvPr>
            <p:cNvSpPr>
              <a:spLocks noChangeArrowheads="1"/>
            </p:cNvSpPr>
            <p:nvPr/>
          </p:nvSpPr>
          <p:spPr bwMode="auto">
            <a:xfrm>
              <a:off x="966" y="1397"/>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2198" name="Rectangle 82" descr="新闻纸">
              <a:extLst>
                <a:ext uri="{FF2B5EF4-FFF2-40B4-BE49-F238E27FC236}">
                  <a16:creationId xmlns:a16="http://schemas.microsoft.com/office/drawing/2014/main" id="{5509709C-00D9-31F8-3091-397EC24F5DCF}"/>
                </a:ext>
              </a:extLst>
            </p:cNvPr>
            <p:cNvSpPr>
              <a:spLocks noChangeArrowheads="1"/>
            </p:cNvSpPr>
            <p:nvPr/>
          </p:nvSpPr>
          <p:spPr bwMode="auto">
            <a:xfrm>
              <a:off x="2196" y="1551"/>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2199" name="Rectangle 83" descr="新闻纸">
              <a:extLst>
                <a:ext uri="{FF2B5EF4-FFF2-40B4-BE49-F238E27FC236}">
                  <a16:creationId xmlns:a16="http://schemas.microsoft.com/office/drawing/2014/main" id="{41BC7726-003D-E7DA-7B6A-6086AC66B258}"/>
                </a:ext>
              </a:extLst>
            </p:cNvPr>
            <p:cNvSpPr>
              <a:spLocks noChangeArrowheads="1"/>
            </p:cNvSpPr>
            <p:nvPr/>
          </p:nvSpPr>
          <p:spPr bwMode="auto">
            <a:xfrm>
              <a:off x="2197" y="2025"/>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grpSp>
          <p:nvGrpSpPr>
            <p:cNvPr id="92200" name="Group 84">
              <a:extLst>
                <a:ext uri="{FF2B5EF4-FFF2-40B4-BE49-F238E27FC236}">
                  <a16:creationId xmlns:a16="http://schemas.microsoft.com/office/drawing/2014/main" id="{DDA977D7-515B-C433-4007-9EF20CDCDE77}"/>
                </a:ext>
              </a:extLst>
            </p:cNvPr>
            <p:cNvGrpSpPr>
              <a:grpSpLocks/>
            </p:cNvGrpSpPr>
            <p:nvPr/>
          </p:nvGrpSpPr>
          <p:grpSpPr bwMode="auto">
            <a:xfrm>
              <a:off x="1591" y="2233"/>
              <a:ext cx="160" cy="119"/>
              <a:chOff x="4403" y="3875"/>
              <a:chExt cx="160" cy="119"/>
            </a:xfrm>
          </p:grpSpPr>
          <p:sp>
            <p:nvSpPr>
              <p:cNvPr id="92201" name="Line 85">
                <a:extLst>
                  <a:ext uri="{FF2B5EF4-FFF2-40B4-BE49-F238E27FC236}">
                    <a16:creationId xmlns:a16="http://schemas.microsoft.com/office/drawing/2014/main" id="{206063BB-1FF2-A29F-CA31-E5BDEA300CB3}"/>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02" name="Line 86">
                <a:extLst>
                  <a:ext uri="{FF2B5EF4-FFF2-40B4-BE49-F238E27FC236}">
                    <a16:creationId xmlns:a16="http://schemas.microsoft.com/office/drawing/2014/main" id="{CF134A27-561E-6E08-ECD7-7DE1601313AD}"/>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2203" name="Line 87">
              <a:extLst>
                <a:ext uri="{FF2B5EF4-FFF2-40B4-BE49-F238E27FC236}">
                  <a16:creationId xmlns:a16="http://schemas.microsoft.com/office/drawing/2014/main" id="{96D123FF-F983-5EB1-03B2-56D7EB3E66B7}"/>
                </a:ext>
              </a:extLst>
            </p:cNvPr>
            <p:cNvSpPr>
              <a:spLocks noChangeShapeType="1"/>
            </p:cNvSpPr>
            <p:nvPr/>
          </p:nvSpPr>
          <p:spPr bwMode="auto">
            <a:xfrm flipV="1">
              <a:off x="1401" y="1228"/>
              <a:ext cx="0" cy="1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04" name="Line 88">
              <a:extLst>
                <a:ext uri="{FF2B5EF4-FFF2-40B4-BE49-F238E27FC236}">
                  <a16:creationId xmlns:a16="http://schemas.microsoft.com/office/drawing/2014/main" id="{22E8A508-EB3B-6417-EC7D-BD8C7BEF2343}"/>
                </a:ext>
              </a:extLst>
            </p:cNvPr>
            <p:cNvSpPr>
              <a:spLocks noChangeShapeType="1"/>
            </p:cNvSpPr>
            <p:nvPr/>
          </p:nvSpPr>
          <p:spPr bwMode="auto">
            <a:xfrm flipH="1" flipV="1">
              <a:off x="1003" y="1648"/>
              <a:ext cx="1" cy="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05" name="Line 89">
              <a:extLst>
                <a:ext uri="{FF2B5EF4-FFF2-40B4-BE49-F238E27FC236}">
                  <a16:creationId xmlns:a16="http://schemas.microsoft.com/office/drawing/2014/main" id="{79D5C32B-D627-9B9C-AFFE-96070D1A1610}"/>
                </a:ext>
              </a:extLst>
            </p:cNvPr>
            <p:cNvSpPr>
              <a:spLocks noChangeShapeType="1"/>
            </p:cNvSpPr>
            <p:nvPr/>
          </p:nvSpPr>
          <p:spPr bwMode="auto">
            <a:xfrm flipV="1">
              <a:off x="1942" y="1249"/>
              <a:ext cx="0" cy="15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06" name="Line 90">
              <a:extLst>
                <a:ext uri="{FF2B5EF4-FFF2-40B4-BE49-F238E27FC236}">
                  <a16:creationId xmlns:a16="http://schemas.microsoft.com/office/drawing/2014/main" id="{780FDAEB-B842-E0DA-CC15-05B663402457}"/>
                </a:ext>
              </a:extLst>
            </p:cNvPr>
            <p:cNvSpPr>
              <a:spLocks noChangeShapeType="1"/>
            </p:cNvSpPr>
            <p:nvPr/>
          </p:nvSpPr>
          <p:spPr bwMode="auto">
            <a:xfrm flipH="1">
              <a:off x="522" y="1352"/>
              <a:ext cx="0" cy="891"/>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07" name="Rectangle 91">
              <a:extLst>
                <a:ext uri="{FF2B5EF4-FFF2-40B4-BE49-F238E27FC236}">
                  <a16:creationId xmlns:a16="http://schemas.microsoft.com/office/drawing/2014/main" id="{72AD46BB-8885-E873-BFA6-F697BB4D143E}"/>
                </a:ext>
              </a:extLst>
            </p:cNvPr>
            <p:cNvSpPr>
              <a:spLocks noChangeArrowheads="1"/>
            </p:cNvSpPr>
            <p:nvPr/>
          </p:nvSpPr>
          <p:spPr bwMode="auto">
            <a:xfrm>
              <a:off x="485" y="1124"/>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2208" name="Line 92">
              <a:extLst>
                <a:ext uri="{FF2B5EF4-FFF2-40B4-BE49-F238E27FC236}">
                  <a16:creationId xmlns:a16="http://schemas.microsoft.com/office/drawing/2014/main" id="{7836A729-51B2-F04F-560A-DCF862C8E43C}"/>
                </a:ext>
              </a:extLst>
            </p:cNvPr>
            <p:cNvSpPr>
              <a:spLocks noChangeShapeType="1"/>
            </p:cNvSpPr>
            <p:nvPr/>
          </p:nvSpPr>
          <p:spPr bwMode="auto">
            <a:xfrm flipH="1">
              <a:off x="522" y="809"/>
              <a:ext cx="0" cy="317"/>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09" name="Oval 93">
              <a:extLst>
                <a:ext uri="{FF2B5EF4-FFF2-40B4-BE49-F238E27FC236}">
                  <a16:creationId xmlns:a16="http://schemas.microsoft.com/office/drawing/2014/main" id="{17C6B862-12DA-FA5B-A556-0371AC956089}"/>
                </a:ext>
              </a:extLst>
            </p:cNvPr>
            <p:cNvSpPr>
              <a:spLocks noChangeArrowheads="1"/>
            </p:cNvSpPr>
            <p:nvPr/>
          </p:nvSpPr>
          <p:spPr bwMode="auto">
            <a:xfrm>
              <a:off x="432" y="1689"/>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92210" name="Rectangle 94" descr="新闻纸">
              <a:extLst>
                <a:ext uri="{FF2B5EF4-FFF2-40B4-BE49-F238E27FC236}">
                  <a16:creationId xmlns:a16="http://schemas.microsoft.com/office/drawing/2014/main" id="{37F8F313-9474-9E4E-DD05-FDDF393F42BB}"/>
                </a:ext>
              </a:extLst>
            </p:cNvPr>
            <p:cNvSpPr>
              <a:spLocks noChangeArrowheads="1"/>
            </p:cNvSpPr>
            <p:nvPr/>
          </p:nvSpPr>
          <p:spPr bwMode="auto">
            <a:xfrm>
              <a:off x="318" y="1456"/>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accent2"/>
                  </a:solidFill>
                  <a:latin typeface="宋体" panose="02010600030101010101" pitchFamily="2" charset="-122"/>
                  <a:ea typeface="宋体" panose="02010600030101010101" pitchFamily="2" charset="-122"/>
                </a:rPr>
                <a:t>+</a:t>
              </a:r>
            </a:p>
          </p:txBody>
        </p:sp>
        <p:sp>
          <p:nvSpPr>
            <p:cNvPr id="92211" name="Rectangle 95">
              <a:extLst>
                <a:ext uri="{FF2B5EF4-FFF2-40B4-BE49-F238E27FC236}">
                  <a16:creationId xmlns:a16="http://schemas.microsoft.com/office/drawing/2014/main" id="{360AFF17-21E1-5B3E-25DF-CD63CDC48461}"/>
                </a:ext>
              </a:extLst>
            </p:cNvPr>
            <p:cNvSpPr>
              <a:spLocks noChangeArrowheads="1"/>
            </p:cNvSpPr>
            <p:nvPr/>
          </p:nvSpPr>
          <p:spPr bwMode="auto">
            <a:xfrm>
              <a:off x="307" y="1762"/>
              <a:ext cx="23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accent2"/>
                  </a:solidFill>
                  <a:latin typeface="宋体" panose="02010600030101010101" pitchFamily="2" charset="-122"/>
                  <a:ea typeface="宋体" panose="02010600030101010101" pitchFamily="2" charset="-122"/>
                </a:rPr>
                <a:t>-</a:t>
              </a:r>
            </a:p>
          </p:txBody>
        </p:sp>
        <p:sp>
          <p:nvSpPr>
            <p:cNvPr id="92212" name="Text Box 96">
              <a:extLst>
                <a:ext uri="{FF2B5EF4-FFF2-40B4-BE49-F238E27FC236}">
                  <a16:creationId xmlns:a16="http://schemas.microsoft.com/office/drawing/2014/main" id="{545152B4-A662-9BF0-DA0E-4396FD1A7D09}"/>
                </a:ext>
              </a:extLst>
            </p:cNvPr>
            <p:cNvSpPr txBox="1">
              <a:spLocks noChangeArrowheads="1"/>
            </p:cNvSpPr>
            <p:nvPr/>
          </p:nvSpPr>
          <p:spPr bwMode="auto">
            <a:xfrm>
              <a:off x="144" y="1095"/>
              <a:ext cx="4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92213" name="Oval 97">
              <a:extLst>
                <a:ext uri="{FF2B5EF4-FFF2-40B4-BE49-F238E27FC236}">
                  <a16:creationId xmlns:a16="http://schemas.microsoft.com/office/drawing/2014/main" id="{2BF7A5F9-BF9A-5CF7-26CF-05F6AB1E4CF3}"/>
                </a:ext>
              </a:extLst>
            </p:cNvPr>
            <p:cNvSpPr>
              <a:spLocks noChangeArrowheads="1"/>
            </p:cNvSpPr>
            <p:nvPr/>
          </p:nvSpPr>
          <p:spPr bwMode="auto">
            <a:xfrm>
              <a:off x="1645" y="2203"/>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92214" name="Object 98">
              <a:extLst>
                <a:ext uri="{FF2B5EF4-FFF2-40B4-BE49-F238E27FC236}">
                  <a16:creationId xmlns:a16="http://schemas.microsoft.com/office/drawing/2014/main" id="{EDB5BC7E-6C04-B17B-CDA0-67764197E441}"/>
                </a:ext>
              </a:extLst>
            </p:cNvPr>
            <p:cNvGraphicFramePr>
              <a:graphicFrameLocks/>
            </p:cNvGraphicFramePr>
            <p:nvPr/>
          </p:nvGraphicFramePr>
          <p:xfrm>
            <a:off x="665" y="1363"/>
            <a:ext cx="181" cy="295"/>
          </p:xfrm>
          <a:graphic>
            <a:graphicData uri="http://schemas.openxmlformats.org/presentationml/2006/ole">
              <mc:AlternateContent xmlns:mc="http://schemas.openxmlformats.org/markup-compatibility/2006">
                <mc:Choice xmlns:v="urn:schemas-microsoft-com:vml" Requires="v">
                  <p:oleObj r:id="rId17" imgW="190417" imgH="241195" progId="Equation.3">
                    <p:embed/>
                  </p:oleObj>
                </mc:Choice>
                <mc:Fallback>
                  <p:oleObj r:id="rId17" imgW="190417" imgH="241195" progId="Equation.3">
                    <p:embed/>
                    <p:pic>
                      <p:nvPicPr>
                        <p:cNvPr id="0" name="Object 98"/>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665" y="1363"/>
                          <a:ext cx="18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92215" name="Group 99">
              <a:extLst>
                <a:ext uri="{FF2B5EF4-FFF2-40B4-BE49-F238E27FC236}">
                  <a16:creationId xmlns:a16="http://schemas.microsoft.com/office/drawing/2014/main" id="{2EFEF984-ACDD-215A-B702-FB71788799A6}"/>
                </a:ext>
              </a:extLst>
            </p:cNvPr>
            <p:cNvGrpSpPr>
              <a:grpSpLocks/>
            </p:cNvGrpSpPr>
            <p:nvPr/>
          </p:nvGrpSpPr>
          <p:grpSpPr bwMode="auto">
            <a:xfrm>
              <a:off x="1121" y="443"/>
              <a:ext cx="278" cy="313"/>
              <a:chOff x="1350" y="501"/>
              <a:chExt cx="278" cy="313"/>
            </a:xfrm>
          </p:grpSpPr>
          <p:sp>
            <p:nvSpPr>
              <p:cNvPr id="92216" name="Line 100">
                <a:extLst>
                  <a:ext uri="{FF2B5EF4-FFF2-40B4-BE49-F238E27FC236}">
                    <a16:creationId xmlns:a16="http://schemas.microsoft.com/office/drawing/2014/main" id="{4D018716-100D-6BED-AFF1-0E8462F2B8EC}"/>
                  </a:ext>
                </a:extLst>
              </p:cNvPr>
              <p:cNvSpPr>
                <a:spLocks noChangeShapeType="1"/>
              </p:cNvSpPr>
              <p:nvPr/>
            </p:nvSpPr>
            <p:spPr bwMode="auto">
              <a:xfrm flipV="1">
                <a:off x="1350" y="785"/>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2217" name="Object 101">
                <a:extLst>
                  <a:ext uri="{FF2B5EF4-FFF2-40B4-BE49-F238E27FC236}">
                    <a16:creationId xmlns:a16="http://schemas.microsoft.com/office/drawing/2014/main" id="{65B07682-F4AA-7124-06A9-690E09B75DC1}"/>
                  </a:ext>
                </a:extLst>
              </p:cNvPr>
              <p:cNvGraphicFramePr>
                <a:graphicFrameLocks/>
              </p:cNvGraphicFramePr>
              <p:nvPr/>
            </p:nvGraphicFramePr>
            <p:xfrm>
              <a:off x="1371" y="501"/>
              <a:ext cx="177" cy="313"/>
            </p:xfrm>
            <a:graphic>
              <a:graphicData uri="http://schemas.openxmlformats.org/presentationml/2006/ole">
                <mc:AlternateContent xmlns:mc="http://schemas.openxmlformats.org/markup-compatibility/2006">
                  <mc:Choice xmlns:v="urn:schemas-microsoft-com:vml" Requires="v">
                    <p:oleObj r:id="rId19" imgW="177492" imgH="240882" progId="Equation.3">
                      <p:embed/>
                    </p:oleObj>
                  </mc:Choice>
                  <mc:Fallback>
                    <p:oleObj r:id="rId19" imgW="177492" imgH="240882" progId="Equation.3">
                      <p:embed/>
                      <p:pic>
                        <p:nvPicPr>
                          <p:cNvPr id="0" name="Object 101"/>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371" y="501"/>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92218" name="Group 102">
              <a:extLst>
                <a:ext uri="{FF2B5EF4-FFF2-40B4-BE49-F238E27FC236}">
                  <a16:creationId xmlns:a16="http://schemas.microsoft.com/office/drawing/2014/main" id="{272F850F-1078-25A8-092E-F537431A798C}"/>
                </a:ext>
              </a:extLst>
            </p:cNvPr>
            <p:cNvGrpSpPr>
              <a:grpSpLocks/>
            </p:cNvGrpSpPr>
            <p:nvPr/>
          </p:nvGrpSpPr>
          <p:grpSpPr bwMode="auto">
            <a:xfrm>
              <a:off x="1906" y="422"/>
              <a:ext cx="280" cy="308"/>
              <a:chOff x="2135" y="480"/>
              <a:chExt cx="280" cy="308"/>
            </a:xfrm>
          </p:grpSpPr>
          <p:sp>
            <p:nvSpPr>
              <p:cNvPr id="92219" name="Line 103">
                <a:extLst>
                  <a:ext uri="{FF2B5EF4-FFF2-40B4-BE49-F238E27FC236}">
                    <a16:creationId xmlns:a16="http://schemas.microsoft.com/office/drawing/2014/main" id="{818E6B85-C3AC-5B8F-3E33-C7F91637624D}"/>
                  </a:ext>
                </a:extLst>
              </p:cNvPr>
              <p:cNvSpPr>
                <a:spLocks noChangeShapeType="1"/>
              </p:cNvSpPr>
              <p:nvPr/>
            </p:nvSpPr>
            <p:spPr bwMode="auto">
              <a:xfrm flipH="1">
                <a:off x="2135" y="773"/>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2220" name="Object 104">
                <a:extLst>
                  <a:ext uri="{FF2B5EF4-FFF2-40B4-BE49-F238E27FC236}">
                    <a16:creationId xmlns:a16="http://schemas.microsoft.com/office/drawing/2014/main" id="{B158DBF7-4D5E-CE63-687D-ACCAA728301F}"/>
                  </a:ext>
                </a:extLst>
              </p:cNvPr>
              <p:cNvGraphicFramePr>
                <a:graphicFrameLocks/>
              </p:cNvGraphicFramePr>
              <p:nvPr/>
            </p:nvGraphicFramePr>
            <p:xfrm>
              <a:off x="2213" y="480"/>
              <a:ext cx="161" cy="308"/>
            </p:xfrm>
            <a:graphic>
              <a:graphicData uri="http://schemas.openxmlformats.org/presentationml/2006/ole">
                <mc:AlternateContent xmlns:mc="http://schemas.openxmlformats.org/markup-compatibility/2006">
                  <mc:Choice xmlns:v="urn:schemas-microsoft-com:vml" Requires="v">
                    <p:oleObj r:id="rId21" imgW="164885" imgH="240986" progId="Equation.3">
                      <p:embed/>
                    </p:oleObj>
                  </mc:Choice>
                  <mc:Fallback>
                    <p:oleObj r:id="rId21" imgW="164885" imgH="240986" progId="Equation.3">
                      <p:embed/>
                      <p:pic>
                        <p:nvPicPr>
                          <p:cNvPr id="0" name="Object 104"/>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213" y="480"/>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aphicFrame>
          <p:nvGraphicFramePr>
            <p:cNvPr id="92221" name="Object 105">
              <a:extLst>
                <a:ext uri="{FF2B5EF4-FFF2-40B4-BE49-F238E27FC236}">
                  <a16:creationId xmlns:a16="http://schemas.microsoft.com/office/drawing/2014/main" id="{D49898E7-EDE4-1E19-9E43-2126088B2C7B}"/>
                </a:ext>
              </a:extLst>
            </p:cNvPr>
            <p:cNvGraphicFramePr>
              <a:graphicFrameLocks/>
            </p:cNvGraphicFramePr>
            <p:nvPr/>
          </p:nvGraphicFramePr>
          <p:xfrm>
            <a:off x="2215" y="1845"/>
            <a:ext cx="181" cy="283"/>
          </p:xfrm>
          <a:graphic>
            <a:graphicData uri="http://schemas.openxmlformats.org/presentationml/2006/ole">
              <mc:AlternateContent xmlns:mc="http://schemas.openxmlformats.org/markup-compatibility/2006">
                <mc:Choice xmlns:v="urn:schemas-microsoft-com:vml" Requires="v">
                  <p:oleObj r:id="rId23" imgW="203024" imgH="241091" progId="Equation.3">
                    <p:embed/>
                  </p:oleObj>
                </mc:Choice>
                <mc:Fallback>
                  <p:oleObj r:id="rId23" imgW="203024" imgH="241091" progId="Equation.3">
                    <p:embed/>
                    <p:pic>
                      <p:nvPicPr>
                        <p:cNvPr id="0" name="Object 105"/>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2215" y="1845"/>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2222" name="Object 106">
              <a:extLst>
                <a:ext uri="{FF2B5EF4-FFF2-40B4-BE49-F238E27FC236}">
                  <a16:creationId xmlns:a16="http://schemas.microsoft.com/office/drawing/2014/main" id="{DADA636B-FB2F-026A-9999-1896C8BB1E6B}"/>
                </a:ext>
              </a:extLst>
            </p:cNvPr>
            <p:cNvGraphicFramePr>
              <a:graphicFrameLocks/>
            </p:cNvGraphicFramePr>
            <p:nvPr/>
          </p:nvGraphicFramePr>
          <p:xfrm>
            <a:off x="1683" y="727"/>
            <a:ext cx="206" cy="313"/>
          </p:xfrm>
          <a:graphic>
            <a:graphicData uri="http://schemas.openxmlformats.org/presentationml/2006/ole">
              <mc:AlternateContent xmlns:mc="http://schemas.openxmlformats.org/markup-compatibility/2006">
                <mc:Choice xmlns:v="urn:schemas-microsoft-com:vml" Requires="v">
                  <p:oleObj r:id="rId25" imgW="266353" imgH="240986" progId="Equation.3">
                    <p:embed/>
                  </p:oleObj>
                </mc:Choice>
                <mc:Fallback>
                  <p:oleObj r:id="rId25" imgW="266353" imgH="240986" progId="Equation.3">
                    <p:embed/>
                    <p:pic>
                      <p:nvPicPr>
                        <p:cNvPr id="0" name="Object 106"/>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1683" y="727"/>
                          <a:ext cx="20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2223" name="Object 107">
              <a:extLst>
                <a:ext uri="{FF2B5EF4-FFF2-40B4-BE49-F238E27FC236}">
                  <a16:creationId xmlns:a16="http://schemas.microsoft.com/office/drawing/2014/main" id="{ECA266C1-62F3-C4BC-918E-02BDCAF670DD}"/>
                </a:ext>
              </a:extLst>
            </p:cNvPr>
            <p:cNvGraphicFramePr>
              <a:graphicFrameLocks/>
            </p:cNvGraphicFramePr>
            <p:nvPr/>
          </p:nvGraphicFramePr>
          <p:xfrm>
            <a:off x="200" y="1629"/>
            <a:ext cx="217" cy="295"/>
          </p:xfrm>
          <a:graphic>
            <a:graphicData uri="http://schemas.openxmlformats.org/presentationml/2006/ole">
              <mc:AlternateContent xmlns:mc="http://schemas.openxmlformats.org/markup-compatibility/2006">
                <mc:Choice xmlns:v="urn:schemas-microsoft-com:vml" Requires="v">
                  <p:oleObj r:id="rId27" imgW="228501" imgH="241195" progId="Equation.3">
                    <p:embed/>
                  </p:oleObj>
                </mc:Choice>
                <mc:Fallback>
                  <p:oleObj r:id="rId27" imgW="228501" imgH="241195" progId="Equation.3">
                    <p:embed/>
                    <p:pic>
                      <p:nvPicPr>
                        <p:cNvPr id="0" name="Object 107"/>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200" y="1629"/>
                          <a:ext cx="217"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2224" name="Line 108">
              <a:extLst>
                <a:ext uri="{FF2B5EF4-FFF2-40B4-BE49-F238E27FC236}">
                  <a16:creationId xmlns:a16="http://schemas.microsoft.com/office/drawing/2014/main" id="{FCB9120E-2CB0-B8F6-F960-C37080DB70A5}"/>
                </a:ext>
              </a:extLst>
            </p:cNvPr>
            <p:cNvSpPr>
              <a:spLocks noChangeShapeType="1"/>
            </p:cNvSpPr>
            <p:nvPr/>
          </p:nvSpPr>
          <p:spPr bwMode="auto">
            <a:xfrm>
              <a:off x="1389" y="1366"/>
              <a:ext cx="574" cy="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25" name="Rectangle 109">
              <a:extLst>
                <a:ext uri="{FF2B5EF4-FFF2-40B4-BE49-F238E27FC236}">
                  <a16:creationId xmlns:a16="http://schemas.microsoft.com/office/drawing/2014/main" id="{8ACE1F59-8423-C4A7-3C96-C6B43CDAF34A}"/>
                </a:ext>
              </a:extLst>
            </p:cNvPr>
            <p:cNvSpPr>
              <a:spLocks noChangeArrowheads="1"/>
            </p:cNvSpPr>
            <p:nvPr/>
          </p:nvSpPr>
          <p:spPr bwMode="auto">
            <a:xfrm>
              <a:off x="1635" y="1840"/>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2226" name="Line 110">
              <a:extLst>
                <a:ext uri="{FF2B5EF4-FFF2-40B4-BE49-F238E27FC236}">
                  <a16:creationId xmlns:a16="http://schemas.microsoft.com/office/drawing/2014/main" id="{4395A077-5243-92AE-FF9C-35CD682F55B3}"/>
                </a:ext>
              </a:extLst>
            </p:cNvPr>
            <p:cNvSpPr>
              <a:spLocks noChangeShapeType="1"/>
            </p:cNvSpPr>
            <p:nvPr/>
          </p:nvSpPr>
          <p:spPr bwMode="auto">
            <a:xfrm>
              <a:off x="1681" y="1361"/>
              <a:ext cx="0" cy="4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27" name="Line 111">
              <a:extLst>
                <a:ext uri="{FF2B5EF4-FFF2-40B4-BE49-F238E27FC236}">
                  <a16:creationId xmlns:a16="http://schemas.microsoft.com/office/drawing/2014/main" id="{CD56F3C9-D529-D8B6-1098-FF9C472E0014}"/>
                </a:ext>
              </a:extLst>
            </p:cNvPr>
            <p:cNvSpPr>
              <a:spLocks noChangeShapeType="1"/>
            </p:cNvSpPr>
            <p:nvPr/>
          </p:nvSpPr>
          <p:spPr bwMode="auto">
            <a:xfrm>
              <a:off x="1676" y="2104"/>
              <a:ext cx="0" cy="12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2228" name="Group 123">
              <a:extLst>
                <a:ext uri="{FF2B5EF4-FFF2-40B4-BE49-F238E27FC236}">
                  <a16:creationId xmlns:a16="http://schemas.microsoft.com/office/drawing/2014/main" id="{27A702D0-A2A5-4062-F55F-2969F9C24E87}"/>
                </a:ext>
              </a:extLst>
            </p:cNvPr>
            <p:cNvGrpSpPr>
              <a:grpSpLocks/>
            </p:cNvGrpSpPr>
            <p:nvPr/>
          </p:nvGrpSpPr>
          <p:grpSpPr bwMode="auto">
            <a:xfrm>
              <a:off x="1421" y="1392"/>
              <a:ext cx="222" cy="320"/>
              <a:chOff x="1421" y="1392"/>
              <a:chExt cx="222" cy="320"/>
            </a:xfrm>
          </p:grpSpPr>
          <p:sp>
            <p:nvSpPr>
              <p:cNvPr id="92229" name="Line 113">
                <a:extLst>
                  <a:ext uri="{FF2B5EF4-FFF2-40B4-BE49-F238E27FC236}">
                    <a16:creationId xmlns:a16="http://schemas.microsoft.com/office/drawing/2014/main" id="{BFBF519C-5BB7-90FB-CABC-F083DC6DB758}"/>
                  </a:ext>
                </a:extLst>
              </p:cNvPr>
              <p:cNvSpPr>
                <a:spLocks noChangeShapeType="1"/>
              </p:cNvSpPr>
              <p:nvPr/>
            </p:nvSpPr>
            <p:spPr bwMode="auto">
              <a:xfrm>
                <a:off x="1643" y="1408"/>
                <a:ext cx="0" cy="257"/>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2230" name="Object 114">
                <a:extLst>
                  <a:ext uri="{FF2B5EF4-FFF2-40B4-BE49-F238E27FC236}">
                    <a16:creationId xmlns:a16="http://schemas.microsoft.com/office/drawing/2014/main" id="{8A0458C3-69D5-5580-0AD4-A68C5F171C0A}"/>
                  </a:ext>
                </a:extLst>
              </p:cNvPr>
              <p:cNvGraphicFramePr>
                <a:graphicFrameLocks/>
              </p:cNvGraphicFramePr>
              <p:nvPr/>
            </p:nvGraphicFramePr>
            <p:xfrm>
              <a:off x="1421" y="1392"/>
              <a:ext cx="163" cy="320"/>
            </p:xfrm>
            <a:graphic>
              <a:graphicData uri="http://schemas.openxmlformats.org/presentationml/2006/ole">
                <mc:AlternateContent xmlns:mc="http://schemas.openxmlformats.org/markup-compatibility/2006">
                  <mc:Choice xmlns:v="urn:schemas-microsoft-com:vml" Requires="v">
                    <p:oleObj r:id="rId29" imgW="177492" imgH="266238" progId="Equation.3">
                      <p:embed/>
                    </p:oleObj>
                  </mc:Choice>
                  <mc:Fallback>
                    <p:oleObj r:id="rId29" imgW="177492" imgH="266238" progId="Equation.3">
                      <p:embed/>
                      <p:pic>
                        <p:nvPicPr>
                          <p:cNvPr id="0" name="Object 114"/>
                          <p:cNvPicPr>
                            <a:picLocks noChangeArrowheads="1"/>
                          </p:cNvPicPr>
                          <p:nvPr/>
                        </p:nvPicPr>
                        <p:blipFill>
                          <a:blip r:embed="rId30">
                            <a:extLst>
                              <a:ext uri="{28A0092B-C50C-407E-A947-70E740481C1C}">
                                <a14:useLocalDpi xmlns:a14="http://schemas.microsoft.com/office/drawing/2010/main" val="0"/>
                              </a:ext>
                            </a:extLst>
                          </a:blip>
                          <a:srcRect/>
                          <a:stretch>
                            <a:fillRect/>
                          </a:stretch>
                        </p:blipFill>
                        <p:spPr bwMode="auto">
                          <a:xfrm>
                            <a:off x="1421" y="1392"/>
                            <a:ext cx="16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
          <p:nvSpPr>
            <p:cNvPr id="92231" name="Text Box 115">
              <a:extLst>
                <a:ext uri="{FF2B5EF4-FFF2-40B4-BE49-F238E27FC236}">
                  <a16:creationId xmlns:a16="http://schemas.microsoft.com/office/drawing/2014/main" id="{E726AFD0-2434-3B55-1573-8A89EA31C261}"/>
                </a:ext>
              </a:extLst>
            </p:cNvPr>
            <p:cNvSpPr txBox="1">
              <a:spLocks noChangeArrowheads="1"/>
            </p:cNvSpPr>
            <p:nvPr/>
          </p:nvSpPr>
          <p:spPr bwMode="auto">
            <a:xfrm>
              <a:off x="1271" y="1815"/>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E</a:t>
              </a:r>
              <a:endParaRPr lang="en-US" altLang="zh-CN" sz="2400" b="1" i="0">
                <a:solidFill>
                  <a:schemeClr val="tx1"/>
                </a:solidFill>
                <a:ea typeface="楷体_GB2312" pitchFamily="49" charset="-122"/>
              </a:endParaRPr>
            </a:p>
          </p:txBody>
        </p:sp>
        <p:sp>
          <p:nvSpPr>
            <p:cNvPr id="92232" name="Rectangle 116">
              <a:extLst>
                <a:ext uri="{FF2B5EF4-FFF2-40B4-BE49-F238E27FC236}">
                  <a16:creationId xmlns:a16="http://schemas.microsoft.com/office/drawing/2014/main" id="{B1F02032-00B6-6F00-672B-8F3F050B6D86}"/>
                </a:ext>
              </a:extLst>
            </p:cNvPr>
            <p:cNvSpPr>
              <a:spLocks noChangeArrowheads="1"/>
            </p:cNvSpPr>
            <p:nvPr/>
          </p:nvSpPr>
          <p:spPr bwMode="auto">
            <a:xfrm>
              <a:off x="2093" y="1835"/>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2233" name="Line 117">
              <a:extLst>
                <a:ext uri="{FF2B5EF4-FFF2-40B4-BE49-F238E27FC236}">
                  <a16:creationId xmlns:a16="http://schemas.microsoft.com/office/drawing/2014/main" id="{F2F8A5EB-5D11-D797-6327-B271F065BB35}"/>
                </a:ext>
              </a:extLst>
            </p:cNvPr>
            <p:cNvSpPr>
              <a:spLocks noChangeShapeType="1"/>
            </p:cNvSpPr>
            <p:nvPr/>
          </p:nvSpPr>
          <p:spPr bwMode="auto">
            <a:xfrm>
              <a:off x="2139" y="1622"/>
              <a:ext cx="0" cy="2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34" name="Line 118">
              <a:extLst>
                <a:ext uri="{FF2B5EF4-FFF2-40B4-BE49-F238E27FC236}">
                  <a16:creationId xmlns:a16="http://schemas.microsoft.com/office/drawing/2014/main" id="{E550745B-819B-2ECD-AB64-E5A602573CB9}"/>
                </a:ext>
              </a:extLst>
            </p:cNvPr>
            <p:cNvSpPr>
              <a:spLocks noChangeShapeType="1"/>
            </p:cNvSpPr>
            <p:nvPr/>
          </p:nvSpPr>
          <p:spPr bwMode="auto">
            <a:xfrm>
              <a:off x="2134" y="2087"/>
              <a:ext cx="0" cy="1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235" name="Line 119">
              <a:extLst>
                <a:ext uri="{FF2B5EF4-FFF2-40B4-BE49-F238E27FC236}">
                  <a16:creationId xmlns:a16="http://schemas.microsoft.com/office/drawing/2014/main" id="{34AB22FD-33CD-DA73-4FC9-465DD65B043A}"/>
                </a:ext>
              </a:extLst>
            </p:cNvPr>
            <p:cNvSpPr>
              <a:spLocks noChangeShapeType="1"/>
            </p:cNvSpPr>
            <p:nvPr/>
          </p:nvSpPr>
          <p:spPr bwMode="auto">
            <a:xfrm>
              <a:off x="1686" y="1622"/>
              <a:ext cx="441"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4620"/>
                                        </p:tgtEl>
                                        <p:attrNameLst>
                                          <p:attrName>style.visibility</p:attrName>
                                        </p:attrNameLst>
                                      </p:cBhvr>
                                      <p:to>
                                        <p:strVal val="visible"/>
                                      </p:to>
                                    </p:set>
                                    <p:animEffect transition="in" filter="wipe(left)">
                                      <p:cBhvr>
                                        <p:cTn id="7" dur="500"/>
                                        <p:tgtEl>
                                          <p:spTgt spid="3246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24611"/>
                                        </p:tgtEl>
                                        <p:attrNameLst>
                                          <p:attrName>style.visibility</p:attrName>
                                        </p:attrNameLst>
                                      </p:cBhvr>
                                      <p:to>
                                        <p:strVal val="visible"/>
                                      </p:to>
                                    </p:set>
                                    <p:animEffect transition="in" filter="wipe(left)">
                                      <p:cBhvr>
                                        <p:cTn id="12" dur="500"/>
                                        <p:tgtEl>
                                          <p:spTgt spid="32461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24613"/>
                                        </p:tgtEl>
                                        <p:attrNameLst>
                                          <p:attrName>style.visibility</p:attrName>
                                        </p:attrNameLst>
                                      </p:cBhvr>
                                      <p:to>
                                        <p:strVal val="visible"/>
                                      </p:to>
                                    </p:set>
                                    <p:animEffect transition="in" filter="wipe(left)">
                                      <p:cBhvr>
                                        <p:cTn id="17" dur="500"/>
                                        <p:tgtEl>
                                          <p:spTgt spid="32461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24614"/>
                                        </p:tgtEl>
                                        <p:attrNameLst>
                                          <p:attrName>style.visibility</p:attrName>
                                        </p:attrNameLst>
                                      </p:cBhvr>
                                      <p:to>
                                        <p:strVal val="visible"/>
                                      </p:to>
                                    </p:set>
                                    <p:animEffect transition="in" filter="wipe(left)">
                                      <p:cBhvr>
                                        <p:cTn id="22" dur="500"/>
                                        <p:tgtEl>
                                          <p:spTgt spid="3246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24616"/>
                                        </p:tgtEl>
                                        <p:attrNameLst>
                                          <p:attrName>style.visibility</p:attrName>
                                        </p:attrNameLst>
                                      </p:cBhvr>
                                      <p:to>
                                        <p:strVal val="visible"/>
                                      </p:to>
                                    </p:set>
                                    <p:animEffect transition="in" filter="wipe(left)">
                                      <p:cBhvr>
                                        <p:cTn id="27" dur="500"/>
                                        <p:tgtEl>
                                          <p:spTgt spid="324616"/>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24617"/>
                                        </p:tgtEl>
                                        <p:attrNameLst>
                                          <p:attrName>style.visibility</p:attrName>
                                        </p:attrNameLst>
                                      </p:cBhvr>
                                      <p:to>
                                        <p:strVal val="visible"/>
                                      </p:to>
                                    </p:set>
                                    <p:animEffect transition="in" filter="wipe(left)">
                                      <p:cBhvr>
                                        <p:cTn id="32" dur="500"/>
                                        <p:tgtEl>
                                          <p:spTgt spid="32461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324618"/>
                                        </p:tgtEl>
                                        <p:attrNameLst>
                                          <p:attrName>style.visibility</p:attrName>
                                        </p:attrNameLst>
                                      </p:cBhvr>
                                      <p:to>
                                        <p:strVal val="visible"/>
                                      </p:to>
                                    </p:set>
                                    <p:animEffect transition="in" filter="wipe(left)">
                                      <p:cBhvr>
                                        <p:cTn id="37" dur="500"/>
                                        <p:tgtEl>
                                          <p:spTgt spid="324618"/>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nodeType="clickEffect">
                                  <p:stCondLst>
                                    <p:cond delay="0"/>
                                  </p:stCondLst>
                                  <p:childTnLst>
                                    <p:set>
                                      <p:cBhvr>
                                        <p:cTn id="41" dur="1" fill="hold">
                                          <p:stCondLst>
                                            <p:cond delay="0"/>
                                          </p:stCondLst>
                                        </p:cTn>
                                        <p:tgtEl>
                                          <p:spTgt spid="324619"/>
                                        </p:tgtEl>
                                        <p:attrNameLst>
                                          <p:attrName>style.visibility</p:attrName>
                                        </p:attrNameLst>
                                      </p:cBhvr>
                                      <p:to>
                                        <p:strVal val="visible"/>
                                      </p:to>
                                    </p:set>
                                    <p:animEffect transition="in" filter="wipe(left)">
                                      <p:cBhvr>
                                        <p:cTn id="42" dur="500"/>
                                        <p:tgtEl>
                                          <p:spTgt spid="324619"/>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14" presetClass="entr" presetSubtype="10" fill="hold" grpId="0" nodeType="clickEffect">
                                  <p:stCondLst>
                                    <p:cond delay="0"/>
                                  </p:stCondLst>
                                  <p:childTnLst>
                                    <p:set>
                                      <p:cBhvr>
                                        <p:cTn id="46" dur="1" fill="hold">
                                          <p:stCondLst>
                                            <p:cond delay="0"/>
                                          </p:stCondLst>
                                        </p:cTn>
                                        <p:tgtEl>
                                          <p:spTgt spid="324622"/>
                                        </p:tgtEl>
                                        <p:attrNameLst>
                                          <p:attrName>style.visibility</p:attrName>
                                        </p:attrNameLst>
                                      </p:cBhvr>
                                      <p:to>
                                        <p:strVal val="visible"/>
                                      </p:to>
                                    </p:set>
                                    <p:animEffect transition="in" filter="randombar(horizontal)">
                                      <p:cBhvr>
                                        <p:cTn id="47" dur="500"/>
                                        <p:tgtEl>
                                          <p:spTgt spid="3246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4620" grpId="0"/>
      <p:bldP spid="324622"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graphicFrame>
        <p:nvGraphicFramePr>
          <p:cNvPr id="325634" name="Object 2">
            <a:extLst>
              <a:ext uri="{FF2B5EF4-FFF2-40B4-BE49-F238E27FC236}">
                <a16:creationId xmlns:a16="http://schemas.microsoft.com/office/drawing/2014/main" id="{04830A15-2DA8-C504-7FBD-9BDA8C8F5B64}"/>
              </a:ext>
            </a:extLst>
          </p:cNvPr>
          <p:cNvGraphicFramePr>
            <a:graphicFrameLocks/>
          </p:cNvGraphicFramePr>
          <p:nvPr/>
        </p:nvGraphicFramePr>
        <p:xfrm>
          <a:off x="3028950" y="3833813"/>
          <a:ext cx="2076450" cy="565150"/>
        </p:xfrm>
        <a:graphic>
          <a:graphicData uri="http://schemas.openxmlformats.org/presentationml/2006/ole">
            <mc:AlternateContent xmlns:mc="http://schemas.openxmlformats.org/markup-compatibility/2006">
              <mc:Choice xmlns:v="urn:schemas-microsoft-com:vml" Requires="v">
                <p:oleObj r:id="rId3" imgW="862477" imgH="215619" progId="Equation.3">
                  <p:embed/>
                </p:oleObj>
              </mc:Choice>
              <mc:Fallback>
                <p:oleObj r:id="rId3" imgW="862477" imgH="215619" progId="Equation.3">
                  <p:embed/>
                  <p:pic>
                    <p:nvPicPr>
                      <p:cNvPr id="0" name="Object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28950" y="3833813"/>
                        <a:ext cx="2076450" cy="565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25635" name="Text Box 3">
            <a:extLst>
              <a:ext uri="{FF2B5EF4-FFF2-40B4-BE49-F238E27FC236}">
                <a16:creationId xmlns:a16="http://schemas.microsoft.com/office/drawing/2014/main" id="{1ABF9E05-6921-2475-D279-F1B3277E692E}"/>
              </a:ext>
            </a:extLst>
          </p:cNvPr>
          <p:cNvSpPr txBox="1">
            <a:spLocks noChangeArrowheads="1"/>
          </p:cNvSpPr>
          <p:nvPr/>
        </p:nvSpPr>
        <p:spPr bwMode="auto">
          <a:xfrm>
            <a:off x="609600" y="395288"/>
            <a:ext cx="3048000" cy="519112"/>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2.</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输入电阻</a:t>
            </a:r>
            <a:endParaRPr kumimoji="1" lang="zh-CN" altLang="en-US" b="1" i="0">
              <a:solidFill>
                <a:srgbClr val="0000FF"/>
              </a:solidFill>
              <a:effectLst>
                <a:outerShdw blurRad="38100" dist="38100" dir="2700000" algn="tl">
                  <a:srgbClr val="C0C0C0"/>
                </a:outerShdw>
              </a:effectLst>
              <a:ea typeface="楷体_GB2312" pitchFamily="49" charset="-122"/>
              <a:cs typeface="+mn-cs"/>
            </a:endParaRPr>
          </a:p>
        </p:txBody>
      </p:sp>
      <p:graphicFrame>
        <p:nvGraphicFramePr>
          <p:cNvPr id="325637" name="Object 5">
            <a:extLst>
              <a:ext uri="{FF2B5EF4-FFF2-40B4-BE49-F238E27FC236}">
                <a16:creationId xmlns:a16="http://schemas.microsoft.com/office/drawing/2014/main" id="{8D1DD8AF-4FA0-AB88-D3A2-ADFEBB3AC99B}"/>
              </a:ext>
            </a:extLst>
          </p:cNvPr>
          <p:cNvGraphicFramePr>
            <a:graphicFrameLocks/>
          </p:cNvGraphicFramePr>
          <p:nvPr/>
        </p:nvGraphicFramePr>
        <p:xfrm>
          <a:off x="1066800" y="5781675"/>
          <a:ext cx="3675063" cy="573088"/>
        </p:xfrm>
        <a:graphic>
          <a:graphicData uri="http://schemas.openxmlformats.org/presentationml/2006/ole">
            <mc:AlternateContent xmlns:mc="http://schemas.openxmlformats.org/markup-compatibility/2006">
              <mc:Choice xmlns:v="urn:schemas-microsoft-com:vml" Requires="v">
                <p:oleObj r:id="rId5" imgW="1600200" imgH="228600" progId="Equation.3">
                  <p:embed/>
                </p:oleObj>
              </mc:Choice>
              <mc:Fallback>
                <p:oleObj r:id="rId5" imgW="1600200" imgH="228600"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66800" y="5781675"/>
                        <a:ext cx="3675063" cy="573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25641" name="Object 9">
            <a:extLst>
              <a:ext uri="{FF2B5EF4-FFF2-40B4-BE49-F238E27FC236}">
                <a16:creationId xmlns:a16="http://schemas.microsoft.com/office/drawing/2014/main" id="{78CC0535-1304-166B-EC4D-1042455D4CE3}"/>
              </a:ext>
            </a:extLst>
          </p:cNvPr>
          <p:cNvGraphicFramePr>
            <a:graphicFrameLocks/>
          </p:cNvGraphicFramePr>
          <p:nvPr/>
        </p:nvGraphicFramePr>
        <p:xfrm>
          <a:off x="1052513" y="4554538"/>
          <a:ext cx="6415087" cy="1169987"/>
        </p:xfrm>
        <a:graphic>
          <a:graphicData uri="http://schemas.openxmlformats.org/presentationml/2006/ole">
            <mc:AlternateContent xmlns:mc="http://schemas.openxmlformats.org/markup-compatibility/2006">
              <mc:Choice xmlns:v="urn:schemas-microsoft-com:vml" Requires="v">
                <p:oleObj r:id="rId7" imgW="2743200" imgH="457200" progId="Equation.3">
                  <p:embed/>
                </p:oleObj>
              </mc:Choice>
              <mc:Fallback>
                <p:oleObj r:id="rId7" imgW="2743200" imgH="457200" progId="Equation.3">
                  <p:embed/>
                  <p:pic>
                    <p:nvPicPr>
                      <p:cNvPr id="0" name="Object 9"/>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52513" y="4554538"/>
                        <a:ext cx="6415087"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25642" name="Object 10">
            <a:extLst>
              <a:ext uri="{FF2B5EF4-FFF2-40B4-BE49-F238E27FC236}">
                <a16:creationId xmlns:a16="http://schemas.microsoft.com/office/drawing/2014/main" id="{4956DD4F-BD91-BE57-7A29-89993B80372C}"/>
              </a:ext>
            </a:extLst>
          </p:cNvPr>
          <p:cNvGraphicFramePr>
            <a:graphicFrameLocks/>
          </p:cNvGraphicFramePr>
          <p:nvPr/>
        </p:nvGraphicFramePr>
        <p:xfrm>
          <a:off x="5516563" y="5784850"/>
          <a:ext cx="1949450" cy="523875"/>
        </p:xfrm>
        <a:graphic>
          <a:graphicData uri="http://schemas.openxmlformats.org/presentationml/2006/ole">
            <mc:AlternateContent xmlns:mc="http://schemas.openxmlformats.org/markup-compatibility/2006">
              <mc:Choice xmlns:v="urn:schemas-microsoft-com:vml" Requires="v">
                <p:oleObj r:id="rId9" imgW="875160" imgH="215619" progId="Equation.3">
                  <p:embed/>
                </p:oleObj>
              </mc:Choice>
              <mc:Fallback>
                <p:oleObj r:id="rId9" imgW="875160" imgH="215619" progId="Equation.3">
                  <p:embed/>
                  <p:pic>
                    <p:nvPicPr>
                      <p:cNvPr id="0" name="Object 1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5516563" y="5784850"/>
                        <a:ext cx="194945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325708" name="AutoShape 76" descr="25%">
            <a:extLst>
              <a:ext uri="{FF2B5EF4-FFF2-40B4-BE49-F238E27FC236}">
                <a16:creationId xmlns:a16="http://schemas.microsoft.com/office/drawing/2014/main" id="{FCC2BF80-2E35-08BB-D719-EADC2F5FC52C}"/>
              </a:ext>
            </a:extLst>
          </p:cNvPr>
          <p:cNvSpPr>
            <a:spLocks noChangeArrowheads="1"/>
          </p:cNvSpPr>
          <p:nvPr/>
        </p:nvSpPr>
        <p:spPr bwMode="auto">
          <a:xfrm>
            <a:off x="5118100" y="935038"/>
            <a:ext cx="3333750" cy="2865437"/>
          </a:xfrm>
          <a:prstGeom prst="horizontalScroll">
            <a:avLst>
              <a:gd name="adj" fmla="val 12500"/>
            </a:avLst>
          </a:prstGeom>
          <a:pattFill prst="pct25">
            <a:fgClr>
              <a:srgbClr val="FFCCCC"/>
            </a:fgClr>
            <a:bgClr>
              <a:srgbClr val="FFFFFF"/>
            </a:bgClr>
          </a:pattFill>
          <a:ln w="38100">
            <a:solidFill>
              <a:srgbClr val="006600"/>
            </a:solidFill>
            <a:round/>
          </a:ln>
          <a:effectLst/>
        </p:spPr>
        <p:txBody>
          <a:bodyPr lIns="90000" tIns="46800" rIns="90000" bIns="46800" anchor="ctr">
            <a:spAutoFit/>
          </a:bodyPr>
          <a:lstStyle/>
          <a:p>
            <a:pPr>
              <a:lnSpc>
                <a:spcPct val="120000"/>
              </a:lnSpc>
              <a:defRPr/>
            </a:pPr>
            <a:r>
              <a:rPr kumimoji="1" lang="en-US" altLang="zh-CN" b="1" i="0">
                <a:effectLst>
                  <a:outerShdw blurRad="38100" dist="38100" dir="2700000" algn="tl">
                    <a:srgbClr val="C0C0C0"/>
                  </a:outerShdw>
                </a:effectLst>
                <a:ea typeface="楷体_GB2312" pitchFamily="49" charset="-122"/>
                <a:cs typeface="+mn-cs"/>
              </a:rPr>
              <a:t>    </a:t>
            </a:r>
            <a:r>
              <a:rPr kumimoji="1" lang="zh-CN" altLang="en-US" b="1" i="0">
                <a:solidFill>
                  <a:srgbClr val="9900CC"/>
                </a:solidFill>
                <a:effectLst>
                  <a:outerShdw blurRad="38100" dist="38100" dir="2700000" algn="tl">
                    <a:srgbClr val="C0C0C0"/>
                  </a:outerShdw>
                </a:effectLst>
                <a:ea typeface="楷体_GB2312" pitchFamily="49" charset="-122"/>
                <a:cs typeface="+mn-cs"/>
              </a:rPr>
              <a:t>射极输出器的</a:t>
            </a:r>
            <a:r>
              <a:rPr kumimoji="1" lang="zh-CN" altLang="en-US" b="1" i="0">
                <a:solidFill>
                  <a:srgbClr val="9900CC"/>
                </a:solidFill>
                <a:effectLst>
                  <a:outerShdw blurRad="38100" dist="38100" dir="2700000" algn="tl">
                    <a:srgbClr val="C0C0C0"/>
                  </a:outerShdw>
                </a:effectLst>
                <a:latin typeface="楷体_GB2312" pitchFamily="49" charset="-122"/>
                <a:ea typeface="楷体_GB2312" pitchFamily="49" charset="-122"/>
                <a:cs typeface="+mn-cs"/>
              </a:rPr>
              <a:t>输入电阻高，对前级有利。</a:t>
            </a:r>
          </a:p>
          <a:p>
            <a:pPr>
              <a:lnSpc>
                <a:spcPct val="120000"/>
              </a:lnSpc>
              <a:defRPr/>
            </a:pPr>
            <a:r>
              <a:rPr kumimoji="1" lang="zh-CN" altLang="en-US" b="1">
                <a:solidFill>
                  <a:schemeClr val="accent2"/>
                </a:solidFill>
                <a:effectLst>
                  <a:outerShdw blurRad="38100" dist="38100" dir="2700000" algn="tl">
                    <a:srgbClr val="C0C0C0"/>
                  </a:outerShdw>
                </a:effectLst>
                <a:ea typeface="楷体_GB2312" pitchFamily="49" charset="-122"/>
                <a:cs typeface="+mn-cs"/>
              </a:rPr>
              <a:t>    </a:t>
            </a:r>
            <a:r>
              <a:rPr kumimoji="1" lang="en-US" altLang="zh-CN" b="1">
                <a:solidFill>
                  <a:schemeClr val="accent2"/>
                </a:solidFill>
                <a:effectLst>
                  <a:outerShdw blurRad="38100" dist="38100" dir="2700000" algn="tl">
                    <a:srgbClr val="C0C0C0"/>
                  </a:outerShdw>
                </a:effectLst>
                <a:ea typeface="楷体_GB2312" pitchFamily="49" charset="-122"/>
                <a:cs typeface="+mn-cs"/>
              </a:rPr>
              <a:t>r</a:t>
            </a:r>
            <a:r>
              <a:rPr kumimoji="1" lang="en-US" altLang="zh-CN" b="1" i="0" baseline="-25000">
                <a:solidFill>
                  <a:schemeClr val="accent2"/>
                </a:solidFill>
                <a:effectLst>
                  <a:outerShdw blurRad="38100" dist="38100" dir="2700000" algn="tl">
                    <a:srgbClr val="C0C0C0"/>
                  </a:outerShdw>
                </a:effectLst>
                <a:ea typeface="楷体_GB2312" pitchFamily="49" charset="-122"/>
                <a:cs typeface="+mn-cs"/>
              </a:rPr>
              <a:t>i </a:t>
            </a:r>
            <a:r>
              <a:rPr kumimoji="1" lang="zh-CN" altLang="en-US" b="1" i="0">
                <a:solidFill>
                  <a:schemeClr val="accent2"/>
                </a:solidFill>
                <a:effectLst>
                  <a:outerShdw blurRad="38100" dist="38100" dir="2700000" algn="tl">
                    <a:srgbClr val="C0C0C0"/>
                  </a:outerShdw>
                </a:effectLst>
                <a:latin typeface="楷体_GB2312" pitchFamily="49" charset="-122"/>
                <a:ea typeface="楷体_GB2312" pitchFamily="49" charset="-122"/>
                <a:cs typeface="+mn-cs"/>
              </a:rPr>
              <a:t>与负载有关</a:t>
            </a:r>
          </a:p>
        </p:txBody>
      </p:sp>
      <p:sp>
        <p:nvSpPr>
          <p:cNvPr id="93192" name="AutoShape 80">
            <a:hlinkClick r:id="" action="ppaction://hlinkshowjump?jump=previousslide" highlightClick="1"/>
            <a:extLst>
              <a:ext uri="{FF2B5EF4-FFF2-40B4-BE49-F238E27FC236}">
                <a16:creationId xmlns:a16="http://schemas.microsoft.com/office/drawing/2014/main" id="{BE66DE54-B409-754A-0926-344CB00E3348}"/>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3193" name="AutoShape 81">
            <a:hlinkClick r:id="" action="ppaction://hlinkshowjump?jump=nextslide" highlightClick="1"/>
            <a:extLst>
              <a:ext uri="{FF2B5EF4-FFF2-40B4-BE49-F238E27FC236}">
                <a16:creationId xmlns:a16="http://schemas.microsoft.com/office/drawing/2014/main" id="{0A4BDC4A-91E9-98E1-B394-932D6A4A9C2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3194" name="AutoShape 82">
            <a:hlinkClick r:id="" action="ppaction://hlinkshowjump?jump=firstslide" highlightClick="1"/>
            <a:extLst>
              <a:ext uri="{FF2B5EF4-FFF2-40B4-BE49-F238E27FC236}">
                <a16:creationId xmlns:a16="http://schemas.microsoft.com/office/drawing/2014/main" id="{E8619870-DA7C-8410-F919-6FDFAF2EF34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3195" name="AutoShape 83">
            <a:hlinkClick r:id="" action="ppaction://hlinkshowjump?jump=lastslideviewed" highlightClick="1"/>
            <a:extLst>
              <a:ext uri="{FF2B5EF4-FFF2-40B4-BE49-F238E27FC236}">
                <a16:creationId xmlns:a16="http://schemas.microsoft.com/office/drawing/2014/main" id="{8500E85E-B244-55C4-0C76-816A98934117}"/>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145">
            <a:extLst>
              <a:ext uri="{FF2B5EF4-FFF2-40B4-BE49-F238E27FC236}">
                <a16:creationId xmlns:a16="http://schemas.microsoft.com/office/drawing/2014/main" id="{F9547FEE-6E2E-3442-790C-E98462F133BD}"/>
              </a:ext>
            </a:extLst>
          </p:cNvPr>
          <p:cNvGrpSpPr>
            <a:grpSpLocks/>
          </p:cNvGrpSpPr>
          <p:nvPr/>
        </p:nvGrpSpPr>
        <p:grpSpPr bwMode="auto">
          <a:xfrm>
            <a:off x="893763" y="3036888"/>
            <a:ext cx="481012" cy="1071562"/>
            <a:chOff x="563" y="1913"/>
            <a:chExt cx="303" cy="675"/>
          </a:xfrm>
        </p:grpSpPr>
        <p:sp>
          <p:nvSpPr>
            <p:cNvPr id="93197" name="AutoShape 7">
              <a:extLst>
                <a:ext uri="{FF2B5EF4-FFF2-40B4-BE49-F238E27FC236}">
                  <a16:creationId xmlns:a16="http://schemas.microsoft.com/office/drawing/2014/main" id="{720DA08A-758E-D560-A70A-21C6FAE4E20D}"/>
                </a:ext>
              </a:extLst>
            </p:cNvPr>
            <p:cNvSpPr>
              <a:spLocks noChangeArrowheads="1"/>
            </p:cNvSpPr>
            <p:nvPr/>
          </p:nvSpPr>
          <p:spPr bwMode="auto">
            <a:xfrm>
              <a:off x="563" y="1913"/>
              <a:ext cx="240" cy="528"/>
            </a:xfrm>
            <a:custGeom>
              <a:avLst/>
              <a:gdLst>
                <a:gd name="T0" fmla="*/ 21600 w 21600"/>
                <a:gd name="T1" fmla="*/ 6079 h 21600"/>
                <a:gd name="T2" fmla="*/ 15126 w 21600"/>
                <a:gd name="T3" fmla="*/ 0 h 21600"/>
                <a:gd name="T4" fmla="*/ 15126 w 21600"/>
                <a:gd name="T5" fmla="*/ 2912 h 21600"/>
                <a:gd name="T6" fmla="*/ 12427 w 21600"/>
                <a:gd name="T7" fmla="*/ 2912 h 21600"/>
                <a:gd name="T8" fmla="*/ 0 w 21600"/>
                <a:gd name="T9" fmla="*/ 12158 h 21600"/>
                <a:gd name="T10" fmla="*/ 0 w 21600"/>
                <a:gd name="T11" fmla="*/ 21600 h 21600"/>
                <a:gd name="T12" fmla="*/ 6474 w 21600"/>
                <a:gd name="T13" fmla="*/ 21600 h 21600"/>
                <a:gd name="T14" fmla="*/ 6474 w 21600"/>
                <a:gd name="T15" fmla="*/ 12158 h 21600"/>
                <a:gd name="T16" fmla="*/ 12427 w 21600"/>
                <a:gd name="T17" fmla="*/ 9246 h 21600"/>
                <a:gd name="T18" fmla="*/ 15126 w 21600"/>
                <a:gd name="T19" fmla="*/ 9246 h 21600"/>
                <a:gd name="T20" fmla="*/ 15126 w 21600"/>
                <a:gd name="T21" fmla="*/ 1215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0">
              <a:gsLst>
                <a:gs pos="0">
                  <a:srgbClr val="00FF00"/>
                </a:gs>
                <a:gs pos="100000">
                  <a:srgbClr val="006600"/>
                </a:gs>
              </a:gsLst>
              <a:lin ang="0" scaled="1"/>
            </a:gradFill>
            <a:ln w="38100">
              <a:solidFill>
                <a:srgbClr val="FF0000"/>
              </a:solidFill>
              <a:miter lim="800000"/>
              <a:headEnd/>
              <a:tailEnd/>
            </a:ln>
          </p:spPr>
          <p:txBody>
            <a:bodyPr/>
            <a:lstStyle/>
            <a:p>
              <a:endParaRPr lang="zh-CN" altLang="en-US"/>
            </a:p>
          </p:txBody>
        </p:sp>
        <p:graphicFrame>
          <p:nvGraphicFramePr>
            <p:cNvPr id="93198" name="Object 8">
              <a:extLst>
                <a:ext uri="{FF2B5EF4-FFF2-40B4-BE49-F238E27FC236}">
                  <a16:creationId xmlns:a16="http://schemas.microsoft.com/office/drawing/2014/main" id="{09D89BC5-CE4A-1B35-5470-96E7332B2DBA}"/>
                </a:ext>
              </a:extLst>
            </p:cNvPr>
            <p:cNvGraphicFramePr>
              <a:graphicFrameLocks/>
            </p:cNvGraphicFramePr>
            <p:nvPr/>
          </p:nvGraphicFramePr>
          <p:xfrm>
            <a:off x="672" y="2256"/>
            <a:ext cx="194" cy="332"/>
          </p:xfrm>
          <a:graphic>
            <a:graphicData uri="http://schemas.openxmlformats.org/presentationml/2006/ole">
              <mc:AlternateContent xmlns:mc="http://schemas.openxmlformats.org/markup-compatibility/2006">
                <mc:Choice xmlns:v="urn:schemas-microsoft-com:vml" Requires="v">
                  <p:oleObj r:id="rId11" imgW="126725" imgH="215432" progId="Equation.3">
                    <p:embed/>
                  </p:oleObj>
                </mc:Choice>
                <mc:Fallback>
                  <p:oleObj r:id="rId11" imgW="126725" imgH="215432" progId="Equation.3">
                    <p:embed/>
                    <p:pic>
                      <p:nvPicPr>
                        <p:cNvPr id="0" name="Object 8"/>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72" y="2256"/>
                          <a:ext cx="194" cy="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3" name="Group 146">
            <a:extLst>
              <a:ext uri="{FF2B5EF4-FFF2-40B4-BE49-F238E27FC236}">
                <a16:creationId xmlns:a16="http://schemas.microsoft.com/office/drawing/2014/main" id="{BB953BE7-FED0-1ADB-3A75-8206DCD25B12}"/>
              </a:ext>
            </a:extLst>
          </p:cNvPr>
          <p:cNvGrpSpPr>
            <a:grpSpLocks/>
          </p:cNvGrpSpPr>
          <p:nvPr/>
        </p:nvGrpSpPr>
        <p:grpSpPr bwMode="auto">
          <a:xfrm>
            <a:off x="1776413" y="3025775"/>
            <a:ext cx="630237" cy="1106488"/>
            <a:chOff x="1119" y="1906"/>
            <a:chExt cx="397" cy="697"/>
          </a:xfrm>
        </p:grpSpPr>
        <p:graphicFrame>
          <p:nvGraphicFramePr>
            <p:cNvPr id="93200" name="Object 78">
              <a:extLst>
                <a:ext uri="{FF2B5EF4-FFF2-40B4-BE49-F238E27FC236}">
                  <a16:creationId xmlns:a16="http://schemas.microsoft.com/office/drawing/2014/main" id="{4BCB15E0-061D-ED0A-DEA2-88C88AD46153}"/>
                </a:ext>
              </a:extLst>
            </p:cNvPr>
            <p:cNvGraphicFramePr>
              <a:graphicFrameLocks/>
            </p:cNvGraphicFramePr>
            <p:nvPr/>
          </p:nvGraphicFramePr>
          <p:xfrm>
            <a:off x="1282" y="2271"/>
            <a:ext cx="234" cy="332"/>
          </p:xfrm>
          <a:graphic>
            <a:graphicData uri="http://schemas.openxmlformats.org/presentationml/2006/ole">
              <mc:AlternateContent xmlns:mc="http://schemas.openxmlformats.org/markup-compatibility/2006">
                <mc:Choice xmlns:v="urn:schemas-microsoft-com:vml" Requires="v">
                  <p:oleObj r:id="rId13" imgW="152202" imgH="215619" progId="Equation.3">
                    <p:embed/>
                  </p:oleObj>
                </mc:Choice>
                <mc:Fallback>
                  <p:oleObj r:id="rId13" imgW="152202" imgH="215619" progId="Equation.3">
                    <p:embed/>
                    <p:pic>
                      <p:nvPicPr>
                        <p:cNvPr id="0" name="Object 78"/>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282" y="2271"/>
                          <a:ext cx="234" cy="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3201" name="AutoShape 79">
              <a:extLst>
                <a:ext uri="{FF2B5EF4-FFF2-40B4-BE49-F238E27FC236}">
                  <a16:creationId xmlns:a16="http://schemas.microsoft.com/office/drawing/2014/main" id="{D2E031A9-3D60-503C-D08D-0D0AA0E05FD1}"/>
                </a:ext>
              </a:extLst>
            </p:cNvPr>
            <p:cNvSpPr>
              <a:spLocks noChangeArrowheads="1"/>
            </p:cNvSpPr>
            <p:nvPr/>
          </p:nvSpPr>
          <p:spPr bwMode="auto">
            <a:xfrm>
              <a:off x="1119" y="1906"/>
              <a:ext cx="288" cy="528"/>
            </a:xfrm>
            <a:custGeom>
              <a:avLst/>
              <a:gdLst>
                <a:gd name="T0" fmla="*/ 21600 w 21600"/>
                <a:gd name="T1" fmla="*/ 6079 h 21600"/>
                <a:gd name="T2" fmla="*/ 15126 w 21600"/>
                <a:gd name="T3" fmla="*/ 0 h 21600"/>
                <a:gd name="T4" fmla="*/ 15126 w 21600"/>
                <a:gd name="T5" fmla="*/ 2912 h 21600"/>
                <a:gd name="T6" fmla="*/ 12427 w 21600"/>
                <a:gd name="T7" fmla="*/ 2912 h 21600"/>
                <a:gd name="T8" fmla="*/ 0 w 21600"/>
                <a:gd name="T9" fmla="*/ 12158 h 21600"/>
                <a:gd name="T10" fmla="*/ 0 w 21600"/>
                <a:gd name="T11" fmla="*/ 21600 h 21600"/>
                <a:gd name="T12" fmla="*/ 6474 w 21600"/>
                <a:gd name="T13" fmla="*/ 21600 h 21600"/>
                <a:gd name="T14" fmla="*/ 6474 w 21600"/>
                <a:gd name="T15" fmla="*/ 12158 h 21600"/>
                <a:gd name="T16" fmla="*/ 12427 w 21600"/>
                <a:gd name="T17" fmla="*/ 9246 h 21600"/>
                <a:gd name="T18" fmla="*/ 15126 w 21600"/>
                <a:gd name="T19" fmla="*/ 9246 h 21600"/>
                <a:gd name="T20" fmla="*/ 15126 w 21600"/>
                <a:gd name="T21" fmla="*/ 1215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0">
              <a:gsLst>
                <a:gs pos="0">
                  <a:srgbClr val="00FF00"/>
                </a:gs>
                <a:gs pos="100000">
                  <a:srgbClr val="006600"/>
                </a:gs>
              </a:gsLst>
              <a:lin ang="0" scaled="1"/>
            </a:gradFill>
            <a:ln w="38100">
              <a:solidFill>
                <a:srgbClr val="FF0000"/>
              </a:solidFill>
              <a:miter lim="800000"/>
              <a:headEnd/>
              <a:tailEnd/>
            </a:ln>
          </p:spPr>
          <p:txBody>
            <a:bodyPr/>
            <a:lstStyle/>
            <a:p>
              <a:endParaRPr lang="zh-CN" altLang="en-US"/>
            </a:p>
          </p:txBody>
        </p:sp>
      </p:grpSp>
      <p:grpSp>
        <p:nvGrpSpPr>
          <p:cNvPr id="93202" name="Group 149">
            <a:extLst>
              <a:ext uri="{FF2B5EF4-FFF2-40B4-BE49-F238E27FC236}">
                <a16:creationId xmlns:a16="http://schemas.microsoft.com/office/drawing/2014/main" id="{ED8E5BD4-0C08-61CB-DBB4-35D1909ED533}"/>
              </a:ext>
            </a:extLst>
          </p:cNvPr>
          <p:cNvGrpSpPr>
            <a:grpSpLocks/>
          </p:cNvGrpSpPr>
          <p:nvPr/>
        </p:nvGrpSpPr>
        <p:grpSpPr bwMode="auto">
          <a:xfrm>
            <a:off x="228600" y="811213"/>
            <a:ext cx="4208463" cy="3063875"/>
            <a:chOff x="144" y="511"/>
            <a:chExt cx="2651" cy="1930"/>
          </a:xfrm>
        </p:grpSpPr>
        <p:sp>
          <p:nvSpPr>
            <p:cNvPr id="93203" name="Line 85">
              <a:extLst>
                <a:ext uri="{FF2B5EF4-FFF2-40B4-BE49-F238E27FC236}">
                  <a16:creationId xmlns:a16="http://schemas.microsoft.com/office/drawing/2014/main" id="{D1034E7B-82F2-7653-A669-8D533AFBA500}"/>
                </a:ext>
              </a:extLst>
            </p:cNvPr>
            <p:cNvSpPr>
              <a:spLocks noChangeShapeType="1"/>
            </p:cNvSpPr>
            <p:nvPr/>
          </p:nvSpPr>
          <p:spPr bwMode="auto">
            <a:xfrm flipV="1">
              <a:off x="519" y="2326"/>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04" name="Line 86">
              <a:extLst>
                <a:ext uri="{FF2B5EF4-FFF2-40B4-BE49-F238E27FC236}">
                  <a16:creationId xmlns:a16="http://schemas.microsoft.com/office/drawing/2014/main" id="{3BDE593A-29B4-DCE4-8CA4-A4BE16E0BD1F}"/>
                </a:ext>
              </a:extLst>
            </p:cNvPr>
            <p:cNvSpPr>
              <a:spLocks noChangeShapeType="1"/>
            </p:cNvSpPr>
            <p:nvPr/>
          </p:nvSpPr>
          <p:spPr bwMode="auto">
            <a:xfrm flipH="1" flipV="1">
              <a:off x="1949" y="866"/>
              <a:ext cx="0" cy="2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05" name="Line 87">
              <a:extLst>
                <a:ext uri="{FF2B5EF4-FFF2-40B4-BE49-F238E27FC236}">
                  <a16:creationId xmlns:a16="http://schemas.microsoft.com/office/drawing/2014/main" id="{CDF3881C-60E5-D8B8-B501-7B58DF752602}"/>
                </a:ext>
              </a:extLst>
            </p:cNvPr>
            <p:cNvSpPr>
              <a:spLocks noChangeShapeType="1"/>
            </p:cNvSpPr>
            <p:nvPr/>
          </p:nvSpPr>
          <p:spPr bwMode="auto">
            <a:xfrm flipV="1">
              <a:off x="519" y="883"/>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3206" name="Group 88">
              <a:extLst>
                <a:ext uri="{FF2B5EF4-FFF2-40B4-BE49-F238E27FC236}">
                  <a16:creationId xmlns:a16="http://schemas.microsoft.com/office/drawing/2014/main" id="{183553F2-9308-E8A9-FC37-36450C844BA5}"/>
                </a:ext>
              </a:extLst>
            </p:cNvPr>
            <p:cNvGrpSpPr>
              <a:grpSpLocks/>
            </p:cNvGrpSpPr>
            <p:nvPr/>
          </p:nvGrpSpPr>
          <p:grpSpPr bwMode="auto">
            <a:xfrm>
              <a:off x="1835" y="1038"/>
              <a:ext cx="206" cy="290"/>
              <a:chOff x="4164" y="1968"/>
              <a:chExt cx="264" cy="420"/>
            </a:xfrm>
          </p:grpSpPr>
          <p:sp>
            <p:nvSpPr>
              <p:cNvPr id="93207" name="AutoShape 89">
                <a:extLst>
                  <a:ext uri="{FF2B5EF4-FFF2-40B4-BE49-F238E27FC236}">
                    <a16:creationId xmlns:a16="http://schemas.microsoft.com/office/drawing/2014/main" id="{5B43B424-E9E0-89D7-E80C-09FB65E03CDE}"/>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3208" name="Line 90">
                <a:extLst>
                  <a:ext uri="{FF2B5EF4-FFF2-40B4-BE49-F238E27FC236}">
                    <a16:creationId xmlns:a16="http://schemas.microsoft.com/office/drawing/2014/main" id="{E3535AF5-51C9-DE23-314E-C4D17DF82A07}"/>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3209" name="Line 93">
              <a:extLst>
                <a:ext uri="{FF2B5EF4-FFF2-40B4-BE49-F238E27FC236}">
                  <a16:creationId xmlns:a16="http://schemas.microsoft.com/office/drawing/2014/main" id="{76716DC7-3266-C490-5E83-2251D771FF72}"/>
                </a:ext>
              </a:extLst>
            </p:cNvPr>
            <p:cNvSpPr>
              <a:spLocks noChangeShapeType="1"/>
            </p:cNvSpPr>
            <p:nvPr/>
          </p:nvSpPr>
          <p:spPr bwMode="auto">
            <a:xfrm>
              <a:off x="1934" y="854"/>
              <a:ext cx="86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0" name="Text Box 94">
              <a:extLst>
                <a:ext uri="{FF2B5EF4-FFF2-40B4-BE49-F238E27FC236}">
                  <a16:creationId xmlns:a16="http://schemas.microsoft.com/office/drawing/2014/main" id="{12B69C46-0F92-F4FF-029E-360AC5052D2F}"/>
                </a:ext>
              </a:extLst>
            </p:cNvPr>
            <p:cNvSpPr txBox="1">
              <a:spLocks noChangeArrowheads="1"/>
            </p:cNvSpPr>
            <p:nvPr/>
          </p:nvSpPr>
          <p:spPr bwMode="auto">
            <a:xfrm>
              <a:off x="1367" y="1024"/>
              <a:ext cx="4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be</a:t>
              </a:r>
              <a:endParaRPr lang="en-US" altLang="zh-CN" sz="2400" b="1" i="0">
                <a:solidFill>
                  <a:schemeClr val="tx1"/>
                </a:solidFill>
                <a:ea typeface="楷体_GB2312" pitchFamily="49" charset="-122"/>
              </a:endParaRPr>
            </a:p>
          </p:txBody>
        </p:sp>
        <p:sp>
          <p:nvSpPr>
            <p:cNvPr id="93211" name="Line 95">
              <a:extLst>
                <a:ext uri="{FF2B5EF4-FFF2-40B4-BE49-F238E27FC236}">
                  <a16:creationId xmlns:a16="http://schemas.microsoft.com/office/drawing/2014/main" id="{4F64C483-6CE2-9772-B23A-0988BAEA2BB8}"/>
                </a:ext>
              </a:extLst>
            </p:cNvPr>
            <p:cNvSpPr>
              <a:spLocks noChangeShapeType="1"/>
            </p:cNvSpPr>
            <p:nvPr/>
          </p:nvSpPr>
          <p:spPr bwMode="auto">
            <a:xfrm>
              <a:off x="1795" y="1060"/>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3212" name="Text Box 96">
              <a:extLst>
                <a:ext uri="{FF2B5EF4-FFF2-40B4-BE49-F238E27FC236}">
                  <a16:creationId xmlns:a16="http://schemas.microsoft.com/office/drawing/2014/main" id="{0307AE8F-6F3D-7EEC-B50A-4BC8E38DC71A}"/>
                </a:ext>
              </a:extLst>
            </p:cNvPr>
            <p:cNvSpPr txBox="1">
              <a:spLocks noChangeArrowheads="1"/>
            </p:cNvSpPr>
            <p:nvPr/>
          </p:nvSpPr>
          <p:spPr bwMode="auto">
            <a:xfrm>
              <a:off x="972" y="1461"/>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93213" name="Line 97">
              <a:extLst>
                <a:ext uri="{FF2B5EF4-FFF2-40B4-BE49-F238E27FC236}">
                  <a16:creationId xmlns:a16="http://schemas.microsoft.com/office/drawing/2014/main" id="{9F4B41D7-9709-9483-4F2A-837BD823944C}"/>
                </a:ext>
              </a:extLst>
            </p:cNvPr>
            <p:cNvSpPr>
              <a:spLocks noChangeShapeType="1"/>
            </p:cNvSpPr>
            <p:nvPr/>
          </p:nvSpPr>
          <p:spPr bwMode="auto">
            <a:xfrm flipV="1">
              <a:off x="2789" y="862"/>
              <a:ext cx="1" cy="147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4" name="Text Box 98">
              <a:extLst>
                <a:ext uri="{FF2B5EF4-FFF2-40B4-BE49-F238E27FC236}">
                  <a16:creationId xmlns:a16="http://schemas.microsoft.com/office/drawing/2014/main" id="{469CB588-3E1F-36C6-10DE-64672808D4E3}"/>
                </a:ext>
              </a:extLst>
            </p:cNvPr>
            <p:cNvSpPr txBox="1">
              <a:spLocks noChangeArrowheads="1"/>
            </p:cNvSpPr>
            <p:nvPr/>
          </p:nvSpPr>
          <p:spPr bwMode="auto">
            <a:xfrm>
              <a:off x="1714" y="1886"/>
              <a:ext cx="5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93215" name="Text Box 99">
              <a:extLst>
                <a:ext uri="{FF2B5EF4-FFF2-40B4-BE49-F238E27FC236}">
                  <a16:creationId xmlns:a16="http://schemas.microsoft.com/office/drawing/2014/main" id="{04B12C9C-156D-5D24-1A44-4D59E9D72883}"/>
                </a:ext>
              </a:extLst>
            </p:cNvPr>
            <p:cNvSpPr txBox="1">
              <a:spLocks noChangeArrowheads="1"/>
            </p:cNvSpPr>
            <p:nvPr/>
          </p:nvSpPr>
          <p:spPr bwMode="auto">
            <a:xfrm>
              <a:off x="1566" y="1236"/>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93216" name="Text Box 100">
              <a:extLst>
                <a:ext uri="{FF2B5EF4-FFF2-40B4-BE49-F238E27FC236}">
                  <a16:creationId xmlns:a16="http://schemas.microsoft.com/office/drawing/2014/main" id="{5D57188C-0063-F49A-7BB2-186BFE717A27}"/>
                </a:ext>
              </a:extLst>
            </p:cNvPr>
            <p:cNvSpPr txBox="1">
              <a:spLocks noChangeArrowheads="1"/>
            </p:cNvSpPr>
            <p:nvPr/>
          </p:nvSpPr>
          <p:spPr bwMode="auto">
            <a:xfrm>
              <a:off x="903" y="632"/>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93217" name="Text Box 101">
              <a:extLst>
                <a:ext uri="{FF2B5EF4-FFF2-40B4-BE49-F238E27FC236}">
                  <a16:creationId xmlns:a16="http://schemas.microsoft.com/office/drawing/2014/main" id="{BD95280B-6E62-4CAE-764D-B34DCE90C1FB}"/>
                </a:ext>
              </a:extLst>
            </p:cNvPr>
            <p:cNvSpPr txBox="1">
              <a:spLocks noChangeArrowheads="1"/>
            </p:cNvSpPr>
            <p:nvPr/>
          </p:nvSpPr>
          <p:spPr bwMode="auto">
            <a:xfrm>
              <a:off x="2141" y="608"/>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93218" name="Line 102">
              <a:extLst>
                <a:ext uri="{FF2B5EF4-FFF2-40B4-BE49-F238E27FC236}">
                  <a16:creationId xmlns:a16="http://schemas.microsoft.com/office/drawing/2014/main" id="{9B4E8348-04B7-D540-D8E6-76F2BAC78FC9}"/>
                </a:ext>
              </a:extLst>
            </p:cNvPr>
            <p:cNvSpPr>
              <a:spLocks noChangeShapeType="1"/>
            </p:cNvSpPr>
            <p:nvPr/>
          </p:nvSpPr>
          <p:spPr bwMode="auto">
            <a:xfrm flipV="1">
              <a:off x="1002" y="874"/>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19" name="Text Box 103" descr="新闻纸">
              <a:extLst>
                <a:ext uri="{FF2B5EF4-FFF2-40B4-BE49-F238E27FC236}">
                  <a16:creationId xmlns:a16="http://schemas.microsoft.com/office/drawing/2014/main" id="{232B155E-A315-E1C8-CF14-CD4CAB24D39D}"/>
                </a:ext>
              </a:extLst>
            </p:cNvPr>
            <p:cNvSpPr txBox="1">
              <a:spLocks noChangeArrowheads="1"/>
            </p:cNvSpPr>
            <p:nvPr/>
          </p:nvSpPr>
          <p:spPr bwMode="auto">
            <a:xfrm>
              <a:off x="637" y="849"/>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3220" name="Text Box 104" descr="新闻纸">
              <a:extLst>
                <a:ext uri="{FF2B5EF4-FFF2-40B4-BE49-F238E27FC236}">
                  <a16:creationId xmlns:a16="http://schemas.microsoft.com/office/drawing/2014/main" id="{562F2CBF-D469-6558-6AC5-ADE37AC2E5DC}"/>
                </a:ext>
              </a:extLst>
            </p:cNvPr>
            <p:cNvSpPr txBox="1">
              <a:spLocks noChangeArrowheads="1"/>
            </p:cNvSpPr>
            <p:nvPr/>
          </p:nvSpPr>
          <p:spPr bwMode="auto">
            <a:xfrm>
              <a:off x="639" y="2079"/>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3221" name="Rectangle 105">
              <a:extLst>
                <a:ext uri="{FF2B5EF4-FFF2-40B4-BE49-F238E27FC236}">
                  <a16:creationId xmlns:a16="http://schemas.microsoft.com/office/drawing/2014/main" id="{C95724B5-644E-D5D1-A296-38C6D2B5B0F1}"/>
                </a:ext>
              </a:extLst>
            </p:cNvPr>
            <p:cNvSpPr>
              <a:spLocks noChangeArrowheads="1"/>
            </p:cNvSpPr>
            <p:nvPr/>
          </p:nvSpPr>
          <p:spPr bwMode="auto">
            <a:xfrm>
              <a:off x="966" y="1486"/>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3222" name="Rectangle 106" descr="新闻纸">
              <a:extLst>
                <a:ext uri="{FF2B5EF4-FFF2-40B4-BE49-F238E27FC236}">
                  <a16:creationId xmlns:a16="http://schemas.microsoft.com/office/drawing/2014/main" id="{D5A782C2-57B4-726C-B7EC-42F963587D30}"/>
                </a:ext>
              </a:extLst>
            </p:cNvPr>
            <p:cNvSpPr>
              <a:spLocks noChangeArrowheads="1"/>
            </p:cNvSpPr>
            <p:nvPr/>
          </p:nvSpPr>
          <p:spPr bwMode="auto">
            <a:xfrm>
              <a:off x="2196" y="1640"/>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3223" name="Rectangle 107" descr="新闻纸">
              <a:extLst>
                <a:ext uri="{FF2B5EF4-FFF2-40B4-BE49-F238E27FC236}">
                  <a16:creationId xmlns:a16="http://schemas.microsoft.com/office/drawing/2014/main" id="{A8DB4FD9-D668-1EC1-06B1-770B40EE9079}"/>
                </a:ext>
              </a:extLst>
            </p:cNvPr>
            <p:cNvSpPr>
              <a:spLocks noChangeArrowheads="1"/>
            </p:cNvSpPr>
            <p:nvPr/>
          </p:nvSpPr>
          <p:spPr bwMode="auto">
            <a:xfrm>
              <a:off x="2197" y="2114"/>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grpSp>
          <p:nvGrpSpPr>
            <p:cNvPr id="93224" name="Group 108">
              <a:extLst>
                <a:ext uri="{FF2B5EF4-FFF2-40B4-BE49-F238E27FC236}">
                  <a16:creationId xmlns:a16="http://schemas.microsoft.com/office/drawing/2014/main" id="{07B8432B-AF83-10A1-DEB1-93A60997F257}"/>
                </a:ext>
              </a:extLst>
            </p:cNvPr>
            <p:cNvGrpSpPr>
              <a:grpSpLocks/>
            </p:cNvGrpSpPr>
            <p:nvPr/>
          </p:nvGrpSpPr>
          <p:grpSpPr bwMode="auto">
            <a:xfrm>
              <a:off x="1591" y="2322"/>
              <a:ext cx="160" cy="119"/>
              <a:chOff x="4403" y="3875"/>
              <a:chExt cx="160" cy="119"/>
            </a:xfrm>
          </p:grpSpPr>
          <p:sp>
            <p:nvSpPr>
              <p:cNvPr id="93225" name="Line 109">
                <a:extLst>
                  <a:ext uri="{FF2B5EF4-FFF2-40B4-BE49-F238E27FC236}">
                    <a16:creationId xmlns:a16="http://schemas.microsoft.com/office/drawing/2014/main" id="{4233A6C3-14EF-C62A-36E0-67CCA07D799A}"/>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26" name="Line 110">
                <a:extLst>
                  <a:ext uri="{FF2B5EF4-FFF2-40B4-BE49-F238E27FC236}">
                    <a16:creationId xmlns:a16="http://schemas.microsoft.com/office/drawing/2014/main" id="{9BAB9140-E28D-1D72-DC70-7645BA421F24}"/>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3227" name="Group 147">
              <a:extLst>
                <a:ext uri="{FF2B5EF4-FFF2-40B4-BE49-F238E27FC236}">
                  <a16:creationId xmlns:a16="http://schemas.microsoft.com/office/drawing/2014/main" id="{1B225019-E3D6-98C7-1C24-C4C8C3256768}"/>
                </a:ext>
              </a:extLst>
            </p:cNvPr>
            <p:cNvGrpSpPr>
              <a:grpSpLocks/>
            </p:cNvGrpSpPr>
            <p:nvPr/>
          </p:nvGrpSpPr>
          <p:grpSpPr bwMode="auto">
            <a:xfrm>
              <a:off x="1358" y="888"/>
              <a:ext cx="91" cy="576"/>
              <a:chOff x="1358" y="912"/>
              <a:chExt cx="91" cy="576"/>
            </a:xfrm>
          </p:grpSpPr>
          <p:sp>
            <p:nvSpPr>
              <p:cNvPr id="93228" name="Line 91">
                <a:extLst>
                  <a:ext uri="{FF2B5EF4-FFF2-40B4-BE49-F238E27FC236}">
                    <a16:creationId xmlns:a16="http://schemas.microsoft.com/office/drawing/2014/main" id="{3ABDB891-7575-E1C9-0B14-DAED804D83A3}"/>
                  </a:ext>
                </a:extLst>
              </p:cNvPr>
              <p:cNvSpPr>
                <a:spLocks noChangeShapeType="1"/>
              </p:cNvSpPr>
              <p:nvPr/>
            </p:nvSpPr>
            <p:spPr bwMode="auto">
              <a:xfrm flipV="1">
                <a:off x="1405" y="912"/>
                <a:ext cx="1" cy="1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29" name="Rectangle 92">
                <a:extLst>
                  <a:ext uri="{FF2B5EF4-FFF2-40B4-BE49-F238E27FC236}">
                    <a16:creationId xmlns:a16="http://schemas.microsoft.com/office/drawing/2014/main" id="{6C320B73-9EA5-9E9C-A63C-6CBC9BE07E25}"/>
                  </a:ext>
                </a:extLst>
              </p:cNvPr>
              <p:cNvSpPr>
                <a:spLocks noChangeArrowheads="1"/>
              </p:cNvSpPr>
              <p:nvPr/>
            </p:nvSpPr>
            <p:spPr bwMode="auto">
              <a:xfrm>
                <a:off x="1358" y="1082"/>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3230" name="Line 111">
                <a:extLst>
                  <a:ext uri="{FF2B5EF4-FFF2-40B4-BE49-F238E27FC236}">
                    <a16:creationId xmlns:a16="http://schemas.microsoft.com/office/drawing/2014/main" id="{B216F450-81A9-2DAF-6541-68231E430475}"/>
                  </a:ext>
                </a:extLst>
              </p:cNvPr>
              <p:cNvSpPr>
                <a:spLocks noChangeShapeType="1"/>
              </p:cNvSpPr>
              <p:nvPr/>
            </p:nvSpPr>
            <p:spPr bwMode="auto">
              <a:xfrm flipV="1">
                <a:off x="1401" y="1338"/>
                <a:ext cx="0" cy="1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3231" name="Line 112">
              <a:extLst>
                <a:ext uri="{FF2B5EF4-FFF2-40B4-BE49-F238E27FC236}">
                  <a16:creationId xmlns:a16="http://schemas.microsoft.com/office/drawing/2014/main" id="{2B8E49E9-072E-0C63-103D-0542F1AA8162}"/>
                </a:ext>
              </a:extLst>
            </p:cNvPr>
            <p:cNvSpPr>
              <a:spLocks noChangeShapeType="1"/>
            </p:cNvSpPr>
            <p:nvPr/>
          </p:nvSpPr>
          <p:spPr bwMode="auto">
            <a:xfrm flipH="1" flipV="1">
              <a:off x="1003" y="1737"/>
              <a:ext cx="1" cy="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32" name="Line 113">
              <a:extLst>
                <a:ext uri="{FF2B5EF4-FFF2-40B4-BE49-F238E27FC236}">
                  <a16:creationId xmlns:a16="http://schemas.microsoft.com/office/drawing/2014/main" id="{A0754EB3-B858-0E4B-D2D4-29522C9D5EB4}"/>
                </a:ext>
              </a:extLst>
            </p:cNvPr>
            <p:cNvSpPr>
              <a:spLocks noChangeShapeType="1"/>
            </p:cNvSpPr>
            <p:nvPr/>
          </p:nvSpPr>
          <p:spPr bwMode="auto">
            <a:xfrm flipV="1">
              <a:off x="1942" y="1314"/>
              <a:ext cx="0" cy="15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33" name="Line 114">
              <a:extLst>
                <a:ext uri="{FF2B5EF4-FFF2-40B4-BE49-F238E27FC236}">
                  <a16:creationId xmlns:a16="http://schemas.microsoft.com/office/drawing/2014/main" id="{0878E192-028D-6320-A4F5-AAF537B1AC57}"/>
                </a:ext>
              </a:extLst>
            </p:cNvPr>
            <p:cNvSpPr>
              <a:spLocks noChangeShapeType="1"/>
            </p:cNvSpPr>
            <p:nvPr/>
          </p:nvSpPr>
          <p:spPr bwMode="auto">
            <a:xfrm flipH="1">
              <a:off x="522" y="1441"/>
              <a:ext cx="0" cy="891"/>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34" name="Rectangle 115">
              <a:extLst>
                <a:ext uri="{FF2B5EF4-FFF2-40B4-BE49-F238E27FC236}">
                  <a16:creationId xmlns:a16="http://schemas.microsoft.com/office/drawing/2014/main" id="{500454D5-BCB5-F6B3-9F3B-42762E457295}"/>
                </a:ext>
              </a:extLst>
            </p:cNvPr>
            <p:cNvSpPr>
              <a:spLocks noChangeArrowheads="1"/>
            </p:cNvSpPr>
            <p:nvPr/>
          </p:nvSpPr>
          <p:spPr bwMode="auto">
            <a:xfrm>
              <a:off x="485" y="1213"/>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3235" name="Line 116">
              <a:extLst>
                <a:ext uri="{FF2B5EF4-FFF2-40B4-BE49-F238E27FC236}">
                  <a16:creationId xmlns:a16="http://schemas.microsoft.com/office/drawing/2014/main" id="{BEA2B9CC-B25B-F705-FEE0-AE8E38998619}"/>
                </a:ext>
              </a:extLst>
            </p:cNvPr>
            <p:cNvSpPr>
              <a:spLocks noChangeShapeType="1"/>
            </p:cNvSpPr>
            <p:nvPr/>
          </p:nvSpPr>
          <p:spPr bwMode="auto">
            <a:xfrm flipH="1">
              <a:off x="522" y="898"/>
              <a:ext cx="0" cy="317"/>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36" name="Oval 117">
              <a:extLst>
                <a:ext uri="{FF2B5EF4-FFF2-40B4-BE49-F238E27FC236}">
                  <a16:creationId xmlns:a16="http://schemas.microsoft.com/office/drawing/2014/main" id="{4F281FCD-831E-1C1E-89D8-3264BA142B80}"/>
                </a:ext>
              </a:extLst>
            </p:cNvPr>
            <p:cNvSpPr>
              <a:spLocks noChangeArrowheads="1"/>
            </p:cNvSpPr>
            <p:nvPr/>
          </p:nvSpPr>
          <p:spPr bwMode="auto">
            <a:xfrm>
              <a:off x="432" y="1778"/>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93237" name="Rectangle 118" descr="新闻纸">
              <a:extLst>
                <a:ext uri="{FF2B5EF4-FFF2-40B4-BE49-F238E27FC236}">
                  <a16:creationId xmlns:a16="http://schemas.microsoft.com/office/drawing/2014/main" id="{9C1724D5-6235-02B5-C94E-F264F5266FC2}"/>
                </a:ext>
              </a:extLst>
            </p:cNvPr>
            <p:cNvSpPr>
              <a:spLocks noChangeArrowheads="1"/>
            </p:cNvSpPr>
            <p:nvPr/>
          </p:nvSpPr>
          <p:spPr bwMode="auto">
            <a:xfrm>
              <a:off x="318" y="1545"/>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accent2"/>
                  </a:solidFill>
                  <a:latin typeface="宋体" panose="02010600030101010101" pitchFamily="2" charset="-122"/>
                  <a:ea typeface="宋体" panose="02010600030101010101" pitchFamily="2" charset="-122"/>
                </a:rPr>
                <a:t>+</a:t>
              </a:r>
            </a:p>
          </p:txBody>
        </p:sp>
        <p:sp>
          <p:nvSpPr>
            <p:cNvPr id="93238" name="Rectangle 119">
              <a:extLst>
                <a:ext uri="{FF2B5EF4-FFF2-40B4-BE49-F238E27FC236}">
                  <a16:creationId xmlns:a16="http://schemas.microsoft.com/office/drawing/2014/main" id="{610CE849-AAC4-A5B1-F767-E2C020146C8D}"/>
                </a:ext>
              </a:extLst>
            </p:cNvPr>
            <p:cNvSpPr>
              <a:spLocks noChangeArrowheads="1"/>
            </p:cNvSpPr>
            <p:nvPr/>
          </p:nvSpPr>
          <p:spPr bwMode="auto">
            <a:xfrm>
              <a:off x="307" y="1851"/>
              <a:ext cx="23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accent2"/>
                  </a:solidFill>
                  <a:latin typeface="宋体" panose="02010600030101010101" pitchFamily="2" charset="-122"/>
                  <a:ea typeface="宋体" panose="02010600030101010101" pitchFamily="2" charset="-122"/>
                </a:rPr>
                <a:t>-</a:t>
              </a:r>
            </a:p>
          </p:txBody>
        </p:sp>
        <p:sp>
          <p:nvSpPr>
            <p:cNvPr id="93239" name="Text Box 120">
              <a:extLst>
                <a:ext uri="{FF2B5EF4-FFF2-40B4-BE49-F238E27FC236}">
                  <a16:creationId xmlns:a16="http://schemas.microsoft.com/office/drawing/2014/main" id="{667209DE-659A-1D5E-AE7D-4BB430E85A46}"/>
                </a:ext>
              </a:extLst>
            </p:cNvPr>
            <p:cNvSpPr txBox="1">
              <a:spLocks noChangeArrowheads="1"/>
            </p:cNvSpPr>
            <p:nvPr/>
          </p:nvSpPr>
          <p:spPr bwMode="auto">
            <a:xfrm>
              <a:off x="144" y="1184"/>
              <a:ext cx="4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93240" name="Oval 121">
              <a:extLst>
                <a:ext uri="{FF2B5EF4-FFF2-40B4-BE49-F238E27FC236}">
                  <a16:creationId xmlns:a16="http://schemas.microsoft.com/office/drawing/2014/main" id="{BBFDD70C-8F0C-5656-95F4-E424A5D7D775}"/>
                </a:ext>
              </a:extLst>
            </p:cNvPr>
            <p:cNvSpPr>
              <a:spLocks noChangeArrowheads="1"/>
            </p:cNvSpPr>
            <p:nvPr/>
          </p:nvSpPr>
          <p:spPr bwMode="auto">
            <a:xfrm>
              <a:off x="1645" y="2292"/>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93241" name="Object 122">
              <a:extLst>
                <a:ext uri="{FF2B5EF4-FFF2-40B4-BE49-F238E27FC236}">
                  <a16:creationId xmlns:a16="http://schemas.microsoft.com/office/drawing/2014/main" id="{526A500C-879F-B3CC-B746-2D70891D00B8}"/>
                </a:ext>
              </a:extLst>
            </p:cNvPr>
            <p:cNvGraphicFramePr>
              <a:graphicFrameLocks/>
            </p:cNvGraphicFramePr>
            <p:nvPr/>
          </p:nvGraphicFramePr>
          <p:xfrm>
            <a:off x="665" y="1452"/>
            <a:ext cx="181" cy="295"/>
          </p:xfrm>
          <a:graphic>
            <a:graphicData uri="http://schemas.openxmlformats.org/presentationml/2006/ole">
              <mc:AlternateContent xmlns:mc="http://schemas.openxmlformats.org/markup-compatibility/2006">
                <mc:Choice xmlns:v="urn:schemas-microsoft-com:vml" Requires="v">
                  <p:oleObj r:id="rId15" imgW="190417" imgH="241195" progId="Equation.3">
                    <p:embed/>
                  </p:oleObj>
                </mc:Choice>
                <mc:Fallback>
                  <p:oleObj r:id="rId15" imgW="190417" imgH="241195" progId="Equation.3">
                    <p:embed/>
                    <p:pic>
                      <p:nvPicPr>
                        <p:cNvPr id="0" name="Object 122"/>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665" y="1452"/>
                          <a:ext cx="18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93242" name="Group 123">
              <a:extLst>
                <a:ext uri="{FF2B5EF4-FFF2-40B4-BE49-F238E27FC236}">
                  <a16:creationId xmlns:a16="http://schemas.microsoft.com/office/drawing/2014/main" id="{D66A08BB-23B1-F8C0-B414-A6F1E625231B}"/>
                </a:ext>
              </a:extLst>
            </p:cNvPr>
            <p:cNvGrpSpPr>
              <a:grpSpLocks/>
            </p:cNvGrpSpPr>
            <p:nvPr/>
          </p:nvGrpSpPr>
          <p:grpSpPr bwMode="auto">
            <a:xfrm>
              <a:off x="1121" y="532"/>
              <a:ext cx="278" cy="313"/>
              <a:chOff x="1350" y="501"/>
              <a:chExt cx="278" cy="313"/>
            </a:xfrm>
          </p:grpSpPr>
          <p:sp>
            <p:nvSpPr>
              <p:cNvPr id="93243" name="Line 124">
                <a:extLst>
                  <a:ext uri="{FF2B5EF4-FFF2-40B4-BE49-F238E27FC236}">
                    <a16:creationId xmlns:a16="http://schemas.microsoft.com/office/drawing/2014/main" id="{310FFB7A-9ED8-C606-345C-2B54FA6A005D}"/>
                  </a:ext>
                </a:extLst>
              </p:cNvPr>
              <p:cNvSpPr>
                <a:spLocks noChangeShapeType="1"/>
              </p:cNvSpPr>
              <p:nvPr/>
            </p:nvSpPr>
            <p:spPr bwMode="auto">
              <a:xfrm flipV="1">
                <a:off x="1350" y="785"/>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3244" name="Object 125">
                <a:extLst>
                  <a:ext uri="{FF2B5EF4-FFF2-40B4-BE49-F238E27FC236}">
                    <a16:creationId xmlns:a16="http://schemas.microsoft.com/office/drawing/2014/main" id="{E13B1E30-2FD3-C343-1617-2DFA7F45C049}"/>
                  </a:ext>
                </a:extLst>
              </p:cNvPr>
              <p:cNvGraphicFramePr>
                <a:graphicFrameLocks/>
              </p:cNvGraphicFramePr>
              <p:nvPr/>
            </p:nvGraphicFramePr>
            <p:xfrm>
              <a:off x="1371" y="501"/>
              <a:ext cx="177" cy="313"/>
            </p:xfrm>
            <a:graphic>
              <a:graphicData uri="http://schemas.openxmlformats.org/presentationml/2006/ole">
                <mc:AlternateContent xmlns:mc="http://schemas.openxmlformats.org/markup-compatibility/2006">
                  <mc:Choice xmlns:v="urn:schemas-microsoft-com:vml" Requires="v">
                    <p:oleObj r:id="rId17" imgW="177492" imgH="240882" progId="Equation.3">
                      <p:embed/>
                    </p:oleObj>
                  </mc:Choice>
                  <mc:Fallback>
                    <p:oleObj r:id="rId17" imgW="177492" imgH="240882" progId="Equation.3">
                      <p:embed/>
                      <p:pic>
                        <p:nvPicPr>
                          <p:cNvPr id="0" name="Object 125"/>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371" y="501"/>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93245" name="Group 126">
              <a:extLst>
                <a:ext uri="{FF2B5EF4-FFF2-40B4-BE49-F238E27FC236}">
                  <a16:creationId xmlns:a16="http://schemas.microsoft.com/office/drawing/2014/main" id="{3327418F-BFA9-680B-3202-605C3D6E05F8}"/>
                </a:ext>
              </a:extLst>
            </p:cNvPr>
            <p:cNvGrpSpPr>
              <a:grpSpLocks/>
            </p:cNvGrpSpPr>
            <p:nvPr/>
          </p:nvGrpSpPr>
          <p:grpSpPr bwMode="auto">
            <a:xfrm>
              <a:off x="1906" y="511"/>
              <a:ext cx="280" cy="308"/>
              <a:chOff x="2135" y="480"/>
              <a:chExt cx="280" cy="308"/>
            </a:xfrm>
          </p:grpSpPr>
          <p:sp>
            <p:nvSpPr>
              <p:cNvPr id="93246" name="Line 127">
                <a:extLst>
                  <a:ext uri="{FF2B5EF4-FFF2-40B4-BE49-F238E27FC236}">
                    <a16:creationId xmlns:a16="http://schemas.microsoft.com/office/drawing/2014/main" id="{A0ADFC59-DC62-30BA-183C-A088EE977F76}"/>
                  </a:ext>
                </a:extLst>
              </p:cNvPr>
              <p:cNvSpPr>
                <a:spLocks noChangeShapeType="1"/>
              </p:cNvSpPr>
              <p:nvPr/>
            </p:nvSpPr>
            <p:spPr bwMode="auto">
              <a:xfrm flipH="1">
                <a:off x="2135" y="773"/>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3247" name="Object 128">
                <a:extLst>
                  <a:ext uri="{FF2B5EF4-FFF2-40B4-BE49-F238E27FC236}">
                    <a16:creationId xmlns:a16="http://schemas.microsoft.com/office/drawing/2014/main" id="{B282BD92-A776-1AE9-F3C2-9E4062C5A6F6}"/>
                  </a:ext>
                </a:extLst>
              </p:cNvPr>
              <p:cNvGraphicFramePr>
                <a:graphicFrameLocks/>
              </p:cNvGraphicFramePr>
              <p:nvPr/>
            </p:nvGraphicFramePr>
            <p:xfrm>
              <a:off x="2213" y="480"/>
              <a:ext cx="161" cy="308"/>
            </p:xfrm>
            <a:graphic>
              <a:graphicData uri="http://schemas.openxmlformats.org/presentationml/2006/ole">
                <mc:AlternateContent xmlns:mc="http://schemas.openxmlformats.org/markup-compatibility/2006">
                  <mc:Choice xmlns:v="urn:schemas-microsoft-com:vml" Requires="v">
                    <p:oleObj r:id="rId19" imgW="164885" imgH="240986" progId="Equation.3">
                      <p:embed/>
                    </p:oleObj>
                  </mc:Choice>
                  <mc:Fallback>
                    <p:oleObj r:id="rId19" imgW="164885" imgH="240986" progId="Equation.3">
                      <p:embed/>
                      <p:pic>
                        <p:nvPicPr>
                          <p:cNvPr id="0" name="Object 128"/>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2213" y="480"/>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aphicFrame>
          <p:nvGraphicFramePr>
            <p:cNvPr id="93248" name="Object 129">
              <a:extLst>
                <a:ext uri="{FF2B5EF4-FFF2-40B4-BE49-F238E27FC236}">
                  <a16:creationId xmlns:a16="http://schemas.microsoft.com/office/drawing/2014/main" id="{5377F2BA-BCD0-B66C-7381-535463C4EB0B}"/>
                </a:ext>
              </a:extLst>
            </p:cNvPr>
            <p:cNvGraphicFramePr>
              <a:graphicFrameLocks/>
            </p:cNvGraphicFramePr>
            <p:nvPr/>
          </p:nvGraphicFramePr>
          <p:xfrm>
            <a:off x="2215" y="1934"/>
            <a:ext cx="181" cy="283"/>
          </p:xfrm>
          <a:graphic>
            <a:graphicData uri="http://schemas.openxmlformats.org/presentationml/2006/ole">
              <mc:AlternateContent xmlns:mc="http://schemas.openxmlformats.org/markup-compatibility/2006">
                <mc:Choice xmlns:v="urn:schemas-microsoft-com:vml" Requires="v">
                  <p:oleObj r:id="rId21" imgW="203024" imgH="241091" progId="Equation.3">
                    <p:embed/>
                  </p:oleObj>
                </mc:Choice>
                <mc:Fallback>
                  <p:oleObj r:id="rId21" imgW="203024" imgH="241091" progId="Equation.3">
                    <p:embed/>
                    <p:pic>
                      <p:nvPicPr>
                        <p:cNvPr id="0" name="Object 129"/>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215" y="1934"/>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3249" name="Object 130">
              <a:extLst>
                <a:ext uri="{FF2B5EF4-FFF2-40B4-BE49-F238E27FC236}">
                  <a16:creationId xmlns:a16="http://schemas.microsoft.com/office/drawing/2014/main" id="{7AB152B5-154E-0019-33FE-8B9338CAADF0}"/>
                </a:ext>
              </a:extLst>
            </p:cNvPr>
            <p:cNvGraphicFramePr>
              <a:graphicFrameLocks/>
            </p:cNvGraphicFramePr>
            <p:nvPr/>
          </p:nvGraphicFramePr>
          <p:xfrm>
            <a:off x="1683" y="816"/>
            <a:ext cx="206" cy="313"/>
          </p:xfrm>
          <a:graphic>
            <a:graphicData uri="http://schemas.openxmlformats.org/presentationml/2006/ole">
              <mc:AlternateContent xmlns:mc="http://schemas.openxmlformats.org/markup-compatibility/2006">
                <mc:Choice xmlns:v="urn:schemas-microsoft-com:vml" Requires="v">
                  <p:oleObj r:id="rId23" imgW="266353" imgH="240986" progId="Equation.3">
                    <p:embed/>
                  </p:oleObj>
                </mc:Choice>
                <mc:Fallback>
                  <p:oleObj r:id="rId23" imgW="266353" imgH="240986" progId="Equation.3">
                    <p:embed/>
                    <p:pic>
                      <p:nvPicPr>
                        <p:cNvPr id="0" name="Object 130"/>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683" y="816"/>
                          <a:ext cx="20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3250" name="Object 131">
              <a:extLst>
                <a:ext uri="{FF2B5EF4-FFF2-40B4-BE49-F238E27FC236}">
                  <a16:creationId xmlns:a16="http://schemas.microsoft.com/office/drawing/2014/main" id="{C4FA060A-E28D-A8F0-2F43-986D5BF0BC06}"/>
                </a:ext>
              </a:extLst>
            </p:cNvPr>
            <p:cNvGraphicFramePr>
              <a:graphicFrameLocks/>
            </p:cNvGraphicFramePr>
            <p:nvPr/>
          </p:nvGraphicFramePr>
          <p:xfrm>
            <a:off x="200" y="1718"/>
            <a:ext cx="217" cy="295"/>
          </p:xfrm>
          <a:graphic>
            <a:graphicData uri="http://schemas.openxmlformats.org/presentationml/2006/ole">
              <mc:AlternateContent xmlns:mc="http://schemas.openxmlformats.org/markup-compatibility/2006">
                <mc:Choice xmlns:v="urn:schemas-microsoft-com:vml" Requires="v">
                  <p:oleObj r:id="rId25" imgW="228501" imgH="241195" progId="Equation.3">
                    <p:embed/>
                  </p:oleObj>
                </mc:Choice>
                <mc:Fallback>
                  <p:oleObj r:id="rId25" imgW="228501" imgH="241195" progId="Equation.3">
                    <p:embed/>
                    <p:pic>
                      <p:nvPicPr>
                        <p:cNvPr id="0" name="Object 131"/>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00" y="1718"/>
                          <a:ext cx="217"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3251" name="Rectangle 133">
              <a:extLst>
                <a:ext uri="{FF2B5EF4-FFF2-40B4-BE49-F238E27FC236}">
                  <a16:creationId xmlns:a16="http://schemas.microsoft.com/office/drawing/2014/main" id="{B3BE04E0-3209-D435-2792-5FB53B31E02A}"/>
                </a:ext>
              </a:extLst>
            </p:cNvPr>
            <p:cNvSpPr>
              <a:spLocks noChangeArrowheads="1"/>
            </p:cNvSpPr>
            <p:nvPr/>
          </p:nvSpPr>
          <p:spPr bwMode="auto">
            <a:xfrm>
              <a:off x="1635" y="192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3252" name="Line 134">
              <a:extLst>
                <a:ext uri="{FF2B5EF4-FFF2-40B4-BE49-F238E27FC236}">
                  <a16:creationId xmlns:a16="http://schemas.microsoft.com/office/drawing/2014/main" id="{14D65422-2E36-6EEE-1344-E40D31692BC1}"/>
                </a:ext>
              </a:extLst>
            </p:cNvPr>
            <p:cNvSpPr>
              <a:spLocks noChangeShapeType="1"/>
            </p:cNvSpPr>
            <p:nvPr/>
          </p:nvSpPr>
          <p:spPr bwMode="auto">
            <a:xfrm>
              <a:off x="1681" y="1450"/>
              <a:ext cx="0" cy="4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53" name="Line 135">
              <a:extLst>
                <a:ext uri="{FF2B5EF4-FFF2-40B4-BE49-F238E27FC236}">
                  <a16:creationId xmlns:a16="http://schemas.microsoft.com/office/drawing/2014/main" id="{57058D3C-E714-58E8-84F1-D250966AA3F5}"/>
                </a:ext>
              </a:extLst>
            </p:cNvPr>
            <p:cNvSpPr>
              <a:spLocks noChangeShapeType="1"/>
            </p:cNvSpPr>
            <p:nvPr/>
          </p:nvSpPr>
          <p:spPr bwMode="auto">
            <a:xfrm>
              <a:off x="1676" y="2193"/>
              <a:ext cx="0" cy="12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3254" name="Group 136">
              <a:extLst>
                <a:ext uri="{FF2B5EF4-FFF2-40B4-BE49-F238E27FC236}">
                  <a16:creationId xmlns:a16="http://schemas.microsoft.com/office/drawing/2014/main" id="{85758E6E-96C7-9B25-C9D2-8552DA20CA14}"/>
                </a:ext>
              </a:extLst>
            </p:cNvPr>
            <p:cNvGrpSpPr>
              <a:grpSpLocks/>
            </p:cNvGrpSpPr>
            <p:nvPr/>
          </p:nvGrpSpPr>
          <p:grpSpPr bwMode="auto">
            <a:xfrm>
              <a:off x="1421" y="1481"/>
              <a:ext cx="222" cy="320"/>
              <a:chOff x="1421" y="1392"/>
              <a:chExt cx="222" cy="320"/>
            </a:xfrm>
          </p:grpSpPr>
          <p:sp>
            <p:nvSpPr>
              <p:cNvPr id="93255" name="Line 137">
                <a:extLst>
                  <a:ext uri="{FF2B5EF4-FFF2-40B4-BE49-F238E27FC236}">
                    <a16:creationId xmlns:a16="http://schemas.microsoft.com/office/drawing/2014/main" id="{090C472B-2D11-FAAE-9A70-EBD5592E8A94}"/>
                  </a:ext>
                </a:extLst>
              </p:cNvPr>
              <p:cNvSpPr>
                <a:spLocks noChangeShapeType="1"/>
              </p:cNvSpPr>
              <p:nvPr/>
            </p:nvSpPr>
            <p:spPr bwMode="auto">
              <a:xfrm>
                <a:off x="1643" y="1408"/>
                <a:ext cx="0" cy="257"/>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3256" name="Object 138">
                <a:extLst>
                  <a:ext uri="{FF2B5EF4-FFF2-40B4-BE49-F238E27FC236}">
                    <a16:creationId xmlns:a16="http://schemas.microsoft.com/office/drawing/2014/main" id="{26EFA827-865C-AE22-115C-F66079E65649}"/>
                  </a:ext>
                </a:extLst>
              </p:cNvPr>
              <p:cNvGraphicFramePr>
                <a:graphicFrameLocks/>
              </p:cNvGraphicFramePr>
              <p:nvPr/>
            </p:nvGraphicFramePr>
            <p:xfrm>
              <a:off x="1421" y="1392"/>
              <a:ext cx="163" cy="320"/>
            </p:xfrm>
            <a:graphic>
              <a:graphicData uri="http://schemas.openxmlformats.org/presentationml/2006/ole">
                <mc:AlternateContent xmlns:mc="http://schemas.openxmlformats.org/markup-compatibility/2006">
                  <mc:Choice xmlns:v="urn:schemas-microsoft-com:vml" Requires="v">
                    <p:oleObj r:id="rId27" imgW="177492" imgH="266238" progId="Equation.3">
                      <p:embed/>
                    </p:oleObj>
                  </mc:Choice>
                  <mc:Fallback>
                    <p:oleObj r:id="rId27" imgW="177492" imgH="266238" progId="Equation.3">
                      <p:embed/>
                      <p:pic>
                        <p:nvPicPr>
                          <p:cNvPr id="0" name="Object 138"/>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1421" y="1392"/>
                            <a:ext cx="16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
          <p:nvSpPr>
            <p:cNvPr id="93257" name="Text Box 139">
              <a:extLst>
                <a:ext uri="{FF2B5EF4-FFF2-40B4-BE49-F238E27FC236}">
                  <a16:creationId xmlns:a16="http://schemas.microsoft.com/office/drawing/2014/main" id="{63FE9996-F50C-962C-FD08-936A0EAC83D0}"/>
                </a:ext>
              </a:extLst>
            </p:cNvPr>
            <p:cNvSpPr txBox="1">
              <a:spLocks noChangeArrowheads="1"/>
            </p:cNvSpPr>
            <p:nvPr/>
          </p:nvSpPr>
          <p:spPr bwMode="auto">
            <a:xfrm>
              <a:off x="1271" y="1904"/>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E</a:t>
              </a:r>
              <a:endParaRPr lang="en-US" altLang="zh-CN" sz="2400" b="1" i="0">
                <a:solidFill>
                  <a:schemeClr val="tx1"/>
                </a:solidFill>
                <a:ea typeface="楷体_GB2312" pitchFamily="49" charset="-122"/>
              </a:endParaRPr>
            </a:p>
          </p:txBody>
        </p:sp>
        <p:sp>
          <p:nvSpPr>
            <p:cNvPr id="93258" name="Rectangle 140">
              <a:extLst>
                <a:ext uri="{FF2B5EF4-FFF2-40B4-BE49-F238E27FC236}">
                  <a16:creationId xmlns:a16="http://schemas.microsoft.com/office/drawing/2014/main" id="{80AEA98D-9240-5788-572F-0690466FD6F8}"/>
                </a:ext>
              </a:extLst>
            </p:cNvPr>
            <p:cNvSpPr>
              <a:spLocks noChangeArrowheads="1"/>
            </p:cNvSpPr>
            <p:nvPr/>
          </p:nvSpPr>
          <p:spPr bwMode="auto">
            <a:xfrm>
              <a:off x="2093" y="1924"/>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3259" name="Line 141">
              <a:extLst>
                <a:ext uri="{FF2B5EF4-FFF2-40B4-BE49-F238E27FC236}">
                  <a16:creationId xmlns:a16="http://schemas.microsoft.com/office/drawing/2014/main" id="{7574306D-6FD6-74C9-1DA4-3D7591EBF386}"/>
                </a:ext>
              </a:extLst>
            </p:cNvPr>
            <p:cNvSpPr>
              <a:spLocks noChangeShapeType="1"/>
            </p:cNvSpPr>
            <p:nvPr/>
          </p:nvSpPr>
          <p:spPr bwMode="auto">
            <a:xfrm>
              <a:off x="2139" y="1711"/>
              <a:ext cx="0" cy="2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60" name="Line 142">
              <a:extLst>
                <a:ext uri="{FF2B5EF4-FFF2-40B4-BE49-F238E27FC236}">
                  <a16:creationId xmlns:a16="http://schemas.microsoft.com/office/drawing/2014/main" id="{AA6020FA-7AFE-B6CA-BFB9-C7D63A572B5E}"/>
                </a:ext>
              </a:extLst>
            </p:cNvPr>
            <p:cNvSpPr>
              <a:spLocks noChangeShapeType="1"/>
            </p:cNvSpPr>
            <p:nvPr/>
          </p:nvSpPr>
          <p:spPr bwMode="auto">
            <a:xfrm>
              <a:off x="2134" y="2176"/>
              <a:ext cx="0" cy="1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61" name="Line 143">
              <a:extLst>
                <a:ext uri="{FF2B5EF4-FFF2-40B4-BE49-F238E27FC236}">
                  <a16:creationId xmlns:a16="http://schemas.microsoft.com/office/drawing/2014/main" id="{C8168988-0D6C-0101-DE81-55CE7CEBDA2D}"/>
                </a:ext>
              </a:extLst>
            </p:cNvPr>
            <p:cNvSpPr>
              <a:spLocks noChangeShapeType="1"/>
            </p:cNvSpPr>
            <p:nvPr/>
          </p:nvSpPr>
          <p:spPr bwMode="auto">
            <a:xfrm>
              <a:off x="1675" y="1711"/>
              <a:ext cx="474"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3262" name="Line 148">
              <a:extLst>
                <a:ext uri="{FF2B5EF4-FFF2-40B4-BE49-F238E27FC236}">
                  <a16:creationId xmlns:a16="http://schemas.microsoft.com/office/drawing/2014/main" id="{E8DABD68-EF98-E44C-89BE-A45188968D8E}"/>
                </a:ext>
              </a:extLst>
            </p:cNvPr>
            <p:cNvSpPr>
              <a:spLocks noChangeShapeType="1"/>
            </p:cNvSpPr>
            <p:nvPr/>
          </p:nvSpPr>
          <p:spPr bwMode="auto">
            <a:xfrm>
              <a:off x="1392" y="1462"/>
              <a:ext cx="5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left)">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25634"/>
                                        </p:tgtEl>
                                        <p:attrNameLst>
                                          <p:attrName>style.visibility</p:attrName>
                                        </p:attrNameLst>
                                      </p:cBhvr>
                                      <p:to>
                                        <p:strVal val="visible"/>
                                      </p:to>
                                    </p:set>
                                    <p:animEffect transition="in" filter="wipe(left)">
                                      <p:cBhvr>
                                        <p:cTn id="17" dur="500"/>
                                        <p:tgtEl>
                                          <p:spTgt spid="32563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25641"/>
                                        </p:tgtEl>
                                        <p:attrNameLst>
                                          <p:attrName>style.visibility</p:attrName>
                                        </p:attrNameLst>
                                      </p:cBhvr>
                                      <p:to>
                                        <p:strVal val="visible"/>
                                      </p:to>
                                    </p:set>
                                    <p:animEffect transition="in" filter="wipe(left)">
                                      <p:cBhvr>
                                        <p:cTn id="22" dur="500"/>
                                        <p:tgtEl>
                                          <p:spTgt spid="32564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25642"/>
                                        </p:tgtEl>
                                        <p:attrNameLst>
                                          <p:attrName>style.visibility</p:attrName>
                                        </p:attrNameLst>
                                      </p:cBhvr>
                                      <p:to>
                                        <p:strVal val="visible"/>
                                      </p:to>
                                    </p:set>
                                    <p:animEffect transition="in" filter="wipe(left)">
                                      <p:cBhvr>
                                        <p:cTn id="27" dur="500"/>
                                        <p:tgtEl>
                                          <p:spTgt spid="32564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325637"/>
                                        </p:tgtEl>
                                        <p:attrNameLst>
                                          <p:attrName>style.visibility</p:attrName>
                                        </p:attrNameLst>
                                      </p:cBhvr>
                                      <p:to>
                                        <p:strVal val="visible"/>
                                      </p:to>
                                    </p:set>
                                    <p:animEffect transition="in" filter="wipe(left)">
                                      <p:cBhvr>
                                        <p:cTn id="32" dur="500"/>
                                        <p:tgtEl>
                                          <p:spTgt spid="32563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325708"/>
                                        </p:tgtEl>
                                        <p:attrNameLst>
                                          <p:attrName>style.visibility</p:attrName>
                                        </p:attrNameLst>
                                      </p:cBhvr>
                                      <p:to>
                                        <p:strVal val="visible"/>
                                      </p:to>
                                    </p:set>
                                    <p:animEffect transition="in" filter="wipe(right)">
                                      <p:cBhvr>
                                        <p:cTn id="37" dur="500"/>
                                        <p:tgtEl>
                                          <p:spTgt spid="325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5708" grpId="0" animBg="1"/>
    </p:bldLst>
  </p:timing>
</p:sld>
</file>

<file path=ppt/slides/slide8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6658" name="Text Box 2">
            <a:extLst>
              <a:ext uri="{FF2B5EF4-FFF2-40B4-BE49-F238E27FC236}">
                <a16:creationId xmlns:a16="http://schemas.microsoft.com/office/drawing/2014/main" id="{035B2FC4-FCCC-38CA-D23F-B33E44D7D906}"/>
              </a:ext>
            </a:extLst>
          </p:cNvPr>
          <p:cNvSpPr txBox="1">
            <a:spLocks noChangeArrowheads="1"/>
          </p:cNvSpPr>
          <p:nvPr/>
        </p:nvSpPr>
        <p:spPr bwMode="auto">
          <a:xfrm>
            <a:off x="609600" y="517525"/>
            <a:ext cx="3200400" cy="519113"/>
          </a:xfrm>
          <a:prstGeom prst="rect">
            <a:avLst/>
          </a:prstGeom>
          <a:noFill/>
          <a:ln w="38100">
            <a:noFill/>
            <a:miter lim="800000"/>
          </a:ln>
          <a:effectLst/>
        </p:spPr>
        <p:txBody>
          <a:bodyPr lIns="90000" tIns="46800" rIns="90000" bIns="46800" anchor="ctr">
            <a:spAutoFit/>
          </a:bodyPr>
          <a:lstStyle/>
          <a:p>
            <a:pPr>
              <a:spcBef>
                <a:spcPct val="50000"/>
              </a:spcBef>
              <a:defRPr/>
            </a:pPr>
            <a:r>
              <a:rPr kumimoji="1" lang="en-US" altLang="zh-CN" b="1" i="0">
                <a:solidFill>
                  <a:srgbClr val="0000FF"/>
                </a:solidFill>
                <a:effectLst>
                  <a:outerShdw blurRad="38100" dist="38100" dir="2700000" algn="tl">
                    <a:srgbClr val="C0C0C0"/>
                  </a:outerShdw>
                </a:effectLst>
                <a:ea typeface="华文中宋" panose="02010600040101010101" pitchFamily="2" charset="-122"/>
                <a:cs typeface="+mn-cs"/>
              </a:rPr>
              <a:t>3. </a:t>
            </a:r>
            <a:r>
              <a:rPr kumimoji="1" lang="zh-CN" altLang="en-US" b="1" i="0">
                <a:solidFill>
                  <a:srgbClr val="0000FF"/>
                </a:solidFill>
                <a:effectLst>
                  <a:outerShdw blurRad="38100" dist="38100" dir="2700000" algn="tl">
                    <a:srgbClr val="C0C0C0"/>
                  </a:outerShdw>
                </a:effectLst>
                <a:ea typeface="华文中宋" panose="02010600040101010101" pitchFamily="2" charset="-122"/>
                <a:cs typeface="+mn-cs"/>
              </a:rPr>
              <a:t>输出电阻</a:t>
            </a:r>
          </a:p>
        </p:txBody>
      </p:sp>
      <p:graphicFrame>
        <p:nvGraphicFramePr>
          <p:cNvPr id="326660" name="Object 4">
            <a:extLst>
              <a:ext uri="{FF2B5EF4-FFF2-40B4-BE49-F238E27FC236}">
                <a16:creationId xmlns:a16="http://schemas.microsoft.com/office/drawing/2014/main" id="{51E62379-EB24-98E6-F5D4-7FF5EE4A11EF}"/>
              </a:ext>
            </a:extLst>
          </p:cNvPr>
          <p:cNvGraphicFramePr>
            <a:graphicFrameLocks/>
          </p:cNvGraphicFramePr>
          <p:nvPr/>
        </p:nvGraphicFramePr>
        <p:xfrm>
          <a:off x="5257800" y="3030538"/>
          <a:ext cx="2166938" cy="1193800"/>
        </p:xfrm>
        <a:graphic>
          <a:graphicData uri="http://schemas.openxmlformats.org/presentationml/2006/ole">
            <mc:AlternateContent xmlns:mc="http://schemas.openxmlformats.org/markup-compatibility/2006">
              <mc:Choice xmlns:v="urn:schemas-microsoft-com:vml" Requires="v">
                <p:oleObj r:id="rId3" imgW="787058" imgH="431613" progId="Equation.3">
                  <p:embed/>
                </p:oleObj>
              </mc:Choice>
              <mc:Fallback>
                <p:oleObj r:id="rId3" imgW="787058" imgH="431613" progId="Equation.3">
                  <p:embed/>
                  <p:pic>
                    <p:nvPicPr>
                      <p:cNvPr id="0"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257800" y="3030538"/>
                        <a:ext cx="2166938" cy="1193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4212" name="AutoShape 88">
            <a:hlinkClick r:id="" action="ppaction://hlinkshowjump?jump=previousslide" highlightClick="1"/>
            <a:extLst>
              <a:ext uri="{FF2B5EF4-FFF2-40B4-BE49-F238E27FC236}">
                <a16:creationId xmlns:a16="http://schemas.microsoft.com/office/drawing/2014/main" id="{3BC8B731-5B9D-E378-E068-CAF3F918355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4213" name="AutoShape 89">
            <a:hlinkClick r:id="" action="ppaction://hlinkshowjump?jump=nextslide" highlightClick="1"/>
            <a:extLst>
              <a:ext uri="{FF2B5EF4-FFF2-40B4-BE49-F238E27FC236}">
                <a16:creationId xmlns:a16="http://schemas.microsoft.com/office/drawing/2014/main" id="{D01F80ED-729B-7A14-5476-3163166C1DF5}"/>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4214" name="AutoShape 90">
            <a:hlinkClick r:id="" action="ppaction://hlinkshowjump?jump=firstslide" highlightClick="1"/>
            <a:extLst>
              <a:ext uri="{FF2B5EF4-FFF2-40B4-BE49-F238E27FC236}">
                <a16:creationId xmlns:a16="http://schemas.microsoft.com/office/drawing/2014/main" id="{1A5B1890-41FA-6266-C4EA-A7FEE95D1E1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4215" name="AutoShape 91">
            <a:hlinkClick r:id="" action="ppaction://hlinkshowjump?jump=lastslideviewed" highlightClick="1"/>
            <a:extLst>
              <a:ext uri="{FF2B5EF4-FFF2-40B4-BE49-F238E27FC236}">
                <a16:creationId xmlns:a16="http://schemas.microsoft.com/office/drawing/2014/main" id="{B7E444E9-3367-3204-81DC-7BA565667B57}"/>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326808" name="Object 152">
            <a:extLst>
              <a:ext uri="{FF2B5EF4-FFF2-40B4-BE49-F238E27FC236}">
                <a16:creationId xmlns:a16="http://schemas.microsoft.com/office/drawing/2014/main" id="{CC88C9C6-C469-F036-FB4C-95E4CE12103A}"/>
              </a:ext>
            </a:extLst>
          </p:cNvPr>
          <p:cNvGraphicFramePr>
            <a:graphicFrameLocks/>
          </p:cNvGraphicFramePr>
          <p:nvPr/>
        </p:nvGraphicFramePr>
        <p:xfrm>
          <a:off x="5089525" y="1676400"/>
          <a:ext cx="2378075" cy="582613"/>
        </p:xfrm>
        <a:graphic>
          <a:graphicData uri="http://schemas.openxmlformats.org/presentationml/2006/ole">
            <mc:AlternateContent xmlns:mc="http://schemas.openxmlformats.org/markup-compatibility/2006">
              <mc:Choice xmlns:v="urn:schemas-microsoft-com:vml" Requires="v">
                <p:oleObj r:id="rId5" imgW="1016000" imgH="228600" progId="Equation.3">
                  <p:embed/>
                </p:oleObj>
              </mc:Choice>
              <mc:Fallback>
                <p:oleObj r:id="rId5" imgW="1016000" imgH="228600" progId="Equation.3">
                  <p:embed/>
                  <p:pic>
                    <p:nvPicPr>
                      <p:cNvPr id="0" name="Object 15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89525" y="1676400"/>
                        <a:ext cx="2378075" cy="58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26809" name="Object 153">
            <a:extLst>
              <a:ext uri="{FF2B5EF4-FFF2-40B4-BE49-F238E27FC236}">
                <a16:creationId xmlns:a16="http://schemas.microsoft.com/office/drawing/2014/main" id="{6B8694C1-5A48-C560-7ABD-F9C469F766EC}"/>
              </a:ext>
            </a:extLst>
          </p:cNvPr>
          <p:cNvGraphicFramePr>
            <a:graphicFrameLocks/>
          </p:cNvGraphicFramePr>
          <p:nvPr/>
        </p:nvGraphicFramePr>
        <p:xfrm>
          <a:off x="5164138" y="665163"/>
          <a:ext cx="2616200" cy="1074737"/>
        </p:xfrm>
        <a:graphic>
          <a:graphicData uri="http://schemas.openxmlformats.org/presentationml/2006/ole">
            <mc:AlternateContent xmlns:mc="http://schemas.openxmlformats.org/markup-compatibility/2006">
              <mc:Choice xmlns:v="urn:schemas-microsoft-com:vml" Requires="v">
                <p:oleObj r:id="rId7" imgW="1104900" imgH="419100" progId="Equation.3">
                  <p:embed/>
                </p:oleObj>
              </mc:Choice>
              <mc:Fallback>
                <p:oleObj r:id="rId7" imgW="1104900" imgH="419100" progId="Equation.3">
                  <p:embed/>
                  <p:pic>
                    <p:nvPicPr>
                      <p:cNvPr id="0" name="Object 153"/>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164138" y="665163"/>
                        <a:ext cx="2616200" cy="1074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326812" name="Object 156">
            <a:extLst>
              <a:ext uri="{FF2B5EF4-FFF2-40B4-BE49-F238E27FC236}">
                <a16:creationId xmlns:a16="http://schemas.microsoft.com/office/drawing/2014/main" id="{F38AF04E-D876-5000-0668-290ADA0939D5}"/>
              </a:ext>
            </a:extLst>
          </p:cNvPr>
          <p:cNvGraphicFramePr>
            <a:graphicFrameLocks/>
          </p:cNvGraphicFramePr>
          <p:nvPr/>
        </p:nvGraphicFramePr>
        <p:xfrm>
          <a:off x="4876800" y="2438400"/>
          <a:ext cx="4067175" cy="569913"/>
        </p:xfrm>
        <a:graphic>
          <a:graphicData uri="http://schemas.openxmlformats.org/presentationml/2006/ole">
            <mc:AlternateContent xmlns:mc="http://schemas.openxmlformats.org/markup-compatibility/2006">
              <mc:Choice xmlns:v="urn:schemas-microsoft-com:vml" Requires="v">
                <p:oleObj r:id="rId9" imgW="1816100" imgH="228600" progId="Equation.3">
                  <p:embed/>
                </p:oleObj>
              </mc:Choice>
              <mc:Fallback>
                <p:oleObj r:id="rId9" imgW="1816100" imgH="228600" progId="Equation.3">
                  <p:embed/>
                  <p:pic>
                    <p:nvPicPr>
                      <p:cNvPr id="0" name="Object 156"/>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876800" y="2438400"/>
                        <a:ext cx="4067175" cy="569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4219" name="AutoShape 157">
            <a:hlinkClick r:id="" action="ppaction://noaction" highlightClick="1"/>
            <a:extLst>
              <a:ext uri="{FF2B5EF4-FFF2-40B4-BE49-F238E27FC236}">
                <a16:creationId xmlns:a16="http://schemas.microsoft.com/office/drawing/2014/main" id="{D9D93ED1-F67C-56EF-3A88-6CF8A046AFCE}"/>
              </a:ext>
            </a:extLst>
          </p:cNvPr>
          <p:cNvSpPr>
            <a:spLocks noChangeArrowheads="1"/>
          </p:cNvSpPr>
          <p:nvPr/>
        </p:nvSpPr>
        <p:spPr bwMode="auto">
          <a:xfrm>
            <a:off x="2895600" y="609600"/>
            <a:ext cx="533400" cy="304800"/>
          </a:xfrm>
          <a:prstGeom prst="actionButtonBackPrevious">
            <a:avLst/>
          </a:prstGeom>
          <a:solidFill>
            <a:srgbClr val="F6FAE6"/>
          </a:solidFill>
          <a:ln>
            <a:noFill/>
          </a:ln>
          <a:extLst>
            <a:ext uri="{91240B29-F687-4F45-9708-019B960494DF}">
              <a14:hiddenLine xmlns:a14="http://schemas.microsoft.com/office/drawing/2010/main" w="38100">
                <a:solidFill>
                  <a:srgbClr val="000000"/>
                </a:solidFill>
                <a:miter lim="800000"/>
                <a:headEnd/>
                <a:tailEnd/>
              </a14:hiddenLine>
            </a:ext>
          </a:extLst>
        </p:spPr>
        <p:txBody>
          <a:bodyPr wrap="none" anchor="ctr"/>
          <a:lstStyle/>
          <a:p>
            <a:pPr>
              <a:spcBef>
                <a:spcPct val="50000"/>
              </a:spcBef>
            </a:pPr>
            <a:endParaRPr lang="zh-CN" altLang="en-US"/>
          </a:p>
        </p:txBody>
      </p:sp>
      <p:sp>
        <p:nvSpPr>
          <p:cNvPr id="326814" name="AutoShape 158">
            <a:extLst>
              <a:ext uri="{FF2B5EF4-FFF2-40B4-BE49-F238E27FC236}">
                <a16:creationId xmlns:a16="http://schemas.microsoft.com/office/drawing/2014/main" id="{27277B4D-5198-76B4-E427-E824E82E8C0B}"/>
              </a:ext>
            </a:extLst>
          </p:cNvPr>
          <p:cNvSpPr>
            <a:spLocks noChangeArrowheads="1"/>
          </p:cNvSpPr>
          <p:nvPr/>
        </p:nvSpPr>
        <p:spPr bwMode="auto">
          <a:xfrm>
            <a:off x="5097463" y="4083050"/>
            <a:ext cx="3284537" cy="2181225"/>
          </a:xfrm>
          <a:prstGeom prst="horizontalScroll">
            <a:avLst>
              <a:gd name="adj" fmla="val 12500"/>
            </a:avLst>
          </a:prstGeom>
          <a:gradFill rotWithShape="0">
            <a:gsLst>
              <a:gs pos="0">
                <a:srgbClr val="FFFFFF"/>
              </a:gs>
              <a:gs pos="50000">
                <a:srgbClr val="FFCCCC"/>
              </a:gs>
              <a:gs pos="100000">
                <a:srgbClr val="FFFFFF"/>
              </a:gs>
            </a:gsLst>
            <a:lin ang="5400000" scaled="1"/>
          </a:gradFill>
          <a:ln w="38100">
            <a:solidFill>
              <a:srgbClr val="006600"/>
            </a:solidFill>
            <a:round/>
          </a:ln>
          <a:effectLst/>
        </p:spPr>
        <p:txBody>
          <a:bodyPr lIns="90000" tIns="46800" rIns="90000" bIns="46800" anchor="ctr">
            <a:spAutoFit/>
          </a:bodyPr>
          <a:lstStyle/>
          <a:p>
            <a:pPr>
              <a:lnSpc>
                <a:spcPct val="120000"/>
              </a:lnSpc>
              <a:defRPr/>
            </a:pPr>
            <a:r>
              <a:rPr kumimoji="1" lang="zh-CN" altLang="en-US" b="1" i="0">
                <a:solidFill>
                  <a:srgbClr val="0000FF"/>
                </a:solidFill>
                <a:effectLst>
                  <a:outerShdw blurRad="38100" dist="38100" dir="2700000" algn="tl">
                    <a:srgbClr val="000000"/>
                  </a:outerShdw>
                </a:effectLst>
                <a:ea typeface="楷体_GB2312" pitchFamily="49" charset="-122"/>
                <a:cs typeface="+mn-cs"/>
              </a:rPr>
              <a:t>射极输出器的输出电阻很小，带负载能力强。</a:t>
            </a:r>
          </a:p>
        </p:txBody>
      </p:sp>
      <p:grpSp>
        <p:nvGrpSpPr>
          <p:cNvPr id="94221" name="Group 159">
            <a:extLst>
              <a:ext uri="{FF2B5EF4-FFF2-40B4-BE49-F238E27FC236}">
                <a16:creationId xmlns:a16="http://schemas.microsoft.com/office/drawing/2014/main" id="{A678DF97-B9A5-44FF-91E7-57E5EDD4898E}"/>
              </a:ext>
            </a:extLst>
          </p:cNvPr>
          <p:cNvGrpSpPr>
            <a:grpSpLocks/>
          </p:cNvGrpSpPr>
          <p:nvPr/>
        </p:nvGrpSpPr>
        <p:grpSpPr bwMode="auto">
          <a:xfrm>
            <a:off x="228600" y="1127125"/>
            <a:ext cx="4208463" cy="3063875"/>
            <a:chOff x="144" y="511"/>
            <a:chExt cx="2651" cy="1930"/>
          </a:xfrm>
        </p:grpSpPr>
        <p:sp>
          <p:nvSpPr>
            <p:cNvPr id="94222" name="Line 160">
              <a:extLst>
                <a:ext uri="{FF2B5EF4-FFF2-40B4-BE49-F238E27FC236}">
                  <a16:creationId xmlns:a16="http://schemas.microsoft.com/office/drawing/2014/main" id="{880E0F1D-290D-73F4-0CC3-DEA72FEDCAC8}"/>
                </a:ext>
              </a:extLst>
            </p:cNvPr>
            <p:cNvSpPr>
              <a:spLocks noChangeShapeType="1"/>
            </p:cNvSpPr>
            <p:nvPr/>
          </p:nvSpPr>
          <p:spPr bwMode="auto">
            <a:xfrm flipV="1">
              <a:off x="519" y="2326"/>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23" name="Line 161">
              <a:extLst>
                <a:ext uri="{FF2B5EF4-FFF2-40B4-BE49-F238E27FC236}">
                  <a16:creationId xmlns:a16="http://schemas.microsoft.com/office/drawing/2014/main" id="{EAA0E9EB-AAFE-1724-7D57-38437297B3B6}"/>
                </a:ext>
              </a:extLst>
            </p:cNvPr>
            <p:cNvSpPr>
              <a:spLocks noChangeShapeType="1"/>
            </p:cNvSpPr>
            <p:nvPr/>
          </p:nvSpPr>
          <p:spPr bwMode="auto">
            <a:xfrm flipH="1" flipV="1">
              <a:off x="1949" y="866"/>
              <a:ext cx="0" cy="2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24" name="Line 162">
              <a:extLst>
                <a:ext uri="{FF2B5EF4-FFF2-40B4-BE49-F238E27FC236}">
                  <a16:creationId xmlns:a16="http://schemas.microsoft.com/office/drawing/2014/main" id="{A7B378D0-B644-D717-634F-4BDBD9560869}"/>
                </a:ext>
              </a:extLst>
            </p:cNvPr>
            <p:cNvSpPr>
              <a:spLocks noChangeShapeType="1"/>
            </p:cNvSpPr>
            <p:nvPr/>
          </p:nvSpPr>
          <p:spPr bwMode="auto">
            <a:xfrm flipV="1">
              <a:off x="519" y="883"/>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4225" name="Group 163">
              <a:extLst>
                <a:ext uri="{FF2B5EF4-FFF2-40B4-BE49-F238E27FC236}">
                  <a16:creationId xmlns:a16="http://schemas.microsoft.com/office/drawing/2014/main" id="{9A1BAA92-06F5-F8B5-D369-4170A22CF419}"/>
                </a:ext>
              </a:extLst>
            </p:cNvPr>
            <p:cNvGrpSpPr>
              <a:grpSpLocks/>
            </p:cNvGrpSpPr>
            <p:nvPr/>
          </p:nvGrpSpPr>
          <p:grpSpPr bwMode="auto">
            <a:xfrm>
              <a:off x="1835" y="1038"/>
              <a:ext cx="206" cy="290"/>
              <a:chOff x="4164" y="1968"/>
              <a:chExt cx="264" cy="420"/>
            </a:xfrm>
          </p:grpSpPr>
          <p:sp>
            <p:nvSpPr>
              <p:cNvPr id="94226" name="AutoShape 164">
                <a:extLst>
                  <a:ext uri="{FF2B5EF4-FFF2-40B4-BE49-F238E27FC236}">
                    <a16:creationId xmlns:a16="http://schemas.microsoft.com/office/drawing/2014/main" id="{797A0B96-276E-B9B3-D659-FD3F7544D4FF}"/>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4227" name="Line 165">
                <a:extLst>
                  <a:ext uri="{FF2B5EF4-FFF2-40B4-BE49-F238E27FC236}">
                    <a16:creationId xmlns:a16="http://schemas.microsoft.com/office/drawing/2014/main" id="{A6F45EB4-8897-681D-5C14-95C2CA879971}"/>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4228" name="Line 166">
              <a:extLst>
                <a:ext uri="{FF2B5EF4-FFF2-40B4-BE49-F238E27FC236}">
                  <a16:creationId xmlns:a16="http://schemas.microsoft.com/office/drawing/2014/main" id="{ECC3878B-661D-D92E-A984-43E9D415CDBB}"/>
                </a:ext>
              </a:extLst>
            </p:cNvPr>
            <p:cNvSpPr>
              <a:spLocks noChangeShapeType="1"/>
            </p:cNvSpPr>
            <p:nvPr/>
          </p:nvSpPr>
          <p:spPr bwMode="auto">
            <a:xfrm>
              <a:off x="1934" y="854"/>
              <a:ext cx="86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29" name="Text Box 167">
              <a:extLst>
                <a:ext uri="{FF2B5EF4-FFF2-40B4-BE49-F238E27FC236}">
                  <a16:creationId xmlns:a16="http://schemas.microsoft.com/office/drawing/2014/main" id="{B616FC7E-8669-15BF-FEBB-4A95206A933D}"/>
                </a:ext>
              </a:extLst>
            </p:cNvPr>
            <p:cNvSpPr txBox="1">
              <a:spLocks noChangeArrowheads="1"/>
            </p:cNvSpPr>
            <p:nvPr/>
          </p:nvSpPr>
          <p:spPr bwMode="auto">
            <a:xfrm>
              <a:off x="1367" y="1024"/>
              <a:ext cx="4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be</a:t>
              </a:r>
              <a:endParaRPr lang="en-US" altLang="zh-CN" sz="2400" b="1" i="0">
                <a:solidFill>
                  <a:schemeClr val="tx1"/>
                </a:solidFill>
                <a:ea typeface="楷体_GB2312" pitchFamily="49" charset="-122"/>
              </a:endParaRPr>
            </a:p>
          </p:txBody>
        </p:sp>
        <p:sp>
          <p:nvSpPr>
            <p:cNvPr id="94230" name="Line 168">
              <a:extLst>
                <a:ext uri="{FF2B5EF4-FFF2-40B4-BE49-F238E27FC236}">
                  <a16:creationId xmlns:a16="http://schemas.microsoft.com/office/drawing/2014/main" id="{C62DBB6A-ACD9-1EF1-30D6-A7846EBC6F5B}"/>
                </a:ext>
              </a:extLst>
            </p:cNvPr>
            <p:cNvSpPr>
              <a:spLocks noChangeShapeType="1"/>
            </p:cNvSpPr>
            <p:nvPr/>
          </p:nvSpPr>
          <p:spPr bwMode="auto">
            <a:xfrm>
              <a:off x="1795" y="1060"/>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4231" name="Text Box 169">
              <a:extLst>
                <a:ext uri="{FF2B5EF4-FFF2-40B4-BE49-F238E27FC236}">
                  <a16:creationId xmlns:a16="http://schemas.microsoft.com/office/drawing/2014/main" id="{6E22AF28-0F1B-B663-A7E5-0073AF8200E5}"/>
                </a:ext>
              </a:extLst>
            </p:cNvPr>
            <p:cNvSpPr txBox="1">
              <a:spLocks noChangeArrowheads="1"/>
            </p:cNvSpPr>
            <p:nvPr/>
          </p:nvSpPr>
          <p:spPr bwMode="auto">
            <a:xfrm>
              <a:off x="972" y="1461"/>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94232" name="Line 170">
              <a:extLst>
                <a:ext uri="{FF2B5EF4-FFF2-40B4-BE49-F238E27FC236}">
                  <a16:creationId xmlns:a16="http://schemas.microsoft.com/office/drawing/2014/main" id="{DFC67E53-A860-C3E2-DDE8-BB798E17632B}"/>
                </a:ext>
              </a:extLst>
            </p:cNvPr>
            <p:cNvSpPr>
              <a:spLocks noChangeShapeType="1"/>
            </p:cNvSpPr>
            <p:nvPr/>
          </p:nvSpPr>
          <p:spPr bwMode="auto">
            <a:xfrm flipV="1">
              <a:off x="2789" y="862"/>
              <a:ext cx="1" cy="147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33" name="Text Box 171">
              <a:extLst>
                <a:ext uri="{FF2B5EF4-FFF2-40B4-BE49-F238E27FC236}">
                  <a16:creationId xmlns:a16="http://schemas.microsoft.com/office/drawing/2014/main" id="{9EE491D0-CEDD-538E-DEE7-C3E06FBDB56F}"/>
                </a:ext>
              </a:extLst>
            </p:cNvPr>
            <p:cNvSpPr txBox="1">
              <a:spLocks noChangeArrowheads="1"/>
            </p:cNvSpPr>
            <p:nvPr/>
          </p:nvSpPr>
          <p:spPr bwMode="auto">
            <a:xfrm>
              <a:off x="1714" y="1886"/>
              <a:ext cx="5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94234" name="Text Box 172">
              <a:extLst>
                <a:ext uri="{FF2B5EF4-FFF2-40B4-BE49-F238E27FC236}">
                  <a16:creationId xmlns:a16="http://schemas.microsoft.com/office/drawing/2014/main" id="{14652E59-0596-948F-0442-0379467F26E2}"/>
                </a:ext>
              </a:extLst>
            </p:cNvPr>
            <p:cNvSpPr txBox="1">
              <a:spLocks noChangeArrowheads="1"/>
            </p:cNvSpPr>
            <p:nvPr/>
          </p:nvSpPr>
          <p:spPr bwMode="auto">
            <a:xfrm>
              <a:off x="1566" y="1236"/>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94235" name="Text Box 173">
              <a:extLst>
                <a:ext uri="{FF2B5EF4-FFF2-40B4-BE49-F238E27FC236}">
                  <a16:creationId xmlns:a16="http://schemas.microsoft.com/office/drawing/2014/main" id="{67032D12-D89B-065A-8260-2B47DC7AC0E7}"/>
                </a:ext>
              </a:extLst>
            </p:cNvPr>
            <p:cNvSpPr txBox="1">
              <a:spLocks noChangeArrowheads="1"/>
            </p:cNvSpPr>
            <p:nvPr/>
          </p:nvSpPr>
          <p:spPr bwMode="auto">
            <a:xfrm>
              <a:off x="903" y="632"/>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94236" name="Text Box 174">
              <a:extLst>
                <a:ext uri="{FF2B5EF4-FFF2-40B4-BE49-F238E27FC236}">
                  <a16:creationId xmlns:a16="http://schemas.microsoft.com/office/drawing/2014/main" id="{BC1D5878-73A8-38A1-A775-5D4993E14BB7}"/>
                </a:ext>
              </a:extLst>
            </p:cNvPr>
            <p:cNvSpPr txBox="1">
              <a:spLocks noChangeArrowheads="1"/>
            </p:cNvSpPr>
            <p:nvPr/>
          </p:nvSpPr>
          <p:spPr bwMode="auto">
            <a:xfrm>
              <a:off x="2141" y="608"/>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94237" name="Line 175">
              <a:extLst>
                <a:ext uri="{FF2B5EF4-FFF2-40B4-BE49-F238E27FC236}">
                  <a16:creationId xmlns:a16="http://schemas.microsoft.com/office/drawing/2014/main" id="{2D9D948F-4584-DD8D-3FD5-5F1AD55B5DB1}"/>
                </a:ext>
              </a:extLst>
            </p:cNvPr>
            <p:cNvSpPr>
              <a:spLocks noChangeShapeType="1"/>
            </p:cNvSpPr>
            <p:nvPr/>
          </p:nvSpPr>
          <p:spPr bwMode="auto">
            <a:xfrm flipV="1">
              <a:off x="1002" y="874"/>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38" name="Text Box 176" descr="新闻纸">
              <a:extLst>
                <a:ext uri="{FF2B5EF4-FFF2-40B4-BE49-F238E27FC236}">
                  <a16:creationId xmlns:a16="http://schemas.microsoft.com/office/drawing/2014/main" id="{A90A8A10-ECE3-90D1-740C-032BD94DBC71}"/>
                </a:ext>
              </a:extLst>
            </p:cNvPr>
            <p:cNvSpPr txBox="1">
              <a:spLocks noChangeArrowheads="1"/>
            </p:cNvSpPr>
            <p:nvPr/>
          </p:nvSpPr>
          <p:spPr bwMode="auto">
            <a:xfrm>
              <a:off x="637" y="849"/>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4239" name="Text Box 177" descr="新闻纸">
              <a:extLst>
                <a:ext uri="{FF2B5EF4-FFF2-40B4-BE49-F238E27FC236}">
                  <a16:creationId xmlns:a16="http://schemas.microsoft.com/office/drawing/2014/main" id="{AA788221-008D-8E2E-0E45-205E7F236268}"/>
                </a:ext>
              </a:extLst>
            </p:cNvPr>
            <p:cNvSpPr txBox="1">
              <a:spLocks noChangeArrowheads="1"/>
            </p:cNvSpPr>
            <p:nvPr/>
          </p:nvSpPr>
          <p:spPr bwMode="auto">
            <a:xfrm>
              <a:off x="639" y="2079"/>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4240" name="Rectangle 178">
              <a:extLst>
                <a:ext uri="{FF2B5EF4-FFF2-40B4-BE49-F238E27FC236}">
                  <a16:creationId xmlns:a16="http://schemas.microsoft.com/office/drawing/2014/main" id="{E0DDE590-5F70-709F-D688-4BE83B607296}"/>
                </a:ext>
              </a:extLst>
            </p:cNvPr>
            <p:cNvSpPr>
              <a:spLocks noChangeArrowheads="1"/>
            </p:cNvSpPr>
            <p:nvPr/>
          </p:nvSpPr>
          <p:spPr bwMode="auto">
            <a:xfrm>
              <a:off x="966" y="1486"/>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4241" name="Rectangle 179" descr="新闻纸">
              <a:extLst>
                <a:ext uri="{FF2B5EF4-FFF2-40B4-BE49-F238E27FC236}">
                  <a16:creationId xmlns:a16="http://schemas.microsoft.com/office/drawing/2014/main" id="{8AA33806-1CED-4678-888D-A08AB7E56028}"/>
                </a:ext>
              </a:extLst>
            </p:cNvPr>
            <p:cNvSpPr>
              <a:spLocks noChangeArrowheads="1"/>
            </p:cNvSpPr>
            <p:nvPr/>
          </p:nvSpPr>
          <p:spPr bwMode="auto">
            <a:xfrm>
              <a:off x="2196" y="1640"/>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4242" name="Rectangle 180" descr="新闻纸">
              <a:extLst>
                <a:ext uri="{FF2B5EF4-FFF2-40B4-BE49-F238E27FC236}">
                  <a16:creationId xmlns:a16="http://schemas.microsoft.com/office/drawing/2014/main" id="{3FAAC0A5-7908-C080-5031-3F42BA401808}"/>
                </a:ext>
              </a:extLst>
            </p:cNvPr>
            <p:cNvSpPr>
              <a:spLocks noChangeArrowheads="1"/>
            </p:cNvSpPr>
            <p:nvPr/>
          </p:nvSpPr>
          <p:spPr bwMode="auto">
            <a:xfrm>
              <a:off x="2197" y="2114"/>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grpSp>
          <p:nvGrpSpPr>
            <p:cNvPr id="94243" name="Group 181">
              <a:extLst>
                <a:ext uri="{FF2B5EF4-FFF2-40B4-BE49-F238E27FC236}">
                  <a16:creationId xmlns:a16="http://schemas.microsoft.com/office/drawing/2014/main" id="{BA34F106-AC65-2B5C-0B8B-6951E1261212}"/>
                </a:ext>
              </a:extLst>
            </p:cNvPr>
            <p:cNvGrpSpPr>
              <a:grpSpLocks/>
            </p:cNvGrpSpPr>
            <p:nvPr/>
          </p:nvGrpSpPr>
          <p:grpSpPr bwMode="auto">
            <a:xfrm>
              <a:off x="1591" y="2322"/>
              <a:ext cx="160" cy="119"/>
              <a:chOff x="4403" y="3875"/>
              <a:chExt cx="160" cy="119"/>
            </a:xfrm>
          </p:grpSpPr>
          <p:sp>
            <p:nvSpPr>
              <p:cNvPr id="94244" name="Line 182">
                <a:extLst>
                  <a:ext uri="{FF2B5EF4-FFF2-40B4-BE49-F238E27FC236}">
                    <a16:creationId xmlns:a16="http://schemas.microsoft.com/office/drawing/2014/main" id="{8EFD7431-D43B-60C6-5452-C69AECD8CAEA}"/>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45" name="Line 183">
                <a:extLst>
                  <a:ext uri="{FF2B5EF4-FFF2-40B4-BE49-F238E27FC236}">
                    <a16:creationId xmlns:a16="http://schemas.microsoft.com/office/drawing/2014/main" id="{9BE34385-5B9F-5590-CD15-4AF52BFB81BB}"/>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nvGrpSpPr>
            <p:cNvPr id="94246" name="Group 184">
              <a:extLst>
                <a:ext uri="{FF2B5EF4-FFF2-40B4-BE49-F238E27FC236}">
                  <a16:creationId xmlns:a16="http://schemas.microsoft.com/office/drawing/2014/main" id="{ED48A6D7-37C2-F0B0-1507-CB111DEEEDC6}"/>
                </a:ext>
              </a:extLst>
            </p:cNvPr>
            <p:cNvGrpSpPr>
              <a:grpSpLocks/>
            </p:cNvGrpSpPr>
            <p:nvPr/>
          </p:nvGrpSpPr>
          <p:grpSpPr bwMode="auto">
            <a:xfrm>
              <a:off x="1358" y="888"/>
              <a:ext cx="91" cy="576"/>
              <a:chOff x="1358" y="912"/>
              <a:chExt cx="91" cy="576"/>
            </a:xfrm>
          </p:grpSpPr>
          <p:sp>
            <p:nvSpPr>
              <p:cNvPr id="94247" name="Line 185">
                <a:extLst>
                  <a:ext uri="{FF2B5EF4-FFF2-40B4-BE49-F238E27FC236}">
                    <a16:creationId xmlns:a16="http://schemas.microsoft.com/office/drawing/2014/main" id="{13A1BBF7-0232-0CDC-164A-D367AE5056C0}"/>
                  </a:ext>
                </a:extLst>
              </p:cNvPr>
              <p:cNvSpPr>
                <a:spLocks noChangeShapeType="1"/>
              </p:cNvSpPr>
              <p:nvPr/>
            </p:nvSpPr>
            <p:spPr bwMode="auto">
              <a:xfrm flipV="1">
                <a:off x="1405" y="912"/>
                <a:ext cx="1" cy="1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48" name="Rectangle 186">
                <a:extLst>
                  <a:ext uri="{FF2B5EF4-FFF2-40B4-BE49-F238E27FC236}">
                    <a16:creationId xmlns:a16="http://schemas.microsoft.com/office/drawing/2014/main" id="{AC97D26D-194F-7503-AA3D-6348C0728730}"/>
                  </a:ext>
                </a:extLst>
              </p:cNvPr>
              <p:cNvSpPr>
                <a:spLocks noChangeArrowheads="1"/>
              </p:cNvSpPr>
              <p:nvPr/>
            </p:nvSpPr>
            <p:spPr bwMode="auto">
              <a:xfrm>
                <a:off x="1358" y="1082"/>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4249" name="Line 187">
                <a:extLst>
                  <a:ext uri="{FF2B5EF4-FFF2-40B4-BE49-F238E27FC236}">
                    <a16:creationId xmlns:a16="http://schemas.microsoft.com/office/drawing/2014/main" id="{FF171603-83CD-1E30-FCBF-9D60ED3A398F}"/>
                  </a:ext>
                </a:extLst>
              </p:cNvPr>
              <p:cNvSpPr>
                <a:spLocks noChangeShapeType="1"/>
              </p:cNvSpPr>
              <p:nvPr/>
            </p:nvSpPr>
            <p:spPr bwMode="auto">
              <a:xfrm flipV="1">
                <a:off x="1401" y="1338"/>
                <a:ext cx="0" cy="1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4250" name="Line 188">
              <a:extLst>
                <a:ext uri="{FF2B5EF4-FFF2-40B4-BE49-F238E27FC236}">
                  <a16:creationId xmlns:a16="http://schemas.microsoft.com/office/drawing/2014/main" id="{758A79E2-7F88-B8E5-5C2D-93FF2BD92EBB}"/>
                </a:ext>
              </a:extLst>
            </p:cNvPr>
            <p:cNvSpPr>
              <a:spLocks noChangeShapeType="1"/>
            </p:cNvSpPr>
            <p:nvPr/>
          </p:nvSpPr>
          <p:spPr bwMode="auto">
            <a:xfrm flipH="1" flipV="1">
              <a:off x="1003" y="1737"/>
              <a:ext cx="1" cy="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51" name="Line 189">
              <a:extLst>
                <a:ext uri="{FF2B5EF4-FFF2-40B4-BE49-F238E27FC236}">
                  <a16:creationId xmlns:a16="http://schemas.microsoft.com/office/drawing/2014/main" id="{5BEA07F4-53D3-5274-1800-2B1B9F517A13}"/>
                </a:ext>
              </a:extLst>
            </p:cNvPr>
            <p:cNvSpPr>
              <a:spLocks noChangeShapeType="1"/>
            </p:cNvSpPr>
            <p:nvPr/>
          </p:nvSpPr>
          <p:spPr bwMode="auto">
            <a:xfrm flipV="1">
              <a:off x="1942" y="1314"/>
              <a:ext cx="0" cy="15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52" name="Line 190">
              <a:extLst>
                <a:ext uri="{FF2B5EF4-FFF2-40B4-BE49-F238E27FC236}">
                  <a16:creationId xmlns:a16="http://schemas.microsoft.com/office/drawing/2014/main" id="{48B0AF5B-93C7-AC66-4BA3-E44250157369}"/>
                </a:ext>
              </a:extLst>
            </p:cNvPr>
            <p:cNvSpPr>
              <a:spLocks noChangeShapeType="1"/>
            </p:cNvSpPr>
            <p:nvPr/>
          </p:nvSpPr>
          <p:spPr bwMode="auto">
            <a:xfrm flipH="1">
              <a:off x="522" y="1441"/>
              <a:ext cx="0" cy="891"/>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53" name="Rectangle 191">
              <a:extLst>
                <a:ext uri="{FF2B5EF4-FFF2-40B4-BE49-F238E27FC236}">
                  <a16:creationId xmlns:a16="http://schemas.microsoft.com/office/drawing/2014/main" id="{25B1B9D0-E312-AE9B-023E-F367454DF3FE}"/>
                </a:ext>
              </a:extLst>
            </p:cNvPr>
            <p:cNvSpPr>
              <a:spLocks noChangeArrowheads="1"/>
            </p:cNvSpPr>
            <p:nvPr/>
          </p:nvSpPr>
          <p:spPr bwMode="auto">
            <a:xfrm>
              <a:off x="485" y="1213"/>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4254" name="Line 192">
              <a:extLst>
                <a:ext uri="{FF2B5EF4-FFF2-40B4-BE49-F238E27FC236}">
                  <a16:creationId xmlns:a16="http://schemas.microsoft.com/office/drawing/2014/main" id="{4B290165-426B-5396-7AB1-45D2EEA8F46F}"/>
                </a:ext>
              </a:extLst>
            </p:cNvPr>
            <p:cNvSpPr>
              <a:spLocks noChangeShapeType="1"/>
            </p:cNvSpPr>
            <p:nvPr/>
          </p:nvSpPr>
          <p:spPr bwMode="auto">
            <a:xfrm flipH="1">
              <a:off x="522" y="898"/>
              <a:ext cx="0" cy="317"/>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55" name="Oval 193">
              <a:extLst>
                <a:ext uri="{FF2B5EF4-FFF2-40B4-BE49-F238E27FC236}">
                  <a16:creationId xmlns:a16="http://schemas.microsoft.com/office/drawing/2014/main" id="{1AF35B3B-87CC-24F0-0517-EA9B067B1B9B}"/>
                </a:ext>
              </a:extLst>
            </p:cNvPr>
            <p:cNvSpPr>
              <a:spLocks noChangeArrowheads="1"/>
            </p:cNvSpPr>
            <p:nvPr/>
          </p:nvSpPr>
          <p:spPr bwMode="auto">
            <a:xfrm>
              <a:off x="432" y="1778"/>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94256" name="Rectangle 194" descr="新闻纸">
              <a:extLst>
                <a:ext uri="{FF2B5EF4-FFF2-40B4-BE49-F238E27FC236}">
                  <a16:creationId xmlns:a16="http://schemas.microsoft.com/office/drawing/2014/main" id="{81677AFF-B6EE-DE3E-4263-8559778A7BA0}"/>
                </a:ext>
              </a:extLst>
            </p:cNvPr>
            <p:cNvSpPr>
              <a:spLocks noChangeArrowheads="1"/>
            </p:cNvSpPr>
            <p:nvPr/>
          </p:nvSpPr>
          <p:spPr bwMode="auto">
            <a:xfrm>
              <a:off x="318" y="1545"/>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accent2"/>
                  </a:solidFill>
                  <a:latin typeface="宋体" panose="02010600030101010101" pitchFamily="2" charset="-122"/>
                  <a:ea typeface="宋体" panose="02010600030101010101" pitchFamily="2" charset="-122"/>
                </a:rPr>
                <a:t>+</a:t>
              </a:r>
            </a:p>
          </p:txBody>
        </p:sp>
        <p:sp>
          <p:nvSpPr>
            <p:cNvPr id="94257" name="Rectangle 195">
              <a:extLst>
                <a:ext uri="{FF2B5EF4-FFF2-40B4-BE49-F238E27FC236}">
                  <a16:creationId xmlns:a16="http://schemas.microsoft.com/office/drawing/2014/main" id="{B33C9F9F-8D53-5F6E-ED88-F05BB13D2EB9}"/>
                </a:ext>
              </a:extLst>
            </p:cNvPr>
            <p:cNvSpPr>
              <a:spLocks noChangeArrowheads="1"/>
            </p:cNvSpPr>
            <p:nvPr/>
          </p:nvSpPr>
          <p:spPr bwMode="auto">
            <a:xfrm>
              <a:off x="307" y="1851"/>
              <a:ext cx="23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accent2"/>
                  </a:solidFill>
                  <a:latin typeface="宋体" panose="02010600030101010101" pitchFamily="2" charset="-122"/>
                  <a:ea typeface="宋体" panose="02010600030101010101" pitchFamily="2" charset="-122"/>
                </a:rPr>
                <a:t>-</a:t>
              </a:r>
            </a:p>
          </p:txBody>
        </p:sp>
        <p:sp>
          <p:nvSpPr>
            <p:cNvPr id="94258" name="Text Box 196">
              <a:extLst>
                <a:ext uri="{FF2B5EF4-FFF2-40B4-BE49-F238E27FC236}">
                  <a16:creationId xmlns:a16="http://schemas.microsoft.com/office/drawing/2014/main" id="{BFC969F2-75DE-ED7E-EC8F-07CBE0F88AF3}"/>
                </a:ext>
              </a:extLst>
            </p:cNvPr>
            <p:cNvSpPr txBox="1">
              <a:spLocks noChangeArrowheads="1"/>
            </p:cNvSpPr>
            <p:nvPr/>
          </p:nvSpPr>
          <p:spPr bwMode="auto">
            <a:xfrm>
              <a:off x="144" y="1184"/>
              <a:ext cx="4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94259" name="Oval 197">
              <a:extLst>
                <a:ext uri="{FF2B5EF4-FFF2-40B4-BE49-F238E27FC236}">
                  <a16:creationId xmlns:a16="http://schemas.microsoft.com/office/drawing/2014/main" id="{0C2AC9DB-192F-0869-0793-E9F5C184807E}"/>
                </a:ext>
              </a:extLst>
            </p:cNvPr>
            <p:cNvSpPr>
              <a:spLocks noChangeArrowheads="1"/>
            </p:cNvSpPr>
            <p:nvPr/>
          </p:nvSpPr>
          <p:spPr bwMode="auto">
            <a:xfrm>
              <a:off x="1645" y="2292"/>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94260" name="Object 198">
              <a:extLst>
                <a:ext uri="{FF2B5EF4-FFF2-40B4-BE49-F238E27FC236}">
                  <a16:creationId xmlns:a16="http://schemas.microsoft.com/office/drawing/2014/main" id="{8B23AAA9-321D-D3F4-2258-7A2A751D5590}"/>
                </a:ext>
              </a:extLst>
            </p:cNvPr>
            <p:cNvGraphicFramePr>
              <a:graphicFrameLocks/>
            </p:cNvGraphicFramePr>
            <p:nvPr/>
          </p:nvGraphicFramePr>
          <p:xfrm>
            <a:off x="665" y="1452"/>
            <a:ext cx="181" cy="295"/>
          </p:xfrm>
          <a:graphic>
            <a:graphicData uri="http://schemas.openxmlformats.org/presentationml/2006/ole">
              <mc:AlternateContent xmlns:mc="http://schemas.openxmlformats.org/markup-compatibility/2006">
                <mc:Choice xmlns:v="urn:schemas-microsoft-com:vml" Requires="v">
                  <p:oleObj r:id="rId11" imgW="190417" imgH="241195" progId="Equation.3">
                    <p:embed/>
                  </p:oleObj>
                </mc:Choice>
                <mc:Fallback>
                  <p:oleObj r:id="rId11" imgW="190417" imgH="241195" progId="Equation.3">
                    <p:embed/>
                    <p:pic>
                      <p:nvPicPr>
                        <p:cNvPr id="0" name="Object 198"/>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65" y="1452"/>
                          <a:ext cx="18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94261" name="Group 199">
              <a:extLst>
                <a:ext uri="{FF2B5EF4-FFF2-40B4-BE49-F238E27FC236}">
                  <a16:creationId xmlns:a16="http://schemas.microsoft.com/office/drawing/2014/main" id="{A9B19AB4-E2C0-5F51-B44B-5D46AFB38C24}"/>
                </a:ext>
              </a:extLst>
            </p:cNvPr>
            <p:cNvGrpSpPr>
              <a:grpSpLocks/>
            </p:cNvGrpSpPr>
            <p:nvPr/>
          </p:nvGrpSpPr>
          <p:grpSpPr bwMode="auto">
            <a:xfrm>
              <a:off x="1121" y="532"/>
              <a:ext cx="278" cy="313"/>
              <a:chOff x="1350" y="501"/>
              <a:chExt cx="278" cy="313"/>
            </a:xfrm>
          </p:grpSpPr>
          <p:sp>
            <p:nvSpPr>
              <p:cNvPr id="94262" name="Line 200">
                <a:extLst>
                  <a:ext uri="{FF2B5EF4-FFF2-40B4-BE49-F238E27FC236}">
                    <a16:creationId xmlns:a16="http://schemas.microsoft.com/office/drawing/2014/main" id="{8910F8ED-299A-D6DE-1472-243A782E8971}"/>
                  </a:ext>
                </a:extLst>
              </p:cNvPr>
              <p:cNvSpPr>
                <a:spLocks noChangeShapeType="1"/>
              </p:cNvSpPr>
              <p:nvPr/>
            </p:nvSpPr>
            <p:spPr bwMode="auto">
              <a:xfrm flipV="1">
                <a:off x="1350" y="785"/>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4263" name="Object 201">
                <a:extLst>
                  <a:ext uri="{FF2B5EF4-FFF2-40B4-BE49-F238E27FC236}">
                    <a16:creationId xmlns:a16="http://schemas.microsoft.com/office/drawing/2014/main" id="{C8E12D2E-6FD7-1AC6-1D60-887C9DC062D4}"/>
                  </a:ext>
                </a:extLst>
              </p:cNvPr>
              <p:cNvGraphicFramePr>
                <a:graphicFrameLocks/>
              </p:cNvGraphicFramePr>
              <p:nvPr/>
            </p:nvGraphicFramePr>
            <p:xfrm>
              <a:off x="1371" y="501"/>
              <a:ext cx="177" cy="313"/>
            </p:xfrm>
            <a:graphic>
              <a:graphicData uri="http://schemas.openxmlformats.org/presentationml/2006/ole">
                <mc:AlternateContent xmlns:mc="http://schemas.openxmlformats.org/markup-compatibility/2006">
                  <mc:Choice xmlns:v="urn:schemas-microsoft-com:vml" Requires="v">
                    <p:oleObj r:id="rId13" imgW="177492" imgH="240882" progId="Equation.3">
                      <p:embed/>
                    </p:oleObj>
                  </mc:Choice>
                  <mc:Fallback>
                    <p:oleObj r:id="rId13" imgW="177492" imgH="240882" progId="Equation.3">
                      <p:embed/>
                      <p:pic>
                        <p:nvPicPr>
                          <p:cNvPr id="0" name="Object 201"/>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71" y="501"/>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pSp>
          <p:nvGrpSpPr>
            <p:cNvPr id="94264" name="Group 202">
              <a:extLst>
                <a:ext uri="{FF2B5EF4-FFF2-40B4-BE49-F238E27FC236}">
                  <a16:creationId xmlns:a16="http://schemas.microsoft.com/office/drawing/2014/main" id="{63D05A72-750E-4BCE-2ED4-288EBCDEA079}"/>
                </a:ext>
              </a:extLst>
            </p:cNvPr>
            <p:cNvGrpSpPr>
              <a:grpSpLocks/>
            </p:cNvGrpSpPr>
            <p:nvPr/>
          </p:nvGrpSpPr>
          <p:grpSpPr bwMode="auto">
            <a:xfrm>
              <a:off x="1906" y="511"/>
              <a:ext cx="280" cy="308"/>
              <a:chOff x="2135" y="480"/>
              <a:chExt cx="280" cy="308"/>
            </a:xfrm>
          </p:grpSpPr>
          <p:sp>
            <p:nvSpPr>
              <p:cNvPr id="94265" name="Line 203">
                <a:extLst>
                  <a:ext uri="{FF2B5EF4-FFF2-40B4-BE49-F238E27FC236}">
                    <a16:creationId xmlns:a16="http://schemas.microsoft.com/office/drawing/2014/main" id="{444CBCAD-AD63-113D-40C4-BD2ED0F37187}"/>
                  </a:ext>
                </a:extLst>
              </p:cNvPr>
              <p:cNvSpPr>
                <a:spLocks noChangeShapeType="1"/>
              </p:cNvSpPr>
              <p:nvPr/>
            </p:nvSpPr>
            <p:spPr bwMode="auto">
              <a:xfrm flipH="1">
                <a:off x="2135" y="773"/>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4266" name="Object 204">
                <a:extLst>
                  <a:ext uri="{FF2B5EF4-FFF2-40B4-BE49-F238E27FC236}">
                    <a16:creationId xmlns:a16="http://schemas.microsoft.com/office/drawing/2014/main" id="{F762AE35-2904-025A-DD7B-E9B9E33A7E8A}"/>
                  </a:ext>
                </a:extLst>
              </p:cNvPr>
              <p:cNvGraphicFramePr>
                <a:graphicFrameLocks/>
              </p:cNvGraphicFramePr>
              <p:nvPr/>
            </p:nvGraphicFramePr>
            <p:xfrm>
              <a:off x="2213" y="480"/>
              <a:ext cx="161" cy="308"/>
            </p:xfrm>
            <a:graphic>
              <a:graphicData uri="http://schemas.openxmlformats.org/presentationml/2006/ole">
                <mc:AlternateContent xmlns:mc="http://schemas.openxmlformats.org/markup-compatibility/2006">
                  <mc:Choice xmlns:v="urn:schemas-microsoft-com:vml" Requires="v">
                    <p:oleObj r:id="rId15" imgW="164885" imgH="240986" progId="Equation.3">
                      <p:embed/>
                    </p:oleObj>
                  </mc:Choice>
                  <mc:Fallback>
                    <p:oleObj r:id="rId15" imgW="164885" imgH="240986" progId="Equation.3">
                      <p:embed/>
                      <p:pic>
                        <p:nvPicPr>
                          <p:cNvPr id="0" name="Object 204"/>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2213" y="480"/>
                            <a:ext cx="161"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graphicFrame>
          <p:nvGraphicFramePr>
            <p:cNvPr id="94267" name="Object 205">
              <a:extLst>
                <a:ext uri="{FF2B5EF4-FFF2-40B4-BE49-F238E27FC236}">
                  <a16:creationId xmlns:a16="http://schemas.microsoft.com/office/drawing/2014/main" id="{885ACB41-FF62-7574-B184-8DC428570151}"/>
                </a:ext>
              </a:extLst>
            </p:cNvPr>
            <p:cNvGraphicFramePr>
              <a:graphicFrameLocks/>
            </p:cNvGraphicFramePr>
            <p:nvPr/>
          </p:nvGraphicFramePr>
          <p:xfrm>
            <a:off x="2215" y="1934"/>
            <a:ext cx="181" cy="283"/>
          </p:xfrm>
          <a:graphic>
            <a:graphicData uri="http://schemas.openxmlformats.org/presentationml/2006/ole">
              <mc:AlternateContent xmlns:mc="http://schemas.openxmlformats.org/markup-compatibility/2006">
                <mc:Choice xmlns:v="urn:schemas-microsoft-com:vml" Requires="v">
                  <p:oleObj r:id="rId17" imgW="203024" imgH="241091" progId="Equation.3">
                    <p:embed/>
                  </p:oleObj>
                </mc:Choice>
                <mc:Fallback>
                  <p:oleObj r:id="rId17" imgW="203024" imgH="241091" progId="Equation.3">
                    <p:embed/>
                    <p:pic>
                      <p:nvPicPr>
                        <p:cNvPr id="0" name="Object 205"/>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215" y="1934"/>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4268" name="Object 206">
              <a:extLst>
                <a:ext uri="{FF2B5EF4-FFF2-40B4-BE49-F238E27FC236}">
                  <a16:creationId xmlns:a16="http://schemas.microsoft.com/office/drawing/2014/main" id="{6DD80446-C7A3-D5D3-E652-D55B78891498}"/>
                </a:ext>
              </a:extLst>
            </p:cNvPr>
            <p:cNvGraphicFramePr>
              <a:graphicFrameLocks/>
            </p:cNvGraphicFramePr>
            <p:nvPr/>
          </p:nvGraphicFramePr>
          <p:xfrm>
            <a:off x="1683" y="816"/>
            <a:ext cx="206" cy="313"/>
          </p:xfrm>
          <a:graphic>
            <a:graphicData uri="http://schemas.openxmlformats.org/presentationml/2006/ole">
              <mc:AlternateContent xmlns:mc="http://schemas.openxmlformats.org/markup-compatibility/2006">
                <mc:Choice xmlns:v="urn:schemas-microsoft-com:vml" Requires="v">
                  <p:oleObj r:id="rId19" imgW="266353" imgH="240986" progId="Equation.3">
                    <p:embed/>
                  </p:oleObj>
                </mc:Choice>
                <mc:Fallback>
                  <p:oleObj r:id="rId19" imgW="266353" imgH="240986" progId="Equation.3">
                    <p:embed/>
                    <p:pic>
                      <p:nvPicPr>
                        <p:cNvPr id="0" name="Object 206"/>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683" y="816"/>
                          <a:ext cx="206"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4269" name="Object 207">
              <a:extLst>
                <a:ext uri="{FF2B5EF4-FFF2-40B4-BE49-F238E27FC236}">
                  <a16:creationId xmlns:a16="http://schemas.microsoft.com/office/drawing/2014/main" id="{C8381C5B-F3F5-D144-4705-E15B617FAF6E}"/>
                </a:ext>
              </a:extLst>
            </p:cNvPr>
            <p:cNvGraphicFramePr>
              <a:graphicFrameLocks/>
            </p:cNvGraphicFramePr>
            <p:nvPr/>
          </p:nvGraphicFramePr>
          <p:xfrm>
            <a:off x="200" y="1718"/>
            <a:ext cx="217" cy="295"/>
          </p:xfrm>
          <a:graphic>
            <a:graphicData uri="http://schemas.openxmlformats.org/presentationml/2006/ole">
              <mc:AlternateContent xmlns:mc="http://schemas.openxmlformats.org/markup-compatibility/2006">
                <mc:Choice xmlns:v="urn:schemas-microsoft-com:vml" Requires="v">
                  <p:oleObj r:id="rId21" imgW="228501" imgH="241195" progId="Equation.3">
                    <p:embed/>
                  </p:oleObj>
                </mc:Choice>
                <mc:Fallback>
                  <p:oleObj r:id="rId21" imgW="228501" imgH="241195" progId="Equation.3">
                    <p:embed/>
                    <p:pic>
                      <p:nvPicPr>
                        <p:cNvPr id="0" name="Object 207"/>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200" y="1718"/>
                          <a:ext cx="217"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4270" name="Rectangle 208">
              <a:extLst>
                <a:ext uri="{FF2B5EF4-FFF2-40B4-BE49-F238E27FC236}">
                  <a16:creationId xmlns:a16="http://schemas.microsoft.com/office/drawing/2014/main" id="{E68576F2-0D28-4A55-1A95-49D60390D367}"/>
                </a:ext>
              </a:extLst>
            </p:cNvPr>
            <p:cNvSpPr>
              <a:spLocks noChangeArrowheads="1"/>
            </p:cNvSpPr>
            <p:nvPr/>
          </p:nvSpPr>
          <p:spPr bwMode="auto">
            <a:xfrm>
              <a:off x="1635" y="1929"/>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4271" name="Line 209">
              <a:extLst>
                <a:ext uri="{FF2B5EF4-FFF2-40B4-BE49-F238E27FC236}">
                  <a16:creationId xmlns:a16="http://schemas.microsoft.com/office/drawing/2014/main" id="{2AD4EFCB-520C-3A29-B152-463832900F57}"/>
                </a:ext>
              </a:extLst>
            </p:cNvPr>
            <p:cNvSpPr>
              <a:spLocks noChangeShapeType="1"/>
            </p:cNvSpPr>
            <p:nvPr/>
          </p:nvSpPr>
          <p:spPr bwMode="auto">
            <a:xfrm>
              <a:off x="1681" y="1450"/>
              <a:ext cx="0" cy="4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72" name="Line 210">
              <a:extLst>
                <a:ext uri="{FF2B5EF4-FFF2-40B4-BE49-F238E27FC236}">
                  <a16:creationId xmlns:a16="http://schemas.microsoft.com/office/drawing/2014/main" id="{3241C427-B2F4-F27E-FC62-9B8F9D106C31}"/>
                </a:ext>
              </a:extLst>
            </p:cNvPr>
            <p:cNvSpPr>
              <a:spLocks noChangeShapeType="1"/>
            </p:cNvSpPr>
            <p:nvPr/>
          </p:nvSpPr>
          <p:spPr bwMode="auto">
            <a:xfrm>
              <a:off x="1676" y="2193"/>
              <a:ext cx="0" cy="12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4273" name="Group 211">
              <a:extLst>
                <a:ext uri="{FF2B5EF4-FFF2-40B4-BE49-F238E27FC236}">
                  <a16:creationId xmlns:a16="http://schemas.microsoft.com/office/drawing/2014/main" id="{3B97B2D7-8D5C-BD1D-81BE-4F7098F33F2E}"/>
                </a:ext>
              </a:extLst>
            </p:cNvPr>
            <p:cNvGrpSpPr>
              <a:grpSpLocks/>
            </p:cNvGrpSpPr>
            <p:nvPr/>
          </p:nvGrpSpPr>
          <p:grpSpPr bwMode="auto">
            <a:xfrm>
              <a:off x="1421" y="1481"/>
              <a:ext cx="222" cy="320"/>
              <a:chOff x="1421" y="1392"/>
              <a:chExt cx="222" cy="320"/>
            </a:xfrm>
          </p:grpSpPr>
          <p:sp>
            <p:nvSpPr>
              <p:cNvPr id="94274" name="Line 212">
                <a:extLst>
                  <a:ext uri="{FF2B5EF4-FFF2-40B4-BE49-F238E27FC236}">
                    <a16:creationId xmlns:a16="http://schemas.microsoft.com/office/drawing/2014/main" id="{5377977C-D6E9-B65D-5855-E0F28E8CEB43}"/>
                  </a:ext>
                </a:extLst>
              </p:cNvPr>
              <p:cNvSpPr>
                <a:spLocks noChangeShapeType="1"/>
              </p:cNvSpPr>
              <p:nvPr/>
            </p:nvSpPr>
            <p:spPr bwMode="auto">
              <a:xfrm>
                <a:off x="1643" y="1408"/>
                <a:ext cx="0" cy="257"/>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4275" name="Object 213">
                <a:extLst>
                  <a:ext uri="{FF2B5EF4-FFF2-40B4-BE49-F238E27FC236}">
                    <a16:creationId xmlns:a16="http://schemas.microsoft.com/office/drawing/2014/main" id="{F4ADE6A8-DE26-A1FF-159C-B23ACE9AE744}"/>
                  </a:ext>
                </a:extLst>
              </p:cNvPr>
              <p:cNvGraphicFramePr>
                <a:graphicFrameLocks/>
              </p:cNvGraphicFramePr>
              <p:nvPr/>
            </p:nvGraphicFramePr>
            <p:xfrm>
              <a:off x="1421" y="1392"/>
              <a:ext cx="163" cy="320"/>
            </p:xfrm>
            <a:graphic>
              <a:graphicData uri="http://schemas.openxmlformats.org/presentationml/2006/ole">
                <mc:AlternateContent xmlns:mc="http://schemas.openxmlformats.org/markup-compatibility/2006">
                  <mc:Choice xmlns:v="urn:schemas-microsoft-com:vml" Requires="v">
                    <p:oleObj r:id="rId23" imgW="177492" imgH="266238" progId="Equation.3">
                      <p:embed/>
                    </p:oleObj>
                  </mc:Choice>
                  <mc:Fallback>
                    <p:oleObj r:id="rId23" imgW="177492" imgH="266238" progId="Equation.3">
                      <p:embed/>
                      <p:pic>
                        <p:nvPicPr>
                          <p:cNvPr id="0" name="Object 213"/>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421" y="1392"/>
                            <a:ext cx="16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sp>
          <p:nvSpPr>
            <p:cNvPr id="94276" name="Text Box 214">
              <a:extLst>
                <a:ext uri="{FF2B5EF4-FFF2-40B4-BE49-F238E27FC236}">
                  <a16:creationId xmlns:a16="http://schemas.microsoft.com/office/drawing/2014/main" id="{1DE005B3-7E90-4E05-430B-68EFCB8905ED}"/>
                </a:ext>
              </a:extLst>
            </p:cNvPr>
            <p:cNvSpPr txBox="1">
              <a:spLocks noChangeArrowheads="1"/>
            </p:cNvSpPr>
            <p:nvPr/>
          </p:nvSpPr>
          <p:spPr bwMode="auto">
            <a:xfrm>
              <a:off x="1271" y="1904"/>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E</a:t>
              </a:r>
              <a:endParaRPr lang="en-US" altLang="zh-CN" sz="2400" b="1" i="0">
                <a:solidFill>
                  <a:schemeClr val="tx1"/>
                </a:solidFill>
                <a:ea typeface="楷体_GB2312" pitchFamily="49" charset="-122"/>
              </a:endParaRPr>
            </a:p>
          </p:txBody>
        </p:sp>
        <p:sp>
          <p:nvSpPr>
            <p:cNvPr id="94277" name="Rectangle 215">
              <a:extLst>
                <a:ext uri="{FF2B5EF4-FFF2-40B4-BE49-F238E27FC236}">
                  <a16:creationId xmlns:a16="http://schemas.microsoft.com/office/drawing/2014/main" id="{87137733-0615-7833-CFE8-D8CCF51CFCFD}"/>
                </a:ext>
              </a:extLst>
            </p:cNvPr>
            <p:cNvSpPr>
              <a:spLocks noChangeArrowheads="1"/>
            </p:cNvSpPr>
            <p:nvPr/>
          </p:nvSpPr>
          <p:spPr bwMode="auto">
            <a:xfrm>
              <a:off x="2093" y="1924"/>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4278" name="Line 216">
              <a:extLst>
                <a:ext uri="{FF2B5EF4-FFF2-40B4-BE49-F238E27FC236}">
                  <a16:creationId xmlns:a16="http://schemas.microsoft.com/office/drawing/2014/main" id="{E131C1F3-D1CC-77E6-989B-337BD03A08AC}"/>
                </a:ext>
              </a:extLst>
            </p:cNvPr>
            <p:cNvSpPr>
              <a:spLocks noChangeShapeType="1"/>
            </p:cNvSpPr>
            <p:nvPr/>
          </p:nvSpPr>
          <p:spPr bwMode="auto">
            <a:xfrm>
              <a:off x="2139" y="1711"/>
              <a:ext cx="0" cy="2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79" name="Line 217">
              <a:extLst>
                <a:ext uri="{FF2B5EF4-FFF2-40B4-BE49-F238E27FC236}">
                  <a16:creationId xmlns:a16="http://schemas.microsoft.com/office/drawing/2014/main" id="{0A256791-3B7E-0BCE-2904-FAEFBEB27578}"/>
                </a:ext>
              </a:extLst>
            </p:cNvPr>
            <p:cNvSpPr>
              <a:spLocks noChangeShapeType="1"/>
            </p:cNvSpPr>
            <p:nvPr/>
          </p:nvSpPr>
          <p:spPr bwMode="auto">
            <a:xfrm>
              <a:off x="2134" y="2176"/>
              <a:ext cx="0" cy="1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80" name="Line 218">
              <a:extLst>
                <a:ext uri="{FF2B5EF4-FFF2-40B4-BE49-F238E27FC236}">
                  <a16:creationId xmlns:a16="http://schemas.microsoft.com/office/drawing/2014/main" id="{48145D1D-C6F1-5D3C-9CEB-1D0FE8F0552F}"/>
                </a:ext>
              </a:extLst>
            </p:cNvPr>
            <p:cNvSpPr>
              <a:spLocks noChangeShapeType="1"/>
            </p:cNvSpPr>
            <p:nvPr/>
          </p:nvSpPr>
          <p:spPr bwMode="auto">
            <a:xfrm>
              <a:off x="1675" y="1711"/>
              <a:ext cx="474"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4281" name="Line 219">
              <a:extLst>
                <a:ext uri="{FF2B5EF4-FFF2-40B4-BE49-F238E27FC236}">
                  <a16:creationId xmlns:a16="http://schemas.microsoft.com/office/drawing/2014/main" id="{08AE38BB-D20E-19F7-1B78-6349B796D07F}"/>
                </a:ext>
              </a:extLst>
            </p:cNvPr>
            <p:cNvSpPr>
              <a:spLocks noChangeShapeType="1"/>
            </p:cNvSpPr>
            <p:nvPr/>
          </p:nvSpPr>
          <p:spPr bwMode="auto">
            <a:xfrm>
              <a:off x="1392" y="1462"/>
              <a:ext cx="5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26809"/>
                                        </p:tgtEl>
                                        <p:attrNameLst>
                                          <p:attrName>style.visibility</p:attrName>
                                        </p:attrNameLst>
                                      </p:cBhvr>
                                      <p:to>
                                        <p:strVal val="visible"/>
                                      </p:to>
                                    </p:set>
                                    <p:animEffect transition="in" filter="wipe(left)">
                                      <p:cBhvr>
                                        <p:cTn id="7" dur="500"/>
                                        <p:tgtEl>
                                          <p:spTgt spid="32680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26808"/>
                                        </p:tgtEl>
                                        <p:attrNameLst>
                                          <p:attrName>style.visibility</p:attrName>
                                        </p:attrNameLst>
                                      </p:cBhvr>
                                      <p:to>
                                        <p:strVal val="visible"/>
                                      </p:to>
                                    </p:set>
                                    <p:animEffect transition="in" filter="wipe(left)">
                                      <p:cBhvr>
                                        <p:cTn id="12" dur="500"/>
                                        <p:tgtEl>
                                          <p:spTgt spid="32680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26812"/>
                                        </p:tgtEl>
                                        <p:attrNameLst>
                                          <p:attrName>style.visibility</p:attrName>
                                        </p:attrNameLst>
                                      </p:cBhvr>
                                      <p:to>
                                        <p:strVal val="visible"/>
                                      </p:to>
                                    </p:set>
                                    <p:animEffect transition="in" filter="wipe(left)">
                                      <p:cBhvr>
                                        <p:cTn id="17" dur="500"/>
                                        <p:tgtEl>
                                          <p:spTgt spid="32681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26660"/>
                                        </p:tgtEl>
                                        <p:attrNameLst>
                                          <p:attrName>style.visibility</p:attrName>
                                        </p:attrNameLst>
                                      </p:cBhvr>
                                      <p:to>
                                        <p:strVal val="visible"/>
                                      </p:to>
                                    </p:set>
                                    <p:animEffect transition="in" filter="wipe(left)">
                                      <p:cBhvr>
                                        <p:cTn id="22" dur="500"/>
                                        <p:tgtEl>
                                          <p:spTgt spid="3266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2" fill="hold" grpId="0" nodeType="clickEffect">
                                  <p:stCondLst>
                                    <p:cond delay="0"/>
                                  </p:stCondLst>
                                  <p:childTnLst>
                                    <p:set>
                                      <p:cBhvr>
                                        <p:cTn id="26" dur="1" fill="hold">
                                          <p:stCondLst>
                                            <p:cond delay="0"/>
                                          </p:stCondLst>
                                        </p:cTn>
                                        <p:tgtEl>
                                          <p:spTgt spid="326814"/>
                                        </p:tgtEl>
                                        <p:attrNameLst>
                                          <p:attrName>style.visibility</p:attrName>
                                        </p:attrNameLst>
                                      </p:cBhvr>
                                      <p:to>
                                        <p:strVal val="visible"/>
                                      </p:to>
                                    </p:set>
                                    <p:animEffect transition="in" filter="wipe(right)">
                                      <p:cBhvr>
                                        <p:cTn id="27" dur="500"/>
                                        <p:tgtEl>
                                          <p:spTgt spid="3268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6814"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29730" name="Rectangle 2">
            <a:extLst>
              <a:ext uri="{FF2B5EF4-FFF2-40B4-BE49-F238E27FC236}">
                <a16:creationId xmlns:a16="http://schemas.microsoft.com/office/drawing/2014/main" id="{294B2A23-B2CC-E198-9EFE-10E7AFD9D1F9}"/>
              </a:ext>
            </a:extLst>
          </p:cNvPr>
          <p:cNvSpPr>
            <a:spLocks noGrp="1" noChangeArrowheads="1"/>
          </p:cNvSpPr>
          <p:nvPr>
            <p:ph type="title"/>
          </p:nvPr>
        </p:nvSpPr>
        <p:spPr>
          <a:xfrm>
            <a:off x="533400" y="346075"/>
            <a:ext cx="7924800" cy="914400"/>
          </a:xfrm>
        </p:spPr>
        <p:txBody>
          <a:bodyPr/>
          <a:lstStyle/>
          <a:p>
            <a:pPr algn="l" eaLnBrk="1" hangingPunct="1">
              <a:defRPr/>
            </a:pPr>
            <a:r>
              <a:rPr kumimoji="1" lang="zh-CN" altLang="en-US" sz="3200" b="1">
                <a:solidFill>
                  <a:srgbClr val="0000FF"/>
                </a:solidFill>
                <a:effectLst>
                  <a:outerShdw blurRad="38100" dist="38100" dir="2700000" algn="tl">
                    <a:srgbClr val="C0C0C0"/>
                  </a:outerShdw>
                </a:effectLst>
                <a:ea typeface="楷体_GB2312" pitchFamily="49" charset="-122"/>
              </a:rPr>
              <a:t>共集电极放大电路</a:t>
            </a:r>
            <a:r>
              <a:rPr kumimoji="1" lang="en-US" altLang="zh-CN" sz="3200" b="1">
                <a:solidFill>
                  <a:srgbClr val="0000FF"/>
                </a:solidFill>
                <a:effectLst>
                  <a:outerShdw blurRad="38100" dist="38100" dir="2700000" algn="tl">
                    <a:srgbClr val="C0C0C0"/>
                  </a:outerShdw>
                </a:effectLst>
                <a:ea typeface="楷体_GB2312" pitchFamily="49" charset="-122"/>
              </a:rPr>
              <a:t>(</a:t>
            </a:r>
            <a:r>
              <a:rPr kumimoji="1" lang="zh-CN" altLang="en-US" sz="3200" b="1">
                <a:solidFill>
                  <a:srgbClr val="0000FF"/>
                </a:solidFill>
                <a:effectLst>
                  <a:outerShdw blurRad="38100" dist="38100" dir="2700000" algn="tl">
                    <a:srgbClr val="C0C0C0"/>
                  </a:outerShdw>
                </a:effectLst>
                <a:ea typeface="楷体_GB2312" pitchFamily="49" charset="-122"/>
              </a:rPr>
              <a:t>射极输出器</a:t>
            </a:r>
            <a:r>
              <a:rPr kumimoji="1" lang="en-US" altLang="zh-CN" sz="3200" b="1">
                <a:solidFill>
                  <a:srgbClr val="0000FF"/>
                </a:solidFill>
                <a:effectLst>
                  <a:outerShdw blurRad="38100" dist="38100" dir="2700000" algn="tl">
                    <a:srgbClr val="C0C0C0"/>
                  </a:outerShdw>
                </a:effectLst>
                <a:ea typeface="楷体_GB2312" pitchFamily="49" charset="-122"/>
              </a:rPr>
              <a:t>)</a:t>
            </a:r>
            <a:r>
              <a:rPr kumimoji="1" lang="zh-CN" altLang="en-US" sz="3200" b="1">
                <a:solidFill>
                  <a:srgbClr val="0000FF"/>
                </a:solidFill>
                <a:effectLst>
                  <a:outerShdw blurRad="38100" dist="38100" dir="2700000" algn="tl">
                    <a:srgbClr val="C0C0C0"/>
                  </a:outerShdw>
                </a:effectLst>
                <a:ea typeface="楷体_GB2312" pitchFamily="49" charset="-122"/>
              </a:rPr>
              <a:t>的特点：</a:t>
            </a:r>
          </a:p>
        </p:txBody>
      </p:sp>
      <p:sp>
        <p:nvSpPr>
          <p:cNvPr id="329731" name="Text Box 3">
            <a:extLst>
              <a:ext uri="{FF2B5EF4-FFF2-40B4-BE49-F238E27FC236}">
                <a16:creationId xmlns:a16="http://schemas.microsoft.com/office/drawing/2014/main" id="{99AFD3DD-78A7-9298-799B-CF742D884642}"/>
              </a:ext>
            </a:extLst>
          </p:cNvPr>
          <p:cNvSpPr txBox="1">
            <a:spLocks noChangeArrowheads="1"/>
          </p:cNvSpPr>
          <p:nvPr/>
        </p:nvSpPr>
        <p:spPr bwMode="auto">
          <a:xfrm>
            <a:off x="2895600" y="3473450"/>
            <a:ext cx="5791200" cy="2400300"/>
          </a:xfrm>
          <a:prstGeom prst="rect">
            <a:avLst/>
          </a:prstGeom>
          <a:noFill/>
          <a:ln w="38100">
            <a:noFill/>
            <a:miter lim="800000"/>
          </a:ln>
          <a:effectLst/>
        </p:spPr>
        <p:txBody>
          <a:bodyPr lIns="90000" tIns="46800" rIns="90000" bIns="46800" anchor="ctr">
            <a:spAutoFit/>
          </a:bodyPr>
          <a:lstStyle/>
          <a:p>
            <a:pPr>
              <a:lnSpc>
                <a:spcPct val="120000"/>
              </a:lnSpc>
              <a:spcBef>
                <a:spcPct val="20000"/>
              </a:spcBef>
              <a:defRPr/>
            </a:pPr>
            <a:r>
              <a:rPr kumimoji="1" lang="en-US" altLang="zh-CN" b="1" i="0">
                <a:solidFill>
                  <a:srgbClr val="000099"/>
                </a:solidFill>
                <a:effectLst>
                  <a:outerShdw blurRad="38100" dist="38100" dir="2700000" algn="tl">
                    <a:srgbClr val="C0C0C0"/>
                  </a:outerShdw>
                </a:effectLst>
                <a:ea typeface="楷体_GB2312" pitchFamily="49" charset="-122"/>
                <a:cs typeface="+mn-cs"/>
              </a:rPr>
              <a:t>1.</a:t>
            </a:r>
            <a:r>
              <a:rPr kumimoji="1" lang="en-US" altLang="zh-CN"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电压放大倍数小于</a:t>
            </a:r>
            <a:r>
              <a:rPr kumimoji="1" lang="en-US" altLang="zh-CN" b="1" i="0">
                <a:solidFill>
                  <a:srgbClr val="000099"/>
                </a:solidFill>
                <a:effectLst>
                  <a:outerShdw blurRad="38100" dist="38100" dir="2700000" algn="tl">
                    <a:srgbClr val="C0C0C0"/>
                  </a:outerShdw>
                </a:effectLst>
                <a:ea typeface="宋体" panose="02010600030101010101" pitchFamily="2" charset="-122"/>
                <a:cs typeface="+mn-cs"/>
              </a:rPr>
              <a:t>1</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，约等于</a:t>
            </a:r>
            <a:r>
              <a:rPr kumimoji="1" lang="en-US" altLang="zh-CN" b="1" i="0">
                <a:solidFill>
                  <a:srgbClr val="000099"/>
                </a:solidFill>
                <a:effectLst>
                  <a:outerShdw blurRad="38100" dist="38100" dir="2700000" algn="tl">
                    <a:srgbClr val="C0C0C0"/>
                  </a:outerShdw>
                </a:effectLst>
                <a:ea typeface="宋体" panose="02010600030101010101" pitchFamily="2" charset="-122"/>
                <a:cs typeface="+mn-cs"/>
              </a:rPr>
              <a:t>1;</a:t>
            </a:r>
          </a:p>
          <a:p>
            <a:pPr>
              <a:lnSpc>
                <a:spcPct val="120000"/>
              </a:lnSpc>
              <a:spcBef>
                <a:spcPct val="20000"/>
              </a:spcBef>
              <a:defRPr/>
            </a:pPr>
            <a:r>
              <a:rPr kumimoji="1" lang="en-US" altLang="zh-CN" b="1" i="0">
                <a:solidFill>
                  <a:srgbClr val="000099"/>
                </a:solidFill>
                <a:effectLst>
                  <a:outerShdw blurRad="38100" dist="38100" dir="2700000" algn="tl">
                    <a:srgbClr val="C0C0C0"/>
                  </a:outerShdw>
                </a:effectLst>
                <a:ea typeface="宋体" panose="02010600030101010101" pitchFamily="2" charset="-122"/>
                <a:cs typeface="+mn-cs"/>
              </a:rPr>
              <a:t>2.</a:t>
            </a:r>
            <a:r>
              <a:rPr kumimoji="1" lang="en-US" altLang="zh-CN"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输入电阻高；</a:t>
            </a:r>
          </a:p>
          <a:p>
            <a:pPr>
              <a:lnSpc>
                <a:spcPct val="120000"/>
              </a:lnSpc>
              <a:spcBef>
                <a:spcPct val="20000"/>
              </a:spcBef>
              <a:defRPr/>
            </a:pPr>
            <a:r>
              <a:rPr kumimoji="1" lang="en-US" altLang="zh-CN" b="1" i="0">
                <a:solidFill>
                  <a:srgbClr val="000099"/>
                </a:solidFill>
                <a:effectLst>
                  <a:outerShdw blurRad="38100" dist="38100" dir="2700000" algn="tl">
                    <a:srgbClr val="C0C0C0"/>
                  </a:outerShdw>
                </a:effectLst>
                <a:ea typeface="宋体" panose="02010600030101010101" pitchFamily="2" charset="-122"/>
                <a:cs typeface="+mn-cs"/>
              </a:rPr>
              <a:t>3.</a:t>
            </a:r>
            <a:r>
              <a:rPr kumimoji="1" lang="en-US" altLang="zh-CN"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输出电阻低；</a:t>
            </a:r>
          </a:p>
          <a:p>
            <a:pPr>
              <a:lnSpc>
                <a:spcPct val="120000"/>
              </a:lnSpc>
              <a:spcBef>
                <a:spcPct val="20000"/>
              </a:spcBef>
              <a:defRPr/>
            </a:pPr>
            <a:r>
              <a:rPr kumimoji="1" lang="en-US" altLang="zh-CN" b="1" i="0">
                <a:solidFill>
                  <a:srgbClr val="000099"/>
                </a:solidFill>
                <a:effectLst>
                  <a:outerShdw blurRad="38100" dist="38100" dir="2700000" algn="tl">
                    <a:srgbClr val="C0C0C0"/>
                  </a:outerShdw>
                </a:effectLst>
                <a:ea typeface="宋体" panose="02010600030101010101" pitchFamily="2" charset="-122"/>
                <a:cs typeface="+mn-cs"/>
              </a:rPr>
              <a:t>4.  </a:t>
            </a: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输出与输入同相。</a:t>
            </a:r>
          </a:p>
        </p:txBody>
      </p:sp>
      <p:graphicFrame>
        <p:nvGraphicFramePr>
          <p:cNvPr id="95236" name="Object 4">
            <a:extLst>
              <a:ext uri="{FF2B5EF4-FFF2-40B4-BE49-F238E27FC236}">
                <a16:creationId xmlns:a16="http://schemas.microsoft.com/office/drawing/2014/main" id="{7F48C071-0E5D-46B7-3285-3689BAA62BDF}"/>
              </a:ext>
            </a:extLst>
          </p:cNvPr>
          <p:cNvGraphicFramePr>
            <a:graphicFrameLocks/>
          </p:cNvGraphicFramePr>
          <p:nvPr/>
        </p:nvGraphicFramePr>
        <p:xfrm>
          <a:off x="622300" y="1468438"/>
          <a:ext cx="2882900" cy="1066800"/>
        </p:xfrm>
        <a:graphic>
          <a:graphicData uri="http://schemas.openxmlformats.org/presentationml/2006/ole">
            <mc:AlternateContent xmlns:mc="http://schemas.openxmlformats.org/markup-compatibility/2006">
              <mc:Choice xmlns:v="urn:schemas-microsoft-com:vml" Requires="v">
                <p:oleObj r:id="rId3" imgW="1307532" imgH="431613" progId="Equation.3">
                  <p:embed/>
                </p:oleObj>
              </mc:Choice>
              <mc:Fallback>
                <p:oleObj r:id="rId3" imgW="1307532" imgH="431613" progId="Equation.3">
                  <p:embed/>
                  <p:pic>
                    <p:nvPicPr>
                      <p:cNvPr id="0"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22300" y="1468438"/>
                        <a:ext cx="2882900"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5237" name="Object 5">
            <a:extLst>
              <a:ext uri="{FF2B5EF4-FFF2-40B4-BE49-F238E27FC236}">
                <a16:creationId xmlns:a16="http://schemas.microsoft.com/office/drawing/2014/main" id="{CD7A46FA-4E34-6C93-823C-B82B4B94862C}"/>
              </a:ext>
            </a:extLst>
          </p:cNvPr>
          <p:cNvGraphicFramePr>
            <a:graphicFrameLocks/>
          </p:cNvGraphicFramePr>
          <p:nvPr/>
        </p:nvGraphicFramePr>
        <p:xfrm>
          <a:off x="671513" y="2632075"/>
          <a:ext cx="4205287" cy="615950"/>
        </p:xfrm>
        <a:graphic>
          <a:graphicData uri="http://schemas.openxmlformats.org/presentationml/2006/ole">
            <mc:AlternateContent xmlns:mc="http://schemas.openxmlformats.org/markup-compatibility/2006">
              <mc:Choice xmlns:v="urn:schemas-microsoft-com:vml" Requires="v">
                <p:oleObj r:id="rId5" imgW="1637589" imgH="241195" progId="Equation.3">
                  <p:embed/>
                </p:oleObj>
              </mc:Choice>
              <mc:Fallback>
                <p:oleObj r:id="rId5" imgW="1637589" imgH="241195"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1513" y="2632075"/>
                        <a:ext cx="4205287" cy="615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5238" name="Object 6">
            <a:extLst>
              <a:ext uri="{FF2B5EF4-FFF2-40B4-BE49-F238E27FC236}">
                <a16:creationId xmlns:a16="http://schemas.microsoft.com/office/drawing/2014/main" id="{48FC22A7-EBF2-499A-1535-0D7C9B68F870}"/>
              </a:ext>
            </a:extLst>
          </p:cNvPr>
          <p:cNvGraphicFramePr>
            <a:graphicFrameLocks/>
          </p:cNvGraphicFramePr>
          <p:nvPr/>
        </p:nvGraphicFramePr>
        <p:xfrm>
          <a:off x="700088" y="3455988"/>
          <a:ext cx="1800225" cy="957262"/>
        </p:xfrm>
        <a:graphic>
          <a:graphicData uri="http://schemas.openxmlformats.org/presentationml/2006/ole">
            <mc:AlternateContent xmlns:mc="http://schemas.openxmlformats.org/markup-compatibility/2006">
              <mc:Choice xmlns:v="urn:schemas-microsoft-com:vml" Requires="v">
                <p:oleObj r:id="rId7" imgW="787400" imgH="419100" progId="Equation.3">
                  <p:embed/>
                </p:oleObj>
              </mc:Choice>
              <mc:Fallback>
                <p:oleObj r:id="rId7" imgW="787400" imgH="419100" progId="Equation.3">
                  <p:embed/>
                  <p:pic>
                    <p:nvPicPr>
                      <p:cNvPr id="0" name="Object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00088" y="3455988"/>
                        <a:ext cx="1800225" cy="957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95239" name="Group 7">
            <a:extLst>
              <a:ext uri="{FF2B5EF4-FFF2-40B4-BE49-F238E27FC236}">
                <a16:creationId xmlns:a16="http://schemas.microsoft.com/office/drawing/2014/main" id="{202385AE-0D9C-CB7D-73DB-927E5C860FF0}"/>
              </a:ext>
            </a:extLst>
          </p:cNvPr>
          <p:cNvGrpSpPr>
            <a:grpSpLocks/>
          </p:cNvGrpSpPr>
          <p:nvPr/>
        </p:nvGrpSpPr>
        <p:grpSpPr bwMode="auto">
          <a:xfrm>
            <a:off x="457200" y="1165225"/>
            <a:ext cx="7772400" cy="171450"/>
            <a:chOff x="288" y="618"/>
            <a:chExt cx="4896" cy="108"/>
          </a:xfrm>
        </p:grpSpPr>
        <p:pic>
          <p:nvPicPr>
            <p:cNvPr id="95240" name="Picture 8" descr="Green and Black Diamond">
              <a:extLst>
                <a:ext uri="{FF2B5EF4-FFF2-40B4-BE49-F238E27FC236}">
                  <a16:creationId xmlns:a16="http://schemas.microsoft.com/office/drawing/2014/main" id="{06AACB82-D548-0372-5C23-8278564B22B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5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1" name="Picture 9" descr="Green and Black Diamond">
              <a:extLst>
                <a:ext uri="{FF2B5EF4-FFF2-40B4-BE49-F238E27FC236}">
                  <a16:creationId xmlns:a16="http://schemas.microsoft.com/office/drawing/2014/main" id="{89815A9C-2BA3-7C21-896D-EED52E19BC6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4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2" name="Picture 10" descr="Green and Black Diamond">
              <a:extLst>
                <a:ext uri="{FF2B5EF4-FFF2-40B4-BE49-F238E27FC236}">
                  <a16:creationId xmlns:a16="http://schemas.microsoft.com/office/drawing/2014/main" id="{4A0F0B74-E632-E951-0C0B-6B85F8A1A7D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3" name="Picture 11" descr="Green and Black Diamond">
              <a:extLst>
                <a:ext uri="{FF2B5EF4-FFF2-40B4-BE49-F238E27FC236}">
                  <a16:creationId xmlns:a16="http://schemas.microsoft.com/office/drawing/2014/main" id="{179C978D-E8A6-F964-22CB-47766E90BF53}"/>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23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4" name="Picture 12" descr="Green and Black Diamond">
              <a:extLst>
                <a:ext uri="{FF2B5EF4-FFF2-40B4-BE49-F238E27FC236}">
                  <a16:creationId xmlns:a16="http://schemas.microsoft.com/office/drawing/2014/main" id="{F29B609F-F35A-50EE-C359-EA98347EE1D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5" name="Picture 13" descr="Green and Black Diamond">
              <a:extLst>
                <a:ext uri="{FF2B5EF4-FFF2-40B4-BE49-F238E27FC236}">
                  <a16:creationId xmlns:a16="http://schemas.microsoft.com/office/drawing/2014/main" id="{42F44B60-4B95-F8BC-CECD-F1F8D8E46C4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3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6" name="Picture 14" descr="Green and Black Diamond">
              <a:extLst>
                <a:ext uri="{FF2B5EF4-FFF2-40B4-BE49-F238E27FC236}">
                  <a16:creationId xmlns:a16="http://schemas.microsoft.com/office/drawing/2014/main" id="{CE934F91-B273-2B28-AEAE-126F7F661DC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52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7" name="Picture 15" descr="Green and Black Diamond">
              <a:extLst>
                <a:ext uri="{FF2B5EF4-FFF2-40B4-BE49-F238E27FC236}">
                  <a16:creationId xmlns:a16="http://schemas.microsoft.com/office/drawing/2014/main" id="{F0889F77-1DD2-76DC-138D-7128B6FD744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6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8" name="Picture 16" descr="Green and Black Diamond">
              <a:extLst>
                <a:ext uri="{FF2B5EF4-FFF2-40B4-BE49-F238E27FC236}">
                  <a16:creationId xmlns:a16="http://schemas.microsoft.com/office/drawing/2014/main" id="{3293A26F-F4EC-E48E-9044-598B6E95927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1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49" name="Picture 17" descr="Green and Black Diamond">
              <a:extLst>
                <a:ext uri="{FF2B5EF4-FFF2-40B4-BE49-F238E27FC236}">
                  <a16:creationId xmlns:a16="http://schemas.microsoft.com/office/drawing/2014/main" id="{C8BA8B62-851E-3531-03D7-D49918F4188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0" name="Picture 18" descr="Green and Black Diamond">
              <a:extLst>
                <a:ext uri="{FF2B5EF4-FFF2-40B4-BE49-F238E27FC236}">
                  <a16:creationId xmlns:a16="http://schemas.microsoft.com/office/drawing/2014/main" id="{A6354C20-C930-202D-EB27-D6DA5438125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01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1" name="Picture 19" descr="Green and Black Diamond">
              <a:extLst>
                <a:ext uri="{FF2B5EF4-FFF2-40B4-BE49-F238E27FC236}">
                  <a16:creationId xmlns:a16="http://schemas.microsoft.com/office/drawing/2014/main" id="{184483BF-6B95-1ECB-C7CC-7A664BA090C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0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2" name="Picture 20" descr="Green and Black Diamond">
              <a:extLst>
                <a:ext uri="{FF2B5EF4-FFF2-40B4-BE49-F238E27FC236}">
                  <a16:creationId xmlns:a16="http://schemas.microsoft.com/office/drawing/2014/main" id="{4D573CCD-6559-88C1-FB6E-C6FA93C2AC6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14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3" name="Picture 21" descr="Green and Black Diamond">
              <a:extLst>
                <a:ext uri="{FF2B5EF4-FFF2-40B4-BE49-F238E27FC236}">
                  <a16:creationId xmlns:a16="http://schemas.microsoft.com/office/drawing/2014/main" id="{3AAB810B-4EA3-5E17-227A-5C9664568F2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2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4" name="Picture 22" descr="Green and Black Diamond">
              <a:extLst>
                <a:ext uri="{FF2B5EF4-FFF2-40B4-BE49-F238E27FC236}">
                  <a16:creationId xmlns:a16="http://schemas.microsoft.com/office/drawing/2014/main" id="{FD3A91C2-610F-AB5F-8495-DCDE1678507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5" name="Picture 23" descr="Green and Black Diamond">
              <a:extLst>
                <a:ext uri="{FF2B5EF4-FFF2-40B4-BE49-F238E27FC236}">
                  <a16:creationId xmlns:a16="http://schemas.microsoft.com/office/drawing/2014/main" id="{68B9DFB6-8E8F-C733-20D5-25464921AAA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29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6" name="Picture 24" descr="Green and Black Diamond">
              <a:extLst>
                <a:ext uri="{FF2B5EF4-FFF2-40B4-BE49-F238E27FC236}">
                  <a16:creationId xmlns:a16="http://schemas.microsoft.com/office/drawing/2014/main" id="{51E94EC9-8FED-31F0-D544-C4EBFB5A6FF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38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7" name="Picture 25" descr="Green and Black Diamond">
              <a:extLst>
                <a:ext uri="{FF2B5EF4-FFF2-40B4-BE49-F238E27FC236}">
                  <a16:creationId xmlns:a16="http://schemas.microsoft.com/office/drawing/2014/main" id="{6EA40AA4-C6DB-776B-B125-EF8C0E290B51}"/>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4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8" name="Picture 26" descr="Green and Black Diamond">
              <a:extLst>
                <a:ext uri="{FF2B5EF4-FFF2-40B4-BE49-F238E27FC236}">
                  <a16:creationId xmlns:a16="http://schemas.microsoft.com/office/drawing/2014/main" id="{E28ED5F1-B1AC-B01F-FCA7-ED53E14C5D2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8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59" name="Picture 27" descr="Green and Black Diamond">
              <a:extLst>
                <a:ext uri="{FF2B5EF4-FFF2-40B4-BE49-F238E27FC236}">
                  <a16:creationId xmlns:a16="http://schemas.microsoft.com/office/drawing/2014/main" id="{5A3234FB-3E58-F351-2A4E-56DE7003348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67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60" name="Picture 28" descr="Green and Black Diamond">
              <a:extLst>
                <a:ext uri="{FF2B5EF4-FFF2-40B4-BE49-F238E27FC236}">
                  <a16:creationId xmlns:a16="http://schemas.microsoft.com/office/drawing/2014/main" id="{7FAF9256-CFB5-349F-B5A2-E4650C8B12B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77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61" name="Picture 29" descr="Green and Black Diamond">
              <a:extLst>
                <a:ext uri="{FF2B5EF4-FFF2-40B4-BE49-F238E27FC236}">
                  <a16:creationId xmlns:a16="http://schemas.microsoft.com/office/drawing/2014/main" id="{FF8E3421-D271-475D-3C40-3A9FA57C873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96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62" name="Picture 30" descr="Green and Black Diamond">
              <a:extLst>
                <a:ext uri="{FF2B5EF4-FFF2-40B4-BE49-F238E27FC236}">
                  <a16:creationId xmlns:a16="http://schemas.microsoft.com/office/drawing/2014/main" id="{4DEF4556-5B2C-2659-CC88-09E71A5C817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06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63" name="Picture 31" descr="Green and Black Diamond">
              <a:extLst>
                <a:ext uri="{FF2B5EF4-FFF2-40B4-BE49-F238E27FC236}">
                  <a16:creationId xmlns:a16="http://schemas.microsoft.com/office/drawing/2014/main" id="{C9EE9C26-58FC-2513-419E-FEC4C08DA7B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16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64" name="Picture 32" descr="Green and Black Diamond">
              <a:extLst>
                <a:ext uri="{FF2B5EF4-FFF2-40B4-BE49-F238E27FC236}">
                  <a16:creationId xmlns:a16="http://schemas.microsoft.com/office/drawing/2014/main" id="{6CBF3E9E-F5D8-2A74-A8BB-77D6955D4A6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25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65" name="Picture 33" descr="Green and Black Diamond">
              <a:extLst>
                <a:ext uri="{FF2B5EF4-FFF2-40B4-BE49-F238E27FC236}">
                  <a16:creationId xmlns:a16="http://schemas.microsoft.com/office/drawing/2014/main" id="{44964B58-526E-E9F6-7D9C-81E87186AEF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35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66" name="Picture 34" descr="Green and Black Diamond">
              <a:extLst>
                <a:ext uri="{FF2B5EF4-FFF2-40B4-BE49-F238E27FC236}">
                  <a16:creationId xmlns:a16="http://schemas.microsoft.com/office/drawing/2014/main" id="{303409DE-E19F-0012-B655-C447E678282D}"/>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54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67" name="Picture 35" descr="Green and Black Diamond">
              <a:extLst>
                <a:ext uri="{FF2B5EF4-FFF2-40B4-BE49-F238E27FC236}">
                  <a16:creationId xmlns:a16="http://schemas.microsoft.com/office/drawing/2014/main" id="{D22926DD-6BE8-6CF0-6825-82D0EA8827F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64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68" name="Picture 36" descr="Green and Black Diamond">
              <a:extLst>
                <a:ext uri="{FF2B5EF4-FFF2-40B4-BE49-F238E27FC236}">
                  <a16:creationId xmlns:a16="http://schemas.microsoft.com/office/drawing/2014/main" id="{70645905-9F1B-B9CC-353B-A0847DE4EFD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7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69" name="Picture 37" descr="Green and Black Diamond">
              <a:extLst>
                <a:ext uri="{FF2B5EF4-FFF2-40B4-BE49-F238E27FC236}">
                  <a16:creationId xmlns:a16="http://schemas.microsoft.com/office/drawing/2014/main" id="{8C27B9D0-2E7A-3D06-2731-220648238CD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82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70" name="Picture 38" descr="Green and Black Diamond">
              <a:extLst>
                <a:ext uri="{FF2B5EF4-FFF2-40B4-BE49-F238E27FC236}">
                  <a16:creationId xmlns:a16="http://schemas.microsoft.com/office/drawing/2014/main" id="{15272EEA-5332-D802-6539-E6CED623C36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7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71" name="Picture 39" descr="Green and Black Diamond">
              <a:extLst>
                <a:ext uri="{FF2B5EF4-FFF2-40B4-BE49-F238E27FC236}">
                  <a16:creationId xmlns:a16="http://schemas.microsoft.com/office/drawing/2014/main" id="{F4DA599E-69BF-F518-4796-E270BFB2FCE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4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72" name="Picture 40" descr="Green and Black Diamond">
              <a:extLst>
                <a:ext uri="{FF2B5EF4-FFF2-40B4-BE49-F238E27FC236}">
                  <a16:creationId xmlns:a16="http://schemas.microsoft.com/office/drawing/2014/main" id="{AE948C64-20F1-7387-25BE-4C2C53F2F2A7}"/>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3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73" name="Picture 41" descr="Green and Black Diamond">
              <a:extLst>
                <a:ext uri="{FF2B5EF4-FFF2-40B4-BE49-F238E27FC236}">
                  <a16:creationId xmlns:a16="http://schemas.microsoft.com/office/drawing/2014/main" id="{9FFA9F35-6F20-B859-2AF1-86B859BDA5F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74" name="Picture 42" descr="Green and Black Diamond">
              <a:extLst>
                <a:ext uri="{FF2B5EF4-FFF2-40B4-BE49-F238E27FC236}">
                  <a16:creationId xmlns:a16="http://schemas.microsoft.com/office/drawing/2014/main" id="{324F58B4-ABC3-6C1B-D41E-01E497DBF98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11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75" name="Picture 43" descr="Green and Black Diamond">
              <a:extLst>
                <a:ext uri="{FF2B5EF4-FFF2-40B4-BE49-F238E27FC236}">
                  <a16:creationId xmlns:a16="http://schemas.microsoft.com/office/drawing/2014/main" id="{ADB3779A-43A3-27E5-636F-9EE1E09784F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1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76" name="Picture 44" descr="Green and Black Diamond">
              <a:extLst>
                <a:ext uri="{FF2B5EF4-FFF2-40B4-BE49-F238E27FC236}">
                  <a16:creationId xmlns:a16="http://schemas.microsoft.com/office/drawing/2014/main" id="{DFFAD53A-212F-2BB9-462E-2E0B8711501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3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77" name="Picture 45" descr="Green and Black Diamond">
              <a:extLst>
                <a:ext uri="{FF2B5EF4-FFF2-40B4-BE49-F238E27FC236}">
                  <a16:creationId xmlns:a16="http://schemas.microsoft.com/office/drawing/2014/main" id="{E5EE8C2D-C64D-0C2B-EB4B-CE8BA0531EC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40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78" name="Picture 46" descr="Green and Black Diamond">
              <a:extLst>
                <a:ext uri="{FF2B5EF4-FFF2-40B4-BE49-F238E27FC236}">
                  <a16:creationId xmlns:a16="http://schemas.microsoft.com/office/drawing/2014/main" id="{164F635F-49F3-FBE9-CE7E-74E59679F6A2}"/>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5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79" name="Picture 47" descr="Green and Black Diamond">
              <a:extLst>
                <a:ext uri="{FF2B5EF4-FFF2-40B4-BE49-F238E27FC236}">
                  <a16:creationId xmlns:a16="http://schemas.microsoft.com/office/drawing/2014/main" id="{3A4276DF-9299-15C5-45A8-A60DAEA4524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9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80" name="Picture 48" descr="Green and Black Diamond">
              <a:extLst>
                <a:ext uri="{FF2B5EF4-FFF2-40B4-BE49-F238E27FC236}">
                  <a16:creationId xmlns:a16="http://schemas.microsoft.com/office/drawing/2014/main" id="{2246F33E-43F2-67BD-4F2F-D6500DFDE2A9}"/>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81" name="Picture 49" descr="Green and Black Diamond">
              <a:extLst>
                <a:ext uri="{FF2B5EF4-FFF2-40B4-BE49-F238E27FC236}">
                  <a16:creationId xmlns:a16="http://schemas.microsoft.com/office/drawing/2014/main" id="{86CB939D-2B10-0451-BE94-994E3600304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82" name="Picture 50" descr="Green and Black Diamond">
              <a:extLst>
                <a:ext uri="{FF2B5EF4-FFF2-40B4-BE49-F238E27FC236}">
                  <a16:creationId xmlns:a16="http://schemas.microsoft.com/office/drawing/2014/main" id="{29F69557-2CC5-80DB-40D3-16C75A6FAE2B}"/>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8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83" name="Picture 51" descr="Green and Black Diamond">
              <a:extLst>
                <a:ext uri="{FF2B5EF4-FFF2-40B4-BE49-F238E27FC236}">
                  <a16:creationId xmlns:a16="http://schemas.microsoft.com/office/drawing/2014/main" id="{AC0D8C20-190D-9EB1-FE0A-906942C96F8C}"/>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84" name="Picture 52" descr="Green and Black Diamond">
              <a:extLst>
                <a:ext uri="{FF2B5EF4-FFF2-40B4-BE49-F238E27FC236}">
                  <a16:creationId xmlns:a16="http://schemas.microsoft.com/office/drawing/2014/main" id="{1AD425A8-7DD4-86FF-0E4E-453437CA4CF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5285" name="Group 53">
              <a:extLst>
                <a:ext uri="{FF2B5EF4-FFF2-40B4-BE49-F238E27FC236}">
                  <a16:creationId xmlns:a16="http://schemas.microsoft.com/office/drawing/2014/main" id="{FB1FBC88-4CEF-B325-646C-05432F4B4F4D}"/>
                </a:ext>
              </a:extLst>
            </p:cNvPr>
            <p:cNvGrpSpPr>
              <a:grpSpLocks/>
            </p:cNvGrpSpPr>
            <p:nvPr/>
          </p:nvGrpSpPr>
          <p:grpSpPr bwMode="auto">
            <a:xfrm>
              <a:off x="288" y="618"/>
              <a:ext cx="582" cy="102"/>
              <a:chOff x="4698" y="720"/>
              <a:chExt cx="582" cy="102"/>
            </a:xfrm>
          </p:grpSpPr>
          <p:pic>
            <p:nvPicPr>
              <p:cNvPr id="95286" name="Picture 54" descr="Green and Black Diamond">
                <a:extLst>
                  <a:ext uri="{FF2B5EF4-FFF2-40B4-BE49-F238E27FC236}">
                    <a16:creationId xmlns:a16="http://schemas.microsoft.com/office/drawing/2014/main" id="{077DE297-0457-D049-8835-6BDC2C559C1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87" name="Picture 55" descr="Green and Black Diamond">
                <a:extLst>
                  <a:ext uri="{FF2B5EF4-FFF2-40B4-BE49-F238E27FC236}">
                    <a16:creationId xmlns:a16="http://schemas.microsoft.com/office/drawing/2014/main" id="{E3A464B8-FD7E-056A-FE6B-A879DF91BF4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88" name="Picture 56" descr="Green and Black Diamond">
                <a:extLst>
                  <a:ext uri="{FF2B5EF4-FFF2-40B4-BE49-F238E27FC236}">
                    <a16:creationId xmlns:a16="http://schemas.microsoft.com/office/drawing/2014/main" id="{288790F6-4A07-81CC-2A80-469DF4683610}"/>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89" name="Picture 57" descr="Green and Black Diamond">
                <a:extLst>
                  <a:ext uri="{FF2B5EF4-FFF2-40B4-BE49-F238E27FC236}">
                    <a16:creationId xmlns:a16="http://schemas.microsoft.com/office/drawing/2014/main" id="{9CD4564D-2F0B-E9D2-F242-F9CA9E31BBFE}"/>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90" name="Picture 58" descr="Green and Black Diamond">
                <a:extLst>
                  <a:ext uri="{FF2B5EF4-FFF2-40B4-BE49-F238E27FC236}">
                    <a16:creationId xmlns:a16="http://schemas.microsoft.com/office/drawing/2014/main" id="{D02D30A1-7BFB-FD8D-3889-5E9D8FCC6ECA}"/>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5291" name="Picture 59" descr="Green and Black Diamond">
                <a:extLst>
                  <a:ext uri="{FF2B5EF4-FFF2-40B4-BE49-F238E27FC236}">
                    <a16:creationId xmlns:a16="http://schemas.microsoft.com/office/drawing/2014/main" id="{828776F3-43C4-880F-44EF-E474B0C70786}"/>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pic>
        <p:nvPicPr>
          <p:cNvPr id="95292" name="Picture 60" descr="AG00315_">
            <a:extLst>
              <a:ext uri="{FF2B5EF4-FFF2-40B4-BE49-F238E27FC236}">
                <a16:creationId xmlns:a16="http://schemas.microsoft.com/office/drawing/2014/main" id="{8A361640-3AE6-33CB-517C-7B68E1CF781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162800" y="4841875"/>
            <a:ext cx="1111250" cy="125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5293" name="AutoShape 61">
            <a:hlinkClick r:id="" action="ppaction://hlinkshowjump?jump=previousslide" highlightClick="1"/>
            <a:extLst>
              <a:ext uri="{FF2B5EF4-FFF2-40B4-BE49-F238E27FC236}">
                <a16:creationId xmlns:a16="http://schemas.microsoft.com/office/drawing/2014/main" id="{BD7B0EA4-E314-3878-EB3A-CAA95C1B775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5294" name="AutoShape 62">
            <a:hlinkClick r:id="" action="ppaction://hlinkshowjump?jump=nextslide" highlightClick="1"/>
            <a:extLst>
              <a:ext uri="{FF2B5EF4-FFF2-40B4-BE49-F238E27FC236}">
                <a16:creationId xmlns:a16="http://schemas.microsoft.com/office/drawing/2014/main" id="{789BBAD8-73FA-9928-E4DA-AA8DBF317A4D}"/>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5295" name="AutoShape 63">
            <a:hlinkClick r:id="" action="ppaction://hlinkshowjump?jump=firstslide" highlightClick="1"/>
            <a:extLst>
              <a:ext uri="{FF2B5EF4-FFF2-40B4-BE49-F238E27FC236}">
                <a16:creationId xmlns:a16="http://schemas.microsoft.com/office/drawing/2014/main" id="{3AD50E80-799A-F22C-82D6-6567E2398B7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5296" name="AutoShape 64">
            <a:hlinkClick r:id="" action="ppaction://hlinkshowjump?jump=lastslideviewed" highlightClick="1"/>
            <a:extLst>
              <a:ext uri="{FF2B5EF4-FFF2-40B4-BE49-F238E27FC236}">
                <a16:creationId xmlns:a16="http://schemas.microsoft.com/office/drawing/2014/main" id="{5B409E17-32DE-436A-AA10-3239439D3ED1}"/>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30754" name="Text Box 2">
            <a:extLst>
              <a:ext uri="{FF2B5EF4-FFF2-40B4-BE49-F238E27FC236}">
                <a16:creationId xmlns:a16="http://schemas.microsoft.com/office/drawing/2014/main" id="{6E156319-DCC7-698B-6514-0E92A17DED15}"/>
              </a:ext>
            </a:extLst>
          </p:cNvPr>
          <p:cNvSpPr txBox="1">
            <a:spLocks noChangeArrowheads="1"/>
          </p:cNvSpPr>
          <p:nvPr/>
        </p:nvSpPr>
        <p:spPr bwMode="auto">
          <a:xfrm>
            <a:off x="2590800" y="304800"/>
            <a:ext cx="3924300" cy="641350"/>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sz="3600" b="1" i="0">
                <a:solidFill>
                  <a:srgbClr val="0000FF"/>
                </a:solidFill>
                <a:effectLst>
                  <a:outerShdw blurRad="38100" dist="38100" dir="2700000" algn="tl">
                    <a:srgbClr val="C0C0C0"/>
                  </a:outerShdw>
                </a:effectLst>
                <a:ea typeface="楷体_GB2312" pitchFamily="49" charset="-122"/>
                <a:cs typeface="+mn-cs"/>
              </a:rPr>
              <a:t>射极输出器的应用</a:t>
            </a:r>
          </a:p>
        </p:txBody>
      </p:sp>
      <p:sp>
        <p:nvSpPr>
          <p:cNvPr id="96259" name="AutoShape 7">
            <a:hlinkClick r:id="" action="ppaction://hlinkshowjump?jump=previousslide" highlightClick="1"/>
            <a:extLst>
              <a:ext uri="{FF2B5EF4-FFF2-40B4-BE49-F238E27FC236}">
                <a16:creationId xmlns:a16="http://schemas.microsoft.com/office/drawing/2014/main" id="{B6ECDF6E-763B-0DEC-EEA2-A63F71BD411F}"/>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6260" name="AutoShape 8">
            <a:hlinkClick r:id="" action="ppaction://hlinkshowjump?jump=nextslide" highlightClick="1"/>
            <a:extLst>
              <a:ext uri="{FF2B5EF4-FFF2-40B4-BE49-F238E27FC236}">
                <a16:creationId xmlns:a16="http://schemas.microsoft.com/office/drawing/2014/main" id="{5594178E-60C1-F871-99FE-8AA7E98D3547}"/>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6261" name="AutoShape 9">
            <a:hlinkClick r:id="" action="ppaction://hlinkshowjump?jump=firstslide" highlightClick="1"/>
            <a:extLst>
              <a:ext uri="{FF2B5EF4-FFF2-40B4-BE49-F238E27FC236}">
                <a16:creationId xmlns:a16="http://schemas.microsoft.com/office/drawing/2014/main" id="{C2075A84-C653-0441-039B-CDC0A0925BA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6262" name="AutoShape 10">
            <a:hlinkClick r:id="" action="ppaction://hlinkshowjump?jump=lastslideviewed" highlightClick="1"/>
            <a:extLst>
              <a:ext uri="{FF2B5EF4-FFF2-40B4-BE49-F238E27FC236}">
                <a16:creationId xmlns:a16="http://schemas.microsoft.com/office/drawing/2014/main" id="{BB919D6A-916C-73E0-B337-0EC7119A8D83}"/>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330764" name="Rectangle 12">
            <a:extLst>
              <a:ext uri="{FF2B5EF4-FFF2-40B4-BE49-F238E27FC236}">
                <a16:creationId xmlns:a16="http://schemas.microsoft.com/office/drawing/2014/main" id="{A8454806-A3FD-D6A4-A919-C99C875E6B91}"/>
              </a:ext>
            </a:extLst>
          </p:cNvPr>
          <p:cNvSpPr>
            <a:spLocks noChangeArrowheads="1"/>
          </p:cNvSpPr>
          <p:nvPr/>
        </p:nvSpPr>
        <p:spPr bwMode="auto">
          <a:xfrm>
            <a:off x="806450" y="1066800"/>
            <a:ext cx="8042275" cy="647700"/>
          </a:xfrm>
          <a:prstGeom prst="rect">
            <a:avLst/>
          </a:prstGeom>
          <a:noFill/>
          <a:ln w="38100">
            <a:noFill/>
            <a:miter lim="800000"/>
          </a:ln>
          <a:effectLst/>
        </p:spPr>
        <p:txBody>
          <a:bodyPr wrap="none" anchor="ctr">
            <a:spAutoFit/>
          </a:bodyPr>
          <a:lstStyle/>
          <a:p>
            <a:pPr algn="ctr">
              <a:lnSpc>
                <a:spcPct val="130000"/>
              </a:lnSpc>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主要利用它具有输入电阻高和输出电阻低的特点。</a:t>
            </a:r>
          </a:p>
        </p:txBody>
      </p:sp>
      <p:sp>
        <p:nvSpPr>
          <p:cNvPr id="330765" name="Rectangle 13">
            <a:extLst>
              <a:ext uri="{FF2B5EF4-FFF2-40B4-BE49-F238E27FC236}">
                <a16:creationId xmlns:a16="http://schemas.microsoft.com/office/drawing/2014/main" id="{28C84C16-6C0C-98D8-96D1-ED8AA43465EE}"/>
              </a:ext>
            </a:extLst>
          </p:cNvPr>
          <p:cNvSpPr>
            <a:spLocks noChangeArrowheads="1"/>
          </p:cNvSpPr>
          <p:nvPr/>
        </p:nvSpPr>
        <p:spPr bwMode="auto">
          <a:xfrm>
            <a:off x="685800" y="1763713"/>
            <a:ext cx="7772400" cy="1117600"/>
          </a:xfrm>
          <a:prstGeom prst="rect">
            <a:avLst/>
          </a:prstGeom>
          <a:noFill/>
          <a:ln w="38100">
            <a:noFill/>
            <a:miter lim="800000"/>
          </a:ln>
          <a:effectLst/>
        </p:spPr>
        <p:txBody>
          <a:bodyPr anchor="ctr">
            <a:spAutoFit/>
          </a:bodyPr>
          <a:lstStyle/>
          <a:p>
            <a:pPr>
              <a:lnSpc>
                <a:spcPct val="120000"/>
              </a:lnSpc>
              <a:defRPr/>
            </a:pPr>
            <a:r>
              <a:rPr kumimoji="1" lang="en-US" altLang="zh-CN" b="1" i="0">
                <a:solidFill>
                  <a:schemeClr val="tx2"/>
                </a:solidFill>
                <a:effectLst>
                  <a:outerShdw blurRad="38100" dist="38100" dir="2700000" algn="tl">
                    <a:srgbClr val="C0C0C0"/>
                  </a:outerShdw>
                </a:effectLst>
                <a:ea typeface="宋体" panose="02010600030101010101" pitchFamily="2" charset="-122"/>
                <a:cs typeface="+mn-cs"/>
              </a:rPr>
              <a:t> </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1.</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因输入电阻高，它常被用在多级放大电路的第一级，可以提高输入电阻，</a:t>
            </a:r>
            <a:r>
              <a:rPr kumimoji="1" lang="zh-CN" altLang="en-US" b="1" i="0">
                <a:solidFill>
                  <a:srgbClr val="99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减轻信号源负担。</a:t>
            </a:r>
          </a:p>
        </p:txBody>
      </p:sp>
      <p:sp>
        <p:nvSpPr>
          <p:cNvPr id="330766" name="Rectangle 14">
            <a:extLst>
              <a:ext uri="{FF2B5EF4-FFF2-40B4-BE49-F238E27FC236}">
                <a16:creationId xmlns:a16="http://schemas.microsoft.com/office/drawing/2014/main" id="{28711A2B-D070-2FA6-6EA5-1AC15E39646B}"/>
              </a:ext>
            </a:extLst>
          </p:cNvPr>
          <p:cNvSpPr>
            <a:spLocks noChangeArrowheads="1"/>
          </p:cNvSpPr>
          <p:nvPr/>
        </p:nvSpPr>
        <p:spPr bwMode="auto">
          <a:xfrm>
            <a:off x="685800" y="3032125"/>
            <a:ext cx="7772400" cy="1117600"/>
          </a:xfrm>
          <a:prstGeom prst="rect">
            <a:avLst/>
          </a:prstGeom>
          <a:noFill/>
          <a:ln w="38100">
            <a:noFill/>
            <a:miter lim="800000"/>
          </a:ln>
          <a:effectLst/>
        </p:spPr>
        <p:txBody>
          <a:bodyPr anchor="ctr">
            <a:spAutoFit/>
          </a:bodyPr>
          <a:lstStyle/>
          <a:p>
            <a:pPr>
              <a:lnSpc>
                <a:spcPct val="120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 2.</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因输出电阻低，它常被用在多级放大电路的末级，可以降低输出电阻，</a:t>
            </a:r>
            <a:r>
              <a:rPr kumimoji="1" lang="zh-CN" altLang="en-US" b="1" i="0">
                <a:solidFill>
                  <a:srgbClr val="99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提高带负载能力。</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p>
        </p:txBody>
      </p:sp>
      <p:sp>
        <p:nvSpPr>
          <p:cNvPr id="330767" name="Rectangle 15">
            <a:extLst>
              <a:ext uri="{FF2B5EF4-FFF2-40B4-BE49-F238E27FC236}">
                <a16:creationId xmlns:a16="http://schemas.microsoft.com/office/drawing/2014/main" id="{4EFE4738-B577-EB41-B070-D795323D229F}"/>
              </a:ext>
            </a:extLst>
          </p:cNvPr>
          <p:cNvSpPr>
            <a:spLocks noChangeArrowheads="1"/>
          </p:cNvSpPr>
          <p:nvPr/>
        </p:nvSpPr>
        <p:spPr bwMode="auto">
          <a:xfrm>
            <a:off x="769938" y="4275138"/>
            <a:ext cx="7993062" cy="2214562"/>
          </a:xfrm>
          <a:prstGeom prst="rect">
            <a:avLst/>
          </a:prstGeom>
          <a:noFill/>
          <a:ln w="38100">
            <a:noFill/>
            <a:miter lim="800000"/>
          </a:ln>
          <a:effectLst/>
        </p:spPr>
        <p:txBody>
          <a:bodyPr anchor="ctr">
            <a:spAutoFit/>
          </a:bodyPr>
          <a:lstStyle/>
          <a:p>
            <a:pPr>
              <a:lnSpc>
                <a:spcPct val="120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3.</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利用 </a:t>
            </a:r>
            <a:r>
              <a:rPr kumimoji="1" lang="en-US" altLang="zh-CN" sz="3200" b="1">
                <a:solidFill>
                  <a:srgbClr val="0000FF"/>
                </a:solidFill>
                <a:effectLst>
                  <a:outerShdw blurRad="38100" dist="38100" dir="2700000" algn="tl">
                    <a:srgbClr val="C0C0C0"/>
                  </a:outerShdw>
                </a:effectLst>
                <a:ea typeface="楷体_GB2312" pitchFamily="49" charset="-122"/>
                <a:cs typeface="+mn-cs"/>
              </a:rPr>
              <a:t>r</a:t>
            </a:r>
            <a:r>
              <a:rPr kumimoji="1" lang="en-US" altLang="zh-CN" sz="2400" b="1" i="0" baseline="-25000">
                <a:solidFill>
                  <a:srgbClr val="0000FF"/>
                </a:solidFill>
                <a:effectLst>
                  <a:outerShdw blurRad="38100" dist="38100" dir="2700000" algn="tl">
                    <a:srgbClr val="C0C0C0"/>
                  </a:outerShdw>
                </a:effectLst>
                <a:ea typeface="楷体_GB2312" pitchFamily="49" charset="-122"/>
                <a:cs typeface="+mn-cs"/>
              </a:rPr>
              <a:t>i</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大、 </a:t>
            </a:r>
            <a:r>
              <a:rPr kumimoji="1" lang="en-US" altLang="zh-CN" sz="3200" b="1">
                <a:solidFill>
                  <a:srgbClr val="0000FF"/>
                </a:solidFill>
                <a:effectLst>
                  <a:outerShdw blurRad="38100" dist="38100" dir="2700000" algn="tl">
                    <a:srgbClr val="C0C0C0"/>
                  </a:outerShdw>
                </a:effectLst>
                <a:ea typeface="楷体_GB2312" pitchFamily="49" charset="-122"/>
                <a:cs typeface="+mn-cs"/>
              </a:rPr>
              <a:t>r</a:t>
            </a:r>
            <a:r>
              <a:rPr kumimoji="1" lang="en-US" altLang="zh-CN" sz="2400" b="1" i="0" baseline="-25000">
                <a:solidFill>
                  <a:srgbClr val="0000FF"/>
                </a:solidFill>
                <a:effectLst>
                  <a:outerShdw blurRad="38100" dist="38100" dir="2700000" algn="tl">
                    <a:srgbClr val="C0C0C0"/>
                  </a:outerShdw>
                </a:effectLst>
                <a:ea typeface="楷体_GB2312" pitchFamily="49" charset="-122"/>
                <a:cs typeface="+mn-cs"/>
              </a:rPr>
              <a:t>O</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小以及 </a:t>
            </a:r>
            <a:r>
              <a:rPr kumimoji="1" lang="en-US" altLang="zh-CN" b="1">
                <a:solidFill>
                  <a:srgbClr val="0000FF"/>
                </a:solidFill>
                <a:effectLst>
                  <a:outerShdw blurRad="38100" dist="38100" dir="2700000" algn="tl">
                    <a:srgbClr val="C0C0C0"/>
                  </a:outerShdw>
                </a:effectLst>
                <a:ea typeface="宋体" panose="02010600030101010101" pitchFamily="2" charset="-122"/>
                <a:cs typeface="+mn-cs"/>
              </a:rPr>
              <a:t>A</a:t>
            </a:r>
            <a:r>
              <a:rPr kumimoji="1" lang="en-US" altLang="zh-CN" b="1" baseline="-25000">
                <a:solidFill>
                  <a:srgbClr val="0000FF"/>
                </a:solidFill>
                <a:effectLst>
                  <a:outerShdw blurRad="38100" dist="38100" dir="2700000" algn="tl">
                    <a:srgbClr val="C0C0C0"/>
                  </a:outerShdw>
                </a:effectLst>
                <a:ea typeface="宋体" panose="02010600030101010101" pitchFamily="2" charset="-122"/>
                <a:cs typeface="+mn-cs"/>
              </a:rPr>
              <a:t>u</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sym typeface="Symbol" panose="05050102010706020507" pitchFamily="18" charset="2"/>
              </a:rPr>
              <a:t></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1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的特点，也可将射极输出器放在放大电路的两级之间，起到阻抗匹配作用，</a:t>
            </a:r>
            <a:r>
              <a:rPr kumimoji="1" lang="zh-CN" altLang="en-US" b="1" i="0">
                <a:solidFill>
                  <a:srgbClr val="9900CC"/>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这一级射极输出器称为缓冲级或中间隔离级。</a:t>
            </a:r>
          </a:p>
        </p:txBody>
      </p:sp>
      <p:grpSp>
        <p:nvGrpSpPr>
          <p:cNvPr id="96267" name="Group 18">
            <a:extLst>
              <a:ext uri="{FF2B5EF4-FFF2-40B4-BE49-F238E27FC236}">
                <a16:creationId xmlns:a16="http://schemas.microsoft.com/office/drawing/2014/main" id="{25610918-B6DF-0292-7751-C4F464DB315D}"/>
              </a:ext>
            </a:extLst>
          </p:cNvPr>
          <p:cNvGrpSpPr>
            <a:grpSpLocks/>
          </p:cNvGrpSpPr>
          <p:nvPr/>
        </p:nvGrpSpPr>
        <p:grpSpPr bwMode="auto">
          <a:xfrm>
            <a:off x="838200" y="914400"/>
            <a:ext cx="7772400" cy="171450"/>
            <a:chOff x="288" y="618"/>
            <a:chExt cx="4896" cy="108"/>
          </a:xfrm>
        </p:grpSpPr>
        <p:pic>
          <p:nvPicPr>
            <p:cNvPr id="96268" name="Picture 19" descr="Green and Black Diamond">
              <a:extLst>
                <a:ext uri="{FF2B5EF4-FFF2-40B4-BE49-F238E27FC236}">
                  <a16:creationId xmlns:a16="http://schemas.microsoft.com/office/drawing/2014/main" id="{202FE5E0-B9D0-33E8-7D91-3F7E64641F2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5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69" name="Picture 20" descr="Green and Black Diamond">
              <a:extLst>
                <a:ext uri="{FF2B5EF4-FFF2-40B4-BE49-F238E27FC236}">
                  <a16:creationId xmlns:a16="http://schemas.microsoft.com/office/drawing/2014/main" id="{6BE6171F-D041-F14F-BCFB-3687E99E20A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0" name="Picture 21" descr="Green and Black Diamond">
              <a:extLst>
                <a:ext uri="{FF2B5EF4-FFF2-40B4-BE49-F238E27FC236}">
                  <a16:creationId xmlns:a16="http://schemas.microsoft.com/office/drawing/2014/main" id="{AB9A7DFD-D605-B20C-E1A4-179F358E692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1" name="Picture 22" descr="Green and Black Diamond">
              <a:extLst>
                <a:ext uri="{FF2B5EF4-FFF2-40B4-BE49-F238E27FC236}">
                  <a16:creationId xmlns:a16="http://schemas.microsoft.com/office/drawing/2014/main" id="{5278A390-DEA2-3DC3-0C29-9793F9B2CEE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2" name="Picture 23" descr="Green and Black Diamond">
              <a:extLst>
                <a:ext uri="{FF2B5EF4-FFF2-40B4-BE49-F238E27FC236}">
                  <a16:creationId xmlns:a16="http://schemas.microsoft.com/office/drawing/2014/main" id="{0F40BFA3-3DC9-951E-84D2-D595B252FFF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3" name="Picture 24" descr="Green and Black Diamond">
              <a:extLst>
                <a:ext uri="{FF2B5EF4-FFF2-40B4-BE49-F238E27FC236}">
                  <a16:creationId xmlns:a16="http://schemas.microsoft.com/office/drawing/2014/main" id="{F2A73FBB-047B-7D56-B5E8-A5CFDA44F47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4" name="Picture 25" descr="Green and Black Diamond">
              <a:extLst>
                <a:ext uri="{FF2B5EF4-FFF2-40B4-BE49-F238E27FC236}">
                  <a16:creationId xmlns:a16="http://schemas.microsoft.com/office/drawing/2014/main" id="{9E1A6176-2989-F49E-DCD4-F23C742DDF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5" name="Picture 26" descr="Green and Black Diamond">
              <a:extLst>
                <a:ext uri="{FF2B5EF4-FFF2-40B4-BE49-F238E27FC236}">
                  <a16:creationId xmlns:a16="http://schemas.microsoft.com/office/drawing/2014/main" id="{EC036893-7974-1621-8307-607483864D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6" name="Picture 27" descr="Green and Black Diamond">
              <a:extLst>
                <a:ext uri="{FF2B5EF4-FFF2-40B4-BE49-F238E27FC236}">
                  <a16:creationId xmlns:a16="http://schemas.microsoft.com/office/drawing/2014/main" id="{72E15DE9-F427-5D57-C783-0DC705A0AB5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1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7" name="Picture 28" descr="Green and Black Diamond">
              <a:extLst>
                <a:ext uri="{FF2B5EF4-FFF2-40B4-BE49-F238E27FC236}">
                  <a16:creationId xmlns:a16="http://schemas.microsoft.com/office/drawing/2014/main" id="{ECAAD749-2D7B-1BEB-DEB3-D0ACC8BA6D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8" name="Picture 29" descr="Green and Black Diamond">
              <a:extLst>
                <a:ext uri="{FF2B5EF4-FFF2-40B4-BE49-F238E27FC236}">
                  <a16:creationId xmlns:a16="http://schemas.microsoft.com/office/drawing/2014/main" id="{A580DC5D-91C1-8DE8-2224-75F25193D1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1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79" name="Picture 30" descr="Green and Black Diamond">
              <a:extLst>
                <a:ext uri="{FF2B5EF4-FFF2-40B4-BE49-F238E27FC236}">
                  <a16:creationId xmlns:a16="http://schemas.microsoft.com/office/drawing/2014/main" id="{BE1989CD-D2F9-F554-93C5-13BD80683A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0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80" name="Picture 31" descr="Green and Black Diamond">
              <a:extLst>
                <a:ext uri="{FF2B5EF4-FFF2-40B4-BE49-F238E27FC236}">
                  <a16:creationId xmlns:a16="http://schemas.microsoft.com/office/drawing/2014/main" id="{3880640A-F0A8-F322-2A58-CD42EDB9E50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4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81" name="Picture 32" descr="Green and Black Diamond">
              <a:extLst>
                <a:ext uri="{FF2B5EF4-FFF2-40B4-BE49-F238E27FC236}">
                  <a16:creationId xmlns:a16="http://schemas.microsoft.com/office/drawing/2014/main" id="{59004FBF-0ADE-0336-148A-BDDB78DFA3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2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82" name="Picture 33" descr="Green and Black Diamond">
              <a:extLst>
                <a:ext uri="{FF2B5EF4-FFF2-40B4-BE49-F238E27FC236}">
                  <a16:creationId xmlns:a16="http://schemas.microsoft.com/office/drawing/2014/main" id="{406CE39C-C4AB-1CCB-E606-2B5553C7D2F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83" name="Picture 34" descr="Green and Black Diamond">
              <a:extLst>
                <a:ext uri="{FF2B5EF4-FFF2-40B4-BE49-F238E27FC236}">
                  <a16:creationId xmlns:a16="http://schemas.microsoft.com/office/drawing/2014/main" id="{F2B53755-973D-B04D-E23F-D6F31F56A2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9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84" name="Picture 35" descr="Green and Black Diamond">
              <a:extLst>
                <a:ext uri="{FF2B5EF4-FFF2-40B4-BE49-F238E27FC236}">
                  <a16:creationId xmlns:a16="http://schemas.microsoft.com/office/drawing/2014/main" id="{B6D51BA7-0012-1DBD-BECA-FBEE5DF91E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8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85" name="Picture 36" descr="Green and Black Diamond">
              <a:extLst>
                <a:ext uri="{FF2B5EF4-FFF2-40B4-BE49-F238E27FC236}">
                  <a16:creationId xmlns:a16="http://schemas.microsoft.com/office/drawing/2014/main" id="{B844D274-34D1-8B6A-9655-E6FC734E88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86" name="Picture 37" descr="Green and Black Diamond">
              <a:extLst>
                <a:ext uri="{FF2B5EF4-FFF2-40B4-BE49-F238E27FC236}">
                  <a16:creationId xmlns:a16="http://schemas.microsoft.com/office/drawing/2014/main" id="{BA1CE7D5-7FC5-FC89-96F2-557B0AFF309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8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87" name="Picture 38" descr="Green and Black Diamond">
              <a:extLst>
                <a:ext uri="{FF2B5EF4-FFF2-40B4-BE49-F238E27FC236}">
                  <a16:creationId xmlns:a16="http://schemas.microsoft.com/office/drawing/2014/main" id="{DCB098AC-7098-E57B-2C87-61641B3B41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7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88" name="Picture 39" descr="Green and Black Diamond">
              <a:extLst>
                <a:ext uri="{FF2B5EF4-FFF2-40B4-BE49-F238E27FC236}">
                  <a16:creationId xmlns:a16="http://schemas.microsoft.com/office/drawing/2014/main" id="{03F267B6-5967-560B-B90D-1D346C40B70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7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89" name="Picture 40" descr="Green and Black Diamond">
              <a:extLst>
                <a:ext uri="{FF2B5EF4-FFF2-40B4-BE49-F238E27FC236}">
                  <a16:creationId xmlns:a16="http://schemas.microsoft.com/office/drawing/2014/main" id="{7804D12B-A5EF-C777-51E7-5B828815265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90" name="Picture 41" descr="Green and Black Diamond">
              <a:extLst>
                <a:ext uri="{FF2B5EF4-FFF2-40B4-BE49-F238E27FC236}">
                  <a16:creationId xmlns:a16="http://schemas.microsoft.com/office/drawing/2014/main" id="{CE2C8055-411A-B514-525E-95A31DD8B43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6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91" name="Picture 42" descr="Green and Black Diamond">
              <a:extLst>
                <a:ext uri="{FF2B5EF4-FFF2-40B4-BE49-F238E27FC236}">
                  <a16:creationId xmlns:a16="http://schemas.microsoft.com/office/drawing/2014/main" id="{F83F83A4-5E5F-EED2-47A1-59AB051CDC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6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92" name="Picture 43" descr="Green and Black Diamond">
              <a:extLst>
                <a:ext uri="{FF2B5EF4-FFF2-40B4-BE49-F238E27FC236}">
                  <a16:creationId xmlns:a16="http://schemas.microsoft.com/office/drawing/2014/main" id="{F966C887-4176-2BED-7C2C-1760EB4A04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5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93" name="Picture 44" descr="Green and Black Diamond">
              <a:extLst>
                <a:ext uri="{FF2B5EF4-FFF2-40B4-BE49-F238E27FC236}">
                  <a16:creationId xmlns:a16="http://schemas.microsoft.com/office/drawing/2014/main" id="{5A8DA58E-D704-D955-C1FD-316ECDF084F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5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94" name="Picture 45" descr="Green and Black Diamond">
              <a:extLst>
                <a:ext uri="{FF2B5EF4-FFF2-40B4-BE49-F238E27FC236}">
                  <a16:creationId xmlns:a16="http://schemas.microsoft.com/office/drawing/2014/main" id="{AC70A79B-645A-0998-74A1-B31D0E4F00E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4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95" name="Picture 46" descr="Green and Black Diamond">
              <a:extLst>
                <a:ext uri="{FF2B5EF4-FFF2-40B4-BE49-F238E27FC236}">
                  <a16:creationId xmlns:a16="http://schemas.microsoft.com/office/drawing/2014/main" id="{4FA6915B-FD9A-BB8A-036B-5B405A2569B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4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96" name="Picture 47" descr="Green and Black Diamond">
              <a:extLst>
                <a:ext uri="{FF2B5EF4-FFF2-40B4-BE49-F238E27FC236}">
                  <a16:creationId xmlns:a16="http://schemas.microsoft.com/office/drawing/2014/main" id="{D153FF80-293F-34A7-06CC-3F16AD11821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3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97" name="Picture 48" descr="Green and Black Diamond">
              <a:extLst>
                <a:ext uri="{FF2B5EF4-FFF2-40B4-BE49-F238E27FC236}">
                  <a16:creationId xmlns:a16="http://schemas.microsoft.com/office/drawing/2014/main" id="{7DB16F4F-0FCF-C2FD-351A-5238C047C2E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2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98" name="Picture 49" descr="Green and Black Diamond">
              <a:extLst>
                <a:ext uri="{FF2B5EF4-FFF2-40B4-BE49-F238E27FC236}">
                  <a16:creationId xmlns:a16="http://schemas.microsoft.com/office/drawing/2014/main" id="{CD17484E-11AA-8726-F784-DA1ACA87746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7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299" name="Picture 50" descr="Green and Black Diamond">
              <a:extLst>
                <a:ext uri="{FF2B5EF4-FFF2-40B4-BE49-F238E27FC236}">
                  <a16:creationId xmlns:a16="http://schemas.microsoft.com/office/drawing/2014/main" id="{D925B1F2-B567-F0D3-677E-E341028BE44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5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00" name="Picture 51" descr="Green and Black Diamond">
              <a:extLst>
                <a:ext uri="{FF2B5EF4-FFF2-40B4-BE49-F238E27FC236}">
                  <a16:creationId xmlns:a16="http://schemas.microsoft.com/office/drawing/2014/main" id="{7257B30D-5CB9-9BD1-9E09-8084CD5840C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93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01" name="Picture 52" descr="Green and Black Diamond">
              <a:extLst>
                <a:ext uri="{FF2B5EF4-FFF2-40B4-BE49-F238E27FC236}">
                  <a16:creationId xmlns:a16="http://schemas.microsoft.com/office/drawing/2014/main" id="{CE99B0C0-71AB-581A-B4BC-54635D9CCDD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2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02" name="Picture 53" descr="Green and Black Diamond">
              <a:extLst>
                <a:ext uri="{FF2B5EF4-FFF2-40B4-BE49-F238E27FC236}">
                  <a16:creationId xmlns:a16="http://schemas.microsoft.com/office/drawing/2014/main" id="{2391385A-9BF3-3A52-A958-2429DBBFE1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11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03" name="Picture 54" descr="Green and Black Diamond">
              <a:extLst>
                <a:ext uri="{FF2B5EF4-FFF2-40B4-BE49-F238E27FC236}">
                  <a16:creationId xmlns:a16="http://schemas.microsoft.com/office/drawing/2014/main" id="{B882A7D0-57F2-2A43-D658-3A5911F745D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218"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04" name="Picture 55" descr="Green and Black Diamond">
              <a:extLst>
                <a:ext uri="{FF2B5EF4-FFF2-40B4-BE49-F238E27FC236}">
                  <a16:creationId xmlns:a16="http://schemas.microsoft.com/office/drawing/2014/main" id="{B7449A4C-8C59-35F8-C318-DF94A5274BF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1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05" name="Picture 56" descr="Green and Black Diamond">
              <a:extLst>
                <a:ext uri="{FF2B5EF4-FFF2-40B4-BE49-F238E27FC236}">
                  <a16:creationId xmlns:a16="http://schemas.microsoft.com/office/drawing/2014/main" id="{67DABE5A-AD68-36D0-44D1-551C4A96E67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0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06" name="Picture 57" descr="Green and Black Diamond">
              <a:extLst>
                <a:ext uri="{FF2B5EF4-FFF2-40B4-BE49-F238E27FC236}">
                  <a16:creationId xmlns:a16="http://schemas.microsoft.com/office/drawing/2014/main" id="{CF4C9C15-91D1-55AE-9493-CEDAD001E2F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06"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07" name="Picture 58" descr="Green and Black Diamond">
              <a:extLst>
                <a:ext uri="{FF2B5EF4-FFF2-40B4-BE49-F238E27FC236}">
                  <a16:creationId xmlns:a16="http://schemas.microsoft.com/office/drawing/2014/main" id="{9F402001-47F7-51BE-583F-C38F23E482B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08" name="Picture 59" descr="Green and Black Diamond">
              <a:extLst>
                <a:ext uri="{FF2B5EF4-FFF2-40B4-BE49-F238E27FC236}">
                  <a16:creationId xmlns:a16="http://schemas.microsoft.com/office/drawing/2014/main" id="{B216ED70-DC05-FEA4-A377-5AA378CE233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94"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09" name="Picture 60" descr="Green and Black Diamond">
              <a:extLst>
                <a:ext uri="{FF2B5EF4-FFF2-40B4-BE49-F238E27FC236}">
                  <a16:creationId xmlns:a16="http://schemas.microsoft.com/office/drawing/2014/main" id="{EE314DF2-05FE-F0CD-E2EC-384841B34E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10" name="Picture 61" descr="Green and Black Diamond">
              <a:extLst>
                <a:ext uri="{FF2B5EF4-FFF2-40B4-BE49-F238E27FC236}">
                  <a16:creationId xmlns:a16="http://schemas.microsoft.com/office/drawing/2014/main" id="{57C0B860-73AC-FCC9-C5F3-7BFE0DF94DA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0"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11" name="Picture 62" descr="Green and Black Diamond">
              <a:extLst>
                <a:ext uri="{FF2B5EF4-FFF2-40B4-BE49-F238E27FC236}">
                  <a16:creationId xmlns:a16="http://schemas.microsoft.com/office/drawing/2014/main" id="{E1C9C53A-8455-5F27-9AF1-E9EDAD1211F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12" name="Picture 63" descr="Green and Black Diamond">
              <a:extLst>
                <a:ext uri="{FF2B5EF4-FFF2-40B4-BE49-F238E27FC236}">
                  <a16:creationId xmlns:a16="http://schemas.microsoft.com/office/drawing/2014/main" id="{63A3A950-C22A-239B-7325-FAA307BEFF7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02" y="624"/>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96313" name="Group 64">
              <a:extLst>
                <a:ext uri="{FF2B5EF4-FFF2-40B4-BE49-F238E27FC236}">
                  <a16:creationId xmlns:a16="http://schemas.microsoft.com/office/drawing/2014/main" id="{3C640FEA-D8D1-1743-A531-1A6FDE5E4292}"/>
                </a:ext>
              </a:extLst>
            </p:cNvPr>
            <p:cNvGrpSpPr>
              <a:grpSpLocks/>
            </p:cNvGrpSpPr>
            <p:nvPr/>
          </p:nvGrpSpPr>
          <p:grpSpPr bwMode="auto">
            <a:xfrm>
              <a:off x="288" y="618"/>
              <a:ext cx="582" cy="102"/>
              <a:chOff x="4698" y="720"/>
              <a:chExt cx="582" cy="102"/>
            </a:xfrm>
          </p:grpSpPr>
          <p:pic>
            <p:nvPicPr>
              <p:cNvPr id="96314" name="Picture 65" descr="Green and Black Diamond">
                <a:extLst>
                  <a:ext uri="{FF2B5EF4-FFF2-40B4-BE49-F238E27FC236}">
                    <a16:creationId xmlns:a16="http://schemas.microsoft.com/office/drawing/2014/main" id="{B2CB06AA-2BD8-A48C-654C-AC914D65FA6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15" name="Picture 66" descr="Green and Black Diamond">
                <a:extLst>
                  <a:ext uri="{FF2B5EF4-FFF2-40B4-BE49-F238E27FC236}">
                    <a16:creationId xmlns:a16="http://schemas.microsoft.com/office/drawing/2014/main" id="{8A28BF0A-1D88-DDB3-7577-45DA4E4FAF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90"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16" name="Picture 67" descr="Green and Black Diamond">
                <a:extLst>
                  <a:ext uri="{FF2B5EF4-FFF2-40B4-BE49-F238E27FC236}">
                    <a16:creationId xmlns:a16="http://schemas.microsoft.com/office/drawing/2014/main" id="{BA258300-4C74-6FBD-7E1F-D9D100D6DAA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8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17" name="Picture 68" descr="Green and Black Diamond">
                <a:extLst>
                  <a:ext uri="{FF2B5EF4-FFF2-40B4-BE49-F238E27FC236}">
                    <a16:creationId xmlns:a16="http://schemas.microsoft.com/office/drawing/2014/main" id="{8DACC546-9D2D-3710-36C8-AB147BE5706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76"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18" name="Picture 69" descr="Green and Black Diamond">
                <a:extLst>
                  <a:ext uri="{FF2B5EF4-FFF2-40B4-BE49-F238E27FC236}">
                    <a16:creationId xmlns:a16="http://schemas.microsoft.com/office/drawing/2014/main" id="{2A7EB661-6181-093A-FB87-2E663F218C3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17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6319" name="Picture 70" descr="Green and Black Diamond">
                <a:extLst>
                  <a:ext uri="{FF2B5EF4-FFF2-40B4-BE49-F238E27FC236}">
                    <a16:creationId xmlns:a16="http://schemas.microsoft.com/office/drawing/2014/main" id="{C9C71483-8094-5432-F74B-E20218638E6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98" y="720"/>
                <a:ext cx="102" cy="1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30764"/>
                                        </p:tgtEl>
                                        <p:attrNameLst>
                                          <p:attrName>style.visibility</p:attrName>
                                        </p:attrNameLst>
                                      </p:cBhvr>
                                      <p:to>
                                        <p:strVal val="visible"/>
                                      </p:to>
                                    </p:set>
                                    <p:animEffect transition="in" filter="wipe(left)">
                                      <p:cBhvr>
                                        <p:cTn id="7" dur="500"/>
                                        <p:tgtEl>
                                          <p:spTgt spid="33076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30765"/>
                                        </p:tgtEl>
                                        <p:attrNameLst>
                                          <p:attrName>style.visibility</p:attrName>
                                        </p:attrNameLst>
                                      </p:cBhvr>
                                      <p:to>
                                        <p:strVal val="visible"/>
                                      </p:to>
                                    </p:set>
                                    <p:animEffect transition="in" filter="wipe(left)">
                                      <p:cBhvr>
                                        <p:cTn id="12" dur="500"/>
                                        <p:tgtEl>
                                          <p:spTgt spid="3307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30766"/>
                                        </p:tgtEl>
                                        <p:attrNameLst>
                                          <p:attrName>style.visibility</p:attrName>
                                        </p:attrNameLst>
                                      </p:cBhvr>
                                      <p:to>
                                        <p:strVal val="visible"/>
                                      </p:to>
                                    </p:set>
                                    <p:animEffect transition="in" filter="wipe(left)">
                                      <p:cBhvr>
                                        <p:cTn id="17" dur="500"/>
                                        <p:tgtEl>
                                          <p:spTgt spid="33076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30767"/>
                                        </p:tgtEl>
                                        <p:attrNameLst>
                                          <p:attrName>style.visibility</p:attrName>
                                        </p:attrNameLst>
                                      </p:cBhvr>
                                      <p:to>
                                        <p:strVal val="visible"/>
                                      </p:to>
                                    </p:set>
                                    <p:animEffect transition="in" filter="wipe(left)">
                                      <p:cBhvr>
                                        <p:cTn id="22" dur="500"/>
                                        <p:tgtEl>
                                          <p:spTgt spid="3307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0764" grpId="0"/>
      <p:bldP spid="330765" grpId="0"/>
      <p:bldP spid="330766" grpId="0"/>
      <p:bldP spid="330767" grpId="0"/>
    </p:bldLst>
  </p:timing>
</p:sld>
</file>

<file path=ppt/slides/slide8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6530" name="Rectangle 2">
            <a:extLst>
              <a:ext uri="{FF2B5EF4-FFF2-40B4-BE49-F238E27FC236}">
                <a16:creationId xmlns:a16="http://schemas.microsoft.com/office/drawing/2014/main" id="{F73A9DE1-E07D-FFA5-B731-ECC690E3E56F}"/>
              </a:ext>
            </a:extLst>
          </p:cNvPr>
          <p:cNvSpPr>
            <a:spLocks noGrp="1" noChangeArrowheads="1"/>
          </p:cNvSpPr>
          <p:nvPr>
            <p:ph type="title"/>
          </p:nvPr>
        </p:nvSpPr>
        <p:spPr>
          <a:xfrm>
            <a:off x="115888" y="461963"/>
            <a:ext cx="1524000" cy="685800"/>
          </a:xfrm>
        </p:spPr>
        <p:txBody>
          <a:bodyPr/>
          <a:lstStyle/>
          <a:p>
            <a:pPr eaLnBrk="1" hangingPunct="1">
              <a:defRPr/>
            </a:pPr>
            <a:r>
              <a:rPr kumimoji="1" lang="zh-CN" altLang="en-US" sz="2800" b="1" dirty="0">
                <a:solidFill>
                  <a:srgbClr val="9900CC"/>
                </a:solidFill>
                <a:effectLst>
                  <a:outerShdw blurRad="38100" dist="38100" dir="2700000" algn="tl">
                    <a:srgbClr val="C0C0C0"/>
                  </a:outerShdw>
                </a:effectLst>
                <a:latin typeface="宋体" panose="02010600030101010101" pitchFamily="2" charset="-122"/>
              </a:rPr>
              <a:t>例</a:t>
            </a:r>
            <a:r>
              <a:rPr kumimoji="1" lang="en-US" altLang="zh-CN" sz="2800" b="1" dirty="0">
                <a:solidFill>
                  <a:srgbClr val="9900CC"/>
                </a:solidFill>
                <a:effectLst>
                  <a:outerShdw blurRad="38100" dist="38100" dir="2700000" algn="tl">
                    <a:srgbClr val="C0C0C0"/>
                  </a:outerShdw>
                </a:effectLst>
              </a:rPr>
              <a:t>1:</a:t>
            </a:r>
          </a:p>
        </p:txBody>
      </p:sp>
      <p:sp>
        <p:nvSpPr>
          <p:cNvPr id="97283" name="Text Box 3">
            <a:extLst>
              <a:ext uri="{FF2B5EF4-FFF2-40B4-BE49-F238E27FC236}">
                <a16:creationId xmlns:a16="http://schemas.microsoft.com/office/drawing/2014/main" id="{2EC263CC-38B6-C5EF-5B78-93A5E9CF9444}"/>
              </a:ext>
            </a:extLst>
          </p:cNvPr>
          <p:cNvSpPr txBox="1">
            <a:spLocks noChangeArrowheads="1"/>
          </p:cNvSpPr>
          <p:nvPr/>
        </p:nvSpPr>
        <p:spPr bwMode="auto">
          <a:xfrm>
            <a:off x="4038600" y="2803525"/>
            <a:ext cx="273050"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nSpc>
                <a:spcPct val="125000"/>
              </a:lnSpc>
            </a:pPr>
            <a:r>
              <a:rPr lang="en-US" altLang="zh-CN" b="1" i="0">
                <a:solidFill>
                  <a:srgbClr val="006666"/>
                </a:solidFill>
                <a:ea typeface="宋体" panose="02010600030101010101" pitchFamily="2" charset="-122"/>
              </a:rPr>
              <a:t>.</a:t>
            </a:r>
          </a:p>
        </p:txBody>
      </p:sp>
      <p:sp>
        <p:nvSpPr>
          <p:cNvPr id="406532" name="Rectangle 4">
            <a:extLst>
              <a:ext uri="{FF2B5EF4-FFF2-40B4-BE49-F238E27FC236}">
                <a16:creationId xmlns:a16="http://schemas.microsoft.com/office/drawing/2014/main" id="{FC0BBEA7-E64E-734A-C468-6C4CEC74AB28}"/>
              </a:ext>
            </a:extLst>
          </p:cNvPr>
          <p:cNvSpPr>
            <a:spLocks noChangeArrowheads="1"/>
          </p:cNvSpPr>
          <p:nvPr/>
        </p:nvSpPr>
        <p:spPr bwMode="auto">
          <a:xfrm>
            <a:off x="352425" y="517525"/>
            <a:ext cx="8486775" cy="3292475"/>
          </a:xfrm>
          <a:prstGeom prst="rect">
            <a:avLst/>
          </a:prstGeom>
          <a:noFill/>
          <a:ln w="9525">
            <a:noFill/>
            <a:miter lim="800000"/>
          </a:ln>
        </p:spPr>
        <p:txBody>
          <a:bodyPr>
            <a:spAutoFit/>
          </a:bodyPr>
          <a:lstStyle/>
          <a:p>
            <a:pPr>
              <a:lnSpc>
                <a:spcPct val="125000"/>
              </a:lnSpc>
              <a:defRPr/>
            </a:pPr>
            <a:r>
              <a:rPr kumimoji="1" lang="en-US" altLang="zh-CN" b="1" i="0" dirty="0">
                <a:solidFill>
                  <a:schemeClr val="tx1"/>
                </a:solidFill>
                <a:latin typeface="宋体" panose="02010600030101010101" pitchFamily="2" charset="-122"/>
                <a:ea typeface="宋体" panose="02010600030101010101" pitchFamily="2" charset="-122"/>
                <a:cs typeface="+mn-cs"/>
              </a:rPr>
              <a:t>      </a:t>
            </a:r>
            <a:r>
              <a:rPr kumimoji="1" lang="zh-CN" altLang="en-US" b="1" i="0" dirty="0">
                <a:solidFill>
                  <a:schemeClr val="tx1"/>
                </a:solidFill>
                <a:latin typeface="宋体" panose="02010600030101010101" pitchFamily="2" charset="-122"/>
                <a:ea typeface="宋体" panose="02010600030101010101" pitchFamily="2" charset="-122"/>
                <a:cs typeface="+mn-cs"/>
              </a:rPr>
              <a:t>在图示放大电路中，已知</a:t>
            </a:r>
            <a:r>
              <a:rPr kumimoji="1" lang="en-US" altLang="zh-CN" b="1" dirty="0">
                <a:solidFill>
                  <a:schemeClr val="tx1"/>
                </a:solidFill>
                <a:ea typeface="宋体" panose="02010600030101010101" pitchFamily="2" charset="-122"/>
                <a:cs typeface="+mn-cs"/>
              </a:rPr>
              <a:t>U</a:t>
            </a:r>
            <a:r>
              <a:rPr kumimoji="1" lang="en-US" altLang="zh-CN" b="1" i="0" baseline="-25000" dirty="0">
                <a:solidFill>
                  <a:schemeClr val="tx1"/>
                </a:solidFill>
                <a:ea typeface="宋体" panose="02010600030101010101" pitchFamily="2" charset="-122"/>
                <a:cs typeface="+mn-cs"/>
              </a:rPr>
              <a:t>CC</a:t>
            </a:r>
            <a:r>
              <a:rPr kumimoji="1" lang="en-US" altLang="zh-CN" b="1" i="0" dirty="0">
                <a:solidFill>
                  <a:schemeClr val="tx1"/>
                </a:solidFill>
                <a:ea typeface="宋体" panose="02010600030101010101" pitchFamily="2" charset="-122"/>
                <a:cs typeface="+mn-cs"/>
              </a:rPr>
              <a:t>=12V, </a:t>
            </a:r>
            <a:r>
              <a:rPr kumimoji="1" lang="en-US" altLang="zh-CN" b="1" dirty="0">
                <a:solidFill>
                  <a:schemeClr val="tx1"/>
                </a:solidFill>
                <a:ea typeface="宋体" panose="02010600030101010101" pitchFamily="2" charset="-122"/>
                <a:cs typeface="+mn-cs"/>
              </a:rPr>
              <a:t>R</a:t>
            </a:r>
            <a:r>
              <a:rPr kumimoji="1" lang="en-US" altLang="zh-CN" b="1" i="0" baseline="-25000" dirty="0">
                <a:solidFill>
                  <a:schemeClr val="tx1"/>
                </a:solidFill>
                <a:ea typeface="宋体" panose="02010600030101010101" pitchFamily="2" charset="-122"/>
                <a:cs typeface="+mn-cs"/>
              </a:rPr>
              <a:t>E</a:t>
            </a:r>
            <a:r>
              <a:rPr kumimoji="1" lang="en-US" altLang="zh-CN" b="1" i="0" dirty="0">
                <a:solidFill>
                  <a:schemeClr val="tx1"/>
                </a:solidFill>
                <a:ea typeface="宋体" panose="02010600030101010101" pitchFamily="2" charset="-122"/>
                <a:cs typeface="+mn-cs"/>
              </a:rPr>
              <a:t>= 2kΩ, </a:t>
            </a:r>
          </a:p>
          <a:p>
            <a:pPr>
              <a:lnSpc>
                <a:spcPct val="125000"/>
              </a:lnSpc>
              <a:defRPr/>
            </a:pPr>
            <a:r>
              <a:rPr kumimoji="1" lang="en-US" altLang="zh-CN" b="1" i="0" dirty="0">
                <a:solidFill>
                  <a:schemeClr val="tx1"/>
                </a:solidFill>
                <a:ea typeface="宋体" panose="02010600030101010101" pitchFamily="2" charset="-122"/>
                <a:cs typeface="+mn-cs"/>
              </a:rPr>
              <a:t> </a:t>
            </a:r>
            <a:r>
              <a:rPr kumimoji="1" lang="en-US" altLang="zh-CN" b="1" dirty="0">
                <a:solidFill>
                  <a:schemeClr val="tx1"/>
                </a:solidFill>
                <a:ea typeface="宋体" panose="02010600030101010101" pitchFamily="2" charset="-122"/>
                <a:cs typeface="+mn-cs"/>
              </a:rPr>
              <a:t>R</a:t>
            </a:r>
            <a:r>
              <a:rPr kumimoji="1" lang="en-US" altLang="zh-CN" b="1" i="0" baseline="-25000" dirty="0">
                <a:solidFill>
                  <a:schemeClr val="tx1"/>
                </a:solidFill>
                <a:ea typeface="宋体" panose="02010600030101010101" pitchFamily="2" charset="-122"/>
                <a:cs typeface="+mn-cs"/>
              </a:rPr>
              <a:t>B</a:t>
            </a:r>
            <a:r>
              <a:rPr kumimoji="1" lang="en-US" altLang="zh-CN" b="1" i="0" dirty="0">
                <a:solidFill>
                  <a:schemeClr val="tx1"/>
                </a:solidFill>
                <a:ea typeface="宋体" panose="02010600030101010101" pitchFamily="2" charset="-122"/>
                <a:cs typeface="+mn-cs"/>
              </a:rPr>
              <a:t>= 200kΩ</a:t>
            </a:r>
            <a:r>
              <a:rPr kumimoji="1" lang="zh-CN" altLang="en-US" b="1" i="0" dirty="0">
                <a:solidFill>
                  <a:schemeClr val="tx1"/>
                </a:solidFill>
                <a:ea typeface="宋体" panose="02010600030101010101" pitchFamily="2" charset="-122"/>
                <a:cs typeface="+mn-cs"/>
              </a:rPr>
              <a:t>， </a:t>
            </a:r>
            <a:r>
              <a:rPr kumimoji="1" lang="en-US" altLang="zh-CN" b="1" dirty="0">
                <a:solidFill>
                  <a:schemeClr val="tx1"/>
                </a:solidFill>
                <a:ea typeface="宋体" panose="02010600030101010101" pitchFamily="2" charset="-122"/>
                <a:cs typeface="+mn-cs"/>
              </a:rPr>
              <a:t>R</a:t>
            </a:r>
            <a:r>
              <a:rPr kumimoji="1" lang="en-US" altLang="zh-CN" b="1" i="0" baseline="-25000" dirty="0">
                <a:solidFill>
                  <a:schemeClr val="tx1"/>
                </a:solidFill>
                <a:ea typeface="宋体" panose="02010600030101010101" pitchFamily="2" charset="-122"/>
                <a:cs typeface="+mn-cs"/>
              </a:rPr>
              <a:t>L</a:t>
            </a:r>
            <a:r>
              <a:rPr kumimoji="1" lang="en-US" altLang="zh-CN" b="1" i="0" dirty="0">
                <a:solidFill>
                  <a:schemeClr val="tx1"/>
                </a:solidFill>
                <a:ea typeface="宋体" panose="02010600030101010101" pitchFamily="2" charset="-122"/>
                <a:cs typeface="+mn-cs"/>
              </a:rPr>
              <a:t>= 2kΩ </a:t>
            </a:r>
            <a:r>
              <a:rPr kumimoji="1" lang="zh-CN" altLang="en-US" b="1" i="0" dirty="0">
                <a:solidFill>
                  <a:schemeClr val="tx1"/>
                </a:solidFill>
                <a:ea typeface="宋体" panose="02010600030101010101" pitchFamily="2" charset="-122"/>
                <a:cs typeface="+mn-cs"/>
              </a:rPr>
              <a:t>，晶体管</a:t>
            </a:r>
            <a:r>
              <a:rPr kumimoji="1" lang="en-US" altLang="zh-CN" b="1" i="0" dirty="0">
                <a:solidFill>
                  <a:schemeClr val="tx1"/>
                </a:solidFill>
                <a:latin typeface="宋体" panose="02010600030101010101" pitchFamily="2" charset="-122"/>
                <a:ea typeface="宋体" panose="02010600030101010101" pitchFamily="2" charset="-122"/>
                <a:cs typeface="+mn-cs"/>
              </a:rPr>
              <a:t>β</a:t>
            </a:r>
            <a:r>
              <a:rPr kumimoji="1" lang="en-US" altLang="zh-CN" b="1" i="0" dirty="0">
                <a:solidFill>
                  <a:schemeClr val="tx1"/>
                </a:solidFill>
                <a:ea typeface="宋体" panose="02010600030101010101" pitchFamily="2" charset="-122"/>
                <a:cs typeface="+mn-cs"/>
              </a:rPr>
              <a:t>=60</a:t>
            </a:r>
            <a:r>
              <a:rPr kumimoji="1" lang="zh-CN" altLang="en-US" b="1" i="0" dirty="0">
                <a:solidFill>
                  <a:schemeClr val="tx1"/>
                </a:solidFill>
                <a:ea typeface="宋体" panose="02010600030101010101" pitchFamily="2" charset="-122"/>
                <a:cs typeface="+mn-cs"/>
              </a:rPr>
              <a:t>， </a:t>
            </a:r>
            <a:r>
              <a:rPr kumimoji="1" lang="en-US" altLang="zh-CN" b="1" dirty="0">
                <a:solidFill>
                  <a:schemeClr val="tx1"/>
                </a:solidFill>
                <a:ea typeface="宋体" panose="02010600030101010101" pitchFamily="2" charset="-122"/>
                <a:cs typeface="+mn-cs"/>
              </a:rPr>
              <a:t>U</a:t>
            </a:r>
            <a:r>
              <a:rPr kumimoji="1" lang="en-US" altLang="zh-CN" b="1" i="0" baseline="-25000" dirty="0">
                <a:solidFill>
                  <a:schemeClr val="tx1"/>
                </a:solidFill>
                <a:ea typeface="宋体" panose="02010600030101010101" pitchFamily="2" charset="-122"/>
                <a:cs typeface="+mn-cs"/>
              </a:rPr>
              <a:t>BE</a:t>
            </a:r>
            <a:r>
              <a:rPr kumimoji="1" lang="en-US" altLang="zh-CN" b="1" i="0" dirty="0">
                <a:solidFill>
                  <a:schemeClr val="tx1"/>
                </a:solidFill>
                <a:ea typeface="宋体" panose="02010600030101010101" pitchFamily="2" charset="-122"/>
                <a:cs typeface="+mn-cs"/>
              </a:rPr>
              <a:t>=0.6V,  </a:t>
            </a:r>
            <a:r>
              <a:rPr kumimoji="1" lang="zh-CN" altLang="en-US" b="1" i="0" dirty="0">
                <a:solidFill>
                  <a:schemeClr val="tx1"/>
                </a:solidFill>
                <a:ea typeface="宋体" panose="02010600030101010101" pitchFamily="2" charset="-122"/>
                <a:cs typeface="+mn-cs"/>
              </a:rPr>
              <a:t>信号源内阻</a:t>
            </a:r>
            <a:r>
              <a:rPr kumimoji="1" lang="en-US" altLang="zh-CN" b="1" dirty="0">
                <a:solidFill>
                  <a:schemeClr val="tx1"/>
                </a:solidFill>
                <a:ea typeface="宋体" panose="02010600030101010101" pitchFamily="2" charset="-122"/>
                <a:cs typeface="+mn-cs"/>
              </a:rPr>
              <a:t>R</a:t>
            </a:r>
            <a:r>
              <a:rPr kumimoji="1" lang="en-US" altLang="zh-CN" b="1" i="0" baseline="-25000" dirty="0">
                <a:solidFill>
                  <a:schemeClr val="tx1"/>
                </a:solidFill>
                <a:ea typeface="宋体" panose="02010600030101010101" pitchFamily="2" charset="-122"/>
                <a:cs typeface="+mn-cs"/>
              </a:rPr>
              <a:t>S</a:t>
            </a:r>
            <a:r>
              <a:rPr kumimoji="1" lang="en-US" altLang="zh-CN" b="1" i="0" dirty="0">
                <a:solidFill>
                  <a:schemeClr val="tx1"/>
                </a:solidFill>
                <a:ea typeface="宋体" panose="02010600030101010101" pitchFamily="2" charset="-122"/>
                <a:cs typeface="+mn-cs"/>
              </a:rPr>
              <a:t>= 100Ω</a:t>
            </a:r>
            <a:r>
              <a:rPr kumimoji="1" lang="zh-CN" altLang="en-US" b="1" i="0" dirty="0">
                <a:solidFill>
                  <a:schemeClr val="tx1"/>
                </a:solidFill>
                <a:ea typeface="宋体" panose="02010600030101010101" pitchFamily="2" charset="-122"/>
                <a:cs typeface="+mn-cs"/>
              </a:rPr>
              <a:t>，</a:t>
            </a:r>
            <a:r>
              <a:rPr kumimoji="1" lang="zh-CN" altLang="en-US" b="1" i="0" dirty="0">
                <a:solidFill>
                  <a:schemeClr val="tx1"/>
                </a:solidFill>
                <a:latin typeface="宋体" panose="02010600030101010101" pitchFamily="2" charset="-122"/>
                <a:ea typeface="宋体" panose="02010600030101010101" pitchFamily="2" charset="-122"/>
                <a:cs typeface="+mn-cs"/>
              </a:rPr>
              <a:t>试求</a:t>
            </a:r>
            <a:r>
              <a:rPr kumimoji="1" lang="en-US" altLang="zh-CN" b="1" i="0" dirty="0">
                <a:solidFill>
                  <a:schemeClr val="tx1"/>
                </a:solidFill>
                <a:latin typeface="宋体" panose="02010600030101010101" pitchFamily="2" charset="-122"/>
                <a:ea typeface="宋体" panose="02010600030101010101" pitchFamily="2" charset="-122"/>
                <a:cs typeface="+mn-cs"/>
              </a:rPr>
              <a:t>:</a:t>
            </a:r>
          </a:p>
          <a:p>
            <a:pPr>
              <a:lnSpc>
                <a:spcPct val="125000"/>
              </a:lnSpc>
              <a:defRPr/>
            </a:pPr>
            <a:r>
              <a:rPr kumimoji="1" lang="en-US" altLang="zh-CN" b="1" i="0" dirty="0">
                <a:solidFill>
                  <a:schemeClr val="tx1"/>
                </a:solidFill>
                <a:ea typeface="宋体" panose="02010600030101010101" pitchFamily="2" charset="-122"/>
                <a:cs typeface="+mn-cs"/>
              </a:rPr>
              <a:t>(1)</a:t>
            </a:r>
            <a:r>
              <a:rPr kumimoji="1" lang="en-US" altLang="zh-CN" b="1" i="0" dirty="0">
                <a:solidFill>
                  <a:schemeClr val="tx1"/>
                </a:solidFill>
                <a:latin typeface="宋体" panose="02010600030101010101" pitchFamily="2" charset="-122"/>
                <a:ea typeface="宋体" panose="02010600030101010101" pitchFamily="2" charset="-122"/>
                <a:cs typeface="+mn-cs"/>
              </a:rPr>
              <a:t> </a:t>
            </a:r>
            <a:r>
              <a:rPr kumimoji="1" lang="zh-CN" altLang="en-US" b="1" i="0" dirty="0">
                <a:solidFill>
                  <a:schemeClr val="tx1"/>
                </a:solidFill>
                <a:ea typeface="宋体" panose="02010600030101010101" pitchFamily="2" charset="-122"/>
                <a:cs typeface="+mn-cs"/>
              </a:rPr>
              <a:t>静态工作点 </a:t>
            </a:r>
            <a:r>
              <a:rPr kumimoji="1" lang="en-US" altLang="zh-CN" b="1" dirty="0">
                <a:solidFill>
                  <a:schemeClr val="tx1"/>
                </a:solidFill>
                <a:ea typeface="宋体" panose="02010600030101010101" pitchFamily="2" charset="-122"/>
                <a:cs typeface="+mn-cs"/>
              </a:rPr>
              <a:t>I</a:t>
            </a:r>
            <a:r>
              <a:rPr kumimoji="1" lang="en-US" altLang="zh-CN" sz="2400" b="1" i="0" baseline="-25000" dirty="0">
                <a:solidFill>
                  <a:schemeClr val="tx1"/>
                </a:solidFill>
                <a:ea typeface="宋体" panose="02010600030101010101" pitchFamily="2" charset="-122"/>
                <a:cs typeface="+mn-cs"/>
              </a:rPr>
              <a:t>B</a:t>
            </a:r>
            <a:r>
              <a:rPr kumimoji="1" lang="zh-CN" altLang="en-US" b="1" i="0" dirty="0">
                <a:solidFill>
                  <a:schemeClr val="tx1"/>
                </a:solidFill>
                <a:ea typeface="宋体" panose="02010600030101010101" pitchFamily="2" charset="-122"/>
                <a:cs typeface="+mn-cs"/>
              </a:rPr>
              <a:t>、</a:t>
            </a:r>
            <a:r>
              <a:rPr kumimoji="1" lang="en-US" altLang="zh-CN" b="1" dirty="0">
                <a:solidFill>
                  <a:schemeClr val="tx1"/>
                </a:solidFill>
                <a:ea typeface="宋体" panose="02010600030101010101" pitchFamily="2" charset="-122"/>
                <a:cs typeface="+mn-cs"/>
              </a:rPr>
              <a:t>I</a:t>
            </a:r>
            <a:r>
              <a:rPr kumimoji="1" lang="en-US" altLang="zh-CN" sz="2400" b="1" i="0" baseline="-25000" dirty="0">
                <a:solidFill>
                  <a:schemeClr val="tx1"/>
                </a:solidFill>
                <a:ea typeface="宋体" panose="02010600030101010101" pitchFamily="2" charset="-122"/>
                <a:cs typeface="+mn-cs"/>
              </a:rPr>
              <a:t>E </a:t>
            </a:r>
            <a:r>
              <a:rPr kumimoji="1" lang="zh-CN" altLang="en-US" b="1" i="0" dirty="0">
                <a:solidFill>
                  <a:schemeClr val="tx1"/>
                </a:solidFill>
                <a:ea typeface="宋体" panose="02010600030101010101" pitchFamily="2" charset="-122"/>
                <a:cs typeface="+mn-cs"/>
              </a:rPr>
              <a:t>及 </a:t>
            </a:r>
            <a:r>
              <a:rPr kumimoji="1" lang="en-US" altLang="zh-CN" b="1" dirty="0">
                <a:solidFill>
                  <a:schemeClr val="tx1"/>
                </a:solidFill>
                <a:ea typeface="宋体" panose="02010600030101010101" pitchFamily="2" charset="-122"/>
                <a:cs typeface="+mn-cs"/>
              </a:rPr>
              <a:t>U</a:t>
            </a:r>
            <a:r>
              <a:rPr kumimoji="1" lang="en-US" altLang="zh-CN" sz="2400" b="1" i="0" baseline="-25000" dirty="0">
                <a:solidFill>
                  <a:schemeClr val="tx1"/>
                </a:solidFill>
                <a:ea typeface="宋体" panose="02010600030101010101" pitchFamily="2" charset="-122"/>
                <a:cs typeface="+mn-cs"/>
              </a:rPr>
              <a:t>CE</a:t>
            </a:r>
            <a:r>
              <a:rPr kumimoji="1" lang="zh-CN" altLang="en-US" b="1" i="0" dirty="0">
                <a:solidFill>
                  <a:schemeClr val="tx1"/>
                </a:solidFill>
                <a:ea typeface="宋体" panose="02010600030101010101" pitchFamily="2" charset="-122"/>
                <a:cs typeface="+mn-cs"/>
              </a:rPr>
              <a:t>；</a:t>
            </a:r>
          </a:p>
          <a:p>
            <a:pPr>
              <a:lnSpc>
                <a:spcPct val="125000"/>
              </a:lnSpc>
              <a:defRPr/>
            </a:pPr>
            <a:r>
              <a:rPr kumimoji="1" lang="en-US" altLang="zh-CN" b="1" i="0" dirty="0">
                <a:solidFill>
                  <a:schemeClr val="tx1"/>
                </a:solidFill>
                <a:effectLst>
                  <a:outerShdw blurRad="38100" dist="38100" dir="2700000" algn="tl">
                    <a:srgbClr val="C0C0C0"/>
                  </a:outerShdw>
                </a:effectLst>
                <a:ea typeface="宋体" panose="02010600030101010101" pitchFamily="2" charset="-122"/>
                <a:cs typeface="+mn-cs"/>
              </a:rPr>
              <a:t>(2)</a:t>
            </a:r>
            <a:r>
              <a:rPr kumimoji="1" lang="en-US" altLang="zh-CN" b="1" i="0" dirty="0">
                <a:solidFill>
                  <a:schemeClr val="tx1"/>
                </a:solidFill>
                <a:latin typeface="宋体" panose="02010600030101010101" pitchFamily="2" charset="-122"/>
                <a:ea typeface="宋体" panose="02010600030101010101" pitchFamily="2" charset="-122"/>
                <a:cs typeface="+mn-cs"/>
              </a:rPr>
              <a:t> </a:t>
            </a:r>
            <a:r>
              <a:rPr kumimoji="1" lang="zh-CN" altLang="en-US" b="1" i="0" dirty="0">
                <a:solidFill>
                  <a:schemeClr val="tx1"/>
                </a:solidFill>
                <a:latin typeface="宋体" panose="02010600030101010101" pitchFamily="2" charset="-122"/>
                <a:ea typeface="宋体" panose="02010600030101010101" pitchFamily="2" charset="-122"/>
                <a:cs typeface="+mn-cs"/>
              </a:rPr>
              <a:t>画出微变等效电路；</a:t>
            </a:r>
          </a:p>
          <a:p>
            <a:pPr>
              <a:lnSpc>
                <a:spcPct val="125000"/>
              </a:lnSpc>
              <a:defRPr/>
            </a:pPr>
            <a:r>
              <a:rPr kumimoji="1" lang="en-US" altLang="zh-CN" b="1" i="0" dirty="0">
                <a:solidFill>
                  <a:schemeClr val="tx1"/>
                </a:solidFill>
                <a:ea typeface="宋体" panose="02010600030101010101" pitchFamily="2" charset="-122"/>
                <a:cs typeface="+mn-cs"/>
              </a:rPr>
              <a:t>(3)</a:t>
            </a:r>
            <a:r>
              <a:rPr kumimoji="1" lang="en-US" altLang="zh-CN" b="1" i="0" dirty="0">
                <a:solidFill>
                  <a:schemeClr val="tx1"/>
                </a:solidFill>
                <a:latin typeface="宋体" panose="02010600030101010101" pitchFamily="2" charset="-122"/>
                <a:ea typeface="宋体" panose="02010600030101010101" pitchFamily="2" charset="-122"/>
                <a:cs typeface="+mn-cs"/>
              </a:rPr>
              <a:t> </a:t>
            </a:r>
            <a:r>
              <a:rPr kumimoji="1" lang="en-US" altLang="zh-CN" b="1" dirty="0">
                <a:solidFill>
                  <a:schemeClr val="tx1"/>
                </a:solidFill>
                <a:ea typeface="宋体" panose="02010600030101010101" pitchFamily="2" charset="-122"/>
                <a:cs typeface="+mn-cs"/>
              </a:rPr>
              <a:t>A</a:t>
            </a:r>
            <a:r>
              <a:rPr kumimoji="1" lang="en-US" altLang="zh-CN" b="1" baseline="-25000" dirty="0">
                <a:solidFill>
                  <a:schemeClr val="tx1"/>
                </a:solidFill>
                <a:ea typeface="宋体" panose="02010600030101010101" pitchFamily="2" charset="-122"/>
                <a:cs typeface="+mn-cs"/>
              </a:rPr>
              <a:t>u</a:t>
            </a:r>
            <a:r>
              <a:rPr kumimoji="1" lang="zh-CN" altLang="en-US" b="1" i="0" dirty="0">
                <a:solidFill>
                  <a:schemeClr val="tx1"/>
                </a:solidFill>
                <a:ea typeface="宋体" panose="02010600030101010101" pitchFamily="2" charset="-122"/>
                <a:cs typeface="+mn-cs"/>
              </a:rPr>
              <a:t>、</a:t>
            </a:r>
            <a:r>
              <a:rPr kumimoji="1" lang="en-US" altLang="zh-CN" b="1" dirty="0" err="1">
                <a:solidFill>
                  <a:schemeClr val="tx1"/>
                </a:solidFill>
                <a:ea typeface="宋体" panose="02010600030101010101" pitchFamily="2" charset="-122"/>
                <a:cs typeface="+mn-cs"/>
              </a:rPr>
              <a:t>r</a:t>
            </a:r>
            <a:r>
              <a:rPr kumimoji="1" lang="en-US" altLang="zh-CN" b="1" i="0" baseline="-25000" dirty="0" err="1">
                <a:solidFill>
                  <a:schemeClr val="tx1"/>
                </a:solidFill>
                <a:ea typeface="宋体" panose="02010600030101010101" pitchFamily="2" charset="-122"/>
                <a:cs typeface="+mn-cs"/>
              </a:rPr>
              <a:t>i</a:t>
            </a:r>
            <a:r>
              <a:rPr kumimoji="1" lang="en-US" altLang="zh-CN" b="1" i="0" baseline="-25000" dirty="0">
                <a:solidFill>
                  <a:schemeClr val="tx1"/>
                </a:solidFill>
                <a:ea typeface="宋体" panose="02010600030101010101" pitchFamily="2" charset="-122"/>
                <a:cs typeface="+mn-cs"/>
              </a:rPr>
              <a:t>  </a:t>
            </a:r>
            <a:r>
              <a:rPr kumimoji="1" lang="zh-CN" altLang="en-US" b="1" i="0" dirty="0">
                <a:solidFill>
                  <a:schemeClr val="tx1"/>
                </a:solidFill>
                <a:ea typeface="宋体" panose="02010600030101010101" pitchFamily="2" charset="-122"/>
                <a:cs typeface="+mn-cs"/>
              </a:rPr>
              <a:t>和 </a:t>
            </a:r>
            <a:r>
              <a:rPr kumimoji="1" lang="en-US" altLang="zh-CN" b="1" dirty="0">
                <a:solidFill>
                  <a:schemeClr val="tx1"/>
                </a:solidFill>
                <a:ea typeface="宋体" panose="02010600030101010101" pitchFamily="2" charset="-122"/>
                <a:cs typeface="+mn-cs"/>
              </a:rPr>
              <a:t>r</a:t>
            </a:r>
            <a:r>
              <a:rPr kumimoji="1" lang="en-US" altLang="zh-CN" sz="2400" b="1" i="0" baseline="-25000" dirty="0">
                <a:solidFill>
                  <a:schemeClr val="tx1"/>
                </a:solidFill>
                <a:ea typeface="宋体" panose="02010600030101010101" pitchFamily="2" charset="-122"/>
                <a:cs typeface="+mn-cs"/>
              </a:rPr>
              <a:t>0 </a:t>
            </a:r>
            <a:r>
              <a:rPr kumimoji="1" lang="zh-CN" altLang="en-US" b="1" i="0" dirty="0">
                <a:solidFill>
                  <a:schemeClr val="tx1"/>
                </a:solidFill>
                <a:latin typeface="宋体" panose="02010600030101010101" pitchFamily="2" charset="-122"/>
                <a:ea typeface="宋体" panose="02010600030101010101" pitchFamily="2" charset="-122"/>
                <a:cs typeface="+mn-cs"/>
              </a:rPr>
              <a:t>。</a:t>
            </a:r>
          </a:p>
        </p:txBody>
      </p:sp>
      <p:sp>
        <p:nvSpPr>
          <p:cNvPr id="97285" name="AutoShape 30">
            <a:hlinkClick r:id="" action="ppaction://hlinkshowjump?jump=previousslide" highlightClick="1"/>
            <a:extLst>
              <a:ext uri="{FF2B5EF4-FFF2-40B4-BE49-F238E27FC236}">
                <a16:creationId xmlns:a16="http://schemas.microsoft.com/office/drawing/2014/main" id="{22C6999D-365A-0944-E452-7D92711D37C1}"/>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7286" name="AutoShape 31">
            <a:hlinkClick r:id="" action="ppaction://hlinkshowjump?jump=nextslide" highlightClick="1"/>
            <a:extLst>
              <a:ext uri="{FF2B5EF4-FFF2-40B4-BE49-F238E27FC236}">
                <a16:creationId xmlns:a16="http://schemas.microsoft.com/office/drawing/2014/main" id="{5CE9E2A6-FA8D-2402-C686-73E8E711AC72}"/>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7287" name="AutoShape 32">
            <a:hlinkClick r:id="" action="ppaction://hlinkshowjump?jump=firstslide" highlightClick="1"/>
            <a:extLst>
              <a:ext uri="{FF2B5EF4-FFF2-40B4-BE49-F238E27FC236}">
                <a16:creationId xmlns:a16="http://schemas.microsoft.com/office/drawing/2014/main" id="{ADDF7652-3448-E519-7E2F-1367D99338C5}"/>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7288" name="AutoShape 33">
            <a:hlinkClick r:id="" action="ppaction://hlinkshowjump?jump=lastslideviewed" highlightClick="1"/>
            <a:extLst>
              <a:ext uri="{FF2B5EF4-FFF2-40B4-BE49-F238E27FC236}">
                <a16:creationId xmlns:a16="http://schemas.microsoft.com/office/drawing/2014/main" id="{CAB38D6D-7C3E-5C7A-557D-89ADE713D8B9}"/>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97289" name="Group 155">
            <a:extLst>
              <a:ext uri="{FF2B5EF4-FFF2-40B4-BE49-F238E27FC236}">
                <a16:creationId xmlns:a16="http://schemas.microsoft.com/office/drawing/2014/main" id="{F3FD39DF-50A9-6EA5-EA7A-A579D4C6F160}"/>
              </a:ext>
            </a:extLst>
          </p:cNvPr>
          <p:cNvGrpSpPr>
            <a:grpSpLocks/>
          </p:cNvGrpSpPr>
          <p:nvPr/>
        </p:nvGrpSpPr>
        <p:grpSpPr bwMode="auto">
          <a:xfrm>
            <a:off x="3505200" y="3276600"/>
            <a:ext cx="4876800" cy="2835275"/>
            <a:chOff x="0" y="672"/>
            <a:chExt cx="3072" cy="1786"/>
          </a:xfrm>
        </p:grpSpPr>
        <p:sp>
          <p:nvSpPr>
            <p:cNvPr id="97290" name="Text Box 156">
              <a:extLst>
                <a:ext uri="{FF2B5EF4-FFF2-40B4-BE49-F238E27FC236}">
                  <a16:creationId xmlns:a16="http://schemas.microsoft.com/office/drawing/2014/main" id="{0CFC7112-6DF2-B117-3223-B07753056FBF}"/>
                </a:ext>
              </a:extLst>
            </p:cNvPr>
            <p:cNvSpPr txBox="1">
              <a:spLocks noChangeArrowheads="1"/>
            </p:cNvSpPr>
            <p:nvPr/>
          </p:nvSpPr>
          <p:spPr bwMode="auto">
            <a:xfrm>
              <a:off x="0" y="1873"/>
              <a:ext cx="595"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3200" b="1">
                  <a:ea typeface="楷体_GB2312" pitchFamily="49" charset="-122"/>
                </a:rPr>
                <a:t>e</a:t>
              </a:r>
              <a:r>
                <a:rPr lang="en-US" altLang="zh-CN" b="1" baseline="-25000">
                  <a:ea typeface="楷体_GB2312" pitchFamily="49" charset="-122"/>
                </a:rPr>
                <a:t>s</a:t>
              </a:r>
              <a:endParaRPr lang="en-US" altLang="zh-CN" b="1" i="0">
                <a:ea typeface="楷体_GB2312" pitchFamily="49" charset="-122"/>
              </a:endParaRPr>
            </a:p>
          </p:txBody>
        </p:sp>
        <p:sp>
          <p:nvSpPr>
            <p:cNvPr id="97291" name="Text Box 157">
              <a:extLst>
                <a:ext uri="{FF2B5EF4-FFF2-40B4-BE49-F238E27FC236}">
                  <a16:creationId xmlns:a16="http://schemas.microsoft.com/office/drawing/2014/main" id="{3D228C14-3F27-0396-7055-656D8FDEBABE}"/>
                </a:ext>
              </a:extLst>
            </p:cNvPr>
            <p:cNvSpPr txBox="1">
              <a:spLocks noChangeArrowheads="1"/>
            </p:cNvSpPr>
            <p:nvPr/>
          </p:nvSpPr>
          <p:spPr bwMode="auto">
            <a:xfrm>
              <a:off x="960" y="816"/>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97292" name="Line 158">
              <a:extLst>
                <a:ext uri="{FF2B5EF4-FFF2-40B4-BE49-F238E27FC236}">
                  <a16:creationId xmlns:a16="http://schemas.microsoft.com/office/drawing/2014/main" id="{79654673-5FCC-06B3-F48D-19D9546FD792}"/>
                </a:ext>
              </a:extLst>
            </p:cNvPr>
            <p:cNvSpPr>
              <a:spLocks noChangeShapeType="1"/>
            </p:cNvSpPr>
            <p:nvPr/>
          </p:nvSpPr>
          <p:spPr bwMode="auto">
            <a:xfrm>
              <a:off x="1348" y="1162"/>
              <a:ext cx="0" cy="25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293" name="Line 159">
              <a:extLst>
                <a:ext uri="{FF2B5EF4-FFF2-40B4-BE49-F238E27FC236}">
                  <a16:creationId xmlns:a16="http://schemas.microsoft.com/office/drawing/2014/main" id="{9BA1650A-7A60-0B09-2052-C334E76688A6}"/>
                </a:ext>
              </a:extLst>
            </p:cNvPr>
            <p:cNvSpPr>
              <a:spLocks noChangeShapeType="1"/>
            </p:cNvSpPr>
            <p:nvPr/>
          </p:nvSpPr>
          <p:spPr bwMode="auto">
            <a:xfrm flipH="1" flipV="1">
              <a:off x="1344" y="704"/>
              <a:ext cx="0" cy="20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294" name="Rectangle 160">
              <a:extLst>
                <a:ext uri="{FF2B5EF4-FFF2-40B4-BE49-F238E27FC236}">
                  <a16:creationId xmlns:a16="http://schemas.microsoft.com/office/drawing/2014/main" id="{7CB94B82-A563-B7FA-2521-0638CBC7B567}"/>
                </a:ext>
              </a:extLst>
            </p:cNvPr>
            <p:cNvSpPr>
              <a:spLocks noChangeArrowheads="1"/>
            </p:cNvSpPr>
            <p:nvPr/>
          </p:nvSpPr>
          <p:spPr bwMode="auto">
            <a:xfrm>
              <a:off x="1296" y="912"/>
              <a:ext cx="96" cy="25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7295" name="Line 161">
              <a:extLst>
                <a:ext uri="{FF2B5EF4-FFF2-40B4-BE49-F238E27FC236}">
                  <a16:creationId xmlns:a16="http://schemas.microsoft.com/office/drawing/2014/main" id="{DF4F3C52-A5B7-A8ED-B3FC-6F3536B79797}"/>
                </a:ext>
              </a:extLst>
            </p:cNvPr>
            <p:cNvSpPr>
              <a:spLocks noChangeShapeType="1"/>
            </p:cNvSpPr>
            <p:nvPr/>
          </p:nvSpPr>
          <p:spPr bwMode="auto">
            <a:xfrm>
              <a:off x="1728" y="1296"/>
              <a:ext cx="0" cy="2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7296" name="Line 162">
              <a:extLst>
                <a:ext uri="{FF2B5EF4-FFF2-40B4-BE49-F238E27FC236}">
                  <a16:creationId xmlns:a16="http://schemas.microsoft.com/office/drawing/2014/main" id="{B88B4719-755D-7AF7-63DC-6FAB03D49CD1}"/>
                </a:ext>
              </a:extLst>
            </p:cNvPr>
            <p:cNvSpPr>
              <a:spLocks noChangeShapeType="1"/>
            </p:cNvSpPr>
            <p:nvPr/>
          </p:nvSpPr>
          <p:spPr bwMode="auto">
            <a:xfrm>
              <a:off x="1877" y="716"/>
              <a:ext cx="0" cy="546"/>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7297" name="Line 163">
              <a:extLst>
                <a:ext uri="{FF2B5EF4-FFF2-40B4-BE49-F238E27FC236}">
                  <a16:creationId xmlns:a16="http://schemas.microsoft.com/office/drawing/2014/main" id="{AC0BF03D-657C-BCF5-2320-18CF6231E396}"/>
                </a:ext>
              </a:extLst>
            </p:cNvPr>
            <p:cNvSpPr>
              <a:spLocks noChangeShapeType="1"/>
            </p:cNvSpPr>
            <p:nvPr/>
          </p:nvSpPr>
          <p:spPr bwMode="auto">
            <a:xfrm flipV="1">
              <a:off x="528" y="2322"/>
              <a:ext cx="2016"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7298" name="Text Box 164">
              <a:extLst>
                <a:ext uri="{FF2B5EF4-FFF2-40B4-BE49-F238E27FC236}">
                  <a16:creationId xmlns:a16="http://schemas.microsoft.com/office/drawing/2014/main" id="{1D3E1867-1556-E138-D1BD-4A0DD0726FBF}"/>
                </a:ext>
              </a:extLst>
            </p:cNvPr>
            <p:cNvSpPr txBox="1">
              <a:spLocks noChangeArrowheads="1"/>
            </p:cNvSpPr>
            <p:nvPr/>
          </p:nvSpPr>
          <p:spPr bwMode="auto">
            <a:xfrm>
              <a:off x="2448" y="681"/>
              <a:ext cx="62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b="1" i="0" baseline="-25000">
                  <a:solidFill>
                    <a:srgbClr val="FF0000"/>
                  </a:solidFill>
                  <a:ea typeface="楷体_GB2312" pitchFamily="49" charset="-122"/>
                </a:rPr>
                <a:t>CC</a:t>
              </a:r>
              <a:endParaRPr lang="en-US" altLang="zh-CN" b="1">
                <a:solidFill>
                  <a:srgbClr val="FF0000"/>
                </a:solidFill>
                <a:ea typeface="楷体_GB2312" pitchFamily="49" charset="-122"/>
              </a:endParaRPr>
            </a:p>
          </p:txBody>
        </p:sp>
        <p:sp>
          <p:nvSpPr>
            <p:cNvPr id="97299" name="Oval 165">
              <a:extLst>
                <a:ext uri="{FF2B5EF4-FFF2-40B4-BE49-F238E27FC236}">
                  <a16:creationId xmlns:a16="http://schemas.microsoft.com/office/drawing/2014/main" id="{E67B3551-5A97-5055-4232-3B68DEC1EF28}"/>
                </a:ext>
              </a:extLst>
            </p:cNvPr>
            <p:cNvSpPr>
              <a:spLocks noChangeArrowheads="1"/>
            </p:cNvSpPr>
            <p:nvPr/>
          </p:nvSpPr>
          <p:spPr bwMode="auto">
            <a:xfrm>
              <a:off x="2640" y="672"/>
              <a:ext cx="69" cy="6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97300" name="Group 166">
              <a:extLst>
                <a:ext uri="{FF2B5EF4-FFF2-40B4-BE49-F238E27FC236}">
                  <a16:creationId xmlns:a16="http://schemas.microsoft.com/office/drawing/2014/main" id="{0EC97256-45E2-1885-E2F9-EB07BA545818}"/>
                </a:ext>
              </a:extLst>
            </p:cNvPr>
            <p:cNvGrpSpPr>
              <a:grpSpLocks/>
            </p:cNvGrpSpPr>
            <p:nvPr/>
          </p:nvGrpSpPr>
          <p:grpSpPr bwMode="auto">
            <a:xfrm>
              <a:off x="914" y="1315"/>
              <a:ext cx="68" cy="209"/>
              <a:chOff x="3454" y="2018"/>
              <a:chExt cx="96" cy="328"/>
            </a:xfrm>
          </p:grpSpPr>
          <p:sp>
            <p:nvSpPr>
              <p:cNvPr id="97301" name="Line 167">
                <a:extLst>
                  <a:ext uri="{FF2B5EF4-FFF2-40B4-BE49-F238E27FC236}">
                    <a16:creationId xmlns:a16="http://schemas.microsoft.com/office/drawing/2014/main" id="{BF3C1104-C78E-F0A4-AC2A-0205304F2D6B}"/>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02" name="Line 168">
                <a:extLst>
                  <a:ext uri="{FF2B5EF4-FFF2-40B4-BE49-F238E27FC236}">
                    <a16:creationId xmlns:a16="http://schemas.microsoft.com/office/drawing/2014/main" id="{44496C8C-6741-DA67-3F8B-BAF425711962}"/>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7303" name="Line 169">
              <a:extLst>
                <a:ext uri="{FF2B5EF4-FFF2-40B4-BE49-F238E27FC236}">
                  <a16:creationId xmlns:a16="http://schemas.microsoft.com/office/drawing/2014/main" id="{42C2DFD3-62B8-7532-B3D3-C09195E059D2}"/>
                </a:ext>
              </a:extLst>
            </p:cNvPr>
            <p:cNvSpPr>
              <a:spLocks noChangeShapeType="1"/>
            </p:cNvSpPr>
            <p:nvPr/>
          </p:nvSpPr>
          <p:spPr bwMode="auto">
            <a:xfrm>
              <a:off x="530" y="1413"/>
              <a:ext cx="38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7304" name="Group 170">
              <a:extLst>
                <a:ext uri="{FF2B5EF4-FFF2-40B4-BE49-F238E27FC236}">
                  <a16:creationId xmlns:a16="http://schemas.microsoft.com/office/drawing/2014/main" id="{2DCEF6D7-D713-B6D2-7060-5F87442809A2}"/>
                </a:ext>
              </a:extLst>
            </p:cNvPr>
            <p:cNvGrpSpPr>
              <a:grpSpLocks/>
            </p:cNvGrpSpPr>
            <p:nvPr/>
          </p:nvGrpSpPr>
          <p:grpSpPr bwMode="auto">
            <a:xfrm flipH="1">
              <a:off x="2189" y="1596"/>
              <a:ext cx="68" cy="207"/>
              <a:chOff x="3454" y="2018"/>
              <a:chExt cx="96" cy="328"/>
            </a:xfrm>
          </p:grpSpPr>
          <p:sp>
            <p:nvSpPr>
              <p:cNvPr id="97305" name="Line 171">
                <a:extLst>
                  <a:ext uri="{FF2B5EF4-FFF2-40B4-BE49-F238E27FC236}">
                    <a16:creationId xmlns:a16="http://schemas.microsoft.com/office/drawing/2014/main" id="{BF4FB142-0285-ECD2-F4AE-D4A4E36BA84D}"/>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06" name="Line 172">
                <a:extLst>
                  <a:ext uri="{FF2B5EF4-FFF2-40B4-BE49-F238E27FC236}">
                    <a16:creationId xmlns:a16="http://schemas.microsoft.com/office/drawing/2014/main" id="{F6B463D7-2D0F-ADFE-8611-06FAA9C4B915}"/>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7307" name="Line 173">
              <a:extLst>
                <a:ext uri="{FF2B5EF4-FFF2-40B4-BE49-F238E27FC236}">
                  <a16:creationId xmlns:a16="http://schemas.microsoft.com/office/drawing/2014/main" id="{C19D25B3-718E-95BD-B555-6430887E8033}"/>
                </a:ext>
              </a:extLst>
            </p:cNvPr>
            <p:cNvSpPr>
              <a:spLocks noChangeShapeType="1"/>
            </p:cNvSpPr>
            <p:nvPr/>
          </p:nvSpPr>
          <p:spPr bwMode="auto">
            <a:xfrm>
              <a:off x="1868" y="1698"/>
              <a:ext cx="33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08" name="Text Box 174">
              <a:extLst>
                <a:ext uri="{FF2B5EF4-FFF2-40B4-BE49-F238E27FC236}">
                  <a16:creationId xmlns:a16="http://schemas.microsoft.com/office/drawing/2014/main" id="{FA0EBB90-A183-F4AC-2BAA-CCA71684C78E}"/>
                </a:ext>
              </a:extLst>
            </p:cNvPr>
            <p:cNvSpPr txBox="1">
              <a:spLocks noChangeArrowheads="1"/>
            </p:cNvSpPr>
            <p:nvPr/>
          </p:nvSpPr>
          <p:spPr bwMode="auto">
            <a:xfrm>
              <a:off x="717" y="1036"/>
              <a:ext cx="3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97309" name="Text Box 175">
              <a:extLst>
                <a:ext uri="{FF2B5EF4-FFF2-40B4-BE49-F238E27FC236}">
                  <a16:creationId xmlns:a16="http://schemas.microsoft.com/office/drawing/2014/main" id="{F63FD810-7B59-6CBD-EACB-1546F4DCFE38}"/>
                </a:ext>
              </a:extLst>
            </p:cNvPr>
            <p:cNvSpPr txBox="1">
              <a:spLocks noChangeArrowheads="1"/>
            </p:cNvSpPr>
            <p:nvPr/>
          </p:nvSpPr>
          <p:spPr bwMode="auto">
            <a:xfrm>
              <a:off x="2071" y="1284"/>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b="1" i="0" baseline="-25000">
                  <a:solidFill>
                    <a:schemeClr val="tx1"/>
                  </a:solidFill>
                  <a:ea typeface="楷体_GB2312" pitchFamily="49" charset="-122"/>
                </a:rPr>
                <a:t>2</a:t>
              </a:r>
              <a:endParaRPr lang="en-US" altLang="zh-CN" b="1" i="0">
                <a:solidFill>
                  <a:schemeClr val="tx1"/>
                </a:solidFill>
                <a:ea typeface="楷体_GB2312" pitchFamily="49" charset="-122"/>
              </a:endParaRPr>
            </a:p>
          </p:txBody>
        </p:sp>
        <p:sp>
          <p:nvSpPr>
            <p:cNvPr id="97310" name="Rectangle 176">
              <a:extLst>
                <a:ext uri="{FF2B5EF4-FFF2-40B4-BE49-F238E27FC236}">
                  <a16:creationId xmlns:a16="http://schemas.microsoft.com/office/drawing/2014/main" id="{EB1AA072-0826-8EBB-9814-C12EB9A8A63F}"/>
                </a:ext>
              </a:extLst>
            </p:cNvPr>
            <p:cNvSpPr>
              <a:spLocks noChangeArrowheads="1"/>
            </p:cNvSpPr>
            <p:nvPr/>
          </p:nvSpPr>
          <p:spPr bwMode="auto">
            <a:xfrm>
              <a:off x="1822" y="1902"/>
              <a:ext cx="93" cy="258"/>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7311" name="Line 177">
              <a:extLst>
                <a:ext uri="{FF2B5EF4-FFF2-40B4-BE49-F238E27FC236}">
                  <a16:creationId xmlns:a16="http://schemas.microsoft.com/office/drawing/2014/main" id="{F4865732-3A21-4785-1FB6-1E8A6554DC98}"/>
                </a:ext>
              </a:extLst>
            </p:cNvPr>
            <p:cNvSpPr>
              <a:spLocks noChangeShapeType="1"/>
            </p:cNvSpPr>
            <p:nvPr/>
          </p:nvSpPr>
          <p:spPr bwMode="auto">
            <a:xfrm flipH="1">
              <a:off x="2558" y="1691"/>
              <a:ext cx="0" cy="1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12" name="Rectangle 178">
              <a:extLst>
                <a:ext uri="{FF2B5EF4-FFF2-40B4-BE49-F238E27FC236}">
                  <a16:creationId xmlns:a16="http://schemas.microsoft.com/office/drawing/2014/main" id="{6FFC4BEF-63B4-2AB9-3193-865F6BCA30FC}"/>
                </a:ext>
              </a:extLst>
            </p:cNvPr>
            <p:cNvSpPr>
              <a:spLocks noChangeArrowheads="1"/>
            </p:cNvSpPr>
            <p:nvPr/>
          </p:nvSpPr>
          <p:spPr bwMode="auto">
            <a:xfrm>
              <a:off x="2504" y="1881"/>
              <a:ext cx="95" cy="25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7313" name="Text Box 179">
              <a:extLst>
                <a:ext uri="{FF2B5EF4-FFF2-40B4-BE49-F238E27FC236}">
                  <a16:creationId xmlns:a16="http://schemas.microsoft.com/office/drawing/2014/main" id="{311F8429-40D8-EC2D-C763-BFA6950DDE43}"/>
                </a:ext>
              </a:extLst>
            </p:cNvPr>
            <p:cNvSpPr txBox="1">
              <a:spLocks noChangeArrowheads="1"/>
            </p:cNvSpPr>
            <p:nvPr/>
          </p:nvSpPr>
          <p:spPr bwMode="auto">
            <a:xfrm>
              <a:off x="1488" y="1812"/>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E</a:t>
              </a:r>
              <a:endParaRPr lang="en-US" altLang="zh-CN" b="1" i="0">
                <a:solidFill>
                  <a:schemeClr val="tx1"/>
                </a:solidFill>
                <a:ea typeface="楷体_GB2312" pitchFamily="49" charset="-122"/>
              </a:endParaRPr>
            </a:p>
          </p:txBody>
        </p:sp>
        <p:sp>
          <p:nvSpPr>
            <p:cNvPr id="97314" name="Text Box 180">
              <a:extLst>
                <a:ext uri="{FF2B5EF4-FFF2-40B4-BE49-F238E27FC236}">
                  <a16:creationId xmlns:a16="http://schemas.microsoft.com/office/drawing/2014/main" id="{03088C08-57E2-7850-36CC-58DD0F107418}"/>
                </a:ext>
              </a:extLst>
            </p:cNvPr>
            <p:cNvSpPr txBox="1">
              <a:spLocks noChangeArrowheads="1"/>
            </p:cNvSpPr>
            <p:nvPr/>
          </p:nvSpPr>
          <p:spPr bwMode="auto">
            <a:xfrm>
              <a:off x="2160" y="1803"/>
              <a:ext cx="36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L</a:t>
              </a:r>
              <a:endParaRPr lang="en-US" altLang="zh-CN" b="1" i="0">
                <a:solidFill>
                  <a:schemeClr val="tx1"/>
                </a:solidFill>
                <a:ea typeface="楷体_GB2312" pitchFamily="49" charset="-122"/>
              </a:endParaRPr>
            </a:p>
          </p:txBody>
        </p:sp>
        <p:sp>
          <p:nvSpPr>
            <p:cNvPr id="97315" name="Line 181">
              <a:extLst>
                <a:ext uri="{FF2B5EF4-FFF2-40B4-BE49-F238E27FC236}">
                  <a16:creationId xmlns:a16="http://schemas.microsoft.com/office/drawing/2014/main" id="{D88ECAEB-4497-93EC-426E-8DA94F6B8529}"/>
                </a:ext>
              </a:extLst>
            </p:cNvPr>
            <p:cNvSpPr>
              <a:spLocks noChangeShapeType="1"/>
            </p:cNvSpPr>
            <p:nvPr/>
          </p:nvSpPr>
          <p:spPr bwMode="auto">
            <a:xfrm>
              <a:off x="2260" y="1698"/>
              <a:ext cx="30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16" name="Line 182">
              <a:extLst>
                <a:ext uri="{FF2B5EF4-FFF2-40B4-BE49-F238E27FC236}">
                  <a16:creationId xmlns:a16="http://schemas.microsoft.com/office/drawing/2014/main" id="{F942963E-2630-BF1D-10C6-A190F288177F}"/>
                </a:ext>
              </a:extLst>
            </p:cNvPr>
            <p:cNvSpPr>
              <a:spLocks noChangeShapeType="1"/>
            </p:cNvSpPr>
            <p:nvPr/>
          </p:nvSpPr>
          <p:spPr bwMode="auto">
            <a:xfrm flipH="1">
              <a:off x="977" y="1404"/>
              <a:ext cx="75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7317" name="Group 183">
              <a:extLst>
                <a:ext uri="{FF2B5EF4-FFF2-40B4-BE49-F238E27FC236}">
                  <a16:creationId xmlns:a16="http://schemas.microsoft.com/office/drawing/2014/main" id="{0A3AAA06-5975-C49D-55FC-CDA88DC11BFB}"/>
                </a:ext>
              </a:extLst>
            </p:cNvPr>
            <p:cNvGrpSpPr>
              <a:grpSpLocks/>
            </p:cNvGrpSpPr>
            <p:nvPr/>
          </p:nvGrpSpPr>
          <p:grpSpPr bwMode="auto">
            <a:xfrm>
              <a:off x="502" y="1469"/>
              <a:ext cx="554" cy="822"/>
              <a:chOff x="1152" y="2272"/>
              <a:chExt cx="693" cy="1027"/>
            </a:xfrm>
          </p:grpSpPr>
          <p:sp>
            <p:nvSpPr>
              <p:cNvPr id="97318" name="Text Box 184">
                <a:extLst>
                  <a:ext uri="{FF2B5EF4-FFF2-40B4-BE49-F238E27FC236}">
                    <a16:creationId xmlns:a16="http://schemas.microsoft.com/office/drawing/2014/main" id="{58EB87BF-63C0-1CFD-73C6-9B22A1BA6906}"/>
                  </a:ext>
                </a:extLst>
              </p:cNvPr>
              <p:cNvSpPr txBox="1">
                <a:spLocks noChangeArrowheads="1"/>
              </p:cNvSpPr>
              <p:nvPr/>
            </p:nvSpPr>
            <p:spPr bwMode="auto">
              <a:xfrm>
                <a:off x="1152" y="2517"/>
                <a:ext cx="693"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u</a:t>
                </a:r>
                <a:r>
                  <a:rPr lang="en-US" altLang="zh-CN" b="1" i="0" baseline="-25000">
                    <a:ea typeface="楷体_GB2312" pitchFamily="49" charset="-122"/>
                  </a:rPr>
                  <a:t>i</a:t>
                </a:r>
                <a:endParaRPr lang="en-US" altLang="zh-CN" b="1" i="0">
                  <a:ea typeface="楷体_GB2312" pitchFamily="49" charset="-122"/>
                </a:endParaRPr>
              </a:p>
            </p:txBody>
          </p:sp>
          <p:sp>
            <p:nvSpPr>
              <p:cNvPr id="97319" name="Rectangle 185" descr="新闻纸">
                <a:extLst>
                  <a:ext uri="{FF2B5EF4-FFF2-40B4-BE49-F238E27FC236}">
                    <a16:creationId xmlns:a16="http://schemas.microsoft.com/office/drawing/2014/main" id="{3B4569D0-C9C8-84B5-6606-50ACB2A53EC0}"/>
                  </a:ext>
                </a:extLst>
              </p:cNvPr>
              <p:cNvSpPr>
                <a:spLocks noChangeArrowheads="1"/>
              </p:cNvSpPr>
              <p:nvPr/>
            </p:nvSpPr>
            <p:spPr bwMode="auto">
              <a:xfrm>
                <a:off x="1315" y="2272"/>
                <a:ext cx="279"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ea typeface="楷体_GB2312" pitchFamily="49" charset="-122"/>
                  </a:rPr>
                  <a:t>+</a:t>
                </a:r>
              </a:p>
            </p:txBody>
          </p:sp>
          <p:sp>
            <p:nvSpPr>
              <p:cNvPr id="97320" name="Rectangle 186" descr="新闻纸">
                <a:extLst>
                  <a:ext uri="{FF2B5EF4-FFF2-40B4-BE49-F238E27FC236}">
                    <a16:creationId xmlns:a16="http://schemas.microsoft.com/office/drawing/2014/main" id="{861903C2-59BB-17D6-A135-BA41F3109259}"/>
                  </a:ext>
                </a:extLst>
              </p:cNvPr>
              <p:cNvSpPr>
                <a:spLocks noChangeArrowheads="1"/>
              </p:cNvSpPr>
              <p:nvPr/>
            </p:nvSpPr>
            <p:spPr bwMode="auto">
              <a:xfrm>
                <a:off x="1345" y="2987"/>
                <a:ext cx="242" cy="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000" b="1" i="0">
                    <a:ea typeface="楷体_GB2312" pitchFamily="49" charset="-122"/>
                  </a:rPr>
                  <a:t>–</a:t>
                </a:r>
              </a:p>
            </p:txBody>
          </p:sp>
        </p:grpSp>
        <p:grpSp>
          <p:nvGrpSpPr>
            <p:cNvPr id="97321" name="Group 187">
              <a:extLst>
                <a:ext uri="{FF2B5EF4-FFF2-40B4-BE49-F238E27FC236}">
                  <a16:creationId xmlns:a16="http://schemas.microsoft.com/office/drawing/2014/main" id="{28C20761-21F1-D8A0-7746-2B81C0FBBF12}"/>
                </a:ext>
              </a:extLst>
            </p:cNvPr>
            <p:cNvGrpSpPr>
              <a:grpSpLocks/>
            </p:cNvGrpSpPr>
            <p:nvPr/>
          </p:nvGrpSpPr>
          <p:grpSpPr bwMode="auto">
            <a:xfrm>
              <a:off x="2477" y="1594"/>
              <a:ext cx="595" cy="806"/>
              <a:chOff x="3960" y="2297"/>
              <a:chExt cx="744" cy="1007"/>
            </a:xfrm>
          </p:grpSpPr>
          <p:sp>
            <p:nvSpPr>
              <p:cNvPr id="97322" name="Text Box 188">
                <a:extLst>
                  <a:ext uri="{FF2B5EF4-FFF2-40B4-BE49-F238E27FC236}">
                    <a16:creationId xmlns:a16="http://schemas.microsoft.com/office/drawing/2014/main" id="{59B23A51-36D7-7220-0C09-96012146211F}"/>
                  </a:ext>
                </a:extLst>
              </p:cNvPr>
              <p:cNvSpPr txBox="1">
                <a:spLocks noChangeArrowheads="1"/>
              </p:cNvSpPr>
              <p:nvPr/>
            </p:nvSpPr>
            <p:spPr bwMode="auto">
              <a:xfrm>
                <a:off x="3960" y="2528"/>
                <a:ext cx="744" cy="4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ea typeface="楷体_GB2312" pitchFamily="49" charset="-122"/>
                  </a:rPr>
                  <a:t>u</a:t>
                </a:r>
                <a:r>
                  <a:rPr lang="en-US" altLang="zh-CN" b="1" i="0" baseline="-25000">
                    <a:ea typeface="楷体_GB2312" pitchFamily="49" charset="-122"/>
                  </a:rPr>
                  <a:t>o</a:t>
                </a:r>
                <a:endParaRPr lang="en-US" altLang="zh-CN" b="1" i="0">
                  <a:ea typeface="楷体_GB2312" pitchFamily="49" charset="-122"/>
                </a:endParaRPr>
              </a:p>
            </p:txBody>
          </p:sp>
          <p:sp>
            <p:nvSpPr>
              <p:cNvPr id="97323" name="Rectangle 189" descr="新闻纸">
                <a:extLst>
                  <a:ext uri="{FF2B5EF4-FFF2-40B4-BE49-F238E27FC236}">
                    <a16:creationId xmlns:a16="http://schemas.microsoft.com/office/drawing/2014/main" id="{40282477-A87D-0373-B7B0-3F89A0085AD0}"/>
                  </a:ext>
                </a:extLst>
              </p:cNvPr>
              <p:cNvSpPr>
                <a:spLocks noChangeArrowheads="1"/>
              </p:cNvSpPr>
              <p:nvPr/>
            </p:nvSpPr>
            <p:spPr bwMode="auto">
              <a:xfrm>
                <a:off x="4155" y="2297"/>
                <a:ext cx="303" cy="4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97324" name="Rectangle 190" descr="新闻纸">
                <a:extLst>
                  <a:ext uri="{FF2B5EF4-FFF2-40B4-BE49-F238E27FC236}">
                    <a16:creationId xmlns:a16="http://schemas.microsoft.com/office/drawing/2014/main" id="{9D312E8D-8D11-EAA9-40A2-B4D4F55C816A}"/>
                  </a:ext>
                </a:extLst>
              </p:cNvPr>
              <p:cNvSpPr>
                <a:spLocks noChangeArrowheads="1"/>
              </p:cNvSpPr>
              <p:nvPr/>
            </p:nvSpPr>
            <p:spPr bwMode="auto">
              <a:xfrm>
                <a:off x="4224" y="2944"/>
                <a:ext cx="142" cy="3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endParaRPr lang="zh-CN" altLang="zh-CN" sz="2400" b="1" i="0">
                  <a:ea typeface="楷体_GB2312" pitchFamily="49" charset="-122"/>
                </a:endParaRPr>
              </a:p>
            </p:txBody>
          </p:sp>
        </p:grpSp>
        <p:sp>
          <p:nvSpPr>
            <p:cNvPr id="97325" name="Rectangle 191" descr="新闻纸">
              <a:extLst>
                <a:ext uri="{FF2B5EF4-FFF2-40B4-BE49-F238E27FC236}">
                  <a16:creationId xmlns:a16="http://schemas.microsoft.com/office/drawing/2014/main" id="{EF8471BD-BC83-577B-20FB-49A9A48ED50A}"/>
                </a:ext>
              </a:extLst>
            </p:cNvPr>
            <p:cNvSpPr>
              <a:spLocks noChangeArrowheads="1"/>
            </p:cNvSpPr>
            <p:nvPr/>
          </p:nvSpPr>
          <p:spPr bwMode="auto">
            <a:xfrm>
              <a:off x="1975" y="1446"/>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ea typeface="楷体_GB2312" pitchFamily="49" charset="-122"/>
                </a:rPr>
                <a:t>+</a:t>
              </a:r>
            </a:p>
          </p:txBody>
        </p:sp>
        <p:sp>
          <p:nvSpPr>
            <p:cNvPr id="97326" name="Rectangle 192" descr="新闻纸">
              <a:extLst>
                <a:ext uri="{FF2B5EF4-FFF2-40B4-BE49-F238E27FC236}">
                  <a16:creationId xmlns:a16="http://schemas.microsoft.com/office/drawing/2014/main" id="{B459FD23-0E68-2E45-1840-4CB5A10DC2D5}"/>
                </a:ext>
              </a:extLst>
            </p:cNvPr>
            <p:cNvSpPr>
              <a:spLocks noChangeArrowheads="1"/>
            </p:cNvSpPr>
            <p:nvPr/>
          </p:nvSpPr>
          <p:spPr bwMode="auto">
            <a:xfrm>
              <a:off x="967" y="1137"/>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tx1"/>
                  </a:solidFill>
                  <a:ea typeface="楷体_GB2312" pitchFamily="49" charset="-122"/>
                </a:rPr>
                <a:t>+</a:t>
              </a:r>
            </a:p>
          </p:txBody>
        </p:sp>
        <p:sp>
          <p:nvSpPr>
            <p:cNvPr id="97327" name="Line 193">
              <a:extLst>
                <a:ext uri="{FF2B5EF4-FFF2-40B4-BE49-F238E27FC236}">
                  <a16:creationId xmlns:a16="http://schemas.microsoft.com/office/drawing/2014/main" id="{9AD87309-1A58-108D-9584-BB21D6B18235}"/>
                </a:ext>
              </a:extLst>
            </p:cNvPr>
            <p:cNvSpPr>
              <a:spLocks noChangeShapeType="1"/>
            </p:cNvSpPr>
            <p:nvPr/>
          </p:nvSpPr>
          <p:spPr bwMode="auto">
            <a:xfrm>
              <a:off x="1867" y="2160"/>
              <a:ext cx="0" cy="29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28" name="Line 194">
              <a:extLst>
                <a:ext uri="{FF2B5EF4-FFF2-40B4-BE49-F238E27FC236}">
                  <a16:creationId xmlns:a16="http://schemas.microsoft.com/office/drawing/2014/main" id="{5910D229-6CDB-C059-5CB2-B515BDF2774B}"/>
                </a:ext>
              </a:extLst>
            </p:cNvPr>
            <p:cNvSpPr>
              <a:spLocks noChangeShapeType="1"/>
            </p:cNvSpPr>
            <p:nvPr/>
          </p:nvSpPr>
          <p:spPr bwMode="auto">
            <a:xfrm>
              <a:off x="1790" y="2458"/>
              <a:ext cx="1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29" name="Line 195">
              <a:extLst>
                <a:ext uri="{FF2B5EF4-FFF2-40B4-BE49-F238E27FC236}">
                  <a16:creationId xmlns:a16="http://schemas.microsoft.com/office/drawing/2014/main" id="{19ABAB3A-5F11-1DC9-4A7A-0AE59F681EBA}"/>
                </a:ext>
              </a:extLst>
            </p:cNvPr>
            <p:cNvSpPr>
              <a:spLocks noChangeShapeType="1"/>
            </p:cNvSpPr>
            <p:nvPr/>
          </p:nvSpPr>
          <p:spPr bwMode="auto">
            <a:xfrm>
              <a:off x="2558" y="2135"/>
              <a:ext cx="0" cy="19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30" name="Rectangle 196">
              <a:extLst>
                <a:ext uri="{FF2B5EF4-FFF2-40B4-BE49-F238E27FC236}">
                  <a16:creationId xmlns:a16="http://schemas.microsoft.com/office/drawing/2014/main" id="{63E5DEA9-60A6-D06C-3BC3-0389A2C1CED9}"/>
                </a:ext>
              </a:extLst>
            </p:cNvPr>
            <p:cNvSpPr>
              <a:spLocks noChangeArrowheads="1"/>
            </p:cNvSpPr>
            <p:nvPr/>
          </p:nvSpPr>
          <p:spPr bwMode="auto">
            <a:xfrm>
              <a:off x="480" y="1580"/>
              <a:ext cx="93" cy="258"/>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7331" name="Line 197">
              <a:extLst>
                <a:ext uri="{FF2B5EF4-FFF2-40B4-BE49-F238E27FC236}">
                  <a16:creationId xmlns:a16="http://schemas.microsoft.com/office/drawing/2014/main" id="{0D0EAC46-BAA9-2C0B-B2D1-2941DE7D639B}"/>
                </a:ext>
              </a:extLst>
            </p:cNvPr>
            <p:cNvSpPr>
              <a:spLocks noChangeShapeType="1"/>
            </p:cNvSpPr>
            <p:nvPr/>
          </p:nvSpPr>
          <p:spPr bwMode="auto">
            <a:xfrm>
              <a:off x="528" y="1403"/>
              <a:ext cx="0" cy="18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32" name="Line 198">
              <a:extLst>
                <a:ext uri="{FF2B5EF4-FFF2-40B4-BE49-F238E27FC236}">
                  <a16:creationId xmlns:a16="http://schemas.microsoft.com/office/drawing/2014/main" id="{6E9AEE37-DDE4-B957-1027-93CBBC8C6810}"/>
                </a:ext>
              </a:extLst>
            </p:cNvPr>
            <p:cNvSpPr>
              <a:spLocks noChangeShapeType="1"/>
            </p:cNvSpPr>
            <p:nvPr/>
          </p:nvSpPr>
          <p:spPr bwMode="auto">
            <a:xfrm>
              <a:off x="528" y="1824"/>
              <a:ext cx="0" cy="50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33" name="Oval 199">
              <a:extLst>
                <a:ext uri="{FF2B5EF4-FFF2-40B4-BE49-F238E27FC236}">
                  <a16:creationId xmlns:a16="http://schemas.microsoft.com/office/drawing/2014/main" id="{4CF273B3-46B4-EB31-3098-1DA71B0D257C}"/>
                </a:ext>
              </a:extLst>
            </p:cNvPr>
            <p:cNvSpPr>
              <a:spLocks noChangeArrowheads="1"/>
            </p:cNvSpPr>
            <p:nvPr/>
          </p:nvSpPr>
          <p:spPr bwMode="auto">
            <a:xfrm>
              <a:off x="432" y="2017"/>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7334" name="Rectangle 200" descr="新闻纸">
              <a:extLst>
                <a:ext uri="{FF2B5EF4-FFF2-40B4-BE49-F238E27FC236}">
                  <a16:creationId xmlns:a16="http://schemas.microsoft.com/office/drawing/2014/main" id="{0D597562-8CD0-E105-1ECE-5DC6AF058727}"/>
                </a:ext>
              </a:extLst>
            </p:cNvPr>
            <p:cNvSpPr>
              <a:spLocks noChangeArrowheads="1"/>
            </p:cNvSpPr>
            <p:nvPr/>
          </p:nvSpPr>
          <p:spPr bwMode="auto">
            <a:xfrm>
              <a:off x="286" y="1764"/>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97335" name="Rectangle 201" descr="新闻纸">
              <a:extLst>
                <a:ext uri="{FF2B5EF4-FFF2-40B4-BE49-F238E27FC236}">
                  <a16:creationId xmlns:a16="http://schemas.microsoft.com/office/drawing/2014/main" id="{AE9F8084-EE50-2013-EB3F-87D4A7D47725}"/>
                </a:ext>
              </a:extLst>
            </p:cNvPr>
            <p:cNvSpPr>
              <a:spLocks noChangeArrowheads="1"/>
            </p:cNvSpPr>
            <p:nvPr/>
          </p:nvSpPr>
          <p:spPr bwMode="auto">
            <a:xfrm>
              <a:off x="302" y="2091"/>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ea typeface="楷体_GB2312" pitchFamily="49" charset="-122"/>
                </a:rPr>
                <a:t>–</a:t>
              </a:r>
            </a:p>
          </p:txBody>
        </p:sp>
        <p:sp>
          <p:nvSpPr>
            <p:cNvPr id="97336" name="Text Box 202">
              <a:extLst>
                <a:ext uri="{FF2B5EF4-FFF2-40B4-BE49-F238E27FC236}">
                  <a16:creationId xmlns:a16="http://schemas.microsoft.com/office/drawing/2014/main" id="{AD6FFF67-A7DD-B327-DF47-088F5474FD5E}"/>
                </a:ext>
              </a:extLst>
            </p:cNvPr>
            <p:cNvSpPr txBox="1">
              <a:spLocks noChangeArrowheads="1"/>
            </p:cNvSpPr>
            <p:nvPr/>
          </p:nvSpPr>
          <p:spPr bwMode="auto">
            <a:xfrm>
              <a:off x="144" y="1497"/>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b="1" i="0" baseline="-25000">
                  <a:solidFill>
                    <a:schemeClr val="tx1"/>
                  </a:solidFill>
                  <a:ea typeface="楷体_GB2312" pitchFamily="49" charset="-122"/>
                </a:rPr>
                <a:t>S</a:t>
              </a:r>
              <a:endParaRPr lang="en-US" altLang="zh-CN" b="1" i="0">
                <a:solidFill>
                  <a:schemeClr val="tx1"/>
                </a:solidFill>
                <a:ea typeface="楷体_GB2312" pitchFamily="49" charset="-122"/>
              </a:endParaRPr>
            </a:p>
          </p:txBody>
        </p:sp>
        <p:sp>
          <p:nvSpPr>
            <p:cNvPr id="97337" name="Line 203">
              <a:extLst>
                <a:ext uri="{FF2B5EF4-FFF2-40B4-BE49-F238E27FC236}">
                  <a16:creationId xmlns:a16="http://schemas.microsoft.com/office/drawing/2014/main" id="{EA2460FD-BD2E-A76A-CBEC-BA635FBDADDB}"/>
                </a:ext>
              </a:extLst>
            </p:cNvPr>
            <p:cNvSpPr>
              <a:spLocks noChangeShapeType="1"/>
            </p:cNvSpPr>
            <p:nvPr/>
          </p:nvSpPr>
          <p:spPr bwMode="auto">
            <a:xfrm flipV="1">
              <a:off x="1728" y="1248"/>
              <a:ext cx="144" cy="1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38" name="Line 204">
              <a:extLst>
                <a:ext uri="{FF2B5EF4-FFF2-40B4-BE49-F238E27FC236}">
                  <a16:creationId xmlns:a16="http://schemas.microsoft.com/office/drawing/2014/main" id="{6F095FFA-4A9F-F531-FAF8-1B160A1C4EC1}"/>
                </a:ext>
              </a:extLst>
            </p:cNvPr>
            <p:cNvSpPr>
              <a:spLocks noChangeShapeType="1"/>
            </p:cNvSpPr>
            <p:nvPr/>
          </p:nvSpPr>
          <p:spPr bwMode="auto">
            <a:xfrm>
              <a:off x="1728" y="1392"/>
              <a:ext cx="144" cy="144"/>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7339" name="Rectangle 205">
              <a:extLst>
                <a:ext uri="{FF2B5EF4-FFF2-40B4-BE49-F238E27FC236}">
                  <a16:creationId xmlns:a16="http://schemas.microsoft.com/office/drawing/2014/main" id="{A6174717-0DEC-E736-312C-8C51862B2AE6}"/>
                </a:ext>
              </a:extLst>
            </p:cNvPr>
            <p:cNvSpPr>
              <a:spLocks noChangeArrowheads="1"/>
            </p:cNvSpPr>
            <p:nvPr/>
          </p:nvSpPr>
          <p:spPr bwMode="auto">
            <a:xfrm>
              <a:off x="2640" y="2016"/>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spAutoFit/>
            </a:bodyPr>
            <a:lstStyle/>
            <a:p>
              <a:pPr>
                <a:spcBef>
                  <a:spcPct val="50000"/>
                </a:spcBef>
              </a:pPr>
              <a:r>
                <a:rPr lang="en-US" altLang="zh-CN" sz="2400" b="1" i="0">
                  <a:ea typeface="楷体_GB2312" pitchFamily="49" charset="-122"/>
                </a:rPr>
                <a:t>–</a:t>
              </a:r>
            </a:p>
          </p:txBody>
        </p:sp>
        <p:sp>
          <p:nvSpPr>
            <p:cNvPr id="97340" name="Line 206">
              <a:extLst>
                <a:ext uri="{FF2B5EF4-FFF2-40B4-BE49-F238E27FC236}">
                  <a16:creationId xmlns:a16="http://schemas.microsoft.com/office/drawing/2014/main" id="{8BF6DA95-A2D2-39BD-2EB3-7D88519655ED}"/>
                </a:ext>
              </a:extLst>
            </p:cNvPr>
            <p:cNvSpPr>
              <a:spLocks noChangeShapeType="1"/>
            </p:cNvSpPr>
            <p:nvPr/>
          </p:nvSpPr>
          <p:spPr bwMode="auto">
            <a:xfrm>
              <a:off x="1872" y="1509"/>
              <a:ext cx="0"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7341" name="Oval 207">
              <a:extLst>
                <a:ext uri="{FF2B5EF4-FFF2-40B4-BE49-F238E27FC236}">
                  <a16:creationId xmlns:a16="http://schemas.microsoft.com/office/drawing/2014/main" id="{D092ADE1-F7C1-874A-CD18-75C2A28A8C21}"/>
                </a:ext>
              </a:extLst>
            </p:cNvPr>
            <p:cNvSpPr>
              <a:spLocks noChangeArrowheads="1"/>
            </p:cNvSpPr>
            <p:nvPr/>
          </p:nvSpPr>
          <p:spPr bwMode="auto">
            <a:xfrm>
              <a:off x="1847" y="2280"/>
              <a:ext cx="48" cy="48"/>
            </a:xfrm>
            <a:prstGeom prst="ellipse">
              <a:avLst/>
            </a:prstGeom>
            <a:solidFill>
              <a:schemeClr val="tx2"/>
            </a:solidFill>
            <a:ln w="38100">
              <a:solidFill>
                <a:schemeClr val="tx1"/>
              </a:solidFill>
              <a:round/>
              <a:headEnd/>
              <a:tailEnd/>
            </a:ln>
          </p:spPr>
          <p:txBody>
            <a:bodyPr wrap="none" anchor="ctr"/>
            <a:lstStyle/>
            <a:p>
              <a:pPr>
                <a:spcBef>
                  <a:spcPct val="50000"/>
                </a:spcBef>
              </a:pPr>
              <a:endParaRPr lang="zh-CN" altLang="en-US"/>
            </a:p>
          </p:txBody>
        </p:sp>
        <p:sp>
          <p:nvSpPr>
            <p:cNvPr id="97342" name="Line 208">
              <a:extLst>
                <a:ext uri="{FF2B5EF4-FFF2-40B4-BE49-F238E27FC236}">
                  <a16:creationId xmlns:a16="http://schemas.microsoft.com/office/drawing/2014/main" id="{5316719A-B1A8-B193-CE32-15BCEF895E9E}"/>
                </a:ext>
              </a:extLst>
            </p:cNvPr>
            <p:cNvSpPr>
              <a:spLocks noChangeShapeType="1"/>
            </p:cNvSpPr>
            <p:nvPr/>
          </p:nvSpPr>
          <p:spPr bwMode="auto">
            <a:xfrm>
              <a:off x="1344" y="716"/>
              <a:ext cx="12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7554" name="Rectangle 2">
            <a:extLst>
              <a:ext uri="{FF2B5EF4-FFF2-40B4-BE49-F238E27FC236}">
                <a16:creationId xmlns:a16="http://schemas.microsoft.com/office/drawing/2014/main" id="{3B79A35E-1ECB-5000-81FD-E9C73B2CE470}"/>
              </a:ext>
            </a:extLst>
          </p:cNvPr>
          <p:cNvSpPr>
            <a:spLocks noGrp="1" noChangeArrowheads="1"/>
          </p:cNvSpPr>
          <p:nvPr>
            <p:ph type="title"/>
          </p:nvPr>
        </p:nvSpPr>
        <p:spPr>
          <a:xfrm>
            <a:off x="206375" y="460375"/>
            <a:ext cx="1524000" cy="457200"/>
          </a:xfrm>
        </p:spPr>
        <p:txBody>
          <a:bodyPr lIns="92075" tIns="46038" rIns="92075" bIns="46038"/>
          <a:lstStyle/>
          <a:p>
            <a:pPr eaLnBrk="1" hangingPunct="1">
              <a:defRPr/>
            </a:pPr>
            <a:r>
              <a:rPr kumimoji="1" lang="en-US" altLang="zh-CN" sz="2800">
                <a:solidFill>
                  <a:srgbClr val="6600FF"/>
                </a:solidFill>
                <a:effectLst>
                  <a:outerShdw blurRad="38100" dist="38100" dir="2700000" algn="tl">
                    <a:srgbClr val="C0C0C0"/>
                  </a:outerShdw>
                </a:effectLst>
                <a:latin typeface="宋体" panose="02010600030101010101" pitchFamily="2" charset="-122"/>
              </a:rPr>
              <a:t>【</a:t>
            </a:r>
            <a:r>
              <a:rPr kumimoji="1" lang="zh-CN" altLang="en-US" sz="2800" b="1">
                <a:solidFill>
                  <a:srgbClr val="6600FF"/>
                </a:solidFill>
                <a:effectLst>
                  <a:outerShdw blurRad="38100" dist="38100" dir="2700000" algn="tl">
                    <a:srgbClr val="C0C0C0"/>
                  </a:outerShdw>
                </a:effectLst>
                <a:latin typeface="宋体" panose="02010600030101010101" pitchFamily="2" charset="-122"/>
              </a:rPr>
              <a:t>解</a:t>
            </a:r>
            <a:r>
              <a:rPr kumimoji="1" lang="en-US" altLang="zh-CN" sz="2800">
                <a:solidFill>
                  <a:srgbClr val="6600FF"/>
                </a:solidFill>
                <a:effectLst>
                  <a:outerShdw blurRad="38100" dist="38100" dir="2700000" algn="tl">
                    <a:srgbClr val="C0C0C0"/>
                  </a:outerShdw>
                </a:effectLst>
                <a:latin typeface="宋体" panose="02010600030101010101" pitchFamily="2" charset="-122"/>
              </a:rPr>
              <a:t>】</a:t>
            </a:r>
            <a:endParaRPr kumimoji="1" lang="en-US" altLang="zh-CN" sz="2800" b="1">
              <a:solidFill>
                <a:srgbClr val="6600FF"/>
              </a:solidFill>
              <a:effectLst>
                <a:outerShdw blurRad="38100" dist="38100" dir="2700000" algn="tl">
                  <a:srgbClr val="C0C0C0"/>
                </a:outerShdw>
              </a:effectLst>
            </a:endParaRPr>
          </a:p>
        </p:txBody>
      </p:sp>
      <p:sp>
        <p:nvSpPr>
          <p:cNvPr id="407555" name="Text Box 3">
            <a:extLst>
              <a:ext uri="{FF2B5EF4-FFF2-40B4-BE49-F238E27FC236}">
                <a16:creationId xmlns:a16="http://schemas.microsoft.com/office/drawing/2014/main" id="{5216FDCE-DCBA-8B42-8E34-35F37434AAE3}"/>
              </a:ext>
            </a:extLst>
          </p:cNvPr>
          <p:cNvSpPr txBox="1">
            <a:spLocks noChangeArrowheads="1"/>
          </p:cNvSpPr>
          <p:nvPr/>
        </p:nvSpPr>
        <p:spPr bwMode="auto">
          <a:xfrm>
            <a:off x="1403350" y="368300"/>
            <a:ext cx="4886325" cy="625475"/>
          </a:xfrm>
          <a:prstGeom prst="rect">
            <a:avLst/>
          </a:prstGeom>
          <a:noFill/>
          <a:ln w="9525">
            <a:noFill/>
            <a:miter lim="800000"/>
          </a:ln>
          <a:effectLst/>
        </p:spPr>
        <p:txBody>
          <a:bodyPr wrap="none">
            <a:spAutoFit/>
          </a:bodyPr>
          <a:lstStyle/>
          <a:p>
            <a:pPr>
              <a:lnSpc>
                <a:spcPct val="125000"/>
              </a:lnSpc>
              <a:defRPr/>
            </a:pPr>
            <a:r>
              <a:rPr kumimoji="1" lang="en-US" altLang="zh-CN" b="1" i="0">
                <a:solidFill>
                  <a:srgbClr val="000099"/>
                </a:solidFill>
                <a:effectLst>
                  <a:outerShdw blurRad="38100" dist="38100" dir="2700000" algn="tl">
                    <a:srgbClr val="C0C0C0"/>
                  </a:outerShdw>
                </a:effectLst>
                <a:ea typeface="宋体" panose="02010600030101010101" pitchFamily="2" charset="-122"/>
                <a:cs typeface="+mn-cs"/>
              </a:rPr>
              <a:t>(1)</a:t>
            </a:r>
            <a:r>
              <a:rPr kumimoji="1" lang="zh-CN" altLang="en-US" b="1" i="0">
                <a:solidFill>
                  <a:srgbClr val="000099"/>
                </a:solidFill>
                <a:effectLst>
                  <a:outerShdw blurRad="38100" dist="38100" dir="2700000" algn="tl">
                    <a:srgbClr val="C0C0C0"/>
                  </a:outerShdw>
                </a:effectLst>
                <a:ea typeface="宋体" panose="02010600030101010101" pitchFamily="2" charset="-122"/>
                <a:cs typeface="+mn-cs"/>
              </a:rPr>
              <a:t>由直流通路求静态工作点。</a:t>
            </a:r>
          </a:p>
        </p:txBody>
      </p:sp>
      <p:graphicFrame>
        <p:nvGraphicFramePr>
          <p:cNvPr id="407556" name="Object 4">
            <a:extLst>
              <a:ext uri="{FF2B5EF4-FFF2-40B4-BE49-F238E27FC236}">
                <a16:creationId xmlns:a16="http://schemas.microsoft.com/office/drawing/2014/main" id="{4283926F-58A1-5CDA-2B64-7E618A3B8F2A}"/>
              </a:ext>
            </a:extLst>
          </p:cNvPr>
          <p:cNvGraphicFramePr>
            <a:graphicFrameLocks/>
          </p:cNvGraphicFramePr>
          <p:nvPr/>
        </p:nvGraphicFramePr>
        <p:xfrm>
          <a:off x="884238" y="1190625"/>
          <a:ext cx="7558087" cy="1023938"/>
        </p:xfrm>
        <a:graphic>
          <a:graphicData uri="http://schemas.openxmlformats.org/presentationml/2006/ole">
            <mc:AlternateContent xmlns:mc="http://schemas.openxmlformats.org/markup-compatibility/2006">
              <mc:Choice xmlns:v="urn:schemas-microsoft-com:vml" Requires="v">
                <p:oleObj r:id="rId3" imgW="3808347" imgH="495085" progId="Equation.3">
                  <p:embed/>
                </p:oleObj>
              </mc:Choice>
              <mc:Fallback>
                <p:oleObj r:id="rId3" imgW="3808347" imgH="495085" progId="Equation.3">
                  <p:embed/>
                  <p:pic>
                    <p:nvPicPr>
                      <p:cNvPr id="0" name="Object 4"/>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84238" y="1190625"/>
                        <a:ext cx="7558087" cy="1023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07557" name="Object 5">
            <a:extLst>
              <a:ext uri="{FF2B5EF4-FFF2-40B4-BE49-F238E27FC236}">
                <a16:creationId xmlns:a16="http://schemas.microsoft.com/office/drawing/2014/main" id="{943BEAD0-323B-9611-0E4D-E99F0D2B94A1}"/>
              </a:ext>
            </a:extLst>
          </p:cNvPr>
          <p:cNvGraphicFramePr>
            <a:graphicFrameLocks/>
          </p:cNvGraphicFramePr>
          <p:nvPr/>
        </p:nvGraphicFramePr>
        <p:xfrm>
          <a:off x="1082675" y="2693988"/>
          <a:ext cx="3263900" cy="1635125"/>
        </p:xfrm>
        <a:graphic>
          <a:graphicData uri="http://schemas.openxmlformats.org/presentationml/2006/ole">
            <mc:AlternateContent xmlns:mc="http://schemas.openxmlformats.org/markup-compatibility/2006">
              <mc:Choice xmlns:v="urn:schemas-microsoft-com:vml" Requires="v">
                <p:oleObj r:id="rId5" imgW="1498600" imgH="749300" progId="Equation.3">
                  <p:embed/>
                </p:oleObj>
              </mc:Choice>
              <mc:Fallback>
                <p:oleObj r:id="rId5" imgW="1498600" imgH="749300" progId="Equation.3">
                  <p:embed/>
                  <p:pic>
                    <p:nvPicPr>
                      <p:cNvPr id="0" name="Object 5"/>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082675" y="2693988"/>
                        <a:ext cx="3263900" cy="163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07559" name="Object 7">
            <a:extLst>
              <a:ext uri="{FF2B5EF4-FFF2-40B4-BE49-F238E27FC236}">
                <a16:creationId xmlns:a16="http://schemas.microsoft.com/office/drawing/2014/main" id="{C7C2AA75-5322-2752-8F14-D23285D3021F}"/>
              </a:ext>
            </a:extLst>
          </p:cNvPr>
          <p:cNvGraphicFramePr>
            <a:graphicFrameLocks/>
          </p:cNvGraphicFramePr>
          <p:nvPr/>
        </p:nvGraphicFramePr>
        <p:xfrm>
          <a:off x="1019175" y="4654550"/>
          <a:ext cx="2743200" cy="1609725"/>
        </p:xfrm>
        <a:graphic>
          <a:graphicData uri="http://schemas.openxmlformats.org/presentationml/2006/ole">
            <mc:AlternateContent xmlns:mc="http://schemas.openxmlformats.org/markup-compatibility/2006">
              <mc:Choice xmlns:v="urn:schemas-microsoft-com:vml" Requires="v">
                <p:oleObj r:id="rId7" imgW="1346200" imgH="787400" progId="Equation.3">
                  <p:embed/>
                </p:oleObj>
              </mc:Choice>
              <mc:Fallback>
                <p:oleObj r:id="rId7" imgW="1346200" imgH="787400" progId="Equation.3">
                  <p:embed/>
                  <p:pic>
                    <p:nvPicPr>
                      <p:cNvPr id="0" name="Object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9175" y="4654550"/>
                        <a:ext cx="2743200" cy="1609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8311" name="AutoShape 9">
            <a:hlinkClick r:id="" action="ppaction://hlinkshowjump?jump=previousslide" highlightClick="1"/>
            <a:extLst>
              <a:ext uri="{FF2B5EF4-FFF2-40B4-BE49-F238E27FC236}">
                <a16:creationId xmlns:a16="http://schemas.microsoft.com/office/drawing/2014/main" id="{940D640B-0EBB-D061-05A6-B849FA90F1FC}"/>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8312" name="AutoShape 10">
            <a:hlinkClick r:id="" action="ppaction://hlinkshowjump?jump=nextslide" highlightClick="1"/>
            <a:extLst>
              <a:ext uri="{FF2B5EF4-FFF2-40B4-BE49-F238E27FC236}">
                <a16:creationId xmlns:a16="http://schemas.microsoft.com/office/drawing/2014/main" id="{24D45737-E8D2-9D19-2963-2064F7CF29E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8313" name="AutoShape 11">
            <a:hlinkClick r:id="" action="ppaction://hlinkshowjump?jump=firstslide" highlightClick="1"/>
            <a:extLst>
              <a:ext uri="{FF2B5EF4-FFF2-40B4-BE49-F238E27FC236}">
                <a16:creationId xmlns:a16="http://schemas.microsoft.com/office/drawing/2014/main" id="{D5DA7F1C-EB32-3741-BFD6-93FAFC7A7053}"/>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8314" name="AutoShape 12">
            <a:hlinkClick r:id="" action="ppaction://hlinkshowjump?jump=lastslideviewed" highlightClick="1"/>
            <a:extLst>
              <a:ext uri="{FF2B5EF4-FFF2-40B4-BE49-F238E27FC236}">
                <a16:creationId xmlns:a16="http://schemas.microsoft.com/office/drawing/2014/main" id="{C8298313-C451-D468-CFB6-9296958DE4EC}"/>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2" name="Group 76">
            <a:extLst>
              <a:ext uri="{FF2B5EF4-FFF2-40B4-BE49-F238E27FC236}">
                <a16:creationId xmlns:a16="http://schemas.microsoft.com/office/drawing/2014/main" id="{5BABBEBF-746A-A142-62E5-9B66365B8CF6}"/>
              </a:ext>
            </a:extLst>
          </p:cNvPr>
          <p:cNvGrpSpPr>
            <a:grpSpLocks/>
          </p:cNvGrpSpPr>
          <p:nvPr/>
        </p:nvGrpSpPr>
        <p:grpSpPr bwMode="auto">
          <a:xfrm>
            <a:off x="4800600" y="2438400"/>
            <a:ext cx="4025900" cy="3206750"/>
            <a:chOff x="3272" y="528"/>
            <a:chExt cx="2536" cy="2020"/>
          </a:xfrm>
        </p:grpSpPr>
        <p:sp>
          <p:nvSpPr>
            <p:cNvPr id="98316" name="Text Box 77">
              <a:extLst>
                <a:ext uri="{FF2B5EF4-FFF2-40B4-BE49-F238E27FC236}">
                  <a16:creationId xmlns:a16="http://schemas.microsoft.com/office/drawing/2014/main" id="{97650F68-E83E-7A97-33C5-7D84FCC93529}"/>
                </a:ext>
              </a:extLst>
            </p:cNvPr>
            <p:cNvSpPr txBox="1">
              <a:spLocks noChangeArrowheads="1"/>
            </p:cNvSpPr>
            <p:nvPr/>
          </p:nvSpPr>
          <p:spPr bwMode="auto">
            <a:xfrm>
              <a:off x="4866" y="528"/>
              <a:ext cx="9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ea typeface="楷体_GB2312" pitchFamily="49" charset="-122"/>
                </a:rPr>
                <a:t>+</a:t>
              </a:r>
              <a:r>
                <a:rPr lang="en-US" altLang="zh-CN" b="1">
                  <a:solidFill>
                    <a:srgbClr val="FF0000"/>
                  </a:solidFill>
                  <a:ea typeface="楷体_GB2312" pitchFamily="49" charset="-122"/>
                </a:rPr>
                <a:t>U</a:t>
              </a:r>
              <a:r>
                <a:rPr lang="en-US" altLang="zh-CN" sz="2400" b="1" i="0" baseline="-25000">
                  <a:solidFill>
                    <a:srgbClr val="FF0000"/>
                  </a:solidFill>
                  <a:ea typeface="楷体_GB2312" pitchFamily="49" charset="-122"/>
                </a:rPr>
                <a:t>CC</a:t>
              </a:r>
              <a:endParaRPr lang="en-US" altLang="zh-CN" sz="2400" b="1">
                <a:solidFill>
                  <a:srgbClr val="FF0000"/>
                </a:solidFill>
                <a:ea typeface="楷体_GB2312" pitchFamily="49" charset="-122"/>
              </a:endParaRPr>
            </a:p>
          </p:txBody>
        </p:sp>
        <p:grpSp>
          <p:nvGrpSpPr>
            <p:cNvPr id="98317" name="Group 78">
              <a:extLst>
                <a:ext uri="{FF2B5EF4-FFF2-40B4-BE49-F238E27FC236}">
                  <a16:creationId xmlns:a16="http://schemas.microsoft.com/office/drawing/2014/main" id="{23CA6E29-ABED-6D52-8698-C1C9CDE470F7}"/>
                </a:ext>
              </a:extLst>
            </p:cNvPr>
            <p:cNvGrpSpPr>
              <a:grpSpLocks/>
            </p:cNvGrpSpPr>
            <p:nvPr/>
          </p:nvGrpSpPr>
          <p:grpSpPr bwMode="auto">
            <a:xfrm>
              <a:off x="3272" y="684"/>
              <a:ext cx="1720" cy="1864"/>
              <a:chOff x="3272" y="684"/>
              <a:chExt cx="1720" cy="1864"/>
            </a:xfrm>
          </p:grpSpPr>
          <p:sp>
            <p:nvSpPr>
              <p:cNvPr id="98318" name="Text Box 79">
                <a:extLst>
                  <a:ext uri="{FF2B5EF4-FFF2-40B4-BE49-F238E27FC236}">
                    <a16:creationId xmlns:a16="http://schemas.microsoft.com/office/drawing/2014/main" id="{1CB065F9-47EA-F7E1-AD41-6374E06905B9}"/>
                  </a:ext>
                </a:extLst>
              </p:cNvPr>
              <p:cNvSpPr txBox="1">
                <a:spLocks noChangeArrowheads="1"/>
              </p:cNvSpPr>
              <p:nvPr/>
            </p:nvSpPr>
            <p:spPr bwMode="auto">
              <a:xfrm>
                <a:off x="3272" y="864"/>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98319" name="Line 80">
                <a:extLst>
                  <a:ext uri="{FF2B5EF4-FFF2-40B4-BE49-F238E27FC236}">
                    <a16:creationId xmlns:a16="http://schemas.microsoft.com/office/drawing/2014/main" id="{449121D6-F45F-5592-E305-3BAF628704A6}"/>
                  </a:ext>
                </a:extLst>
              </p:cNvPr>
              <p:cNvSpPr>
                <a:spLocks noChangeShapeType="1"/>
              </p:cNvSpPr>
              <p:nvPr/>
            </p:nvSpPr>
            <p:spPr bwMode="auto">
              <a:xfrm flipH="1" flipV="1">
                <a:off x="3697" y="702"/>
                <a:ext cx="0" cy="25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20" name="Line 81">
                <a:extLst>
                  <a:ext uri="{FF2B5EF4-FFF2-40B4-BE49-F238E27FC236}">
                    <a16:creationId xmlns:a16="http://schemas.microsoft.com/office/drawing/2014/main" id="{1493C622-FFBF-E642-171E-6EDF7DA62C34}"/>
                  </a:ext>
                </a:extLst>
              </p:cNvPr>
              <p:cNvSpPr>
                <a:spLocks noChangeShapeType="1"/>
              </p:cNvSpPr>
              <p:nvPr/>
            </p:nvSpPr>
            <p:spPr bwMode="auto">
              <a:xfrm>
                <a:off x="3705" y="1221"/>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21" name="Rectangle 82">
                <a:extLst>
                  <a:ext uri="{FF2B5EF4-FFF2-40B4-BE49-F238E27FC236}">
                    <a16:creationId xmlns:a16="http://schemas.microsoft.com/office/drawing/2014/main" id="{F3710FF7-E2D1-328A-A512-52F3D515E6EC}"/>
                  </a:ext>
                </a:extLst>
              </p:cNvPr>
              <p:cNvSpPr>
                <a:spLocks noChangeArrowheads="1"/>
              </p:cNvSpPr>
              <p:nvPr/>
            </p:nvSpPr>
            <p:spPr bwMode="auto">
              <a:xfrm>
                <a:off x="3649" y="965"/>
                <a:ext cx="95" cy="257"/>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8322" name="Line 83">
                <a:extLst>
                  <a:ext uri="{FF2B5EF4-FFF2-40B4-BE49-F238E27FC236}">
                    <a16:creationId xmlns:a16="http://schemas.microsoft.com/office/drawing/2014/main" id="{B38BBE96-3242-2B9E-54FC-3BD836B0E222}"/>
                  </a:ext>
                </a:extLst>
              </p:cNvPr>
              <p:cNvSpPr>
                <a:spLocks noChangeShapeType="1"/>
              </p:cNvSpPr>
              <p:nvPr/>
            </p:nvSpPr>
            <p:spPr bwMode="auto">
              <a:xfrm>
                <a:off x="4277" y="723"/>
                <a:ext cx="0" cy="62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98323" name="Line 84">
                <a:extLst>
                  <a:ext uri="{FF2B5EF4-FFF2-40B4-BE49-F238E27FC236}">
                    <a16:creationId xmlns:a16="http://schemas.microsoft.com/office/drawing/2014/main" id="{51791AC8-4FF4-CD38-54B5-4AFF86FB094A}"/>
                  </a:ext>
                </a:extLst>
              </p:cNvPr>
              <p:cNvSpPr>
                <a:spLocks noChangeShapeType="1"/>
              </p:cNvSpPr>
              <p:nvPr/>
            </p:nvSpPr>
            <p:spPr bwMode="auto">
              <a:xfrm>
                <a:off x="4301" y="1657"/>
                <a:ext cx="0" cy="31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nvGrpSpPr>
              <p:cNvPr id="98324" name="Group 85">
                <a:extLst>
                  <a:ext uri="{FF2B5EF4-FFF2-40B4-BE49-F238E27FC236}">
                    <a16:creationId xmlns:a16="http://schemas.microsoft.com/office/drawing/2014/main" id="{B56B4D96-2156-F418-16F4-4143729416A5}"/>
                  </a:ext>
                </a:extLst>
              </p:cNvPr>
              <p:cNvGrpSpPr>
                <a:grpSpLocks/>
              </p:cNvGrpSpPr>
              <p:nvPr/>
            </p:nvGrpSpPr>
            <p:grpSpPr bwMode="auto">
              <a:xfrm>
                <a:off x="3688" y="684"/>
                <a:ext cx="1193" cy="60"/>
                <a:chOff x="3704" y="684"/>
                <a:chExt cx="1193" cy="60"/>
              </a:xfrm>
            </p:grpSpPr>
            <p:sp>
              <p:nvSpPr>
                <p:cNvPr id="98325" name="Oval 86">
                  <a:extLst>
                    <a:ext uri="{FF2B5EF4-FFF2-40B4-BE49-F238E27FC236}">
                      <a16:creationId xmlns:a16="http://schemas.microsoft.com/office/drawing/2014/main" id="{EFCDD34C-077A-5C3F-AE20-FA14D5261A5F}"/>
                    </a:ext>
                  </a:extLst>
                </p:cNvPr>
                <p:cNvSpPr>
                  <a:spLocks noChangeArrowheads="1"/>
                </p:cNvSpPr>
                <p:nvPr/>
              </p:nvSpPr>
              <p:spPr bwMode="auto">
                <a:xfrm>
                  <a:off x="4828" y="684"/>
                  <a:ext cx="69" cy="6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8326" name="Line 87">
                  <a:extLst>
                    <a:ext uri="{FF2B5EF4-FFF2-40B4-BE49-F238E27FC236}">
                      <a16:creationId xmlns:a16="http://schemas.microsoft.com/office/drawing/2014/main" id="{9C389F96-8B01-F150-4A8B-679FD0B5A727}"/>
                    </a:ext>
                  </a:extLst>
                </p:cNvPr>
                <p:cNvSpPr>
                  <a:spLocks noChangeShapeType="1"/>
                </p:cNvSpPr>
                <p:nvPr/>
              </p:nvSpPr>
              <p:spPr bwMode="auto">
                <a:xfrm>
                  <a:off x="3704" y="711"/>
                  <a:ext cx="112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8327" name="Rectangle 88">
                <a:extLst>
                  <a:ext uri="{FF2B5EF4-FFF2-40B4-BE49-F238E27FC236}">
                    <a16:creationId xmlns:a16="http://schemas.microsoft.com/office/drawing/2014/main" id="{3C6ECD67-373F-7E85-BF80-223BD2DE0E60}"/>
                  </a:ext>
                </a:extLst>
              </p:cNvPr>
              <p:cNvSpPr>
                <a:spLocks noChangeArrowheads="1"/>
              </p:cNvSpPr>
              <p:nvPr/>
            </p:nvSpPr>
            <p:spPr bwMode="auto">
              <a:xfrm>
                <a:off x="4257" y="1968"/>
                <a:ext cx="93" cy="258"/>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407641" name="Text Box 89">
                <a:extLst>
                  <a:ext uri="{FF2B5EF4-FFF2-40B4-BE49-F238E27FC236}">
                    <a16:creationId xmlns:a16="http://schemas.microsoft.com/office/drawing/2014/main" id="{10157566-46CB-EEC9-26F2-D082D3FD72DD}"/>
                  </a:ext>
                </a:extLst>
              </p:cNvPr>
              <p:cNvSpPr txBox="1">
                <a:spLocks noChangeArrowheads="1"/>
              </p:cNvSpPr>
              <p:nvPr/>
            </p:nvSpPr>
            <p:spPr bwMode="auto">
              <a:xfrm>
                <a:off x="3920" y="1929"/>
                <a:ext cx="348" cy="327"/>
              </a:xfrm>
              <a:prstGeom prst="rect">
                <a:avLst/>
              </a:prstGeom>
              <a:noFill/>
              <a:ln w="38100">
                <a:noFill/>
                <a:miter lim="800000"/>
                <a:headEnd type="none" w="sm" len="sm"/>
                <a:tailEnd type="none" w="med" len="lg"/>
              </a:ln>
              <a:effectLst/>
            </p:spPr>
            <p:txBody>
              <a:bodyPr wrap="none" lIns="90000" tIns="46800" rIns="90000" bIns="46800" anchor="ctr">
                <a:spAutoFit/>
              </a:bodyPr>
              <a:lstStyle/>
              <a:p>
                <a:pPr algn="ctr">
                  <a:spcBef>
                    <a:spcPct val="50000"/>
                  </a:spcBef>
                  <a:defRPr/>
                </a:pPr>
                <a:r>
                  <a:rPr kumimoji="1" lang="en-US" altLang="zh-CN" b="1">
                    <a:solidFill>
                      <a:schemeClr val="tx1"/>
                    </a:solidFill>
                    <a:ea typeface="楷体_GB2312" pitchFamily="49" charset="-122"/>
                    <a:cs typeface="+mn-cs"/>
                  </a:rPr>
                  <a:t>R</a:t>
                </a:r>
                <a:r>
                  <a:rPr kumimoji="1" lang="en-US" altLang="zh-CN" sz="2400" b="1" i="0" baseline="-25000">
                    <a:solidFill>
                      <a:schemeClr val="tx1"/>
                    </a:solidFill>
                    <a:effectLst>
                      <a:outerShdw blurRad="38100" dist="38100" dir="2700000" algn="tl">
                        <a:srgbClr val="C0C0C0"/>
                      </a:outerShdw>
                    </a:effectLst>
                    <a:ea typeface="楷体_GB2312" pitchFamily="49" charset="-122"/>
                    <a:cs typeface="+mn-cs"/>
                  </a:rPr>
                  <a:t>E</a:t>
                </a:r>
                <a:endParaRPr kumimoji="1" lang="en-US" altLang="zh-CN" sz="2400" b="1" i="0">
                  <a:solidFill>
                    <a:schemeClr val="tx1"/>
                  </a:solidFill>
                  <a:effectLst>
                    <a:outerShdw blurRad="38100" dist="38100" dir="2700000" algn="tl">
                      <a:srgbClr val="C0C0C0"/>
                    </a:outerShdw>
                  </a:effectLst>
                  <a:ea typeface="楷体_GB2312" pitchFamily="49" charset="-122"/>
                  <a:cs typeface="+mn-cs"/>
                </a:endParaRPr>
              </a:p>
            </p:txBody>
          </p:sp>
          <p:sp>
            <p:nvSpPr>
              <p:cNvPr id="98329" name="Line 90">
                <a:extLst>
                  <a:ext uri="{FF2B5EF4-FFF2-40B4-BE49-F238E27FC236}">
                    <a16:creationId xmlns:a16="http://schemas.microsoft.com/office/drawing/2014/main" id="{93BF3F7E-AA0C-D44D-2F04-A9F16CBC6188}"/>
                  </a:ext>
                </a:extLst>
              </p:cNvPr>
              <p:cNvSpPr>
                <a:spLocks noChangeShapeType="1"/>
              </p:cNvSpPr>
              <p:nvPr/>
            </p:nvSpPr>
            <p:spPr bwMode="auto">
              <a:xfrm flipH="1">
                <a:off x="3700" y="1500"/>
                <a:ext cx="42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30" name="Line 91">
                <a:extLst>
                  <a:ext uri="{FF2B5EF4-FFF2-40B4-BE49-F238E27FC236}">
                    <a16:creationId xmlns:a16="http://schemas.microsoft.com/office/drawing/2014/main" id="{F75FDC28-DA6C-A2CC-9994-AD6B023046E8}"/>
                  </a:ext>
                </a:extLst>
              </p:cNvPr>
              <p:cNvSpPr>
                <a:spLocks noChangeShapeType="1"/>
              </p:cNvSpPr>
              <p:nvPr/>
            </p:nvSpPr>
            <p:spPr bwMode="auto">
              <a:xfrm>
                <a:off x="4301" y="2212"/>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31" name="Line 92">
                <a:extLst>
                  <a:ext uri="{FF2B5EF4-FFF2-40B4-BE49-F238E27FC236}">
                    <a16:creationId xmlns:a16="http://schemas.microsoft.com/office/drawing/2014/main" id="{BD6F98EA-0060-8BAB-5D59-BDACAAC9F24B}"/>
                  </a:ext>
                </a:extLst>
              </p:cNvPr>
              <p:cNvSpPr>
                <a:spLocks noChangeShapeType="1"/>
              </p:cNvSpPr>
              <p:nvPr/>
            </p:nvSpPr>
            <p:spPr bwMode="auto">
              <a:xfrm>
                <a:off x="4224" y="2544"/>
                <a:ext cx="15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32" name="Rectangle 93">
                <a:extLst>
                  <a:ext uri="{FF2B5EF4-FFF2-40B4-BE49-F238E27FC236}">
                    <a16:creationId xmlns:a16="http://schemas.microsoft.com/office/drawing/2014/main" id="{45B0B6AB-8040-E46B-C723-193322D22D90}"/>
                  </a:ext>
                </a:extLst>
              </p:cNvPr>
              <p:cNvSpPr>
                <a:spLocks noChangeArrowheads="1"/>
              </p:cNvSpPr>
              <p:nvPr/>
            </p:nvSpPr>
            <p:spPr bwMode="auto">
              <a:xfrm>
                <a:off x="4287" y="1104"/>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ea typeface="楷体_GB2312" pitchFamily="49" charset="-122"/>
                  </a:rPr>
                  <a:t>+</a:t>
                </a:r>
              </a:p>
            </p:txBody>
          </p:sp>
          <p:sp>
            <p:nvSpPr>
              <p:cNvPr id="98333" name="Rectangle 94">
                <a:extLst>
                  <a:ext uri="{FF2B5EF4-FFF2-40B4-BE49-F238E27FC236}">
                    <a16:creationId xmlns:a16="http://schemas.microsoft.com/office/drawing/2014/main" id="{62BD8F6C-07AC-6214-003E-9B1EF377D6FB}"/>
                  </a:ext>
                </a:extLst>
              </p:cNvPr>
              <p:cNvSpPr>
                <a:spLocks noChangeArrowheads="1"/>
              </p:cNvSpPr>
              <p:nvPr/>
            </p:nvSpPr>
            <p:spPr bwMode="auto">
              <a:xfrm>
                <a:off x="4300" y="1584"/>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ea typeface="楷体_GB2312" pitchFamily="49" charset="-122"/>
                  </a:rPr>
                  <a:t>–</a:t>
                </a:r>
              </a:p>
            </p:txBody>
          </p:sp>
          <p:sp>
            <p:nvSpPr>
              <p:cNvPr id="98334" name="Rectangle 95">
                <a:extLst>
                  <a:ext uri="{FF2B5EF4-FFF2-40B4-BE49-F238E27FC236}">
                    <a16:creationId xmlns:a16="http://schemas.microsoft.com/office/drawing/2014/main" id="{8E4A1862-8544-34CC-2A32-E985C9D0DF3F}"/>
                  </a:ext>
                </a:extLst>
              </p:cNvPr>
              <p:cNvSpPr>
                <a:spLocks noChangeArrowheads="1"/>
              </p:cNvSpPr>
              <p:nvPr/>
            </p:nvSpPr>
            <p:spPr bwMode="auto">
              <a:xfrm>
                <a:off x="4272" y="1324"/>
                <a:ext cx="7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spcBef>
                    <a:spcPct val="50000"/>
                  </a:spcBef>
                </a:pPr>
                <a:r>
                  <a:rPr lang="en-US" altLang="zh-CN" b="1">
                    <a:solidFill>
                      <a:srgbClr val="FF0000"/>
                    </a:solidFill>
                    <a:ea typeface="楷体_GB2312" pitchFamily="49" charset="-122"/>
                  </a:rPr>
                  <a:t>U</a:t>
                </a:r>
                <a:r>
                  <a:rPr lang="en-US" altLang="zh-CN" sz="2400" b="1" i="0" baseline="-25000">
                    <a:solidFill>
                      <a:srgbClr val="FF0000"/>
                    </a:solidFill>
                    <a:ea typeface="楷体_GB2312" pitchFamily="49" charset="-122"/>
                  </a:rPr>
                  <a:t>CE</a:t>
                </a:r>
                <a:endParaRPr lang="en-US" altLang="zh-CN" sz="2400" b="1" baseline="-25000">
                  <a:solidFill>
                    <a:srgbClr val="FF0000"/>
                  </a:solidFill>
                  <a:ea typeface="楷体_GB2312" pitchFamily="49" charset="-122"/>
                </a:endParaRPr>
              </a:p>
            </p:txBody>
          </p:sp>
          <p:sp>
            <p:nvSpPr>
              <p:cNvPr id="98335" name="Rectangle 96">
                <a:extLst>
                  <a:ext uri="{FF2B5EF4-FFF2-40B4-BE49-F238E27FC236}">
                    <a16:creationId xmlns:a16="http://schemas.microsoft.com/office/drawing/2014/main" id="{7BA94704-CFA2-293D-6409-606E91192D40}"/>
                  </a:ext>
                </a:extLst>
              </p:cNvPr>
              <p:cNvSpPr>
                <a:spLocks noChangeArrowheads="1"/>
              </p:cNvSpPr>
              <p:nvPr/>
            </p:nvSpPr>
            <p:spPr bwMode="auto">
              <a:xfrm>
                <a:off x="3845" y="1411"/>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ea typeface="楷体_GB2312" pitchFamily="49" charset="-122"/>
                  </a:rPr>
                  <a:t>+</a:t>
                </a:r>
              </a:p>
            </p:txBody>
          </p:sp>
          <p:sp>
            <p:nvSpPr>
              <p:cNvPr id="98336" name="Rectangle 97">
                <a:extLst>
                  <a:ext uri="{FF2B5EF4-FFF2-40B4-BE49-F238E27FC236}">
                    <a16:creationId xmlns:a16="http://schemas.microsoft.com/office/drawing/2014/main" id="{07407DE0-CE6B-E677-50EF-647A089AD717}"/>
                  </a:ext>
                </a:extLst>
              </p:cNvPr>
              <p:cNvSpPr>
                <a:spLocks noChangeArrowheads="1"/>
              </p:cNvSpPr>
              <p:nvPr/>
            </p:nvSpPr>
            <p:spPr bwMode="auto">
              <a:xfrm>
                <a:off x="4060" y="1776"/>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ea typeface="楷体_GB2312" pitchFamily="49" charset="-122"/>
                  </a:rPr>
                  <a:t>–</a:t>
                </a:r>
              </a:p>
            </p:txBody>
          </p:sp>
          <p:sp>
            <p:nvSpPr>
              <p:cNvPr id="98337" name="Rectangle 98">
                <a:extLst>
                  <a:ext uri="{FF2B5EF4-FFF2-40B4-BE49-F238E27FC236}">
                    <a16:creationId xmlns:a16="http://schemas.microsoft.com/office/drawing/2014/main" id="{C6AF6454-18A6-9AE9-E21C-A5C8C5FC5BF4}"/>
                  </a:ext>
                </a:extLst>
              </p:cNvPr>
              <p:cNvSpPr>
                <a:spLocks noChangeArrowheads="1"/>
              </p:cNvSpPr>
              <p:nvPr/>
            </p:nvSpPr>
            <p:spPr bwMode="auto">
              <a:xfrm>
                <a:off x="3840" y="1580"/>
                <a:ext cx="72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spcBef>
                    <a:spcPct val="50000"/>
                  </a:spcBef>
                </a:pPr>
                <a:r>
                  <a:rPr lang="en-US" altLang="zh-CN" b="1">
                    <a:solidFill>
                      <a:srgbClr val="FF0000"/>
                    </a:solidFill>
                    <a:ea typeface="楷体_GB2312" pitchFamily="49" charset="-122"/>
                  </a:rPr>
                  <a:t>U</a:t>
                </a:r>
                <a:r>
                  <a:rPr lang="en-US" altLang="zh-CN" sz="2400" b="1" i="0" baseline="-25000">
                    <a:solidFill>
                      <a:srgbClr val="FF0000"/>
                    </a:solidFill>
                    <a:ea typeface="楷体_GB2312" pitchFamily="49" charset="-122"/>
                  </a:rPr>
                  <a:t>BE</a:t>
                </a:r>
                <a:endParaRPr lang="en-US" altLang="zh-CN" sz="2400" b="1" baseline="-25000">
                  <a:solidFill>
                    <a:srgbClr val="FF0000"/>
                  </a:solidFill>
                  <a:ea typeface="楷体_GB2312" pitchFamily="49" charset="-122"/>
                </a:endParaRPr>
              </a:p>
            </p:txBody>
          </p:sp>
          <p:sp>
            <p:nvSpPr>
              <p:cNvPr id="98338" name="Line 99">
                <a:extLst>
                  <a:ext uri="{FF2B5EF4-FFF2-40B4-BE49-F238E27FC236}">
                    <a16:creationId xmlns:a16="http://schemas.microsoft.com/office/drawing/2014/main" id="{4387181A-91A9-D8F2-8832-40A0A862234D}"/>
                  </a:ext>
                </a:extLst>
              </p:cNvPr>
              <p:cNvSpPr>
                <a:spLocks noChangeShapeType="1"/>
              </p:cNvSpPr>
              <p:nvPr/>
            </p:nvSpPr>
            <p:spPr bwMode="auto">
              <a:xfrm>
                <a:off x="3796" y="1433"/>
                <a:ext cx="28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8339" name="Line 100">
                <a:extLst>
                  <a:ext uri="{FF2B5EF4-FFF2-40B4-BE49-F238E27FC236}">
                    <a16:creationId xmlns:a16="http://schemas.microsoft.com/office/drawing/2014/main" id="{B00D5608-0380-6FB1-C6B6-D95617D090FC}"/>
                  </a:ext>
                </a:extLst>
              </p:cNvPr>
              <p:cNvSpPr>
                <a:spLocks noChangeShapeType="1"/>
              </p:cNvSpPr>
              <p:nvPr/>
            </p:nvSpPr>
            <p:spPr bwMode="auto">
              <a:xfrm>
                <a:off x="4416" y="1920"/>
                <a:ext cx="0" cy="384"/>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407653" name="Rectangle 101">
                <a:extLst>
                  <a:ext uri="{FF2B5EF4-FFF2-40B4-BE49-F238E27FC236}">
                    <a16:creationId xmlns:a16="http://schemas.microsoft.com/office/drawing/2014/main" id="{AD76C953-9F21-A352-87B0-58474527E722}"/>
                  </a:ext>
                </a:extLst>
              </p:cNvPr>
              <p:cNvSpPr>
                <a:spLocks noChangeArrowheads="1"/>
              </p:cNvSpPr>
              <p:nvPr/>
            </p:nvSpPr>
            <p:spPr bwMode="auto">
              <a:xfrm>
                <a:off x="4416" y="1872"/>
                <a:ext cx="288" cy="327"/>
              </a:xfrm>
              <a:prstGeom prst="rect">
                <a:avLst/>
              </a:prstGeom>
              <a:noFill/>
              <a:ln w="38100">
                <a:noFill/>
                <a:miter lim="800000"/>
              </a:ln>
              <a:effectLst/>
            </p:spPr>
            <p:txBody>
              <a:bodyPr wrap="none" anchor="ctr">
                <a:spAutoFit/>
              </a:bodyPr>
              <a:lstStyle/>
              <a:p>
                <a:pPr algn="ctr">
                  <a:spcBef>
                    <a:spcPct val="50000"/>
                  </a:spcBef>
                  <a:defRPr/>
                </a:pPr>
                <a:r>
                  <a:rPr kumimoji="1" lang="en-US" altLang="zh-CN" b="1">
                    <a:solidFill>
                      <a:srgbClr val="FF0000"/>
                    </a:solidFill>
                    <a:ea typeface="楷体_GB2312" pitchFamily="49" charset="-122"/>
                    <a:cs typeface="+mn-cs"/>
                  </a:rPr>
                  <a:t>I</a:t>
                </a:r>
                <a:r>
                  <a:rPr kumimoji="1" lang="en-US" altLang="zh-CN" sz="2400" b="1" i="0" baseline="-25000">
                    <a:solidFill>
                      <a:srgbClr val="FF0000"/>
                    </a:solidFill>
                    <a:effectLst>
                      <a:outerShdw blurRad="38100" dist="38100" dir="2700000" algn="tl">
                        <a:srgbClr val="C0C0C0"/>
                      </a:outerShdw>
                    </a:effectLst>
                    <a:ea typeface="楷体_GB2312" pitchFamily="49" charset="-122"/>
                    <a:cs typeface="+mn-cs"/>
                  </a:rPr>
                  <a:t>E</a:t>
                </a:r>
              </a:p>
            </p:txBody>
          </p:sp>
          <p:sp>
            <p:nvSpPr>
              <p:cNvPr id="98341" name="Rectangle 102">
                <a:extLst>
                  <a:ext uri="{FF2B5EF4-FFF2-40B4-BE49-F238E27FC236}">
                    <a16:creationId xmlns:a16="http://schemas.microsoft.com/office/drawing/2014/main" id="{DF71F9E9-796F-BE7F-02E7-CA844F372922}"/>
                  </a:ext>
                </a:extLst>
              </p:cNvPr>
              <p:cNvSpPr>
                <a:spLocks noChangeArrowheads="1"/>
              </p:cNvSpPr>
              <p:nvPr/>
            </p:nvSpPr>
            <p:spPr bwMode="auto">
              <a:xfrm>
                <a:off x="3756" y="1017"/>
                <a:ext cx="28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98342" name="Line 103">
                <a:extLst>
                  <a:ext uri="{FF2B5EF4-FFF2-40B4-BE49-F238E27FC236}">
                    <a16:creationId xmlns:a16="http://schemas.microsoft.com/office/drawing/2014/main" id="{230DD045-B969-2151-2E66-D5CD197FB01C}"/>
                  </a:ext>
                </a:extLst>
              </p:cNvPr>
              <p:cNvSpPr>
                <a:spLocks noChangeShapeType="1"/>
              </p:cNvSpPr>
              <p:nvPr/>
            </p:nvSpPr>
            <p:spPr bwMode="auto">
              <a:xfrm>
                <a:off x="4198" y="816"/>
                <a:ext cx="0" cy="288"/>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8343" name="Rectangle 104">
                <a:extLst>
                  <a:ext uri="{FF2B5EF4-FFF2-40B4-BE49-F238E27FC236}">
                    <a16:creationId xmlns:a16="http://schemas.microsoft.com/office/drawing/2014/main" id="{550845E5-CDD9-E240-6284-F24913A9668F}"/>
                  </a:ext>
                </a:extLst>
              </p:cNvPr>
              <p:cNvSpPr>
                <a:spLocks noChangeArrowheads="1"/>
              </p:cNvSpPr>
              <p:nvPr/>
            </p:nvSpPr>
            <p:spPr bwMode="auto">
              <a:xfrm>
                <a:off x="3910" y="720"/>
                <a:ext cx="295"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98344" name="Line 105">
                <a:extLst>
                  <a:ext uri="{FF2B5EF4-FFF2-40B4-BE49-F238E27FC236}">
                    <a16:creationId xmlns:a16="http://schemas.microsoft.com/office/drawing/2014/main" id="{9FF53256-CFED-0799-BC76-DFBFFDCC466A}"/>
                  </a:ext>
                </a:extLst>
              </p:cNvPr>
              <p:cNvSpPr>
                <a:spLocks noChangeShapeType="1"/>
              </p:cNvSpPr>
              <p:nvPr/>
            </p:nvSpPr>
            <p:spPr bwMode="auto">
              <a:xfrm>
                <a:off x="4128" y="137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45" name="Line 106">
                <a:extLst>
                  <a:ext uri="{FF2B5EF4-FFF2-40B4-BE49-F238E27FC236}">
                    <a16:creationId xmlns:a16="http://schemas.microsoft.com/office/drawing/2014/main" id="{124AA179-CC42-5893-C8C5-CC0E6EDE3AD1}"/>
                  </a:ext>
                </a:extLst>
              </p:cNvPr>
              <p:cNvSpPr>
                <a:spLocks noChangeShapeType="1"/>
              </p:cNvSpPr>
              <p:nvPr/>
            </p:nvSpPr>
            <p:spPr bwMode="auto">
              <a:xfrm flipV="1">
                <a:off x="4128" y="1344"/>
                <a:ext cx="144" cy="1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8346" name="Line 107">
                <a:extLst>
                  <a:ext uri="{FF2B5EF4-FFF2-40B4-BE49-F238E27FC236}">
                    <a16:creationId xmlns:a16="http://schemas.microsoft.com/office/drawing/2014/main" id="{460BD9C0-5177-F744-0061-8ACD0F815ABC}"/>
                  </a:ext>
                </a:extLst>
              </p:cNvPr>
              <p:cNvSpPr>
                <a:spLocks noChangeShapeType="1"/>
              </p:cNvSpPr>
              <p:nvPr/>
            </p:nvSpPr>
            <p:spPr bwMode="auto">
              <a:xfrm>
                <a:off x="4128" y="1488"/>
                <a:ext cx="192" cy="192"/>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407556"/>
                                        </p:tgtEl>
                                        <p:attrNameLst>
                                          <p:attrName>style.visibility</p:attrName>
                                        </p:attrNameLst>
                                      </p:cBhvr>
                                      <p:to>
                                        <p:strVal val="visible"/>
                                      </p:to>
                                    </p:set>
                                    <p:animEffect transition="in" filter="blinds(horizontal)">
                                      <p:cBhvr>
                                        <p:cTn id="12" dur="500"/>
                                        <p:tgtEl>
                                          <p:spTgt spid="40755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407557"/>
                                        </p:tgtEl>
                                        <p:attrNameLst>
                                          <p:attrName>style.visibility</p:attrName>
                                        </p:attrNameLst>
                                      </p:cBhvr>
                                      <p:to>
                                        <p:strVal val="visible"/>
                                      </p:to>
                                    </p:set>
                                    <p:animEffect transition="in" filter="blinds(horizontal)">
                                      <p:cBhvr>
                                        <p:cTn id="17" dur="500"/>
                                        <p:tgtEl>
                                          <p:spTgt spid="40755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407559"/>
                                        </p:tgtEl>
                                        <p:attrNameLst>
                                          <p:attrName>style.visibility</p:attrName>
                                        </p:attrNameLst>
                                      </p:cBhvr>
                                      <p:to>
                                        <p:strVal val="visible"/>
                                      </p:to>
                                    </p:set>
                                    <p:animEffect transition="in" filter="blinds(horizontal)">
                                      <p:cBhvr>
                                        <p:cTn id="22" dur="500"/>
                                        <p:tgtEl>
                                          <p:spTgt spid="407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408578" name="Rectangle 2">
            <a:extLst>
              <a:ext uri="{FF2B5EF4-FFF2-40B4-BE49-F238E27FC236}">
                <a16:creationId xmlns:a16="http://schemas.microsoft.com/office/drawing/2014/main" id="{01662B5E-BE65-B367-1754-41B620613125}"/>
              </a:ext>
            </a:extLst>
          </p:cNvPr>
          <p:cNvSpPr>
            <a:spLocks noGrp="1" noChangeArrowheads="1"/>
          </p:cNvSpPr>
          <p:nvPr>
            <p:ph type="title"/>
          </p:nvPr>
        </p:nvSpPr>
        <p:spPr>
          <a:xfrm>
            <a:off x="522288" y="228600"/>
            <a:ext cx="6019800" cy="762000"/>
          </a:xfrm>
        </p:spPr>
        <p:txBody>
          <a:bodyPr/>
          <a:lstStyle/>
          <a:p>
            <a:pPr algn="l" eaLnBrk="1" hangingPunct="1">
              <a:defRPr/>
            </a:pPr>
            <a:r>
              <a:rPr kumimoji="1" lang="en-US" altLang="zh-CN" sz="2800" b="1">
                <a:solidFill>
                  <a:srgbClr val="000099"/>
                </a:solidFill>
                <a:effectLst>
                  <a:outerShdw blurRad="38100" dist="38100" dir="2700000" algn="tl">
                    <a:srgbClr val="C0C0C0"/>
                  </a:outerShdw>
                </a:effectLst>
              </a:rPr>
              <a:t>(2) </a:t>
            </a:r>
            <a:r>
              <a:rPr kumimoji="1" lang="zh-CN" altLang="en-US" sz="2800" b="1">
                <a:solidFill>
                  <a:srgbClr val="000099"/>
                </a:solidFill>
                <a:effectLst>
                  <a:outerShdw blurRad="38100" dist="38100" dir="2700000" algn="tl">
                    <a:srgbClr val="C0C0C0"/>
                  </a:outerShdw>
                </a:effectLst>
              </a:rPr>
              <a:t>由微变等效电路求</a:t>
            </a:r>
            <a:r>
              <a:rPr kumimoji="1" lang="en-US" altLang="zh-CN" sz="2800" b="1">
                <a:solidFill>
                  <a:srgbClr val="000099"/>
                </a:solidFill>
                <a:effectLst>
                  <a:outerShdw blurRad="38100" dist="38100" dir="2700000" algn="tl">
                    <a:srgbClr val="C0C0C0"/>
                  </a:outerShdw>
                </a:effectLst>
              </a:rPr>
              <a:t>A</a:t>
            </a:r>
            <a:r>
              <a:rPr kumimoji="1" lang="en-US" altLang="zh-CN" sz="2800" b="1" i="1" baseline="-25000">
                <a:solidFill>
                  <a:srgbClr val="000099"/>
                </a:solidFill>
                <a:effectLst>
                  <a:outerShdw blurRad="38100" dist="38100" dir="2700000" algn="tl">
                    <a:srgbClr val="C0C0C0"/>
                  </a:outerShdw>
                </a:effectLst>
              </a:rPr>
              <a:t>u</a:t>
            </a:r>
            <a:r>
              <a:rPr kumimoji="1" lang="zh-CN" altLang="en-US" sz="2800" b="1">
                <a:solidFill>
                  <a:srgbClr val="000099"/>
                </a:solidFill>
                <a:effectLst>
                  <a:outerShdw blurRad="38100" dist="38100" dir="2700000" algn="tl">
                    <a:srgbClr val="C0C0C0"/>
                  </a:outerShdw>
                </a:effectLst>
              </a:rPr>
              <a:t>、 </a:t>
            </a:r>
            <a:r>
              <a:rPr kumimoji="1" lang="en-US" altLang="zh-CN" sz="3200" b="1" i="1">
                <a:solidFill>
                  <a:srgbClr val="000099"/>
                </a:solidFill>
                <a:effectLst>
                  <a:outerShdw blurRad="38100" dist="38100" dir="2700000" algn="tl">
                    <a:srgbClr val="C0C0C0"/>
                  </a:outerShdw>
                </a:effectLst>
              </a:rPr>
              <a:t>r</a:t>
            </a:r>
            <a:r>
              <a:rPr kumimoji="1" lang="en-US" altLang="zh-CN" sz="2800" b="1" baseline="-25000">
                <a:solidFill>
                  <a:srgbClr val="000099"/>
                </a:solidFill>
                <a:effectLst>
                  <a:outerShdw blurRad="38100" dist="38100" dir="2700000" algn="tl">
                    <a:srgbClr val="C0C0C0"/>
                  </a:outerShdw>
                </a:effectLst>
              </a:rPr>
              <a:t>i</a:t>
            </a:r>
            <a:r>
              <a:rPr kumimoji="1" lang="en-US" altLang="zh-CN" sz="2800" b="1">
                <a:solidFill>
                  <a:srgbClr val="000099"/>
                </a:solidFill>
                <a:effectLst>
                  <a:outerShdw blurRad="38100" dist="38100" dir="2700000" algn="tl">
                    <a:srgbClr val="C0C0C0"/>
                  </a:outerShdw>
                </a:effectLst>
              </a:rPr>
              <a:t> </a:t>
            </a:r>
            <a:r>
              <a:rPr kumimoji="1" lang="zh-CN" altLang="en-US" sz="2800" b="1">
                <a:solidFill>
                  <a:srgbClr val="000099"/>
                </a:solidFill>
                <a:effectLst>
                  <a:outerShdw blurRad="38100" dist="38100" dir="2700000" algn="tl">
                    <a:srgbClr val="C0C0C0"/>
                  </a:outerShdw>
                </a:effectLst>
              </a:rPr>
              <a:t>、</a:t>
            </a:r>
            <a:r>
              <a:rPr kumimoji="1" lang="zh-CN" altLang="en-US" sz="2800" b="1" baseline="-25000">
                <a:solidFill>
                  <a:srgbClr val="000099"/>
                </a:solidFill>
                <a:effectLst>
                  <a:outerShdw blurRad="38100" dist="38100" dir="2700000" algn="tl">
                    <a:srgbClr val="C0C0C0"/>
                  </a:outerShdw>
                </a:effectLst>
              </a:rPr>
              <a:t> </a:t>
            </a:r>
            <a:r>
              <a:rPr kumimoji="1" lang="en-US" altLang="zh-CN" sz="3200" b="1" i="1">
                <a:solidFill>
                  <a:srgbClr val="000099"/>
                </a:solidFill>
                <a:effectLst>
                  <a:outerShdw blurRad="38100" dist="38100" dir="2700000" algn="tl">
                    <a:srgbClr val="C0C0C0"/>
                  </a:outerShdw>
                </a:effectLst>
              </a:rPr>
              <a:t>r</a:t>
            </a:r>
            <a:r>
              <a:rPr kumimoji="1" lang="en-US" altLang="zh-CN" sz="2400" b="1" baseline="-25000">
                <a:solidFill>
                  <a:srgbClr val="000099"/>
                </a:solidFill>
                <a:effectLst>
                  <a:outerShdw blurRad="38100" dist="38100" dir="2700000" algn="tl">
                    <a:srgbClr val="C0C0C0"/>
                  </a:outerShdw>
                </a:effectLst>
              </a:rPr>
              <a:t>0</a:t>
            </a:r>
            <a:r>
              <a:rPr kumimoji="1" lang="zh-CN" altLang="en-US" sz="2800" b="1">
                <a:solidFill>
                  <a:srgbClr val="000099"/>
                </a:solidFill>
                <a:effectLst>
                  <a:outerShdw blurRad="38100" dist="38100" dir="2700000" algn="tl">
                    <a:srgbClr val="C0C0C0"/>
                  </a:outerShdw>
                </a:effectLst>
              </a:rPr>
              <a:t>。</a:t>
            </a:r>
          </a:p>
        </p:txBody>
      </p:sp>
      <p:graphicFrame>
        <p:nvGraphicFramePr>
          <p:cNvPr id="408579" name="Object 3">
            <a:extLst>
              <a:ext uri="{FF2B5EF4-FFF2-40B4-BE49-F238E27FC236}">
                <a16:creationId xmlns:a16="http://schemas.microsoft.com/office/drawing/2014/main" id="{F347FA24-8B41-A8D7-1F05-A17EC4D0D07F}"/>
              </a:ext>
            </a:extLst>
          </p:cNvPr>
          <p:cNvGraphicFramePr>
            <a:graphicFrameLocks/>
          </p:cNvGraphicFramePr>
          <p:nvPr/>
        </p:nvGraphicFramePr>
        <p:xfrm>
          <a:off x="3898900" y="5365750"/>
          <a:ext cx="4594225" cy="942975"/>
        </p:xfrm>
        <a:graphic>
          <a:graphicData uri="http://schemas.openxmlformats.org/presentationml/2006/ole">
            <mc:AlternateContent xmlns:mc="http://schemas.openxmlformats.org/markup-compatibility/2006">
              <mc:Choice xmlns:v="urn:schemas-microsoft-com:vml" Requires="v">
                <p:oleObj r:id="rId3" imgW="2031840" imgH="419040" progId="Equation.3">
                  <p:embed/>
                </p:oleObj>
              </mc:Choice>
              <mc:Fallback>
                <p:oleObj r:id="rId3" imgW="2031840" imgH="419040" progId="Equation.3">
                  <p:embed/>
                  <p:pic>
                    <p:nvPicPr>
                      <p:cNvPr id="0" name="Object 3"/>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98900" y="5365750"/>
                        <a:ext cx="4594225"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08580" name="Object 4">
            <a:extLst>
              <a:ext uri="{FF2B5EF4-FFF2-40B4-BE49-F238E27FC236}">
                <a16:creationId xmlns:a16="http://schemas.microsoft.com/office/drawing/2014/main" id="{38DF5C3D-3E39-741F-E91F-B60B7A90247E}"/>
              </a:ext>
            </a:extLst>
          </p:cNvPr>
          <p:cNvGraphicFramePr>
            <a:graphicFrameLocks/>
          </p:cNvGraphicFramePr>
          <p:nvPr/>
        </p:nvGraphicFramePr>
        <p:xfrm>
          <a:off x="685800" y="838200"/>
          <a:ext cx="7104063" cy="930275"/>
        </p:xfrm>
        <a:graphic>
          <a:graphicData uri="http://schemas.openxmlformats.org/presentationml/2006/ole">
            <mc:AlternateContent xmlns:mc="http://schemas.openxmlformats.org/markup-compatibility/2006">
              <mc:Choice xmlns:v="urn:schemas-microsoft-com:vml" Requires="v">
                <p:oleObj r:id="rId5" imgW="3567152" imgH="495085" progId="Equation.3">
                  <p:embed/>
                </p:oleObj>
              </mc:Choice>
              <mc:Fallback>
                <p:oleObj r:id="rId5" imgW="3567152" imgH="495085" progId="Equation.3">
                  <p:embed/>
                  <p:pic>
                    <p:nvPicPr>
                      <p:cNvPr id="0" name="Object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85800" y="838200"/>
                        <a:ext cx="7104063" cy="93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08583" name="Object 7">
            <a:extLst>
              <a:ext uri="{FF2B5EF4-FFF2-40B4-BE49-F238E27FC236}">
                <a16:creationId xmlns:a16="http://schemas.microsoft.com/office/drawing/2014/main" id="{A7C10D5E-BC21-D2AE-1855-4CC38A2D735E}"/>
              </a:ext>
            </a:extLst>
          </p:cNvPr>
          <p:cNvGraphicFramePr>
            <a:graphicFrameLocks/>
          </p:cNvGraphicFramePr>
          <p:nvPr/>
        </p:nvGraphicFramePr>
        <p:xfrm>
          <a:off x="657225" y="4329113"/>
          <a:ext cx="3275013" cy="942975"/>
        </p:xfrm>
        <a:graphic>
          <a:graphicData uri="http://schemas.openxmlformats.org/presentationml/2006/ole">
            <mc:AlternateContent xmlns:mc="http://schemas.openxmlformats.org/markup-compatibility/2006">
              <mc:Choice xmlns:v="urn:schemas-microsoft-com:vml" Requires="v">
                <p:oleObj r:id="rId7" imgW="1586811" imgH="431613" progId="Equation.3">
                  <p:embed/>
                </p:oleObj>
              </mc:Choice>
              <mc:Fallback>
                <p:oleObj r:id="rId7" imgW="1586811" imgH="431613" progId="Equation.3">
                  <p:embed/>
                  <p:pic>
                    <p:nvPicPr>
                      <p:cNvPr id="0" name="Object 7"/>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7225" y="4329113"/>
                        <a:ext cx="3275013"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08584" name="Object 8">
            <a:extLst>
              <a:ext uri="{FF2B5EF4-FFF2-40B4-BE49-F238E27FC236}">
                <a16:creationId xmlns:a16="http://schemas.microsoft.com/office/drawing/2014/main" id="{35546E0C-6E9D-7CEB-588A-C2EBBCA8769F}"/>
              </a:ext>
            </a:extLst>
          </p:cNvPr>
          <p:cNvGraphicFramePr>
            <a:graphicFrameLocks/>
          </p:cNvGraphicFramePr>
          <p:nvPr/>
        </p:nvGraphicFramePr>
        <p:xfrm>
          <a:off x="962025" y="5316538"/>
          <a:ext cx="1546225" cy="498475"/>
        </p:xfrm>
        <a:graphic>
          <a:graphicData uri="http://schemas.openxmlformats.org/presentationml/2006/ole">
            <mc:AlternateContent xmlns:mc="http://schemas.openxmlformats.org/markup-compatibility/2006">
              <mc:Choice xmlns:v="urn:schemas-microsoft-com:vml" Requires="v">
                <p:oleObj r:id="rId9" imgW="749300" imgH="228600" progId="Equation.3">
                  <p:embed/>
                </p:oleObj>
              </mc:Choice>
              <mc:Fallback>
                <p:oleObj r:id="rId9" imgW="749300" imgH="228600" progId="Equation.3">
                  <p:embed/>
                  <p:pic>
                    <p:nvPicPr>
                      <p:cNvPr id="0" name="Object 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62025" y="5316538"/>
                        <a:ext cx="154622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08585" name="Object 9">
            <a:extLst>
              <a:ext uri="{FF2B5EF4-FFF2-40B4-BE49-F238E27FC236}">
                <a16:creationId xmlns:a16="http://schemas.microsoft.com/office/drawing/2014/main" id="{75CE9BEE-CBB2-FE88-08D2-EAB5882AFD29}"/>
              </a:ext>
            </a:extLst>
          </p:cNvPr>
          <p:cNvGraphicFramePr>
            <a:graphicFrameLocks/>
          </p:cNvGraphicFramePr>
          <p:nvPr/>
        </p:nvGraphicFramePr>
        <p:xfrm>
          <a:off x="609600" y="1622425"/>
          <a:ext cx="3276600" cy="950913"/>
        </p:xfrm>
        <a:graphic>
          <a:graphicData uri="http://schemas.openxmlformats.org/presentationml/2006/ole">
            <mc:AlternateContent xmlns:mc="http://schemas.openxmlformats.org/markup-compatibility/2006">
              <mc:Choice xmlns:v="urn:schemas-microsoft-com:vml" Requires="v">
                <p:oleObj r:id="rId11" imgW="1497950" imgH="495085" progId="Equation.3">
                  <p:embed/>
                </p:oleObj>
              </mc:Choice>
              <mc:Fallback>
                <p:oleObj r:id="rId11" imgW="1497950" imgH="495085" progId="Equation.3">
                  <p:embed/>
                  <p:pic>
                    <p:nvPicPr>
                      <p:cNvPr id="0" name="Object 9"/>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609600" y="1622425"/>
                        <a:ext cx="3276600" cy="950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408586" name="Object 10">
            <a:extLst>
              <a:ext uri="{FF2B5EF4-FFF2-40B4-BE49-F238E27FC236}">
                <a16:creationId xmlns:a16="http://schemas.microsoft.com/office/drawing/2014/main" id="{EB978FBA-9E51-5B94-2685-559886B1B4DB}"/>
              </a:ext>
            </a:extLst>
          </p:cNvPr>
          <p:cNvGraphicFramePr>
            <a:graphicFrameLocks/>
          </p:cNvGraphicFramePr>
          <p:nvPr/>
        </p:nvGraphicFramePr>
        <p:xfrm>
          <a:off x="914400" y="2671763"/>
          <a:ext cx="3200400" cy="1252537"/>
        </p:xfrm>
        <a:graphic>
          <a:graphicData uri="http://schemas.openxmlformats.org/presentationml/2006/ole">
            <mc:AlternateContent xmlns:mc="http://schemas.openxmlformats.org/markup-compatibility/2006">
              <mc:Choice xmlns:v="urn:schemas-microsoft-com:vml" Requires="v">
                <p:oleObj r:id="rId13" imgW="1397000" imgH="685800" progId="Equation.3">
                  <p:embed/>
                </p:oleObj>
              </mc:Choice>
              <mc:Fallback>
                <p:oleObj r:id="rId13" imgW="1397000" imgH="685800" progId="Equation.3">
                  <p:embed/>
                  <p:pic>
                    <p:nvPicPr>
                      <p:cNvPr id="0" name="Object 10"/>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914400" y="2671763"/>
                        <a:ext cx="3200400" cy="1252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9337" name="AutoShape 12">
            <a:hlinkClick r:id="" action="ppaction://hlinkshowjump?jump=previousslide" highlightClick="1"/>
            <a:extLst>
              <a:ext uri="{FF2B5EF4-FFF2-40B4-BE49-F238E27FC236}">
                <a16:creationId xmlns:a16="http://schemas.microsoft.com/office/drawing/2014/main" id="{B8EB40E8-346A-FE43-4615-D77477FDB265}"/>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9338" name="AutoShape 13">
            <a:hlinkClick r:id="" action="ppaction://hlinkshowjump?jump=nextslide" highlightClick="1"/>
            <a:extLst>
              <a:ext uri="{FF2B5EF4-FFF2-40B4-BE49-F238E27FC236}">
                <a16:creationId xmlns:a16="http://schemas.microsoft.com/office/drawing/2014/main" id="{00E9F1C0-3C23-6655-0F9E-2F4F571958C3}"/>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9339" name="AutoShape 14">
            <a:hlinkClick r:id="" action="ppaction://hlinkshowjump?jump=firstslide" highlightClick="1"/>
            <a:extLst>
              <a:ext uri="{FF2B5EF4-FFF2-40B4-BE49-F238E27FC236}">
                <a16:creationId xmlns:a16="http://schemas.microsoft.com/office/drawing/2014/main" id="{F976A1BF-58F5-343F-4091-3980AA312916}"/>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99340" name="AutoShape 15">
            <a:hlinkClick r:id="" action="ppaction://hlinkshowjump?jump=lastslideviewed" highlightClick="1"/>
            <a:extLst>
              <a:ext uri="{FF2B5EF4-FFF2-40B4-BE49-F238E27FC236}">
                <a16:creationId xmlns:a16="http://schemas.microsoft.com/office/drawing/2014/main" id="{8C2DCE95-FF48-B6A8-DE51-25C751DD48FB}"/>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99341" name="Group 138">
            <a:extLst>
              <a:ext uri="{FF2B5EF4-FFF2-40B4-BE49-F238E27FC236}">
                <a16:creationId xmlns:a16="http://schemas.microsoft.com/office/drawing/2014/main" id="{C59ACF19-BF95-983D-CBC2-19641B16866F}"/>
              </a:ext>
            </a:extLst>
          </p:cNvPr>
          <p:cNvGrpSpPr>
            <a:grpSpLocks/>
          </p:cNvGrpSpPr>
          <p:nvPr/>
        </p:nvGrpSpPr>
        <p:grpSpPr bwMode="auto">
          <a:xfrm>
            <a:off x="4495800" y="1889125"/>
            <a:ext cx="4219575" cy="3063875"/>
            <a:chOff x="2832" y="1190"/>
            <a:chExt cx="2658" cy="1930"/>
          </a:xfrm>
        </p:grpSpPr>
        <p:sp>
          <p:nvSpPr>
            <p:cNvPr id="99342" name="Line 75">
              <a:extLst>
                <a:ext uri="{FF2B5EF4-FFF2-40B4-BE49-F238E27FC236}">
                  <a16:creationId xmlns:a16="http://schemas.microsoft.com/office/drawing/2014/main" id="{7EDD10B7-E938-6DFC-0381-E58AC296819C}"/>
                </a:ext>
              </a:extLst>
            </p:cNvPr>
            <p:cNvSpPr>
              <a:spLocks noChangeShapeType="1"/>
            </p:cNvSpPr>
            <p:nvPr/>
          </p:nvSpPr>
          <p:spPr bwMode="auto">
            <a:xfrm flipV="1">
              <a:off x="3207" y="3005"/>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43" name="Line 76">
              <a:extLst>
                <a:ext uri="{FF2B5EF4-FFF2-40B4-BE49-F238E27FC236}">
                  <a16:creationId xmlns:a16="http://schemas.microsoft.com/office/drawing/2014/main" id="{177C7881-E10C-583F-B5C4-2333590DEC36}"/>
                </a:ext>
              </a:extLst>
            </p:cNvPr>
            <p:cNvSpPr>
              <a:spLocks noChangeShapeType="1"/>
            </p:cNvSpPr>
            <p:nvPr/>
          </p:nvSpPr>
          <p:spPr bwMode="auto">
            <a:xfrm flipH="1" flipV="1">
              <a:off x="4637" y="1545"/>
              <a:ext cx="0" cy="2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44" name="Line 77">
              <a:extLst>
                <a:ext uri="{FF2B5EF4-FFF2-40B4-BE49-F238E27FC236}">
                  <a16:creationId xmlns:a16="http://schemas.microsoft.com/office/drawing/2014/main" id="{A042ED4B-4BE3-54ED-529C-4A55190BF6BA}"/>
                </a:ext>
              </a:extLst>
            </p:cNvPr>
            <p:cNvSpPr>
              <a:spLocks noChangeShapeType="1"/>
            </p:cNvSpPr>
            <p:nvPr/>
          </p:nvSpPr>
          <p:spPr bwMode="auto">
            <a:xfrm flipV="1">
              <a:off x="3207" y="1550"/>
              <a:ext cx="8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99345" name="Group 78">
              <a:extLst>
                <a:ext uri="{FF2B5EF4-FFF2-40B4-BE49-F238E27FC236}">
                  <a16:creationId xmlns:a16="http://schemas.microsoft.com/office/drawing/2014/main" id="{D36D8242-C485-1266-0649-EE6F31CC8E2E}"/>
                </a:ext>
              </a:extLst>
            </p:cNvPr>
            <p:cNvGrpSpPr>
              <a:grpSpLocks/>
            </p:cNvGrpSpPr>
            <p:nvPr/>
          </p:nvGrpSpPr>
          <p:grpSpPr bwMode="auto">
            <a:xfrm>
              <a:off x="4523" y="1717"/>
              <a:ext cx="206" cy="290"/>
              <a:chOff x="4164" y="1968"/>
              <a:chExt cx="264" cy="420"/>
            </a:xfrm>
          </p:grpSpPr>
          <p:sp>
            <p:nvSpPr>
              <p:cNvPr id="99346" name="AutoShape 79">
                <a:extLst>
                  <a:ext uri="{FF2B5EF4-FFF2-40B4-BE49-F238E27FC236}">
                    <a16:creationId xmlns:a16="http://schemas.microsoft.com/office/drawing/2014/main" id="{09B9C2AD-4AB8-C41D-4F46-D0C73E01064B}"/>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9347" name="Line 80">
                <a:extLst>
                  <a:ext uri="{FF2B5EF4-FFF2-40B4-BE49-F238E27FC236}">
                    <a16:creationId xmlns:a16="http://schemas.microsoft.com/office/drawing/2014/main" id="{BA5720EC-955D-E064-5B02-74838A1C6228}"/>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9348" name="Rectangle 82">
              <a:extLst>
                <a:ext uri="{FF2B5EF4-FFF2-40B4-BE49-F238E27FC236}">
                  <a16:creationId xmlns:a16="http://schemas.microsoft.com/office/drawing/2014/main" id="{66BD6F04-1C3A-B22C-83B9-BDB631575170}"/>
                </a:ext>
              </a:extLst>
            </p:cNvPr>
            <p:cNvSpPr>
              <a:spLocks noChangeArrowheads="1"/>
            </p:cNvSpPr>
            <p:nvPr/>
          </p:nvSpPr>
          <p:spPr bwMode="auto">
            <a:xfrm>
              <a:off x="4046" y="1761"/>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9349" name="Line 83">
              <a:extLst>
                <a:ext uri="{FF2B5EF4-FFF2-40B4-BE49-F238E27FC236}">
                  <a16:creationId xmlns:a16="http://schemas.microsoft.com/office/drawing/2014/main" id="{50C51543-324B-38D4-9F44-FD867A78A5F0}"/>
                </a:ext>
              </a:extLst>
            </p:cNvPr>
            <p:cNvSpPr>
              <a:spLocks noChangeShapeType="1"/>
            </p:cNvSpPr>
            <p:nvPr/>
          </p:nvSpPr>
          <p:spPr bwMode="auto">
            <a:xfrm>
              <a:off x="4629" y="1533"/>
              <a:ext cx="86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50" name="Text Box 84">
              <a:extLst>
                <a:ext uri="{FF2B5EF4-FFF2-40B4-BE49-F238E27FC236}">
                  <a16:creationId xmlns:a16="http://schemas.microsoft.com/office/drawing/2014/main" id="{89802642-6617-A521-D095-4D0363E2FC67}"/>
                </a:ext>
              </a:extLst>
            </p:cNvPr>
            <p:cNvSpPr txBox="1">
              <a:spLocks noChangeArrowheads="1"/>
            </p:cNvSpPr>
            <p:nvPr/>
          </p:nvSpPr>
          <p:spPr bwMode="auto">
            <a:xfrm>
              <a:off x="4055" y="1703"/>
              <a:ext cx="4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be</a:t>
              </a:r>
              <a:endParaRPr lang="en-US" altLang="zh-CN" sz="2400" b="1" i="0">
                <a:solidFill>
                  <a:schemeClr val="tx1"/>
                </a:solidFill>
                <a:ea typeface="楷体_GB2312" pitchFamily="49" charset="-122"/>
              </a:endParaRPr>
            </a:p>
          </p:txBody>
        </p:sp>
        <p:sp>
          <p:nvSpPr>
            <p:cNvPr id="99351" name="Line 85">
              <a:extLst>
                <a:ext uri="{FF2B5EF4-FFF2-40B4-BE49-F238E27FC236}">
                  <a16:creationId xmlns:a16="http://schemas.microsoft.com/office/drawing/2014/main" id="{A0B18774-D9D5-103D-DDCE-0D6CFA222378}"/>
                </a:ext>
              </a:extLst>
            </p:cNvPr>
            <p:cNvSpPr>
              <a:spLocks noChangeShapeType="1"/>
            </p:cNvSpPr>
            <p:nvPr/>
          </p:nvSpPr>
          <p:spPr bwMode="auto">
            <a:xfrm>
              <a:off x="4483" y="1739"/>
              <a:ext cx="0" cy="281"/>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99352" name="Text Box 86">
              <a:extLst>
                <a:ext uri="{FF2B5EF4-FFF2-40B4-BE49-F238E27FC236}">
                  <a16:creationId xmlns:a16="http://schemas.microsoft.com/office/drawing/2014/main" id="{7C465C8B-76E1-8EA1-9D40-025727112168}"/>
                </a:ext>
              </a:extLst>
            </p:cNvPr>
            <p:cNvSpPr txBox="1">
              <a:spLocks noChangeArrowheads="1"/>
            </p:cNvSpPr>
            <p:nvPr/>
          </p:nvSpPr>
          <p:spPr bwMode="auto">
            <a:xfrm>
              <a:off x="3660" y="2140"/>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a:t>
              </a:r>
              <a:endParaRPr lang="en-US" altLang="zh-CN" sz="2400" b="1" i="0">
                <a:solidFill>
                  <a:schemeClr val="tx1"/>
                </a:solidFill>
                <a:ea typeface="楷体_GB2312" pitchFamily="49" charset="-122"/>
              </a:endParaRPr>
            </a:p>
          </p:txBody>
        </p:sp>
        <p:sp>
          <p:nvSpPr>
            <p:cNvPr id="99353" name="Line 87">
              <a:extLst>
                <a:ext uri="{FF2B5EF4-FFF2-40B4-BE49-F238E27FC236}">
                  <a16:creationId xmlns:a16="http://schemas.microsoft.com/office/drawing/2014/main" id="{20F630CC-9209-B2B7-8A1C-CEC64595033C}"/>
                </a:ext>
              </a:extLst>
            </p:cNvPr>
            <p:cNvSpPr>
              <a:spLocks noChangeShapeType="1"/>
            </p:cNvSpPr>
            <p:nvPr/>
          </p:nvSpPr>
          <p:spPr bwMode="auto">
            <a:xfrm flipV="1">
              <a:off x="5477" y="1541"/>
              <a:ext cx="1" cy="147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54" name="Text Box 88">
              <a:extLst>
                <a:ext uri="{FF2B5EF4-FFF2-40B4-BE49-F238E27FC236}">
                  <a16:creationId xmlns:a16="http://schemas.microsoft.com/office/drawing/2014/main" id="{7C3D7F6E-6469-66F8-2D53-B393E8421113}"/>
                </a:ext>
              </a:extLst>
            </p:cNvPr>
            <p:cNvSpPr txBox="1">
              <a:spLocks noChangeArrowheads="1"/>
            </p:cNvSpPr>
            <p:nvPr/>
          </p:nvSpPr>
          <p:spPr bwMode="auto">
            <a:xfrm>
              <a:off x="4402" y="2565"/>
              <a:ext cx="5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99355" name="Text Box 89">
              <a:extLst>
                <a:ext uri="{FF2B5EF4-FFF2-40B4-BE49-F238E27FC236}">
                  <a16:creationId xmlns:a16="http://schemas.microsoft.com/office/drawing/2014/main" id="{94D3DD94-6536-498E-921C-1960BC644DDB}"/>
                </a:ext>
              </a:extLst>
            </p:cNvPr>
            <p:cNvSpPr txBox="1">
              <a:spLocks noChangeArrowheads="1"/>
            </p:cNvSpPr>
            <p:nvPr/>
          </p:nvSpPr>
          <p:spPr bwMode="auto">
            <a:xfrm>
              <a:off x="4254" y="1915"/>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99356" name="Text Box 90">
              <a:extLst>
                <a:ext uri="{FF2B5EF4-FFF2-40B4-BE49-F238E27FC236}">
                  <a16:creationId xmlns:a16="http://schemas.microsoft.com/office/drawing/2014/main" id="{0B572787-F9FB-D84B-43F2-F93D607DD323}"/>
                </a:ext>
              </a:extLst>
            </p:cNvPr>
            <p:cNvSpPr txBox="1">
              <a:spLocks noChangeArrowheads="1"/>
            </p:cNvSpPr>
            <p:nvPr/>
          </p:nvSpPr>
          <p:spPr bwMode="auto">
            <a:xfrm>
              <a:off x="3591" y="1311"/>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99357" name="Text Box 91">
              <a:extLst>
                <a:ext uri="{FF2B5EF4-FFF2-40B4-BE49-F238E27FC236}">
                  <a16:creationId xmlns:a16="http://schemas.microsoft.com/office/drawing/2014/main" id="{9B3F82AF-A9F9-2582-88ED-96898EC4BD11}"/>
                </a:ext>
              </a:extLst>
            </p:cNvPr>
            <p:cNvSpPr txBox="1">
              <a:spLocks noChangeArrowheads="1"/>
            </p:cNvSpPr>
            <p:nvPr/>
          </p:nvSpPr>
          <p:spPr bwMode="auto">
            <a:xfrm>
              <a:off x="4829" y="1287"/>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99358" name="Line 92">
              <a:extLst>
                <a:ext uri="{FF2B5EF4-FFF2-40B4-BE49-F238E27FC236}">
                  <a16:creationId xmlns:a16="http://schemas.microsoft.com/office/drawing/2014/main" id="{D7C404C7-9611-C957-9F83-36AB6D29A814}"/>
                </a:ext>
              </a:extLst>
            </p:cNvPr>
            <p:cNvSpPr>
              <a:spLocks noChangeShapeType="1"/>
            </p:cNvSpPr>
            <p:nvPr/>
          </p:nvSpPr>
          <p:spPr bwMode="auto">
            <a:xfrm flipV="1">
              <a:off x="3690" y="1553"/>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59" name="Text Box 93" descr="新闻纸">
              <a:extLst>
                <a:ext uri="{FF2B5EF4-FFF2-40B4-BE49-F238E27FC236}">
                  <a16:creationId xmlns:a16="http://schemas.microsoft.com/office/drawing/2014/main" id="{764C8593-4F2F-BEFD-C7F5-B48DB7A8A43F}"/>
                </a:ext>
              </a:extLst>
            </p:cNvPr>
            <p:cNvSpPr txBox="1">
              <a:spLocks noChangeArrowheads="1"/>
            </p:cNvSpPr>
            <p:nvPr/>
          </p:nvSpPr>
          <p:spPr bwMode="auto">
            <a:xfrm>
              <a:off x="3325" y="1528"/>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9360" name="Text Box 94" descr="新闻纸">
              <a:extLst>
                <a:ext uri="{FF2B5EF4-FFF2-40B4-BE49-F238E27FC236}">
                  <a16:creationId xmlns:a16="http://schemas.microsoft.com/office/drawing/2014/main" id="{B4B91129-DA66-9654-F430-FF6716BE408F}"/>
                </a:ext>
              </a:extLst>
            </p:cNvPr>
            <p:cNvSpPr txBox="1">
              <a:spLocks noChangeArrowheads="1"/>
            </p:cNvSpPr>
            <p:nvPr/>
          </p:nvSpPr>
          <p:spPr bwMode="auto">
            <a:xfrm>
              <a:off x="3327" y="2758"/>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9361" name="Rectangle 95">
              <a:extLst>
                <a:ext uri="{FF2B5EF4-FFF2-40B4-BE49-F238E27FC236}">
                  <a16:creationId xmlns:a16="http://schemas.microsoft.com/office/drawing/2014/main" id="{6D50C903-AD59-AF49-E6BB-21889ADAAAE0}"/>
                </a:ext>
              </a:extLst>
            </p:cNvPr>
            <p:cNvSpPr>
              <a:spLocks noChangeArrowheads="1"/>
            </p:cNvSpPr>
            <p:nvPr/>
          </p:nvSpPr>
          <p:spPr bwMode="auto">
            <a:xfrm>
              <a:off x="3654" y="2165"/>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9362" name="Rectangle 96" descr="新闻纸">
              <a:extLst>
                <a:ext uri="{FF2B5EF4-FFF2-40B4-BE49-F238E27FC236}">
                  <a16:creationId xmlns:a16="http://schemas.microsoft.com/office/drawing/2014/main" id="{76ABE7D3-6492-EDE1-8CD9-00C450AF8FFA}"/>
                </a:ext>
              </a:extLst>
            </p:cNvPr>
            <p:cNvSpPr>
              <a:spLocks noChangeArrowheads="1"/>
            </p:cNvSpPr>
            <p:nvPr/>
          </p:nvSpPr>
          <p:spPr bwMode="auto">
            <a:xfrm>
              <a:off x="4884" y="2319"/>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99363" name="Rectangle 97" descr="新闻纸">
              <a:extLst>
                <a:ext uri="{FF2B5EF4-FFF2-40B4-BE49-F238E27FC236}">
                  <a16:creationId xmlns:a16="http://schemas.microsoft.com/office/drawing/2014/main" id="{199D696E-9665-F35D-7173-B844BC674C49}"/>
                </a:ext>
              </a:extLst>
            </p:cNvPr>
            <p:cNvSpPr>
              <a:spLocks noChangeArrowheads="1"/>
            </p:cNvSpPr>
            <p:nvPr/>
          </p:nvSpPr>
          <p:spPr bwMode="auto">
            <a:xfrm>
              <a:off x="4885" y="2793"/>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grpSp>
          <p:nvGrpSpPr>
            <p:cNvPr id="99364" name="Group 98">
              <a:extLst>
                <a:ext uri="{FF2B5EF4-FFF2-40B4-BE49-F238E27FC236}">
                  <a16:creationId xmlns:a16="http://schemas.microsoft.com/office/drawing/2014/main" id="{5648696B-92DF-328D-C9FA-A71235571477}"/>
                </a:ext>
              </a:extLst>
            </p:cNvPr>
            <p:cNvGrpSpPr>
              <a:grpSpLocks/>
            </p:cNvGrpSpPr>
            <p:nvPr/>
          </p:nvGrpSpPr>
          <p:grpSpPr bwMode="auto">
            <a:xfrm>
              <a:off x="4279" y="3001"/>
              <a:ext cx="160" cy="119"/>
              <a:chOff x="4403" y="3875"/>
              <a:chExt cx="160" cy="119"/>
            </a:xfrm>
          </p:grpSpPr>
          <p:sp>
            <p:nvSpPr>
              <p:cNvPr id="99365" name="Line 99">
                <a:extLst>
                  <a:ext uri="{FF2B5EF4-FFF2-40B4-BE49-F238E27FC236}">
                    <a16:creationId xmlns:a16="http://schemas.microsoft.com/office/drawing/2014/main" id="{D92E4722-0DBF-D081-F513-9D891B3EBF29}"/>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66" name="Line 100">
                <a:extLst>
                  <a:ext uri="{FF2B5EF4-FFF2-40B4-BE49-F238E27FC236}">
                    <a16:creationId xmlns:a16="http://schemas.microsoft.com/office/drawing/2014/main" id="{481BF182-2A58-D191-CC4B-B88D46D141CF}"/>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99367" name="Line 101">
              <a:extLst>
                <a:ext uri="{FF2B5EF4-FFF2-40B4-BE49-F238E27FC236}">
                  <a16:creationId xmlns:a16="http://schemas.microsoft.com/office/drawing/2014/main" id="{81C31EAC-E6C1-22C4-D6AD-4116FF4F63C2}"/>
                </a:ext>
              </a:extLst>
            </p:cNvPr>
            <p:cNvSpPr>
              <a:spLocks noChangeShapeType="1"/>
            </p:cNvSpPr>
            <p:nvPr/>
          </p:nvSpPr>
          <p:spPr bwMode="auto">
            <a:xfrm flipV="1">
              <a:off x="4089" y="2017"/>
              <a:ext cx="0" cy="1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68" name="Line 102">
              <a:extLst>
                <a:ext uri="{FF2B5EF4-FFF2-40B4-BE49-F238E27FC236}">
                  <a16:creationId xmlns:a16="http://schemas.microsoft.com/office/drawing/2014/main" id="{C8A4B443-AB34-C7FE-5739-57C5EF8FBD34}"/>
                </a:ext>
              </a:extLst>
            </p:cNvPr>
            <p:cNvSpPr>
              <a:spLocks noChangeShapeType="1"/>
            </p:cNvSpPr>
            <p:nvPr/>
          </p:nvSpPr>
          <p:spPr bwMode="auto">
            <a:xfrm flipH="1" flipV="1">
              <a:off x="3691" y="2416"/>
              <a:ext cx="1" cy="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69" name="Line 103">
              <a:extLst>
                <a:ext uri="{FF2B5EF4-FFF2-40B4-BE49-F238E27FC236}">
                  <a16:creationId xmlns:a16="http://schemas.microsoft.com/office/drawing/2014/main" id="{7B051987-8009-EC33-55F5-BBCB26C8EAFE}"/>
                </a:ext>
              </a:extLst>
            </p:cNvPr>
            <p:cNvSpPr>
              <a:spLocks noChangeShapeType="1"/>
            </p:cNvSpPr>
            <p:nvPr/>
          </p:nvSpPr>
          <p:spPr bwMode="auto">
            <a:xfrm flipV="1">
              <a:off x="4630" y="2017"/>
              <a:ext cx="0" cy="15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70" name="Line 104">
              <a:extLst>
                <a:ext uri="{FF2B5EF4-FFF2-40B4-BE49-F238E27FC236}">
                  <a16:creationId xmlns:a16="http://schemas.microsoft.com/office/drawing/2014/main" id="{84243211-78FA-E2DF-6D58-6B596D6F8F71}"/>
                </a:ext>
              </a:extLst>
            </p:cNvPr>
            <p:cNvSpPr>
              <a:spLocks noChangeShapeType="1"/>
            </p:cNvSpPr>
            <p:nvPr/>
          </p:nvSpPr>
          <p:spPr bwMode="auto">
            <a:xfrm flipH="1">
              <a:off x="3210" y="2120"/>
              <a:ext cx="0" cy="891"/>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71" name="Rectangle 105">
              <a:extLst>
                <a:ext uri="{FF2B5EF4-FFF2-40B4-BE49-F238E27FC236}">
                  <a16:creationId xmlns:a16="http://schemas.microsoft.com/office/drawing/2014/main" id="{625FC440-E19D-AA6A-11C2-773B27484ABD}"/>
                </a:ext>
              </a:extLst>
            </p:cNvPr>
            <p:cNvSpPr>
              <a:spLocks noChangeArrowheads="1"/>
            </p:cNvSpPr>
            <p:nvPr/>
          </p:nvSpPr>
          <p:spPr bwMode="auto">
            <a:xfrm>
              <a:off x="3173" y="1892"/>
              <a:ext cx="78" cy="23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99372" name="Line 106">
              <a:extLst>
                <a:ext uri="{FF2B5EF4-FFF2-40B4-BE49-F238E27FC236}">
                  <a16:creationId xmlns:a16="http://schemas.microsoft.com/office/drawing/2014/main" id="{5CF7C4A5-DCDD-DC08-2343-FF148BB23AD3}"/>
                </a:ext>
              </a:extLst>
            </p:cNvPr>
            <p:cNvSpPr>
              <a:spLocks noChangeShapeType="1"/>
            </p:cNvSpPr>
            <p:nvPr/>
          </p:nvSpPr>
          <p:spPr bwMode="auto">
            <a:xfrm flipH="1">
              <a:off x="3210" y="1536"/>
              <a:ext cx="0" cy="358"/>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73" name="Oval 107">
              <a:extLst>
                <a:ext uri="{FF2B5EF4-FFF2-40B4-BE49-F238E27FC236}">
                  <a16:creationId xmlns:a16="http://schemas.microsoft.com/office/drawing/2014/main" id="{D61D82C3-9C7A-93A0-5B58-5A3B7E063E94}"/>
                </a:ext>
              </a:extLst>
            </p:cNvPr>
            <p:cNvSpPr>
              <a:spLocks noChangeArrowheads="1"/>
            </p:cNvSpPr>
            <p:nvPr/>
          </p:nvSpPr>
          <p:spPr bwMode="auto">
            <a:xfrm>
              <a:off x="3120" y="2457"/>
              <a:ext cx="192" cy="192"/>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99374" name="Rectangle 108" descr="新闻纸">
              <a:extLst>
                <a:ext uri="{FF2B5EF4-FFF2-40B4-BE49-F238E27FC236}">
                  <a16:creationId xmlns:a16="http://schemas.microsoft.com/office/drawing/2014/main" id="{4FDFE1C7-4DD3-5F1C-E1B0-C59BBE775CCA}"/>
                </a:ext>
              </a:extLst>
            </p:cNvPr>
            <p:cNvSpPr>
              <a:spLocks noChangeArrowheads="1"/>
            </p:cNvSpPr>
            <p:nvPr/>
          </p:nvSpPr>
          <p:spPr bwMode="auto">
            <a:xfrm>
              <a:off x="3006" y="2224"/>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accent2"/>
                  </a:solidFill>
                  <a:latin typeface="宋体" panose="02010600030101010101" pitchFamily="2" charset="-122"/>
                  <a:ea typeface="宋体" panose="02010600030101010101" pitchFamily="2" charset="-122"/>
                </a:rPr>
                <a:t>+</a:t>
              </a:r>
            </a:p>
          </p:txBody>
        </p:sp>
        <p:sp>
          <p:nvSpPr>
            <p:cNvPr id="99375" name="Rectangle 109">
              <a:extLst>
                <a:ext uri="{FF2B5EF4-FFF2-40B4-BE49-F238E27FC236}">
                  <a16:creationId xmlns:a16="http://schemas.microsoft.com/office/drawing/2014/main" id="{3962B447-0CD4-77A2-CB03-B36A56F3FF5A}"/>
                </a:ext>
              </a:extLst>
            </p:cNvPr>
            <p:cNvSpPr>
              <a:spLocks noChangeArrowheads="1"/>
            </p:cNvSpPr>
            <p:nvPr/>
          </p:nvSpPr>
          <p:spPr bwMode="auto">
            <a:xfrm>
              <a:off x="2995" y="2530"/>
              <a:ext cx="23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accent2"/>
                  </a:solidFill>
                  <a:latin typeface="宋体" panose="02010600030101010101" pitchFamily="2" charset="-122"/>
                  <a:ea typeface="宋体" panose="02010600030101010101" pitchFamily="2" charset="-122"/>
                </a:rPr>
                <a:t>-</a:t>
              </a:r>
            </a:p>
          </p:txBody>
        </p:sp>
        <p:sp>
          <p:nvSpPr>
            <p:cNvPr id="99376" name="Text Box 110">
              <a:extLst>
                <a:ext uri="{FF2B5EF4-FFF2-40B4-BE49-F238E27FC236}">
                  <a16:creationId xmlns:a16="http://schemas.microsoft.com/office/drawing/2014/main" id="{F90AEA6A-352E-7D6B-1275-384BF349033A}"/>
                </a:ext>
              </a:extLst>
            </p:cNvPr>
            <p:cNvSpPr txBox="1">
              <a:spLocks noChangeArrowheads="1"/>
            </p:cNvSpPr>
            <p:nvPr/>
          </p:nvSpPr>
          <p:spPr bwMode="auto">
            <a:xfrm>
              <a:off x="2832" y="1863"/>
              <a:ext cx="4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99377" name="Oval 111">
              <a:extLst>
                <a:ext uri="{FF2B5EF4-FFF2-40B4-BE49-F238E27FC236}">
                  <a16:creationId xmlns:a16="http://schemas.microsoft.com/office/drawing/2014/main" id="{3A148BFC-560A-DB41-C3BC-4C44F63C2C42}"/>
                </a:ext>
              </a:extLst>
            </p:cNvPr>
            <p:cNvSpPr>
              <a:spLocks noChangeArrowheads="1"/>
            </p:cNvSpPr>
            <p:nvPr/>
          </p:nvSpPr>
          <p:spPr bwMode="auto">
            <a:xfrm>
              <a:off x="4333" y="2971"/>
              <a:ext cx="56" cy="56"/>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99378" name="Object 112">
              <a:extLst>
                <a:ext uri="{FF2B5EF4-FFF2-40B4-BE49-F238E27FC236}">
                  <a16:creationId xmlns:a16="http://schemas.microsoft.com/office/drawing/2014/main" id="{F5C25185-F02C-2B82-471C-D75AB34B5B65}"/>
                </a:ext>
              </a:extLst>
            </p:cNvPr>
            <p:cNvGraphicFramePr>
              <a:graphicFrameLocks/>
            </p:cNvGraphicFramePr>
            <p:nvPr/>
          </p:nvGraphicFramePr>
          <p:xfrm>
            <a:off x="3353" y="2131"/>
            <a:ext cx="181" cy="295"/>
          </p:xfrm>
          <a:graphic>
            <a:graphicData uri="http://schemas.openxmlformats.org/presentationml/2006/ole">
              <mc:AlternateContent xmlns:mc="http://schemas.openxmlformats.org/markup-compatibility/2006">
                <mc:Choice xmlns:v="urn:schemas-microsoft-com:vml" Requires="v">
                  <p:oleObj r:id="rId15" imgW="190417" imgH="241195" progId="Equation.3">
                    <p:embed/>
                  </p:oleObj>
                </mc:Choice>
                <mc:Fallback>
                  <p:oleObj r:id="rId15" imgW="190417" imgH="241195" progId="Equation.3">
                    <p:embed/>
                    <p:pic>
                      <p:nvPicPr>
                        <p:cNvPr id="0" name="Object 112"/>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353" y="2131"/>
                          <a:ext cx="181"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9379" name="Line 114">
              <a:extLst>
                <a:ext uri="{FF2B5EF4-FFF2-40B4-BE49-F238E27FC236}">
                  <a16:creationId xmlns:a16="http://schemas.microsoft.com/office/drawing/2014/main" id="{28C0106C-958B-5E89-CC7A-58B5A31E9A23}"/>
                </a:ext>
              </a:extLst>
            </p:cNvPr>
            <p:cNvSpPr>
              <a:spLocks noChangeShapeType="1"/>
            </p:cNvSpPr>
            <p:nvPr/>
          </p:nvSpPr>
          <p:spPr bwMode="auto">
            <a:xfrm flipV="1">
              <a:off x="3809" y="1495"/>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9380" name="Object 115">
              <a:extLst>
                <a:ext uri="{FF2B5EF4-FFF2-40B4-BE49-F238E27FC236}">
                  <a16:creationId xmlns:a16="http://schemas.microsoft.com/office/drawing/2014/main" id="{49816F09-8238-78C4-C17F-54DF148CC6B1}"/>
                </a:ext>
              </a:extLst>
            </p:cNvPr>
            <p:cNvGraphicFramePr>
              <a:graphicFrameLocks/>
            </p:cNvGraphicFramePr>
            <p:nvPr/>
          </p:nvGraphicFramePr>
          <p:xfrm>
            <a:off x="3830" y="1211"/>
            <a:ext cx="177" cy="313"/>
          </p:xfrm>
          <a:graphic>
            <a:graphicData uri="http://schemas.openxmlformats.org/presentationml/2006/ole">
              <mc:AlternateContent xmlns:mc="http://schemas.openxmlformats.org/markup-compatibility/2006">
                <mc:Choice xmlns:v="urn:schemas-microsoft-com:vml" Requires="v">
                  <p:oleObj r:id="rId17" imgW="177492" imgH="240882" progId="Equation.3">
                    <p:embed/>
                  </p:oleObj>
                </mc:Choice>
                <mc:Fallback>
                  <p:oleObj r:id="rId17" imgW="177492" imgH="240882" progId="Equation.3">
                    <p:embed/>
                    <p:pic>
                      <p:nvPicPr>
                        <p:cNvPr id="0" name="Object 115"/>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830" y="1211"/>
                          <a:ext cx="177"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9381" name="Line 117">
              <a:extLst>
                <a:ext uri="{FF2B5EF4-FFF2-40B4-BE49-F238E27FC236}">
                  <a16:creationId xmlns:a16="http://schemas.microsoft.com/office/drawing/2014/main" id="{6942553E-7674-55DC-5662-95ADC7F3DCEF}"/>
                </a:ext>
              </a:extLst>
            </p:cNvPr>
            <p:cNvSpPr>
              <a:spLocks noChangeShapeType="1"/>
            </p:cNvSpPr>
            <p:nvPr/>
          </p:nvSpPr>
          <p:spPr bwMode="auto">
            <a:xfrm flipH="1">
              <a:off x="4594" y="1483"/>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9382" name="Object 118">
              <a:extLst>
                <a:ext uri="{FF2B5EF4-FFF2-40B4-BE49-F238E27FC236}">
                  <a16:creationId xmlns:a16="http://schemas.microsoft.com/office/drawing/2014/main" id="{7623CE52-CC38-8838-A0BE-6D42C2765F23}"/>
                </a:ext>
              </a:extLst>
            </p:cNvPr>
            <p:cNvGraphicFramePr>
              <a:graphicFrameLocks/>
            </p:cNvGraphicFramePr>
            <p:nvPr/>
          </p:nvGraphicFramePr>
          <p:xfrm>
            <a:off x="4623" y="1190"/>
            <a:ext cx="260" cy="308"/>
          </p:xfrm>
          <a:graphic>
            <a:graphicData uri="http://schemas.openxmlformats.org/presentationml/2006/ole">
              <mc:AlternateContent xmlns:mc="http://schemas.openxmlformats.org/markup-compatibility/2006">
                <mc:Choice xmlns:v="urn:schemas-microsoft-com:vml" Requires="v">
                  <p:oleObj r:id="rId19" imgW="266353" imgH="240986" progId="Equation.3">
                    <p:embed/>
                  </p:oleObj>
                </mc:Choice>
                <mc:Fallback>
                  <p:oleObj r:id="rId19" imgW="266353" imgH="240986" progId="Equation.3">
                    <p:embed/>
                    <p:pic>
                      <p:nvPicPr>
                        <p:cNvPr id="0" name="Object 118"/>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4623" y="1190"/>
                          <a:ext cx="260"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9383" name="Object 119">
              <a:extLst>
                <a:ext uri="{FF2B5EF4-FFF2-40B4-BE49-F238E27FC236}">
                  <a16:creationId xmlns:a16="http://schemas.microsoft.com/office/drawing/2014/main" id="{7BBA3ACD-51B3-46BC-3D30-29ABEC6E2DA1}"/>
                </a:ext>
              </a:extLst>
            </p:cNvPr>
            <p:cNvGraphicFramePr>
              <a:graphicFrameLocks/>
            </p:cNvGraphicFramePr>
            <p:nvPr/>
          </p:nvGraphicFramePr>
          <p:xfrm>
            <a:off x="4903" y="2613"/>
            <a:ext cx="181" cy="283"/>
          </p:xfrm>
          <a:graphic>
            <a:graphicData uri="http://schemas.openxmlformats.org/presentationml/2006/ole">
              <mc:AlternateContent xmlns:mc="http://schemas.openxmlformats.org/markup-compatibility/2006">
                <mc:Choice xmlns:v="urn:schemas-microsoft-com:vml" Requires="v">
                  <p:oleObj r:id="rId21" imgW="203024" imgH="241091" progId="Equation.3">
                    <p:embed/>
                  </p:oleObj>
                </mc:Choice>
                <mc:Fallback>
                  <p:oleObj r:id="rId21" imgW="203024" imgH="241091" progId="Equation.3">
                    <p:embed/>
                    <p:pic>
                      <p:nvPicPr>
                        <p:cNvPr id="0" name="Object 119"/>
                        <p:cNvPicPr>
                          <a:picLocks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4903" y="2613"/>
                          <a:ext cx="181" cy="2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9384" name="Object 120">
              <a:extLst>
                <a:ext uri="{FF2B5EF4-FFF2-40B4-BE49-F238E27FC236}">
                  <a16:creationId xmlns:a16="http://schemas.microsoft.com/office/drawing/2014/main" id="{7B165639-641D-2EF0-4A10-E7B5ADA0652A}"/>
                </a:ext>
              </a:extLst>
            </p:cNvPr>
            <p:cNvGraphicFramePr>
              <a:graphicFrameLocks/>
            </p:cNvGraphicFramePr>
            <p:nvPr/>
          </p:nvGraphicFramePr>
          <p:xfrm>
            <a:off x="4308" y="1488"/>
            <a:ext cx="300" cy="313"/>
          </p:xfrm>
          <a:graphic>
            <a:graphicData uri="http://schemas.openxmlformats.org/presentationml/2006/ole">
              <mc:AlternateContent xmlns:mc="http://schemas.openxmlformats.org/markup-compatibility/2006">
                <mc:Choice xmlns:v="urn:schemas-microsoft-com:vml" Requires="v">
                  <p:oleObj r:id="rId23" imgW="253780" imgH="241091" progId="Equation.3">
                    <p:embed/>
                  </p:oleObj>
                </mc:Choice>
                <mc:Fallback>
                  <p:oleObj r:id="rId23" imgW="253780" imgH="241091" progId="Equation.3">
                    <p:embed/>
                    <p:pic>
                      <p:nvPicPr>
                        <p:cNvPr id="0" name="Object 120"/>
                        <p:cNvPicPr>
                          <a:picLocks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4308" y="1488"/>
                          <a:ext cx="300"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99385" name="Object 121">
              <a:extLst>
                <a:ext uri="{FF2B5EF4-FFF2-40B4-BE49-F238E27FC236}">
                  <a16:creationId xmlns:a16="http://schemas.microsoft.com/office/drawing/2014/main" id="{A2BD4F15-BE5F-2C81-2B77-734511131EC5}"/>
                </a:ext>
              </a:extLst>
            </p:cNvPr>
            <p:cNvGraphicFramePr>
              <a:graphicFrameLocks/>
            </p:cNvGraphicFramePr>
            <p:nvPr/>
          </p:nvGraphicFramePr>
          <p:xfrm>
            <a:off x="2894" y="2397"/>
            <a:ext cx="205" cy="295"/>
          </p:xfrm>
          <a:graphic>
            <a:graphicData uri="http://schemas.openxmlformats.org/presentationml/2006/ole">
              <mc:AlternateContent xmlns:mc="http://schemas.openxmlformats.org/markup-compatibility/2006">
                <mc:Choice xmlns:v="urn:schemas-microsoft-com:vml" Requires="v">
                  <p:oleObj r:id="rId25" imgW="215619" imgH="240986" progId="Equation.3">
                    <p:embed/>
                  </p:oleObj>
                </mc:Choice>
                <mc:Fallback>
                  <p:oleObj r:id="rId25" imgW="215619" imgH="240986" progId="Equation.3">
                    <p:embed/>
                    <p:pic>
                      <p:nvPicPr>
                        <p:cNvPr id="0" name="Object 121"/>
                        <p:cNvPicPr>
                          <a:picLocks noChangeArrowheads="1"/>
                        </p:cNvPicPr>
                        <p:nvPr/>
                      </p:nvPicPr>
                      <p:blipFill>
                        <a:blip r:embed="rId26">
                          <a:extLst>
                            <a:ext uri="{28A0092B-C50C-407E-A947-70E740481C1C}">
                              <a14:useLocalDpi xmlns:a14="http://schemas.microsoft.com/office/drawing/2010/main" val="0"/>
                            </a:ext>
                          </a:extLst>
                        </a:blip>
                        <a:srcRect/>
                        <a:stretch>
                          <a:fillRect/>
                        </a:stretch>
                      </p:blipFill>
                      <p:spPr bwMode="auto">
                        <a:xfrm>
                          <a:off x="2894" y="2397"/>
                          <a:ext cx="205" cy="2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9386" name="Rectangle 123">
              <a:extLst>
                <a:ext uri="{FF2B5EF4-FFF2-40B4-BE49-F238E27FC236}">
                  <a16:creationId xmlns:a16="http://schemas.microsoft.com/office/drawing/2014/main" id="{53161CB7-B367-FDDB-4D26-091AEB79EE48}"/>
                </a:ext>
              </a:extLst>
            </p:cNvPr>
            <p:cNvSpPr>
              <a:spLocks noChangeArrowheads="1"/>
            </p:cNvSpPr>
            <p:nvPr/>
          </p:nvSpPr>
          <p:spPr bwMode="auto">
            <a:xfrm>
              <a:off x="4323" y="2608"/>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9387" name="Line 124">
              <a:extLst>
                <a:ext uri="{FF2B5EF4-FFF2-40B4-BE49-F238E27FC236}">
                  <a16:creationId xmlns:a16="http://schemas.microsoft.com/office/drawing/2014/main" id="{25875960-50D7-B429-7825-D320170B7958}"/>
                </a:ext>
              </a:extLst>
            </p:cNvPr>
            <p:cNvSpPr>
              <a:spLocks noChangeShapeType="1"/>
            </p:cNvSpPr>
            <p:nvPr/>
          </p:nvSpPr>
          <p:spPr bwMode="auto">
            <a:xfrm>
              <a:off x="4369" y="2129"/>
              <a:ext cx="0" cy="4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88" name="Line 125">
              <a:extLst>
                <a:ext uri="{FF2B5EF4-FFF2-40B4-BE49-F238E27FC236}">
                  <a16:creationId xmlns:a16="http://schemas.microsoft.com/office/drawing/2014/main" id="{CD8B7995-68DE-F191-665A-5366601811F3}"/>
                </a:ext>
              </a:extLst>
            </p:cNvPr>
            <p:cNvSpPr>
              <a:spLocks noChangeShapeType="1"/>
            </p:cNvSpPr>
            <p:nvPr/>
          </p:nvSpPr>
          <p:spPr bwMode="auto">
            <a:xfrm>
              <a:off x="4364" y="2872"/>
              <a:ext cx="0" cy="12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89" name="Line 127">
              <a:extLst>
                <a:ext uri="{FF2B5EF4-FFF2-40B4-BE49-F238E27FC236}">
                  <a16:creationId xmlns:a16="http://schemas.microsoft.com/office/drawing/2014/main" id="{5C3D6514-9096-7AC8-71AB-128234270D7F}"/>
                </a:ext>
              </a:extLst>
            </p:cNvPr>
            <p:cNvSpPr>
              <a:spLocks noChangeShapeType="1"/>
            </p:cNvSpPr>
            <p:nvPr/>
          </p:nvSpPr>
          <p:spPr bwMode="auto">
            <a:xfrm>
              <a:off x="4331" y="2176"/>
              <a:ext cx="0" cy="257"/>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99390" name="Object 128">
              <a:extLst>
                <a:ext uri="{FF2B5EF4-FFF2-40B4-BE49-F238E27FC236}">
                  <a16:creationId xmlns:a16="http://schemas.microsoft.com/office/drawing/2014/main" id="{D0CCDF2E-6F51-8B64-B2E2-F988E30C4C01}"/>
                </a:ext>
              </a:extLst>
            </p:cNvPr>
            <p:cNvGraphicFramePr>
              <a:graphicFrameLocks/>
            </p:cNvGraphicFramePr>
            <p:nvPr/>
          </p:nvGraphicFramePr>
          <p:xfrm>
            <a:off x="4109" y="2160"/>
            <a:ext cx="163" cy="320"/>
          </p:xfrm>
          <a:graphic>
            <a:graphicData uri="http://schemas.openxmlformats.org/presentationml/2006/ole">
              <mc:AlternateContent xmlns:mc="http://schemas.openxmlformats.org/markup-compatibility/2006">
                <mc:Choice xmlns:v="urn:schemas-microsoft-com:vml" Requires="v">
                  <p:oleObj r:id="rId27" imgW="177492" imgH="266238" progId="Equation.3">
                    <p:embed/>
                  </p:oleObj>
                </mc:Choice>
                <mc:Fallback>
                  <p:oleObj r:id="rId27" imgW="177492" imgH="266238" progId="Equation.3">
                    <p:embed/>
                    <p:pic>
                      <p:nvPicPr>
                        <p:cNvPr id="0" name="Object 128"/>
                        <p:cNvPicPr>
                          <a:picLocks noChangeArrowheads="1"/>
                        </p:cNvPicPr>
                        <p:nvPr/>
                      </p:nvPicPr>
                      <p:blipFill>
                        <a:blip r:embed="rId28">
                          <a:extLst>
                            <a:ext uri="{28A0092B-C50C-407E-A947-70E740481C1C}">
                              <a14:useLocalDpi xmlns:a14="http://schemas.microsoft.com/office/drawing/2010/main" val="0"/>
                            </a:ext>
                          </a:extLst>
                        </a:blip>
                        <a:srcRect/>
                        <a:stretch>
                          <a:fillRect/>
                        </a:stretch>
                      </p:blipFill>
                      <p:spPr bwMode="auto">
                        <a:xfrm>
                          <a:off x="4109" y="2160"/>
                          <a:ext cx="16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99391" name="Text Box 129">
              <a:extLst>
                <a:ext uri="{FF2B5EF4-FFF2-40B4-BE49-F238E27FC236}">
                  <a16:creationId xmlns:a16="http://schemas.microsoft.com/office/drawing/2014/main" id="{8FB33DA8-ABBD-42CB-368B-26575307962F}"/>
                </a:ext>
              </a:extLst>
            </p:cNvPr>
            <p:cNvSpPr txBox="1">
              <a:spLocks noChangeArrowheads="1"/>
            </p:cNvSpPr>
            <p:nvPr/>
          </p:nvSpPr>
          <p:spPr bwMode="auto">
            <a:xfrm>
              <a:off x="3959" y="2583"/>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E</a:t>
              </a:r>
              <a:endParaRPr lang="en-US" altLang="zh-CN" sz="2400" b="1" i="0">
                <a:solidFill>
                  <a:schemeClr val="tx1"/>
                </a:solidFill>
                <a:ea typeface="楷体_GB2312" pitchFamily="49" charset="-122"/>
              </a:endParaRPr>
            </a:p>
          </p:txBody>
        </p:sp>
        <p:sp>
          <p:nvSpPr>
            <p:cNvPr id="99392" name="Rectangle 130">
              <a:extLst>
                <a:ext uri="{FF2B5EF4-FFF2-40B4-BE49-F238E27FC236}">
                  <a16:creationId xmlns:a16="http://schemas.microsoft.com/office/drawing/2014/main" id="{73D07C31-A562-0A9E-E3F0-04D0C2FCCEB0}"/>
                </a:ext>
              </a:extLst>
            </p:cNvPr>
            <p:cNvSpPr>
              <a:spLocks noChangeArrowheads="1"/>
            </p:cNvSpPr>
            <p:nvPr/>
          </p:nvSpPr>
          <p:spPr bwMode="auto">
            <a:xfrm>
              <a:off x="4781" y="2603"/>
              <a:ext cx="91" cy="25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99393" name="Line 131">
              <a:extLst>
                <a:ext uri="{FF2B5EF4-FFF2-40B4-BE49-F238E27FC236}">
                  <a16:creationId xmlns:a16="http://schemas.microsoft.com/office/drawing/2014/main" id="{18CA2C68-FA04-0416-DFEF-AD79A0874569}"/>
                </a:ext>
              </a:extLst>
            </p:cNvPr>
            <p:cNvSpPr>
              <a:spLocks noChangeShapeType="1"/>
            </p:cNvSpPr>
            <p:nvPr/>
          </p:nvSpPr>
          <p:spPr bwMode="auto">
            <a:xfrm>
              <a:off x="4827" y="2390"/>
              <a:ext cx="0" cy="2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94" name="Line 132">
              <a:extLst>
                <a:ext uri="{FF2B5EF4-FFF2-40B4-BE49-F238E27FC236}">
                  <a16:creationId xmlns:a16="http://schemas.microsoft.com/office/drawing/2014/main" id="{C8462F65-D519-09D6-7B9E-0C46BF9C45A7}"/>
                </a:ext>
              </a:extLst>
            </p:cNvPr>
            <p:cNvSpPr>
              <a:spLocks noChangeShapeType="1"/>
            </p:cNvSpPr>
            <p:nvPr/>
          </p:nvSpPr>
          <p:spPr bwMode="auto">
            <a:xfrm>
              <a:off x="4822" y="2855"/>
              <a:ext cx="0" cy="14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95" name="Line 133">
              <a:extLst>
                <a:ext uri="{FF2B5EF4-FFF2-40B4-BE49-F238E27FC236}">
                  <a16:creationId xmlns:a16="http://schemas.microsoft.com/office/drawing/2014/main" id="{6AFA35A1-7CEE-27C3-351B-C4002ACDBEF4}"/>
                </a:ext>
              </a:extLst>
            </p:cNvPr>
            <p:cNvSpPr>
              <a:spLocks noChangeShapeType="1"/>
            </p:cNvSpPr>
            <p:nvPr/>
          </p:nvSpPr>
          <p:spPr bwMode="auto">
            <a:xfrm>
              <a:off x="4374" y="2390"/>
              <a:ext cx="441"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96" name="Line 135">
              <a:extLst>
                <a:ext uri="{FF2B5EF4-FFF2-40B4-BE49-F238E27FC236}">
                  <a16:creationId xmlns:a16="http://schemas.microsoft.com/office/drawing/2014/main" id="{FD1BCF9A-9037-2155-6FFF-947DC042D082}"/>
                </a:ext>
              </a:extLst>
            </p:cNvPr>
            <p:cNvSpPr>
              <a:spLocks noChangeShapeType="1"/>
            </p:cNvSpPr>
            <p:nvPr/>
          </p:nvSpPr>
          <p:spPr bwMode="auto">
            <a:xfrm>
              <a:off x="4069" y="2160"/>
              <a:ext cx="5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9397" name="Line 137">
              <a:extLst>
                <a:ext uri="{FF2B5EF4-FFF2-40B4-BE49-F238E27FC236}">
                  <a16:creationId xmlns:a16="http://schemas.microsoft.com/office/drawing/2014/main" id="{931649F5-65F3-D3BC-5DDA-C7897C3C4959}"/>
                </a:ext>
              </a:extLst>
            </p:cNvPr>
            <p:cNvSpPr>
              <a:spLocks noChangeShapeType="1"/>
            </p:cNvSpPr>
            <p:nvPr/>
          </p:nvSpPr>
          <p:spPr bwMode="auto">
            <a:xfrm>
              <a:off x="4103" y="1536"/>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08580"/>
                                        </p:tgtEl>
                                        <p:attrNameLst>
                                          <p:attrName>style.visibility</p:attrName>
                                        </p:attrNameLst>
                                      </p:cBhvr>
                                      <p:to>
                                        <p:strVal val="visible"/>
                                      </p:to>
                                    </p:set>
                                    <p:animEffect transition="in" filter="wipe(left)">
                                      <p:cBhvr>
                                        <p:cTn id="7" dur="500"/>
                                        <p:tgtEl>
                                          <p:spTgt spid="40858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08585"/>
                                        </p:tgtEl>
                                        <p:attrNameLst>
                                          <p:attrName>style.visibility</p:attrName>
                                        </p:attrNameLst>
                                      </p:cBhvr>
                                      <p:to>
                                        <p:strVal val="visible"/>
                                      </p:to>
                                    </p:set>
                                    <p:animEffect transition="in" filter="wipe(left)">
                                      <p:cBhvr>
                                        <p:cTn id="12" dur="500"/>
                                        <p:tgtEl>
                                          <p:spTgt spid="40858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08586"/>
                                        </p:tgtEl>
                                        <p:attrNameLst>
                                          <p:attrName>style.visibility</p:attrName>
                                        </p:attrNameLst>
                                      </p:cBhvr>
                                      <p:to>
                                        <p:strVal val="visible"/>
                                      </p:to>
                                    </p:set>
                                    <p:animEffect transition="in" filter="wipe(left)">
                                      <p:cBhvr>
                                        <p:cTn id="17" dur="500"/>
                                        <p:tgtEl>
                                          <p:spTgt spid="40858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08583"/>
                                        </p:tgtEl>
                                        <p:attrNameLst>
                                          <p:attrName>style.visibility</p:attrName>
                                        </p:attrNameLst>
                                      </p:cBhvr>
                                      <p:to>
                                        <p:strVal val="visible"/>
                                      </p:to>
                                    </p:set>
                                    <p:animEffect transition="in" filter="wipe(left)">
                                      <p:cBhvr>
                                        <p:cTn id="22" dur="500"/>
                                        <p:tgtEl>
                                          <p:spTgt spid="40858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408584"/>
                                        </p:tgtEl>
                                        <p:attrNameLst>
                                          <p:attrName>style.visibility</p:attrName>
                                        </p:attrNameLst>
                                      </p:cBhvr>
                                      <p:to>
                                        <p:strVal val="visible"/>
                                      </p:to>
                                    </p:set>
                                    <p:animEffect transition="in" filter="wipe(left)">
                                      <p:cBhvr>
                                        <p:cTn id="27" dur="500"/>
                                        <p:tgtEl>
                                          <p:spTgt spid="40858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408579"/>
                                        </p:tgtEl>
                                        <p:attrNameLst>
                                          <p:attrName>style.visibility</p:attrName>
                                        </p:attrNameLst>
                                      </p:cBhvr>
                                      <p:to>
                                        <p:strVal val="visible"/>
                                      </p:to>
                                    </p:set>
                                    <p:animEffect transition="in" filter="wipe(left)">
                                      <p:cBhvr>
                                        <p:cTn id="32" dur="500"/>
                                        <p:tgtEl>
                                          <p:spTgt spid="4085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9.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0978" name="Rectangle 2">
            <a:extLst>
              <a:ext uri="{FF2B5EF4-FFF2-40B4-BE49-F238E27FC236}">
                <a16:creationId xmlns:a16="http://schemas.microsoft.com/office/drawing/2014/main" id="{31483BD1-B973-372D-F7E6-BF2BF2AA947A}"/>
              </a:ext>
            </a:extLst>
          </p:cNvPr>
          <p:cNvSpPr>
            <a:spLocks noGrp="1" noChangeArrowheads="1"/>
          </p:cNvSpPr>
          <p:nvPr>
            <p:ph type="title"/>
          </p:nvPr>
        </p:nvSpPr>
        <p:spPr>
          <a:xfrm>
            <a:off x="566738" y="658813"/>
            <a:ext cx="8326437" cy="609600"/>
          </a:xfrm>
        </p:spPr>
        <p:txBody>
          <a:bodyPr lIns="90488" tIns="44450" rIns="90488" bIns="44450"/>
          <a:lstStyle/>
          <a:p>
            <a:pPr algn="l" eaLnBrk="1" hangingPunct="1">
              <a:defRPr/>
            </a:pPr>
            <a:r>
              <a:rPr kumimoji="1" lang="zh-CN" altLang="en-US" sz="3600" b="1">
                <a:solidFill>
                  <a:srgbClr val="0000FF"/>
                </a:solidFill>
                <a:effectLst>
                  <a:outerShdw blurRad="38100" dist="38100" dir="2700000" algn="tl">
                    <a:srgbClr val="C0C0C0"/>
                  </a:outerShdw>
                </a:effectLst>
                <a:ea typeface="华文新魏" panose="02010800040101010101" pitchFamily="2" charset="-122"/>
              </a:rPr>
              <a:t>补充：</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多级放大电路及其级间耦合方式</a:t>
            </a:r>
          </a:p>
        </p:txBody>
      </p:sp>
      <p:sp>
        <p:nvSpPr>
          <p:cNvPr id="510979" name="Text Box 3">
            <a:extLst>
              <a:ext uri="{FF2B5EF4-FFF2-40B4-BE49-F238E27FC236}">
                <a16:creationId xmlns:a16="http://schemas.microsoft.com/office/drawing/2014/main" id="{D40B75F2-92AF-FE3C-59EB-97FC76063D33}"/>
              </a:ext>
            </a:extLst>
          </p:cNvPr>
          <p:cNvSpPr txBox="1">
            <a:spLocks noChangeArrowheads="1"/>
          </p:cNvSpPr>
          <p:nvPr/>
        </p:nvSpPr>
        <p:spPr bwMode="auto">
          <a:xfrm>
            <a:off x="533400" y="3981450"/>
            <a:ext cx="8153400" cy="1203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lnSpc>
                <a:spcPct val="130000"/>
              </a:lnSpc>
              <a:spcBef>
                <a:spcPct val="20000"/>
              </a:spcBef>
            </a:pPr>
            <a:r>
              <a:rPr lang="en-US" altLang="zh-CN" b="1" i="0">
                <a:solidFill>
                  <a:schemeClr val="tx1"/>
                </a:solidFill>
                <a:latin typeface="宋体" panose="02010600030101010101" pitchFamily="2" charset="-122"/>
                <a:ea typeface="宋体" panose="02010600030101010101" pitchFamily="2" charset="-122"/>
              </a:rPr>
              <a:t>    </a:t>
            </a:r>
            <a:r>
              <a:rPr lang="zh-CN" altLang="en-US" b="1" i="0">
                <a:solidFill>
                  <a:schemeClr val="tx1"/>
                </a:solidFill>
                <a:latin typeface="宋体" panose="02010600030101010101" pitchFamily="2" charset="-122"/>
                <a:ea typeface="宋体" panose="02010600030101010101" pitchFamily="2" charset="-122"/>
              </a:rPr>
              <a:t>耦合方式：信号源与放大电路之间、两级放大电路之间、放大器与负载之间的连接方式。</a:t>
            </a:r>
          </a:p>
        </p:txBody>
      </p:sp>
      <p:grpSp>
        <p:nvGrpSpPr>
          <p:cNvPr id="100356" name="Group 4">
            <a:extLst>
              <a:ext uri="{FF2B5EF4-FFF2-40B4-BE49-F238E27FC236}">
                <a16:creationId xmlns:a16="http://schemas.microsoft.com/office/drawing/2014/main" id="{F12085A6-86C9-30D6-05BD-2396D5182B25}"/>
              </a:ext>
            </a:extLst>
          </p:cNvPr>
          <p:cNvGrpSpPr>
            <a:grpSpLocks/>
          </p:cNvGrpSpPr>
          <p:nvPr/>
        </p:nvGrpSpPr>
        <p:grpSpPr bwMode="auto">
          <a:xfrm>
            <a:off x="679450" y="1739900"/>
            <a:ext cx="8023225" cy="1276350"/>
            <a:chOff x="428" y="600"/>
            <a:chExt cx="5054" cy="804"/>
          </a:xfrm>
        </p:grpSpPr>
        <p:sp>
          <p:nvSpPr>
            <p:cNvPr id="100357" name="Line 5">
              <a:extLst>
                <a:ext uri="{FF2B5EF4-FFF2-40B4-BE49-F238E27FC236}">
                  <a16:creationId xmlns:a16="http://schemas.microsoft.com/office/drawing/2014/main" id="{B5A7C976-27F3-BC6F-8969-19BA8D812AAA}"/>
                </a:ext>
              </a:extLst>
            </p:cNvPr>
            <p:cNvSpPr>
              <a:spLocks noChangeShapeType="1"/>
            </p:cNvSpPr>
            <p:nvPr/>
          </p:nvSpPr>
          <p:spPr bwMode="auto">
            <a:xfrm>
              <a:off x="2584" y="1116"/>
              <a:ext cx="876" cy="0"/>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0358" name="Rectangle 6">
              <a:extLst>
                <a:ext uri="{FF2B5EF4-FFF2-40B4-BE49-F238E27FC236}">
                  <a16:creationId xmlns:a16="http://schemas.microsoft.com/office/drawing/2014/main" id="{601EACA3-2EB2-7402-A703-AC5D1D66C922}"/>
                </a:ext>
              </a:extLst>
            </p:cNvPr>
            <p:cNvSpPr>
              <a:spLocks noChangeArrowheads="1"/>
            </p:cNvSpPr>
            <p:nvPr/>
          </p:nvSpPr>
          <p:spPr bwMode="auto">
            <a:xfrm>
              <a:off x="3417" y="863"/>
              <a:ext cx="659" cy="517"/>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0359" name="Line 7">
              <a:extLst>
                <a:ext uri="{FF2B5EF4-FFF2-40B4-BE49-F238E27FC236}">
                  <a16:creationId xmlns:a16="http://schemas.microsoft.com/office/drawing/2014/main" id="{F0A8B6C2-92C0-657C-474D-59433B9CE19E}"/>
                </a:ext>
              </a:extLst>
            </p:cNvPr>
            <p:cNvSpPr>
              <a:spLocks noChangeShapeType="1"/>
            </p:cNvSpPr>
            <p:nvPr/>
          </p:nvSpPr>
          <p:spPr bwMode="auto">
            <a:xfrm>
              <a:off x="2995" y="1116"/>
              <a:ext cx="41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0360" name="Text Box 8">
              <a:extLst>
                <a:ext uri="{FF2B5EF4-FFF2-40B4-BE49-F238E27FC236}">
                  <a16:creationId xmlns:a16="http://schemas.microsoft.com/office/drawing/2014/main" id="{D73B6AE2-6815-1F41-F6D4-B3C36B4F8D39}"/>
                </a:ext>
              </a:extLst>
            </p:cNvPr>
            <p:cNvSpPr txBox="1">
              <a:spLocks noChangeArrowheads="1"/>
            </p:cNvSpPr>
            <p:nvPr/>
          </p:nvSpPr>
          <p:spPr bwMode="auto">
            <a:xfrm>
              <a:off x="1920" y="1008"/>
              <a:ext cx="77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zh-CN" altLang="en-US" sz="2400" b="1" i="0">
                  <a:solidFill>
                    <a:schemeClr val="tx1"/>
                  </a:solidFill>
                  <a:latin typeface="宋体" panose="02010600030101010101" pitchFamily="2" charset="-122"/>
                  <a:ea typeface="宋体" panose="02010600030101010101" pitchFamily="2" charset="-122"/>
                </a:rPr>
                <a:t>第二级</a:t>
              </a:r>
              <a:endParaRPr lang="zh-CN" altLang="en-US" sz="2400" b="1" i="0">
                <a:solidFill>
                  <a:schemeClr val="tx1"/>
                </a:solidFill>
                <a:ea typeface="楷体_GB2312" pitchFamily="49" charset="-122"/>
              </a:endParaRPr>
            </a:p>
          </p:txBody>
        </p:sp>
        <p:sp>
          <p:nvSpPr>
            <p:cNvPr id="100361" name="Text Box 9">
              <a:extLst>
                <a:ext uri="{FF2B5EF4-FFF2-40B4-BE49-F238E27FC236}">
                  <a16:creationId xmlns:a16="http://schemas.microsoft.com/office/drawing/2014/main" id="{8DF49563-A29D-C5E2-F314-220E366512A3}"/>
                </a:ext>
              </a:extLst>
            </p:cNvPr>
            <p:cNvSpPr txBox="1">
              <a:spLocks noChangeArrowheads="1"/>
            </p:cNvSpPr>
            <p:nvPr/>
          </p:nvSpPr>
          <p:spPr bwMode="auto">
            <a:xfrm>
              <a:off x="3360" y="960"/>
              <a:ext cx="77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000" b="1" i="0">
                  <a:solidFill>
                    <a:schemeClr val="tx1"/>
                  </a:solidFill>
                  <a:ea typeface="楷体_GB2312" pitchFamily="49" charset="-122"/>
                </a:rPr>
                <a:t> </a:t>
              </a:r>
              <a:r>
                <a:rPr lang="zh-CN" altLang="en-US" sz="2400" b="1" i="0">
                  <a:solidFill>
                    <a:schemeClr val="tx1"/>
                  </a:solidFill>
                  <a:ea typeface="宋体" panose="02010600030101010101" pitchFamily="2" charset="-122"/>
                </a:rPr>
                <a:t>推动级</a:t>
              </a:r>
            </a:p>
          </p:txBody>
        </p:sp>
        <p:sp>
          <p:nvSpPr>
            <p:cNvPr id="100362" name="Rectangle 10">
              <a:extLst>
                <a:ext uri="{FF2B5EF4-FFF2-40B4-BE49-F238E27FC236}">
                  <a16:creationId xmlns:a16="http://schemas.microsoft.com/office/drawing/2014/main" id="{B4837E7B-9A2F-8E44-5D43-E98F5342F126}"/>
                </a:ext>
              </a:extLst>
            </p:cNvPr>
            <p:cNvSpPr>
              <a:spLocks noChangeArrowheads="1"/>
            </p:cNvSpPr>
            <p:nvPr/>
          </p:nvSpPr>
          <p:spPr bwMode="auto">
            <a:xfrm>
              <a:off x="853" y="887"/>
              <a:ext cx="660" cy="517"/>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0363" name="Line 11">
              <a:extLst>
                <a:ext uri="{FF2B5EF4-FFF2-40B4-BE49-F238E27FC236}">
                  <a16:creationId xmlns:a16="http://schemas.microsoft.com/office/drawing/2014/main" id="{6588960E-16AA-72BD-2F06-D46CE3388A1C}"/>
                </a:ext>
              </a:extLst>
            </p:cNvPr>
            <p:cNvSpPr>
              <a:spLocks noChangeShapeType="1"/>
            </p:cNvSpPr>
            <p:nvPr/>
          </p:nvSpPr>
          <p:spPr bwMode="auto">
            <a:xfrm>
              <a:off x="432" y="1140"/>
              <a:ext cx="41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0364" name="Rectangle 12">
              <a:extLst>
                <a:ext uri="{FF2B5EF4-FFF2-40B4-BE49-F238E27FC236}">
                  <a16:creationId xmlns:a16="http://schemas.microsoft.com/office/drawing/2014/main" id="{F0F81DC1-F3FD-F945-CE66-9897A512E545}"/>
                </a:ext>
              </a:extLst>
            </p:cNvPr>
            <p:cNvSpPr>
              <a:spLocks noChangeArrowheads="1"/>
            </p:cNvSpPr>
            <p:nvPr/>
          </p:nvSpPr>
          <p:spPr bwMode="auto">
            <a:xfrm>
              <a:off x="1935" y="887"/>
              <a:ext cx="660" cy="517"/>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0365" name="Line 13">
              <a:extLst>
                <a:ext uri="{FF2B5EF4-FFF2-40B4-BE49-F238E27FC236}">
                  <a16:creationId xmlns:a16="http://schemas.microsoft.com/office/drawing/2014/main" id="{EF913FA6-C7EB-1EBF-72BF-43EF08244427}"/>
                </a:ext>
              </a:extLst>
            </p:cNvPr>
            <p:cNvSpPr>
              <a:spLocks noChangeShapeType="1"/>
            </p:cNvSpPr>
            <p:nvPr/>
          </p:nvSpPr>
          <p:spPr bwMode="auto">
            <a:xfrm>
              <a:off x="1513" y="1140"/>
              <a:ext cx="41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0366" name="Rectangle 14">
              <a:extLst>
                <a:ext uri="{FF2B5EF4-FFF2-40B4-BE49-F238E27FC236}">
                  <a16:creationId xmlns:a16="http://schemas.microsoft.com/office/drawing/2014/main" id="{1158B62E-253A-9EB8-A77D-1259617A7E3F}"/>
                </a:ext>
              </a:extLst>
            </p:cNvPr>
            <p:cNvSpPr>
              <a:spLocks noChangeArrowheads="1"/>
            </p:cNvSpPr>
            <p:nvPr/>
          </p:nvSpPr>
          <p:spPr bwMode="auto">
            <a:xfrm>
              <a:off x="4498" y="875"/>
              <a:ext cx="660" cy="517"/>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0367" name="Line 15">
              <a:extLst>
                <a:ext uri="{FF2B5EF4-FFF2-40B4-BE49-F238E27FC236}">
                  <a16:creationId xmlns:a16="http://schemas.microsoft.com/office/drawing/2014/main" id="{79BA8733-BC6D-923E-F926-F44512D4F9E9}"/>
                </a:ext>
              </a:extLst>
            </p:cNvPr>
            <p:cNvSpPr>
              <a:spLocks noChangeShapeType="1"/>
            </p:cNvSpPr>
            <p:nvPr/>
          </p:nvSpPr>
          <p:spPr bwMode="auto">
            <a:xfrm>
              <a:off x="4076" y="1128"/>
              <a:ext cx="41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0368" name="Line 16">
              <a:extLst>
                <a:ext uri="{FF2B5EF4-FFF2-40B4-BE49-F238E27FC236}">
                  <a16:creationId xmlns:a16="http://schemas.microsoft.com/office/drawing/2014/main" id="{5550D20E-6DE7-BD36-C328-6F9BFC21F744}"/>
                </a:ext>
              </a:extLst>
            </p:cNvPr>
            <p:cNvSpPr>
              <a:spLocks noChangeShapeType="1"/>
            </p:cNvSpPr>
            <p:nvPr/>
          </p:nvSpPr>
          <p:spPr bwMode="auto">
            <a:xfrm>
              <a:off x="5147" y="1128"/>
              <a:ext cx="335"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0369" name="Text Box 17">
              <a:extLst>
                <a:ext uri="{FF2B5EF4-FFF2-40B4-BE49-F238E27FC236}">
                  <a16:creationId xmlns:a16="http://schemas.microsoft.com/office/drawing/2014/main" id="{776A6426-50DC-4DA7-1A53-0DE0B918CD15}"/>
                </a:ext>
              </a:extLst>
            </p:cNvPr>
            <p:cNvSpPr txBox="1">
              <a:spLocks noChangeArrowheads="1"/>
            </p:cNvSpPr>
            <p:nvPr/>
          </p:nvSpPr>
          <p:spPr bwMode="auto">
            <a:xfrm>
              <a:off x="806" y="996"/>
              <a:ext cx="77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楷体_GB2312" pitchFamily="49" charset="-122"/>
                </a:rPr>
                <a:t> </a:t>
              </a:r>
              <a:r>
                <a:rPr lang="zh-CN" altLang="en-US" sz="2400" b="1" i="0">
                  <a:solidFill>
                    <a:schemeClr val="tx1"/>
                  </a:solidFill>
                  <a:ea typeface="宋体" panose="02010600030101010101" pitchFamily="2" charset="-122"/>
                </a:rPr>
                <a:t>输入级</a:t>
              </a:r>
            </a:p>
          </p:txBody>
        </p:sp>
        <p:sp>
          <p:nvSpPr>
            <p:cNvPr id="100370" name="Text Box 18">
              <a:extLst>
                <a:ext uri="{FF2B5EF4-FFF2-40B4-BE49-F238E27FC236}">
                  <a16:creationId xmlns:a16="http://schemas.microsoft.com/office/drawing/2014/main" id="{2B9235D2-90C8-3036-22F5-3A43D994F0A3}"/>
                </a:ext>
              </a:extLst>
            </p:cNvPr>
            <p:cNvSpPr txBox="1">
              <a:spLocks noChangeArrowheads="1"/>
            </p:cNvSpPr>
            <p:nvPr/>
          </p:nvSpPr>
          <p:spPr bwMode="auto">
            <a:xfrm>
              <a:off x="4272" y="984"/>
              <a:ext cx="97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latin typeface="宋体" panose="02010600030101010101" pitchFamily="2" charset="-122"/>
                  <a:ea typeface="宋体" panose="02010600030101010101" pitchFamily="2" charset="-122"/>
                </a:rPr>
                <a:t>  </a:t>
              </a:r>
              <a:r>
                <a:rPr lang="zh-CN" altLang="en-US" sz="2400" b="1" i="0">
                  <a:solidFill>
                    <a:schemeClr val="tx1"/>
                  </a:solidFill>
                  <a:latin typeface="宋体" panose="02010600030101010101" pitchFamily="2" charset="-122"/>
                  <a:ea typeface="宋体" panose="02010600030101010101" pitchFamily="2" charset="-122"/>
                </a:rPr>
                <a:t>输出级</a:t>
              </a:r>
            </a:p>
          </p:txBody>
        </p:sp>
        <p:sp>
          <p:nvSpPr>
            <p:cNvPr id="100371" name="Text Box 19">
              <a:extLst>
                <a:ext uri="{FF2B5EF4-FFF2-40B4-BE49-F238E27FC236}">
                  <a16:creationId xmlns:a16="http://schemas.microsoft.com/office/drawing/2014/main" id="{569692C8-99F9-81B9-39AB-D1F1DA3BB0A3}"/>
                </a:ext>
              </a:extLst>
            </p:cNvPr>
            <p:cNvSpPr txBox="1">
              <a:spLocks noChangeArrowheads="1"/>
            </p:cNvSpPr>
            <p:nvPr/>
          </p:nvSpPr>
          <p:spPr bwMode="auto">
            <a:xfrm>
              <a:off x="428" y="600"/>
              <a:ext cx="385" cy="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eaVert">
              <a:spAutoFit/>
            </a:bodyPr>
            <a:lstStyle/>
            <a:p>
              <a:pPr>
                <a:spcBef>
                  <a:spcPct val="50000"/>
                </a:spcBef>
              </a:pPr>
              <a:r>
                <a:rPr lang="zh-CN" altLang="en-US" b="1" i="0">
                  <a:solidFill>
                    <a:srgbClr val="000099"/>
                  </a:solidFill>
                  <a:ea typeface="楷体_GB2312" pitchFamily="49" charset="-122"/>
                </a:rPr>
                <a:t>输入</a:t>
              </a:r>
              <a:endParaRPr lang="zh-CN" altLang="en-US" sz="3200" b="1" i="0">
                <a:solidFill>
                  <a:srgbClr val="000099"/>
                </a:solidFill>
                <a:ea typeface="楷体_GB2312" pitchFamily="49" charset="-122"/>
              </a:endParaRPr>
            </a:p>
          </p:txBody>
        </p:sp>
      </p:grpSp>
      <p:sp>
        <p:nvSpPr>
          <p:cNvPr id="100372" name="Text Box 20">
            <a:extLst>
              <a:ext uri="{FF2B5EF4-FFF2-40B4-BE49-F238E27FC236}">
                <a16:creationId xmlns:a16="http://schemas.microsoft.com/office/drawing/2014/main" id="{5972C0B3-3BC1-C532-3D96-EA2938D78BEC}"/>
              </a:ext>
            </a:extLst>
          </p:cNvPr>
          <p:cNvSpPr txBox="1">
            <a:spLocks noChangeArrowheads="1"/>
          </p:cNvSpPr>
          <p:nvPr/>
        </p:nvSpPr>
        <p:spPr bwMode="auto">
          <a:xfrm>
            <a:off x="8151813" y="1625600"/>
            <a:ext cx="611187"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eaVert">
            <a:spAutoFit/>
          </a:bodyPr>
          <a:lstStyle/>
          <a:p>
            <a:pPr>
              <a:spcBef>
                <a:spcPct val="50000"/>
              </a:spcBef>
            </a:pPr>
            <a:r>
              <a:rPr lang="zh-CN" altLang="en-US" b="1" i="0">
                <a:solidFill>
                  <a:srgbClr val="003399"/>
                </a:solidFill>
                <a:ea typeface="楷体_GB2312" pitchFamily="49" charset="-122"/>
              </a:rPr>
              <a:t>输出</a:t>
            </a:r>
            <a:endParaRPr lang="zh-CN" altLang="en-US" sz="3200" b="1" i="0">
              <a:solidFill>
                <a:schemeClr val="accent2"/>
              </a:solidFill>
              <a:ea typeface="楷体_GB2312" pitchFamily="49" charset="-122"/>
            </a:endParaRPr>
          </a:p>
        </p:txBody>
      </p:sp>
      <p:sp>
        <p:nvSpPr>
          <p:cNvPr id="100373" name="AutoShape 21">
            <a:hlinkClick r:id="" action="ppaction://hlinkshowjump?jump=previousslide" highlightClick="1"/>
            <a:extLst>
              <a:ext uri="{FF2B5EF4-FFF2-40B4-BE49-F238E27FC236}">
                <a16:creationId xmlns:a16="http://schemas.microsoft.com/office/drawing/2014/main" id="{139C0A5F-662C-3292-0D2B-DA135F495E6F}"/>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0374" name="AutoShape 22">
            <a:hlinkClick r:id="" action="ppaction://hlinkshowjump?jump=nextslide" highlightClick="1"/>
            <a:extLst>
              <a:ext uri="{FF2B5EF4-FFF2-40B4-BE49-F238E27FC236}">
                <a16:creationId xmlns:a16="http://schemas.microsoft.com/office/drawing/2014/main" id="{F2377C34-F32A-35FF-7DCF-8A242FE0F018}"/>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0375" name="AutoShape 23">
            <a:hlinkClick r:id="" action="ppaction://hlinkshowjump?jump=firstslide" highlightClick="1"/>
            <a:extLst>
              <a:ext uri="{FF2B5EF4-FFF2-40B4-BE49-F238E27FC236}">
                <a16:creationId xmlns:a16="http://schemas.microsoft.com/office/drawing/2014/main" id="{856DF712-73E1-A705-2047-E417D321B5C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0376" name="AutoShape 24">
            <a:hlinkClick r:id="" action="ppaction://hlinkshowjump?jump=lastslideviewed" highlightClick="1"/>
            <a:extLst>
              <a:ext uri="{FF2B5EF4-FFF2-40B4-BE49-F238E27FC236}">
                <a16:creationId xmlns:a16="http://schemas.microsoft.com/office/drawing/2014/main" id="{3CF90B72-1857-B59F-846D-BCE3F0118F16}"/>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11001" name="Text Box 25">
            <a:extLst>
              <a:ext uri="{FF2B5EF4-FFF2-40B4-BE49-F238E27FC236}">
                <a16:creationId xmlns:a16="http://schemas.microsoft.com/office/drawing/2014/main" id="{91B7E60A-A275-1218-ED1D-0195D89E1732}"/>
              </a:ext>
            </a:extLst>
          </p:cNvPr>
          <p:cNvSpPr txBox="1">
            <a:spLocks noChangeArrowheads="1"/>
          </p:cNvSpPr>
          <p:nvPr/>
        </p:nvSpPr>
        <p:spPr bwMode="auto">
          <a:xfrm>
            <a:off x="3070225" y="3332163"/>
            <a:ext cx="2941638" cy="457200"/>
          </a:xfrm>
          <a:prstGeom prst="rect">
            <a:avLst/>
          </a:prstGeom>
          <a:noFill/>
          <a:ln w="38100">
            <a:noFill/>
            <a:miter lim="800000"/>
          </a:ln>
          <a:effectLst/>
        </p:spPr>
        <p:txBody>
          <a:bodyPr wrap="none" anchor="ctr">
            <a:spAutoFit/>
          </a:bodyPr>
          <a:lstStyle/>
          <a:p>
            <a:pPr algn="ctr">
              <a:spcBef>
                <a:spcPct val="50000"/>
              </a:spcBef>
              <a:defRPr/>
            </a:pPr>
            <a:r>
              <a:rPr kumimoji="1" lang="zh-CN" altLang="en-US" sz="2400" b="1" i="0">
                <a:solidFill>
                  <a:srgbClr val="9900CC"/>
                </a:solidFill>
                <a:effectLst>
                  <a:outerShdw blurRad="38100" dist="38100" dir="2700000" algn="tl">
                    <a:srgbClr val="C0C0C0"/>
                  </a:outerShdw>
                </a:effectLst>
                <a:ea typeface="宋体" panose="02010600030101010101" pitchFamily="2" charset="-122"/>
                <a:cs typeface="+mn-cs"/>
              </a:rPr>
              <a:t>多级放大电路的框图</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1001"/>
                                        </p:tgtEl>
                                        <p:attrNameLst>
                                          <p:attrName>style.visibility</p:attrName>
                                        </p:attrNameLst>
                                      </p:cBhvr>
                                      <p:to>
                                        <p:strVal val="visible"/>
                                      </p:to>
                                    </p:set>
                                    <p:animEffect transition="in" filter="box(out)">
                                      <p:cBhvr>
                                        <p:cTn id="7" dur="500"/>
                                        <p:tgtEl>
                                          <p:spTgt spid="5110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0979"/>
                                        </p:tgtEl>
                                        <p:attrNameLst>
                                          <p:attrName>style.visibility</p:attrName>
                                        </p:attrNameLst>
                                      </p:cBhvr>
                                      <p:to>
                                        <p:strVal val="visible"/>
                                      </p:to>
                                    </p:set>
                                    <p:animEffect transition="in" filter="wipe(left)">
                                      <p:cBhvr>
                                        <p:cTn id="12" dur="500"/>
                                        <p:tgtEl>
                                          <p:spTgt spid="5109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0979" grpId="0"/>
      <p:bldP spid="511001" grpId="0"/>
    </p:bldLst>
  </p:timing>
</p:sld>
</file>

<file path=ppt/slides/slide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6386" name="Rectangle 2">
            <a:extLst>
              <a:ext uri="{FF2B5EF4-FFF2-40B4-BE49-F238E27FC236}">
                <a16:creationId xmlns:a16="http://schemas.microsoft.com/office/drawing/2014/main" id="{07B75EB1-C053-EBB3-5BAF-9C469F1FDCC4}"/>
              </a:ext>
            </a:extLst>
          </p:cNvPr>
          <p:cNvSpPr>
            <a:spLocks noGrp="1" noChangeArrowheads="1"/>
          </p:cNvSpPr>
          <p:nvPr>
            <p:ph type="title"/>
          </p:nvPr>
        </p:nvSpPr>
        <p:spPr>
          <a:xfrm>
            <a:off x="609600" y="228600"/>
            <a:ext cx="7772400" cy="685800"/>
          </a:xfrm>
        </p:spPr>
        <p:txBody>
          <a:bodyPr/>
          <a:lstStyle/>
          <a:p>
            <a:pPr eaLnBrk="1" hangingPunct="1"/>
            <a:r>
              <a:rPr lang="en-US" altLang="zh-CN" sz="4000" b="1">
                <a:solidFill>
                  <a:schemeClr val="tx1"/>
                </a:solidFill>
                <a:ea typeface="华文新魏" panose="02010800040101010101" pitchFamily="2" charset="-122"/>
              </a:rPr>
              <a:t>10.1</a:t>
            </a:r>
            <a:r>
              <a:rPr lang="en-US" altLang="zh-CN" sz="4000" b="1">
                <a:solidFill>
                  <a:schemeClr val="tx1"/>
                </a:solidFill>
                <a:latin typeface="华文新魏" panose="02010800040101010101" pitchFamily="2" charset="-122"/>
                <a:ea typeface="华文新魏" panose="02010800040101010101" pitchFamily="2" charset="-122"/>
              </a:rPr>
              <a:t> </a:t>
            </a:r>
            <a:r>
              <a:rPr lang="zh-CN" altLang="en-US" sz="4000" b="1">
                <a:solidFill>
                  <a:schemeClr val="tx1"/>
                </a:solidFill>
                <a:latin typeface="华文新魏" panose="02010800040101010101" pitchFamily="2" charset="-122"/>
                <a:ea typeface="华文新魏" panose="02010800040101010101" pitchFamily="2" charset="-122"/>
              </a:rPr>
              <a:t>基本放大电路的组成</a:t>
            </a:r>
          </a:p>
        </p:txBody>
      </p:sp>
      <p:sp>
        <p:nvSpPr>
          <p:cNvPr id="503811" name="Rectangle 3">
            <a:extLst>
              <a:ext uri="{FF2B5EF4-FFF2-40B4-BE49-F238E27FC236}">
                <a16:creationId xmlns:a16="http://schemas.microsoft.com/office/drawing/2014/main" id="{FF9B08F9-7FAE-1ACF-CB0E-931DAB7C0028}"/>
              </a:ext>
            </a:extLst>
          </p:cNvPr>
          <p:cNvSpPr>
            <a:spLocks noChangeArrowheads="1"/>
          </p:cNvSpPr>
          <p:nvPr/>
        </p:nvSpPr>
        <p:spPr bwMode="auto">
          <a:xfrm>
            <a:off x="474663" y="1136650"/>
            <a:ext cx="5965825" cy="585788"/>
          </a:xfrm>
          <a:prstGeom prst="rect">
            <a:avLst/>
          </a:prstGeom>
          <a:noFill/>
          <a:ln w="38100">
            <a:noFill/>
            <a:miter lim="800000"/>
          </a:ln>
          <a:effectLst/>
        </p:spPr>
        <p:txBody>
          <a:bodyPr wrap="none" lIns="90000" tIns="46800" rIns="90000" bIns="46800" anchor="ctr">
            <a:spAutoFit/>
          </a:bodyPr>
          <a:lstStyle/>
          <a:p>
            <a:pPr algn="ctr">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10</a:t>
            </a:r>
            <a:r>
              <a:rPr kumimoji="1" lang="en-US" altLang="zh-CN" b="1" i="0">
                <a:solidFill>
                  <a:srgbClr val="0000FF"/>
                </a:solidFill>
                <a:effectLst>
                  <a:outerShdw blurRad="38100" dist="38100" dir="2700000" algn="tl">
                    <a:srgbClr val="C0C0C0"/>
                  </a:outerShdw>
                </a:effectLst>
                <a:ea typeface="楷体_GB2312" pitchFamily="49" charset="-122"/>
                <a:cs typeface="+mn-cs"/>
              </a:rPr>
              <a:t>.</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1.2</a:t>
            </a:r>
            <a:r>
              <a:rPr kumimoji="1" lang="en-US" altLang="zh-CN" sz="3200" b="1" i="0">
                <a:solidFill>
                  <a:srgbClr val="0000FF"/>
                </a:solidFill>
                <a:effectLst>
                  <a:outerShdw blurRad="38100" dist="38100" dir="2700000" algn="tl">
                    <a:srgbClr val="C0C0C0"/>
                  </a:outerShdw>
                </a:effectLst>
                <a:ea typeface="宋体" panose="02010600030101010101" pitchFamily="2" charset="-122"/>
                <a:cs typeface="+mn-cs"/>
              </a:rPr>
              <a:t>   </a:t>
            </a:r>
            <a:r>
              <a:rPr kumimoji="1" lang="zh-CN" altLang="en-US" sz="3200" b="1" i="0">
                <a:solidFill>
                  <a:srgbClr val="0000FF"/>
                </a:solidFill>
                <a:effectLst>
                  <a:outerShdw blurRad="38100" dist="38100" dir="2700000" algn="tl">
                    <a:srgbClr val="C0C0C0"/>
                  </a:outerShdw>
                </a:effectLst>
                <a:ea typeface="宋体" panose="02010600030101010101" pitchFamily="2" charset="-122"/>
                <a:cs typeface="+mn-cs"/>
              </a:rPr>
              <a:t>基本放大电路各元件作用 </a:t>
            </a:r>
          </a:p>
        </p:txBody>
      </p:sp>
      <p:sp>
        <p:nvSpPr>
          <p:cNvPr id="503813" name="AutoShape 5" descr="80%">
            <a:extLst>
              <a:ext uri="{FF2B5EF4-FFF2-40B4-BE49-F238E27FC236}">
                <a16:creationId xmlns:a16="http://schemas.microsoft.com/office/drawing/2014/main" id="{8CFEC995-E790-D042-CF4B-724522795DAD}"/>
              </a:ext>
            </a:extLst>
          </p:cNvPr>
          <p:cNvSpPr>
            <a:spLocks noChangeArrowheads="1"/>
          </p:cNvSpPr>
          <p:nvPr/>
        </p:nvSpPr>
        <p:spPr bwMode="auto">
          <a:xfrm>
            <a:off x="5570538" y="2184400"/>
            <a:ext cx="3141662" cy="3089275"/>
          </a:xfrm>
          <a:prstGeom prst="wedgeRoundRectCallout">
            <a:avLst>
              <a:gd name="adj1" fmla="val -44694"/>
              <a:gd name="adj2" fmla="val -6014"/>
              <a:gd name="adj3" fmla="val 16667"/>
            </a:avLst>
          </a:prstGeom>
          <a:noFill/>
          <a:ln w="38100">
            <a:noFill/>
            <a:miter lim="800000"/>
          </a:ln>
          <a:effectLst/>
        </p:spPr>
        <p:txBody>
          <a:bodyPr lIns="90000" tIns="46800" rIns="90000" bIns="46800" anchor="ctr">
            <a:spAutoFit/>
          </a:bodyPr>
          <a:lstStyle/>
          <a:p>
            <a:pPr algn="just">
              <a:lnSpc>
                <a:spcPct val="130000"/>
              </a:lnSpc>
              <a:spcBef>
                <a:spcPct val="50000"/>
              </a:spcBef>
              <a:defRPr/>
            </a:pP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基极电源</a:t>
            </a:r>
            <a:r>
              <a:rPr kumimoji="1" lang="en-US" altLang="zh-CN" b="1">
                <a:solidFill>
                  <a:srgbClr val="CC0000"/>
                </a:solidFill>
                <a:effectLst>
                  <a:outerShdw blurRad="38100" dist="38100" dir="2700000" algn="tl">
                    <a:srgbClr val="C0C0C0"/>
                  </a:outerShdw>
                </a:effectLst>
                <a:ea typeface="宋体" panose="02010600030101010101" pitchFamily="2" charset="-122"/>
                <a:cs typeface="+mn-cs"/>
              </a:rPr>
              <a:t>E</a:t>
            </a:r>
            <a:r>
              <a:rPr kumimoji="1" lang="en-US" altLang="zh-CN" b="1" i="0" baseline="-25000">
                <a:solidFill>
                  <a:srgbClr val="CC0000"/>
                </a:solidFill>
                <a:effectLst>
                  <a:outerShdw blurRad="38100" dist="38100" dir="2700000" algn="tl">
                    <a:srgbClr val="C0C0C0"/>
                  </a:outerShdw>
                </a:effectLst>
                <a:ea typeface="宋体" panose="02010600030101010101" pitchFamily="2" charset="-122"/>
                <a:cs typeface="+mn-cs"/>
              </a:rPr>
              <a:t>B</a:t>
            </a:r>
            <a:r>
              <a:rPr kumimoji="1" lang="zh-CN" altLang="en-US" b="1" i="0">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与基极电阻</a:t>
            </a:r>
            <a:r>
              <a:rPr kumimoji="1" lang="en-US" altLang="zh-CN" b="1">
                <a:solidFill>
                  <a:srgbClr val="CC0000"/>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R</a:t>
            </a:r>
            <a:r>
              <a:rPr kumimoji="1" lang="en-US" altLang="zh-CN" b="1" i="0" baseline="-25000">
                <a:solidFill>
                  <a:srgbClr val="CC0000"/>
                </a:solidFill>
                <a:effectLst>
                  <a:outerShdw blurRad="38100" dist="38100" dir="2700000" algn="tl">
                    <a:srgbClr val="C0C0C0"/>
                  </a:outerShdw>
                </a:effectLst>
                <a:ea typeface="宋体" panose="02010600030101010101" pitchFamily="2" charset="-122"/>
                <a:cs typeface="+mn-cs"/>
              </a:rPr>
              <a:t>B</a:t>
            </a: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sym typeface="Symbol" panose="05050102010706020507" pitchFamily="18" charset="2"/>
              </a:rPr>
              <a:t>--</a:t>
            </a:r>
            <a:r>
              <a:rPr kumimoji="1" lang="zh-CN" altLang="en-US" b="1" i="0">
                <a:solidFill>
                  <a:schemeClr val="accent2"/>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使发射结处于正偏，并提供大小适当的基极电流。</a:t>
            </a:r>
          </a:p>
        </p:txBody>
      </p:sp>
      <p:sp>
        <p:nvSpPr>
          <p:cNvPr id="503814" name="Text Box 6">
            <a:extLst>
              <a:ext uri="{FF2B5EF4-FFF2-40B4-BE49-F238E27FC236}">
                <a16:creationId xmlns:a16="http://schemas.microsoft.com/office/drawing/2014/main" id="{D74C6BE2-3788-5B3E-5105-AA1511FCB9BB}"/>
              </a:ext>
            </a:extLst>
          </p:cNvPr>
          <p:cNvSpPr txBox="1">
            <a:spLocks noChangeArrowheads="1"/>
          </p:cNvSpPr>
          <p:nvPr/>
        </p:nvSpPr>
        <p:spPr bwMode="auto">
          <a:xfrm>
            <a:off x="1430338" y="5672138"/>
            <a:ext cx="3217862" cy="457200"/>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sz="2400" b="1" i="0">
                <a:solidFill>
                  <a:schemeClr val="tx1"/>
                </a:solidFill>
                <a:effectLst>
                  <a:outerShdw blurRad="38100" dist="38100" dir="2700000" algn="tl">
                    <a:srgbClr val="C0C0C0"/>
                  </a:outerShdw>
                </a:effectLst>
                <a:ea typeface="宋体" panose="02010600030101010101" pitchFamily="2" charset="-122"/>
                <a:cs typeface="+mn-cs"/>
              </a:rPr>
              <a:t>共发射极基本电路</a:t>
            </a:r>
          </a:p>
        </p:txBody>
      </p:sp>
      <p:sp>
        <p:nvSpPr>
          <p:cNvPr id="16390" name="AutoShape 7">
            <a:hlinkClick r:id="" action="ppaction://hlinkshowjump?jump=previousslide" highlightClick="1"/>
            <a:extLst>
              <a:ext uri="{FF2B5EF4-FFF2-40B4-BE49-F238E27FC236}">
                <a16:creationId xmlns:a16="http://schemas.microsoft.com/office/drawing/2014/main" id="{F45BB140-386E-48E6-E981-018CE9C42B23}"/>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6391" name="AutoShape 8">
            <a:hlinkClick r:id="" action="ppaction://hlinkshowjump?jump=nextslide" highlightClick="1"/>
            <a:extLst>
              <a:ext uri="{FF2B5EF4-FFF2-40B4-BE49-F238E27FC236}">
                <a16:creationId xmlns:a16="http://schemas.microsoft.com/office/drawing/2014/main" id="{C3F9D1FB-8428-EB2C-E20E-B7394DA5D5B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6392" name="AutoShape 9">
            <a:hlinkClick r:id="" action="ppaction://hlinkshowjump?jump=firstslide" highlightClick="1"/>
            <a:extLst>
              <a:ext uri="{FF2B5EF4-FFF2-40B4-BE49-F238E27FC236}">
                <a16:creationId xmlns:a16="http://schemas.microsoft.com/office/drawing/2014/main" id="{25B435AF-BA8B-D4CC-E767-BCC5B8067A38}"/>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6393" name="AutoShape 10">
            <a:hlinkClick r:id="" action="ppaction://hlinkshowjump?jump=lastslideviewed" highlightClick="1"/>
            <a:extLst>
              <a:ext uri="{FF2B5EF4-FFF2-40B4-BE49-F238E27FC236}">
                <a16:creationId xmlns:a16="http://schemas.microsoft.com/office/drawing/2014/main" id="{5F0A0B57-7889-E8AD-3C10-7548A069784B}"/>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6394" name="Group 11">
            <a:extLst>
              <a:ext uri="{FF2B5EF4-FFF2-40B4-BE49-F238E27FC236}">
                <a16:creationId xmlns:a16="http://schemas.microsoft.com/office/drawing/2014/main" id="{1A4DF453-DE8F-93A5-DF30-57D06587277D}"/>
              </a:ext>
            </a:extLst>
          </p:cNvPr>
          <p:cNvGrpSpPr>
            <a:grpSpLocks/>
          </p:cNvGrpSpPr>
          <p:nvPr/>
        </p:nvGrpSpPr>
        <p:grpSpPr bwMode="auto">
          <a:xfrm>
            <a:off x="304800" y="2097088"/>
            <a:ext cx="5284788" cy="3498850"/>
            <a:chOff x="288" y="1060"/>
            <a:chExt cx="3329" cy="2204"/>
          </a:xfrm>
        </p:grpSpPr>
        <p:sp>
          <p:nvSpPr>
            <p:cNvPr id="16395" name="Line 12">
              <a:extLst>
                <a:ext uri="{FF2B5EF4-FFF2-40B4-BE49-F238E27FC236}">
                  <a16:creationId xmlns:a16="http://schemas.microsoft.com/office/drawing/2014/main" id="{5BCDBE5C-9728-593F-6781-52CA77036D57}"/>
                </a:ext>
              </a:extLst>
            </p:cNvPr>
            <p:cNvSpPr>
              <a:spLocks noChangeShapeType="1"/>
            </p:cNvSpPr>
            <p:nvPr/>
          </p:nvSpPr>
          <p:spPr bwMode="auto">
            <a:xfrm flipH="1" flipV="1">
              <a:off x="1976" y="1061"/>
              <a:ext cx="0" cy="17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6396" name="Line 13">
              <a:extLst>
                <a:ext uri="{FF2B5EF4-FFF2-40B4-BE49-F238E27FC236}">
                  <a16:creationId xmlns:a16="http://schemas.microsoft.com/office/drawing/2014/main" id="{E3CC7083-C712-C4BA-BA3D-479D750C3619}"/>
                </a:ext>
              </a:extLst>
            </p:cNvPr>
            <p:cNvSpPr>
              <a:spLocks noChangeShapeType="1"/>
            </p:cNvSpPr>
            <p:nvPr/>
          </p:nvSpPr>
          <p:spPr bwMode="auto">
            <a:xfrm flipV="1">
              <a:off x="1975" y="1070"/>
              <a:ext cx="1216"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397" name="Rectangle 14">
              <a:extLst>
                <a:ext uri="{FF2B5EF4-FFF2-40B4-BE49-F238E27FC236}">
                  <a16:creationId xmlns:a16="http://schemas.microsoft.com/office/drawing/2014/main" id="{4C8521C7-D12E-5007-6579-E19E6698DD0A}"/>
                </a:ext>
              </a:extLst>
            </p:cNvPr>
            <p:cNvSpPr>
              <a:spLocks noChangeArrowheads="1"/>
            </p:cNvSpPr>
            <p:nvPr/>
          </p:nvSpPr>
          <p:spPr bwMode="auto">
            <a:xfrm>
              <a:off x="3283" y="1825"/>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E</a:t>
              </a:r>
              <a:r>
                <a:rPr lang="en-US" altLang="zh-CN" sz="2400" b="1" i="0" baseline="-25000">
                  <a:solidFill>
                    <a:schemeClr val="tx1"/>
                  </a:solidFill>
                  <a:ea typeface="楷体_GB2312" pitchFamily="49" charset="-122"/>
                </a:rPr>
                <a:t>C</a:t>
              </a:r>
            </a:p>
          </p:txBody>
        </p:sp>
        <p:sp>
          <p:nvSpPr>
            <p:cNvPr id="16398" name="Text Box 15">
              <a:extLst>
                <a:ext uri="{FF2B5EF4-FFF2-40B4-BE49-F238E27FC236}">
                  <a16:creationId xmlns:a16="http://schemas.microsoft.com/office/drawing/2014/main" id="{BF8FB8CB-8F8F-9CA1-6E0A-53926BBC1C71}"/>
                </a:ext>
              </a:extLst>
            </p:cNvPr>
            <p:cNvSpPr txBox="1">
              <a:spLocks noChangeArrowheads="1"/>
            </p:cNvSpPr>
            <p:nvPr/>
          </p:nvSpPr>
          <p:spPr bwMode="auto">
            <a:xfrm>
              <a:off x="288" y="2234"/>
              <a:ext cx="36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S</a:t>
              </a:r>
              <a:endParaRPr lang="en-US" altLang="zh-CN" sz="2400" b="1" i="0">
                <a:solidFill>
                  <a:schemeClr val="tx2"/>
                </a:solidFill>
                <a:ea typeface="楷体_GB2312" pitchFamily="49" charset="-122"/>
              </a:endParaRPr>
            </a:p>
          </p:txBody>
        </p:sp>
        <p:sp>
          <p:nvSpPr>
            <p:cNvPr id="16399" name="Text Box 16">
              <a:extLst>
                <a:ext uri="{FF2B5EF4-FFF2-40B4-BE49-F238E27FC236}">
                  <a16:creationId xmlns:a16="http://schemas.microsoft.com/office/drawing/2014/main" id="{E4766865-A9B1-BFEB-6136-BD48F5048F01}"/>
                </a:ext>
              </a:extLst>
            </p:cNvPr>
            <p:cNvSpPr txBox="1">
              <a:spLocks noChangeArrowheads="1"/>
            </p:cNvSpPr>
            <p:nvPr/>
          </p:nvSpPr>
          <p:spPr bwMode="auto">
            <a:xfrm>
              <a:off x="330" y="2714"/>
              <a:ext cx="25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a:solidFill>
                    <a:srgbClr val="FF0000"/>
                  </a:solidFill>
                  <a:ea typeface="楷体_GB2312" pitchFamily="49" charset="-122"/>
                </a:rPr>
                <a:t>e</a:t>
              </a:r>
              <a:r>
                <a:rPr lang="en-US" altLang="zh-CN" sz="2400" b="1" i="0" baseline="-25000">
                  <a:solidFill>
                    <a:srgbClr val="FF0000"/>
                  </a:solidFill>
                  <a:ea typeface="楷体_GB2312" pitchFamily="49" charset="-122"/>
                </a:rPr>
                <a:t>s</a:t>
              </a:r>
              <a:endParaRPr lang="en-US" altLang="zh-CN" sz="2400" b="1" i="0">
                <a:solidFill>
                  <a:srgbClr val="FF0000"/>
                </a:solidFill>
                <a:ea typeface="楷体_GB2312" pitchFamily="49" charset="-122"/>
              </a:endParaRPr>
            </a:p>
          </p:txBody>
        </p:sp>
        <p:sp>
          <p:nvSpPr>
            <p:cNvPr id="16400" name="Line 17">
              <a:extLst>
                <a:ext uri="{FF2B5EF4-FFF2-40B4-BE49-F238E27FC236}">
                  <a16:creationId xmlns:a16="http://schemas.microsoft.com/office/drawing/2014/main" id="{BFC42B31-AED5-2EA4-1190-2B1355A69017}"/>
                </a:ext>
              </a:extLst>
            </p:cNvPr>
            <p:cNvSpPr>
              <a:spLocks noChangeShapeType="1"/>
            </p:cNvSpPr>
            <p:nvPr/>
          </p:nvSpPr>
          <p:spPr bwMode="auto">
            <a:xfrm>
              <a:off x="3193" y="1060"/>
              <a:ext cx="0" cy="783"/>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01" name="Line 18">
              <a:extLst>
                <a:ext uri="{FF2B5EF4-FFF2-40B4-BE49-F238E27FC236}">
                  <a16:creationId xmlns:a16="http://schemas.microsoft.com/office/drawing/2014/main" id="{1567A14C-2461-2034-3AC8-6A177699EEFA}"/>
                </a:ext>
              </a:extLst>
            </p:cNvPr>
            <p:cNvSpPr>
              <a:spLocks noChangeShapeType="1"/>
            </p:cNvSpPr>
            <p:nvPr/>
          </p:nvSpPr>
          <p:spPr bwMode="auto">
            <a:xfrm flipV="1">
              <a:off x="1334" y="2130"/>
              <a:ext cx="0" cy="17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6402" name="Group 19">
              <a:extLst>
                <a:ext uri="{FF2B5EF4-FFF2-40B4-BE49-F238E27FC236}">
                  <a16:creationId xmlns:a16="http://schemas.microsoft.com/office/drawing/2014/main" id="{7B2DB1EB-13D4-8C12-C296-B1924CC69435}"/>
                </a:ext>
              </a:extLst>
            </p:cNvPr>
            <p:cNvGrpSpPr>
              <a:grpSpLocks/>
            </p:cNvGrpSpPr>
            <p:nvPr/>
          </p:nvGrpSpPr>
          <p:grpSpPr bwMode="auto">
            <a:xfrm>
              <a:off x="1186" y="2790"/>
              <a:ext cx="280" cy="85"/>
              <a:chOff x="1854" y="3200"/>
              <a:chExt cx="474" cy="160"/>
            </a:xfrm>
          </p:grpSpPr>
          <p:sp>
            <p:nvSpPr>
              <p:cNvPr id="16403" name="Line 20">
                <a:extLst>
                  <a:ext uri="{FF2B5EF4-FFF2-40B4-BE49-F238E27FC236}">
                    <a16:creationId xmlns:a16="http://schemas.microsoft.com/office/drawing/2014/main" id="{45B1CFE8-FD23-C6FE-E86A-4FAC7CE0159E}"/>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6404" name="Line 21">
                <a:extLst>
                  <a:ext uri="{FF2B5EF4-FFF2-40B4-BE49-F238E27FC236}">
                    <a16:creationId xmlns:a16="http://schemas.microsoft.com/office/drawing/2014/main" id="{3C50FC0C-D182-6245-DC49-ADA0BB814654}"/>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6405" name="Line 22">
              <a:extLst>
                <a:ext uri="{FF2B5EF4-FFF2-40B4-BE49-F238E27FC236}">
                  <a16:creationId xmlns:a16="http://schemas.microsoft.com/office/drawing/2014/main" id="{1AA2CFD2-4A51-3E62-FC61-E1B6554AF695}"/>
                </a:ext>
              </a:extLst>
            </p:cNvPr>
            <p:cNvSpPr>
              <a:spLocks noChangeShapeType="1"/>
            </p:cNvSpPr>
            <p:nvPr/>
          </p:nvSpPr>
          <p:spPr bwMode="auto">
            <a:xfrm rot="5400000">
              <a:off x="1246" y="2687"/>
              <a:ext cx="163"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6406" name="Line 23">
              <a:extLst>
                <a:ext uri="{FF2B5EF4-FFF2-40B4-BE49-F238E27FC236}">
                  <a16:creationId xmlns:a16="http://schemas.microsoft.com/office/drawing/2014/main" id="{3968D568-F235-C3D0-2AE5-EA0E33B862EE}"/>
                </a:ext>
              </a:extLst>
            </p:cNvPr>
            <p:cNvSpPr>
              <a:spLocks noChangeShapeType="1"/>
            </p:cNvSpPr>
            <p:nvPr/>
          </p:nvSpPr>
          <p:spPr bwMode="auto">
            <a:xfrm rot="5400000">
              <a:off x="1214" y="2990"/>
              <a:ext cx="21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6407" name="Line 24">
              <a:extLst>
                <a:ext uri="{FF2B5EF4-FFF2-40B4-BE49-F238E27FC236}">
                  <a16:creationId xmlns:a16="http://schemas.microsoft.com/office/drawing/2014/main" id="{1F6BFA9D-FE42-4F4E-A6E4-EF3972B5BF2F}"/>
                </a:ext>
              </a:extLst>
            </p:cNvPr>
            <p:cNvSpPr>
              <a:spLocks noChangeShapeType="1"/>
            </p:cNvSpPr>
            <p:nvPr/>
          </p:nvSpPr>
          <p:spPr bwMode="auto">
            <a:xfrm>
              <a:off x="1832" y="2000"/>
              <a:ext cx="0" cy="26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6408" name="Line 25">
              <a:extLst>
                <a:ext uri="{FF2B5EF4-FFF2-40B4-BE49-F238E27FC236}">
                  <a16:creationId xmlns:a16="http://schemas.microsoft.com/office/drawing/2014/main" id="{A26720E7-7A3C-0D1B-CB2E-960FAB17B53E}"/>
                </a:ext>
              </a:extLst>
            </p:cNvPr>
            <p:cNvSpPr>
              <a:spLocks noChangeShapeType="1"/>
            </p:cNvSpPr>
            <p:nvPr/>
          </p:nvSpPr>
          <p:spPr bwMode="auto">
            <a:xfrm>
              <a:off x="1832" y="2135"/>
              <a:ext cx="137" cy="139"/>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6409" name="Line 26">
              <a:extLst>
                <a:ext uri="{FF2B5EF4-FFF2-40B4-BE49-F238E27FC236}">
                  <a16:creationId xmlns:a16="http://schemas.microsoft.com/office/drawing/2014/main" id="{19DDA13B-19A4-5FD5-B493-C33A47426625}"/>
                </a:ext>
              </a:extLst>
            </p:cNvPr>
            <p:cNvSpPr>
              <a:spLocks noChangeShapeType="1"/>
            </p:cNvSpPr>
            <p:nvPr/>
          </p:nvSpPr>
          <p:spPr bwMode="auto">
            <a:xfrm flipV="1">
              <a:off x="1832" y="2004"/>
              <a:ext cx="137" cy="122"/>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6410" name="Line 27">
              <a:extLst>
                <a:ext uri="{FF2B5EF4-FFF2-40B4-BE49-F238E27FC236}">
                  <a16:creationId xmlns:a16="http://schemas.microsoft.com/office/drawing/2014/main" id="{C1C62327-4600-5E51-119E-3BD8E4138B3E}"/>
                </a:ext>
              </a:extLst>
            </p:cNvPr>
            <p:cNvSpPr>
              <a:spLocks noChangeShapeType="1"/>
            </p:cNvSpPr>
            <p:nvPr/>
          </p:nvSpPr>
          <p:spPr bwMode="auto">
            <a:xfrm>
              <a:off x="1966" y="1542"/>
              <a:ext cx="5" cy="46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6411" name="Line 28">
              <a:extLst>
                <a:ext uri="{FF2B5EF4-FFF2-40B4-BE49-F238E27FC236}">
                  <a16:creationId xmlns:a16="http://schemas.microsoft.com/office/drawing/2014/main" id="{F2121259-792E-A79A-2534-C986F2468F42}"/>
                </a:ext>
              </a:extLst>
            </p:cNvPr>
            <p:cNvSpPr>
              <a:spLocks noChangeShapeType="1"/>
            </p:cNvSpPr>
            <p:nvPr/>
          </p:nvSpPr>
          <p:spPr bwMode="auto">
            <a:xfrm>
              <a:off x="1961" y="2264"/>
              <a:ext cx="0" cy="845"/>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6412" name="Line 29">
              <a:extLst>
                <a:ext uri="{FF2B5EF4-FFF2-40B4-BE49-F238E27FC236}">
                  <a16:creationId xmlns:a16="http://schemas.microsoft.com/office/drawing/2014/main" id="{58CA97B7-6766-26AA-5260-AA6C72BE31FE}"/>
                </a:ext>
              </a:extLst>
            </p:cNvPr>
            <p:cNvSpPr>
              <a:spLocks noChangeShapeType="1"/>
            </p:cNvSpPr>
            <p:nvPr/>
          </p:nvSpPr>
          <p:spPr bwMode="auto">
            <a:xfrm flipV="1">
              <a:off x="645" y="3102"/>
              <a:ext cx="2535" cy="0"/>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6413" name="Text Box 30">
              <a:extLst>
                <a:ext uri="{FF2B5EF4-FFF2-40B4-BE49-F238E27FC236}">
                  <a16:creationId xmlns:a16="http://schemas.microsoft.com/office/drawing/2014/main" id="{EC9C1802-28A4-BBB6-D255-494D554DD58D}"/>
                </a:ext>
              </a:extLst>
            </p:cNvPr>
            <p:cNvSpPr txBox="1">
              <a:spLocks noChangeArrowheads="1"/>
            </p:cNvSpPr>
            <p:nvPr/>
          </p:nvSpPr>
          <p:spPr bwMode="auto">
            <a:xfrm>
              <a:off x="1358" y="2306"/>
              <a:ext cx="32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sp>
          <p:nvSpPr>
            <p:cNvPr id="16414" name="Rectangle 31">
              <a:extLst>
                <a:ext uri="{FF2B5EF4-FFF2-40B4-BE49-F238E27FC236}">
                  <a16:creationId xmlns:a16="http://schemas.microsoft.com/office/drawing/2014/main" id="{529ABA37-5157-200D-1333-E7D3954D64FC}"/>
                </a:ext>
              </a:extLst>
            </p:cNvPr>
            <p:cNvSpPr>
              <a:spLocks noChangeArrowheads="1"/>
            </p:cNvSpPr>
            <p:nvPr/>
          </p:nvSpPr>
          <p:spPr bwMode="auto">
            <a:xfrm>
              <a:off x="1925" y="1232"/>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6415" name="Rectangle 32">
              <a:extLst>
                <a:ext uri="{FF2B5EF4-FFF2-40B4-BE49-F238E27FC236}">
                  <a16:creationId xmlns:a16="http://schemas.microsoft.com/office/drawing/2014/main" id="{2F838002-2AE7-3824-CB4C-09B3185F2B76}"/>
                </a:ext>
              </a:extLst>
            </p:cNvPr>
            <p:cNvSpPr>
              <a:spLocks noChangeArrowheads="1"/>
            </p:cNvSpPr>
            <p:nvPr/>
          </p:nvSpPr>
          <p:spPr bwMode="auto">
            <a:xfrm>
              <a:off x="1295" y="2313"/>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6416" name="Text Box 33">
              <a:extLst>
                <a:ext uri="{FF2B5EF4-FFF2-40B4-BE49-F238E27FC236}">
                  <a16:creationId xmlns:a16="http://schemas.microsoft.com/office/drawing/2014/main" id="{0AC65A49-F872-61A9-D3A8-5E474D995DF4}"/>
                </a:ext>
              </a:extLst>
            </p:cNvPr>
            <p:cNvSpPr txBox="1">
              <a:spLocks noChangeArrowheads="1"/>
            </p:cNvSpPr>
            <p:nvPr/>
          </p:nvSpPr>
          <p:spPr bwMode="auto">
            <a:xfrm>
              <a:off x="1431" y="2686"/>
              <a:ext cx="32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a:solidFill>
                    <a:schemeClr val="tx2"/>
                  </a:solidFill>
                  <a:ea typeface="楷体_GB2312" pitchFamily="49" charset="-122"/>
                </a:rPr>
                <a:t>E</a:t>
              </a:r>
              <a:r>
                <a:rPr lang="en-US" altLang="zh-CN" sz="2400" b="1" i="0" baseline="-25000">
                  <a:solidFill>
                    <a:schemeClr val="tx2"/>
                  </a:solidFill>
                  <a:ea typeface="楷体_GB2312" pitchFamily="49" charset="-122"/>
                </a:rPr>
                <a:t>B</a:t>
              </a:r>
              <a:endParaRPr lang="en-US" altLang="zh-CN" sz="2400" b="1" i="0">
                <a:solidFill>
                  <a:schemeClr val="tx2"/>
                </a:solidFill>
                <a:ea typeface="楷体_GB2312" pitchFamily="49" charset="-122"/>
              </a:endParaRPr>
            </a:p>
          </p:txBody>
        </p:sp>
        <p:grpSp>
          <p:nvGrpSpPr>
            <p:cNvPr id="16417" name="Group 34">
              <a:extLst>
                <a:ext uri="{FF2B5EF4-FFF2-40B4-BE49-F238E27FC236}">
                  <a16:creationId xmlns:a16="http://schemas.microsoft.com/office/drawing/2014/main" id="{589C4705-4F3E-518B-9D38-1E6851F5CB75}"/>
                </a:ext>
              </a:extLst>
            </p:cNvPr>
            <p:cNvGrpSpPr>
              <a:grpSpLocks/>
            </p:cNvGrpSpPr>
            <p:nvPr/>
          </p:nvGrpSpPr>
          <p:grpSpPr bwMode="auto">
            <a:xfrm>
              <a:off x="983" y="2010"/>
              <a:ext cx="67" cy="245"/>
              <a:chOff x="3454" y="2018"/>
              <a:chExt cx="96" cy="328"/>
            </a:xfrm>
          </p:grpSpPr>
          <p:sp>
            <p:nvSpPr>
              <p:cNvPr id="16418" name="Line 35">
                <a:extLst>
                  <a:ext uri="{FF2B5EF4-FFF2-40B4-BE49-F238E27FC236}">
                    <a16:creationId xmlns:a16="http://schemas.microsoft.com/office/drawing/2014/main" id="{C7650742-6AF8-FBFB-4508-5F57F7E232D5}"/>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19" name="Line 36">
                <a:extLst>
                  <a:ext uri="{FF2B5EF4-FFF2-40B4-BE49-F238E27FC236}">
                    <a16:creationId xmlns:a16="http://schemas.microsoft.com/office/drawing/2014/main" id="{045E70BE-F6AA-552A-2F4E-5931D6385B3F}"/>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6420" name="Line 37">
              <a:extLst>
                <a:ext uri="{FF2B5EF4-FFF2-40B4-BE49-F238E27FC236}">
                  <a16:creationId xmlns:a16="http://schemas.microsoft.com/office/drawing/2014/main" id="{43B0EF2B-C82C-4F4C-DDDD-DC1A8FAFDE7E}"/>
                </a:ext>
              </a:extLst>
            </p:cNvPr>
            <p:cNvSpPr>
              <a:spLocks noChangeShapeType="1"/>
            </p:cNvSpPr>
            <p:nvPr/>
          </p:nvSpPr>
          <p:spPr bwMode="auto">
            <a:xfrm flipV="1">
              <a:off x="645" y="2134"/>
              <a:ext cx="3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6421" name="Group 38">
              <a:extLst>
                <a:ext uri="{FF2B5EF4-FFF2-40B4-BE49-F238E27FC236}">
                  <a16:creationId xmlns:a16="http://schemas.microsoft.com/office/drawing/2014/main" id="{0ECEA64A-CC54-35BD-8AF3-6FF13FDDEBD6}"/>
                </a:ext>
              </a:extLst>
            </p:cNvPr>
            <p:cNvGrpSpPr>
              <a:grpSpLocks/>
            </p:cNvGrpSpPr>
            <p:nvPr/>
          </p:nvGrpSpPr>
          <p:grpSpPr bwMode="auto">
            <a:xfrm flipH="1">
              <a:off x="2279" y="1585"/>
              <a:ext cx="67" cy="245"/>
              <a:chOff x="3454" y="2018"/>
              <a:chExt cx="96" cy="328"/>
            </a:xfrm>
          </p:grpSpPr>
          <p:sp>
            <p:nvSpPr>
              <p:cNvPr id="16422" name="Line 39">
                <a:extLst>
                  <a:ext uri="{FF2B5EF4-FFF2-40B4-BE49-F238E27FC236}">
                    <a16:creationId xmlns:a16="http://schemas.microsoft.com/office/drawing/2014/main" id="{F046A757-41AE-4646-A603-44D5263AFBF6}"/>
                  </a:ext>
                </a:extLst>
              </p:cNvPr>
              <p:cNvSpPr>
                <a:spLocks noChangeShapeType="1"/>
              </p:cNvSpPr>
              <p:nvPr/>
            </p:nvSpPr>
            <p:spPr bwMode="auto">
              <a:xfrm>
                <a:off x="3454"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3" name="Line 40">
                <a:extLst>
                  <a:ext uri="{FF2B5EF4-FFF2-40B4-BE49-F238E27FC236}">
                    <a16:creationId xmlns:a16="http://schemas.microsoft.com/office/drawing/2014/main" id="{BBE8FE48-3134-37FD-3B98-4ACEBD0AAE5E}"/>
                  </a:ext>
                </a:extLst>
              </p:cNvPr>
              <p:cNvSpPr>
                <a:spLocks noChangeShapeType="1"/>
              </p:cNvSpPr>
              <p:nvPr/>
            </p:nvSpPr>
            <p:spPr bwMode="auto">
              <a:xfrm>
                <a:off x="3550" y="2018"/>
                <a:ext cx="0" cy="32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6424" name="Line 41">
              <a:extLst>
                <a:ext uri="{FF2B5EF4-FFF2-40B4-BE49-F238E27FC236}">
                  <a16:creationId xmlns:a16="http://schemas.microsoft.com/office/drawing/2014/main" id="{1F44B8DB-84A0-376E-9AF8-E24FF790A078}"/>
                </a:ext>
              </a:extLst>
            </p:cNvPr>
            <p:cNvSpPr>
              <a:spLocks noChangeShapeType="1"/>
            </p:cNvSpPr>
            <p:nvPr/>
          </p:nvSpPr>
          <p:spPr bwMode="auto">
            <a:xfrm flipH="1">
              <a:off x="2346" y="1692"/>
              <a:ext cx="291" cy="1"/>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5" name="Line 42">
              <a:extLst>
                <a:ext uri="{FF2B5EF4-FFF2-40B4-BE49-F238E27FC236}">
                  <a16:creationId xmlns:a16="http://schemas.microsoft.com/office/drawing/2014/main" id="{5C549706-E74E-0304-45E0-33C89778892D}"/>
                </a:ext>
              </a:extLst>
            </p:cNvPr>
            <p:cNvSpPr>
              <a:spLocks noChangeShapeType="1"/>
            </p:cNvSpPr>
            <p:nvPr/>
          </p:nvSpPr>
          <p:spPr bwMode="auto">
            <a:xfrm flipV="1">
              <a:off x="1974" y="1693"/>
              <a:ext cx="334"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26" name="Text Box 43">
              <a:extLst>
                <a:ext uri="{FF2B5EF4-FFF2-40B4-BE49-F238E27FC236}">
                  <a16:creationId xmlns:a16="http://schemas.microsoft.com/office/drawing/2014/main" id="{97B95446-7744-B88B-C3AD-AFBAFB6B0F65}"/>
                </a:ext>
              </a:extLst>
            </p:cNvPr>
            <p:cNvSpPr txBox="1">
              <a:spLocks noChangeArrowheads="1"/>
            </p:cNvSpPr>
            <p:nvPr/>
          </p:nvSpPr>
          <p:spPr bwMode="auto">
            <a:xfrm>
              <a:off x="1611" y="121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C</a:t>
              </a:r>
              <a:endParaRPr lang="en-US" altLang="zh-CN" sz="2400" b="1" i="0">
                <a:solidFill>
                  <a:schemeClr val="tx2"/>
                </a:solidFill>
                <a:ea typeface="楷体_GB2312" pitchFamily="49" charset="-122"/>
              </a:endParaRPr>
            </a:p>
          </p:txBody>
        </p:sp>
        <p:sp>
          <p:nvSpPr>
            <p:cNvPr id="16427" name="Text Box 44">
              <a:extLst>
                <a:ext uri="{FF2B5EF4-FFF2-40B4-BE49-F238E27FC236}">
                  <a16:creationId xmlns:a16="http://schemas.microsoft.com/office/drawing/2014/main" id="{4EEDDDBB-DFE8-BF48-22DC-91AAE66B8552}"/>
                </a:ext>
              </a:extLst>
            </p:cNvPr>
            <p:cNvSpPr txBox="1">
              <a:spLocks noChangeArrowheads="1"/>
            </p:cNvSpPr>
            <p:nvPr/>
          </p:nvSpPr>
          <p:spPr bwMode="auto">
            <a:xfrm>
              <a:off x="887" y="1710"/>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1</a:t>
              </a:r>
              <a:endParaRPr lang="en-US" altLang="zh-CN" sz="2400" b="1" i="0">
                <a:solidFill>
                  <a:schemeClr val="tx1"/>
                </a:solidFill>
                <a:ea typeface="楷体_GB2312" pitchFamily="49" charset="-122"/>
              </a:endParaRPr>
            </a:p>
          </p:txBody>
        </p:sp>
        <p:sp>
          <p:nvSpPr>
            <p:cNvPr id="16428" name="Text Box 45">
              <a:extLst>
                <a:ext uri="{FF2B5EF4-FFF2-40B4-BE49-F238E27FC236}">
                  <a16:creationId xmlns:a16="http://schemas.microsoft.com/office/drawing/2014/main" id="{F474D9C4-70C8-3A5E-B213-9D0EFCD4BD98}"/>
                </a:ext>
              </a:extLst>
            </p:cNvPr>
            <p:cNvSpPr txBox="1">
              <a:spLocks noChangeArrowheads="1"/>
            </p:cNvSpPr>
            <p:nvPr/>
          </p:nvSpPr>
          <p:spPr bwMode="auto">
            <a:xfrm>
              <a:off x="2195" y="1327"/>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ea typeface="楷体_GB2312" pitchFamily="49" charset="-122"/>
                </a:rPr>
                <a:t>C</a:t>
              </a:r>
              <a:r>
                <a:rPr lang="en-US" altLang="zh-CN" sz="2400" b="1" i="0" baseline="-25000">
                  <a:solidFill>
                    <a:schemeClr val="tx1"/>
                  </a:solidFill>
                  <a:ea typeface="楷体_GB2312" pitchFamily="49" charset="-122"/>
                </a:rPr>
                <a:t>2</a:t>
              </a:r>
              <a:endParaRPr lang="en-US" altLang="zh-CN" sz="2400" b="1" i="0">
                <a:solidFill>
                  <a:schemeClr val="tx1"/>
                </a:solidFill>
                <a:ea typeface="楷体_GB2312" pitchFamily="49" charset="-122"/>
              </a:endParaRPr>
            </a:p>
          </p:txBody>
        </p:sp>
        <p:sp>
          <p:nvSpPr>
            <p:cNvPr id="16429" name="Text Box 46">
              <a:extLst>
                <a:ext uri="{FF2B5EF4-FFF2-40B4-BE49-F238E27FC236}">
                  <a16:creationId xmlns:a16="http://schemas.microsoft.com/office/drawing/2014/main" id="{CCAA4E61-9FB0-E87F-93C2-D346410BA590}"/>
                </a:ext>
              </a:extLst>
            </p:cNvPr>
            <p:cNvSpPr txBox="1">
              <a:spLocks noChangeArrowheads="1"/>
            </p:cNvSpPr>
            <p:nvPr/>
          </p:nvSpPr>
          <p:spPr bwMode="auto">
            <a:xfrm>
              <a:off x="1867" y="1997"/>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1"/>
                  </a:solidFill>
                  <a:ea typeface="楷体_GB2312" pitchFamily="49" charset="-122"/>
                </a:rPr>
                <a:t>T</a:t>
              </a:r>
            </a:p>
          </p:txBody>
        </p:sp>
        <p:sp>
          <p:nvSpPr>
            <p:cNvPr id="16430" name="Text Box 47">
              <a:extLst>
                <a:ext uri="{FF2B5EF4-FFF2-40B4-BE49-F238E27FC236}">
                  <a16:creationId xmlns:a16="http://schemas.microsoft.com/office/drawing/2014/main" id="{68C4C965-8C89-7251-F085-28D1FE7DC161}"/>
                </a:ext>
              </a:extLst>
            </p:cNvPr>
            <p:cNvSpPr txBox="1">
              <a:spLocks noChangeArrowheads="1"/>
            </p:cNvSpPr>
            <p:nvPr/>
          </p:nvSpPr>
          <p:spPr bwMode="auto">
            <a:xfrm>
              <a:off x="1038" y="1897"/>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6431" name="Text Box 48">
              <a:extLst>
                <a:ext uri="{FF2B5EF4-FFF2-40B4-BE49-F238E27FC236}">
                  <a16:creationId xmlns:a16="http://schemas.microsoft.com/office/drawing/2014/main" id="{FC2A0770-9E2D-9A09-4C55-74F2F4BD6114}"/>
                </a:ext>
              </a:extLst>
            </p:cNvPr>
            <p:cNvSpPr txBox="1">
              <a:spLocks noChangeArrowheads="1"/>
            </p:cNvSpPr>
            <p:nvPr/>
          </p:nvSpPr>
          <p:spPr bwMode="auto">
            <a:xfrm>
              <a:off x="2094" y="1455"/>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宋体" panose="02010600030101010101" pitchFamily="2" charset="-122"/>
                </a:rPr>
                <a:t>+</a:t>
              </a:r>
            </a:p>
          </p:txBody>
        </p:sp>
        <p:sp>
          <p:nvSpPr>
            <p:cNvPr id="16432" name="Line 49">
              <a:extLst>
                <a:ext uri="{FF2B5EF4-FFF2-40B4-BE49-F238E27FC236}">
                  <a16:creationId xmlns:a16="http://schemas.microsoft.com/office/drawing/2014/main" id="{4B3455E7-4A3B-FEC6-83FB-59B1DCB16D3D}"/>
                </a:ext>
              </a:extLst>
            </p:cNvPr>
            <p:cNvSpPr>
              <a:spLocks noChangeShapeType="1"/>
            </p:cNvSpPr>
            <p:nvPr/>
          </p:nvSpPr>
          <p:spPr bwMode="auto">
            <a:xfrm>
              <a:off x="645" y="2552"/>
              <a:ext cx="0" cy="55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3" name="Rectangle 50">
              <a:extLst>
                <a:ext uri="{FF2B5EF4-FFF2-40B4-BE49-F238E27FC236}">
                  <a16:creationId xmlns:a16="http://schemas.microsoft.com/office/drawing/2014/main" id="{0E78F772-EDD5-B594-5EB2-72928D4A5E7D}"/>
                </a:ext>
              </a:extLst>
            </p:cNvPr>
            <p:cNvSpPr>
              <a:spLocks noChangeArrowheads="1"/>
            </p:cNvSpPr>
            <p:nvPr/>
          </p:nvSpPr>
          <p:spPr bwMode="auto">
            <a:xfrm>
              <a:off x="594" y="2259"/>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6434" name="Oval 51">
              <a:extLst>
                <a:ext uri="{FF2B5EF4-FFF2-40B4-BE49-F238E27FC236}">
                  <a16:creationId xmlns:a16="http://schemas.microsoft.com/office/drawing/2014/main" id="{B079296A-C6B6-0C86-673B-8B64B81DEC39}"/>
                </a:ext>
              </a:extLst>
            </p:cNvPr>
            <p:cNvSpPr>
              <a:spLocks noChangeArrowheads="1"/>
            </p:cNvSpPr>
            <p:nvPr/>
          </p:nvSpPr>
          <p:spPr bwMode="auto">
            <a:xfrm>
              <a:off x="549" y="2780"/>
              <a:ext cx="200" cy="227"/>
            </a:xfrm>
            <a:prstGeom prst="ellipse">
              <a:avLst/>
            </a:prstGeom>
            <a:noFill/>
            <a:ln w="28575">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pPr>
                <a:spcBef>
                  <a:spcPct val="50000"/>
                </a:spcBef>
              </a:pPr>
              <a:endParaRPr lang="zh-CN" altLang="en-US"/>
            </a:p>
          </p:txBody>
        </p:sp>
        <p:sp>
          <p:nvSpPr>
            <p:cNvPr id="16435" name="Text Box 52">
              <a:extLst>
                <a:ext uri="{FF2B5EF4-FFF2-40B4-BE49-F238E27FC236}">
                  <a16:creationId xmlns:a16="http://schemas.microsoft.com/office/drawing/2014/main" id="{4F9539FC-CFE7-692D-91B3-C2A26065A050}"/>
                </a:ext>
              </a:extLst>
            </p:cNvPr>
            <p:cNvSpPr txBox="1">
              <a:spLocks noChangeArrowheads="1"/>
            </p:cNvSpPr>
            <p:nvPr/>
          </p:nvSpPr>
          <p:spPr bwMode="auto">
            <a:xfrm>
              <a:off x="478" y="2548"/>
              <a:ext cx="22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6436" name="Text Box 53">
              <a:extLst>
                <a:ext uri="{FF2B5EF4-FFF2-40B4-BE49-F238E27FC236}">
                  <a16:creationId xmlns:a16="http://schemas.microsoft.com/office/drawing/2014/main" id="{56C3731D-45E7-B442-869C-A2A2EBC17433}"/>
                </a:ext>
              </a:extLst>
            </p:cNvPr>
            <p:cNvSpPr txBox="1">
              <a:spLocks noChangeArrowheads="1"/>
            </p:cNvSpPr>
            <p:nvPr/>
          </p:nvSpPr>
          <p:spPr bwMode="auto">
            <a:xfrm>
              <a:off x="478" y="2894"/>
              <a:ext cx="1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6437" name="Line 54">
              <a:extLst>
                <a:ext uri="{FF2B5EF4-FFF2-40B4-BE49-F238E27FC236}">
                  <a16:creationId xmlns:a16="http://schemas.microsoft.com/office/drawing/2014/main" id="{8375302C-C7C9-F96B-7ABA-9C7EEDEB1676}"/>
                </a:ext>
              </a:extLst>
            </p:cNvPr>
            <p:cNvSpPr>
              <a:spLocks noChangeShapeType="1"/>
            </p:cNvSpPr>
            <p:nvPr/>
          </p:nvSpPr>
          <p:spPr bwMode="auto">
            <a:xfrm>
              <a:off x="2633" y="2592"/>
              <a:ext cx="0" cy="51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38" name="Rectangle 55">
              <a:extLst>
                <a:ext uri="{FF2B5EF4-FFF2-40B4-BE49-F238E27FC236}">
                  <a16:creationId xmlns:a16="http://schemas.microsoft.com/office/drawing/2014/main" id="{96123B7F-78AE-EA1B-5529-D943A0925EC6}"/>
                </a:ext>
              </a:extLst>
            </p:cNvPr>
            <p:cNvSpPr>
              <a:spLocks noChangeArrowheads="1"/>
            </p:cNvSpPr>
            <p:nvPr/>
          </p:nvSpPr>
          <p:spPr bwMode="auto">
            <a:xfrm>
              <a:off x="2584" y="2295"/>
              <a:ext cx="92" cy="305"/>
            </a:xfrm>
            <a:prstGeom prst="rect">
              <a:avLst/>
            </a:prstGeom>
            <a:noFill/>
            <a:ln w="28575">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6439" name="Text Box 56">
              <a:extLst>
                <a:ext uri="{FF2B5EF4-FFF2-40B4-BE49-F238E27FC236}">
                  <a16:creationId xmlns:a16="http://schemas.microsoft.com/office/drawing/2014/main" id="{8FE3AE3C-1740-7970-9F17-F59B75FEA04B}"/>
                </a:ext>
              </a:extLst>
            </p:cNvPr>
            <p:cNvSpPr txBox="1">
              <a:spLocks noChangeArrowheads="1"/>
            </p:cNvSpPr>
            <p:nvPr/>
          </p:nvSpPr>
          <p:spPr bwMode="auto">
            <a:xfrm>
              <a:off x="2308" y="2248"/>
              <a:ext cx="32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2"/>
                  </a:solidFill>
                  <a:ea typeface="楷体_GB2312" pitchFamily="49" charset="-122"/>
                </a:rPr>
                <a:t>R</a:t>
              </a:r>
              <a:r>
                <a:rPr lang="en-US" altLang="zh-CN" sz="2400" b="1" i="0" baseline="-25000">
                  <a:solidFill>
                    <a:schemeClr val="tx2"/>
                  </a:solidFill>
                  <a:ea typeface="楷体_GB2312" pitchFamily="49" charset="-122"/>
                </a:rPr>
                <a:t>L</a:t>
              </a:r>
              <a:endParaRPr lang="en-US" altLang="zh-CN" sz="2400" b="1" i="0">
                <a:solidFill>
                  <a:schemeClr val="tx2"/>
                </a:solidFill>
                <a:ea typeface="楷体_GB2312" pitchFamily="49" charset="-122"/>
              </a:endParaRPr>
            </a:p>
          </p:txBody>
        </p:sp>
        <p:sp>
          <p:nvSpPr>
            <p:cNvPr id="16440" name="Rectangle 57">
              <a:extLst>
                <a:ext uri="{FF2B5EF4-FFF2-40B4-BE49-F238E27FC236}">
                  <a16:creationId xmlns:a16="http://schemas.microsoft.com/office/drawing/2014/main" id="{8234A92F-41C9-9699-7CD7-AA97D5016EB6}"/>
                </a:ext>
              </a:extLst>
            </p:cNvPr>
            <p:cNvSpPr>
              <a:spLocks noChangeArrowheads="1"/>
            </p:cNvSpPr>
            <p:nvPr/>
          </p:nvSpPr>
          <p:spPr bwMode="auto">
            <a:xfrm>
              <a:off x="3184" y="1575"/>
              <a:ext cx="1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6441" name="Rectangle 58">
              <a:extLst>
                <a:ext uri="{FF2B5EF4-FFF2-40B4-BE49-F238E27FC236}">
                  <a16:creationId xmlns:a16="http://schemas.microsoft.com/office/drawing/2014/main" id="{50312556-313F-1411-1B15-7DCF3EE50760}"/>
                </a:ext>
              </a:extLst>
            </p:cNvPr>
            <p:cNvSpPr>
              <a:spLocks noChangeArrowheads="1"/>
            </p:cNvSpPr>
            <p:nvPr/>
          </p:nvSpPr>
          <p:spPr bwMode="auto">
            <a:xfrm flipH="1">
              <a:off x="1093" y="2557"/>
              <a:ext cx="3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6442" name="Rectangle 59">
              <a:extLst>
                <a:ext uri="{FF2B5EF4-FFF2-40B4-BE49-F238E27FC236}">
                  <a16:creationId xmlns:a16="http://schemas.microsoft.com/office/drawing/2014/main" id="{6D7EA20C-73DB-BED5-3231-EBCF879F1405}"/>
                </a:ext>
              </a:extLst>
            </p:cNvPr>
            <p:cNvSpPr>
              <a:spLocks noChangeArrowheads="1"/>
            </p:cNvSpPr>
            <p:nvPr/>
          </p:nvSpPr>
          <p:spPr bwMode="auto">
            <a:xfrm>
              <a:off x="1145" y="2789"/>
              <a:ext cx="17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6443" name="Rectangle 60">
              <a:extLst>
                <a:ext uri="{FF2B5EF4-FFF2-40B4-BE49-F238E27FC236}">
                  <a16:creationId xmlns:a16="http://schemas.microsoft.com/office/drawing/2014/main" id="{DA2771E9-8337-3D96-8116-765D6943A147}"/>
                </a:ext>
              </a:extLst>
            </p:cNvPr>
            <p:cNvSpPr>
              <a:spLocks noChangeArrowheads="1"/>
            </p:cNvSpPr>
            <p:nvPr/>
          </p:nvSpPr>
          <p:spPr bwMode="auto">
            <a:xfrm>
              <a:off x="3167" y="2030"/>
              <a:ext cx="23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rgbClr val="FF0000"/>
                  </a:solidFill>
                  <a:ea typeface="楷体_GB2312" pitchFamily="49" charset="-122"/>
                </a:rPr>
                <a:t>–</a:t>
              </a:r>
            </a:p>
          </p:txBody>
        </p:sp>
        <p:sp>
          <p:nvSpPr>
            <p:cNvPr id="16444" name="Line 61">
              <a:extLst>
                <a:ext uri="{FF2B5EF4-FFF2-40B4-BE49-F238E27FC236}">
                  <a16:creationId xmlns:a16="http://schemas.microsoft.com/office/drawing/2014/main" id="{7F842FA4-DB55-C78F-3F59-5594454C12AB}"/>
                </a:ext>
              </a:extLst>
            </p:cNvPr>
            <p:cNvSpPr>
              <a:spLocks noChangeShapeType="1"/>
            </p:cNvSpPr>
            <p:nvPr/>
          </p:nvSpPr>
          <p:spPr bwMode="auto">
            <a:xfrm flipV="1">
              <a:off x="1043" y="2138"/>
              <a:ext cx="791"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45" name="Rectangle 62">
              <a:extLst>
                <a:ext uri="{FF2B5EF4-FFF2-40B4-BE49-F238E27FC236}">
                  <a16:creationId xmlns:a16="http://schemas.microsoft.com/office/drawing/2014/main" id="{1B0B19CE-F88A-EF91-7B0F-C8DAA915C74A}"/>
                </a:ext>
              </a:extLst>
            </p:cNvPr>
            <p:cNvSpPr>
              <a:spLocks noChangeArrowheads="1"/>
            </p:cNvSpPr>
            <p:nvPr/>
          </p:nvSpPr>
          <p:spPr bwMode="auto">
            <a:xfrm>
              <a:off x="672" y="2437"/>
              <a:ext cx="43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i</a:t>
              </a:r>
            </a:p>
          </p:txBody>
        </p:sp>
        <p:sp>
          <p:nvSpPr>
            <p:cNvPr id="16446" name="Rectangle 63">
              <a:extLst>
                <a:ext uri="{FF2B5EF4-FFF2-40B4-BE49-F238E27FC236}">
                  <a16:creationId xmlns:a16="http://schemas.microsoft.com/office/drawing/2014/main" id="{065F4FF8-89FB-D1B5-E840-124A717AB25A}"/>
                </a:ext>
              </a:extLst>
            </p:cNvPr>
            <p:cNvSpPr>
              <a:spLocks noChangeArrowheads="1"/>
            </p:cNvSpPr>
            <p:nvPr/>
          </p:nvSpPr>
          <p:spPr bwMode="auto">
            <a:xfrm>
              <a:off x="784" y="212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6447" name="Rectangle 64">
              <a:extLst>
                <a:ext uri="{FF2B5EF4-FFF2-40B4-BE49-F238E27FC236}">
                  <a16:creationId xmlns:a16="http://schemas.microsoft.com/office/drawing/2014/main" id="{E9C8C736-D217-AC0F-BE6B-E88D3CCDD8BB}"/>
                </a:ext>
              </a:extLst>
            </p:cNvPr>
            <p:cNvSpPr>
              <a:spLocks noChangeArrowheads="1"/>
            </p:cNvSpPr>
            <p:nvPr/>
          </p:nvSpPr>
          <p:spPr bwMode="auto">
            <a:xfrm>
              <a:off x="788" y="2829"/>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16448" name="Rectangle 65">
              <a:extLst>
                <a:ext uri="{FF2B5EF4-FFF2-40B4-BE49-F238E27FC236}">
                  <a16:creationId xmlns:a16="http://schemas.microsoft.com/office/drawing/2014/main" id="{CA7DD3DB-70D1-F310-AD0E-BA4977E36D3A}"/>
                </a:ext>
              </a:extLst>
            </p:cNvPr>
            <p:cNvSpPr>
              <a:spLocks noChangeArrowheads="1"/>
            </p:cNvSpPr>
            <p:nvPr/>
          </p:nvSpPr>
          <p:spPr bwMode="auto">
            <a:xfrm>
              <a:off x="2665" y="2291"/>
              <a:ext cx="28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o</a:t>
              </a:r>
            </a:p>
          </p:txBody>
        </p:sp>
        <p:sp>
          <p:nvSpPr>
            <p:cNvPr id="16449" name="Rectangle 66">
              <a:extLst>
                <a:ext uri="{FF2B5EF4-FFF2-40B4-BE49-F238E27FC236}">
                  <a16:creationId xmlns:a16="http://schemas.microsoft.com/office/drawing/2014/main" id="{882E3109-2E68-223B-0979-5B29C7EF1057}"/>
                </a:ext>
              </a:extLst>
            </p:cNvPr>
            <p:cNvSpPr>
              <a:spLocks noChangeArrowheads="1"/>
            </p:cNvSpPr>
            <p:nvPr/>
          </p:nvSpPr>
          <p:spPr bwMode="auto">
            <a:xfrm>
              <a:off x="2680" y="206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ea typeface="楷体_GB2312" pitchFamily="49" charset="-122"/>
                </a:rPr>
                <a:t>+</a:t>
              </a:r>
            </a:p>
          </p:txBody>
        </p:sp>
        <p:sp>
          <p:nvSpPr>
            <p:cNvPr id="503875" name="Rectangle 67">
              <a:extLst>
                <a:ext uri="{FF2B5EF4-FFF2-40B4-BE49-F238E27FC236}">
                  <a16:creationId xmlns:a16="http://schemas.microsoft.com/office/drawing/2014/main" id="{881DDC9C-068F-1CD8-1197-B0C175499A49}"/>
                </a:ext>
              </a:extLst>
            </p:cNvPr>
            <p:cNvSpPr>
              <a:spLocks noChangeArrowheads="1"/>
            </p:cNvSpPr>
            <p:nvPr/>
          </p:nvSpPr>
          <p:spPr bwMode="auto">
            <a:xfrm>
              <a:off x="2690" y="2571"/>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6451" name="Line 68">
              <a:extLst>
                <a:ext uri="{FF2B5EF4-FFF2-40B4-BE49-F238E27FC236}">
                  <a16:creationId xmlns:a16="http://schemas.microsoft.com/office/drawing/2014/main" id="{E3BA1426-A1AA-F560-89AF-577DFA8E7459}"/>
                </a:ext>
              </a:extLst>
            </p:cNvPr>
            <p:cNvSpPr>
              <a:spLocks noChangeShapeType="1"/>
            </p:cNvSpPr>
            <p:nvPr/>
          </p:nvSpPr>
          <p:spPr bwMode="auto">
            <a:xfrm flipH="1">
              <a:off x="2633" y="1700"/>
              <a:ext cx="1" cy="579"/>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6452" name="Group 69">
              <a:extLst>
                <a:ext uri="{FF2B5EF4-FFF2-40B4-BE49-F238E27FC236}">
                  <a16:creationId xmlns:a16="http://schemas.microsoft.com/office/drawing/2014/main" id="{D7732CEE-CE75-E4E4-784E-388899A1DD15}"/>
                </a:ext>
              </a:extLst>
            </p:cNvPr>
            <p:cNvGrpSpPr>
              <a:grpSpLocks/>
            </p:cNvGrpSpPr>
            <p:nvPr/>
          </p:nvGrpSpPr>
          <p:grpSpPr bwMode="auto">
            <a:xfrm>
              <a:off x="3048" y="1842"/>
              <a:ext cx="280" cy="85"/>
              <a:chOff x="1854" y="3200"/>
              <a:chExt cx="474" cy="160"/>
            </a:xfrm>
          </p:grpSpPr>
          <p:sp>
            <p:nvSpPr>
              <p:cNvPr id="16453" name="Line 70">
                <a:extLst>
                  <a:ext uri="{FF2B5EF4-FFF2-40B4-BE49-F238E27FC236}">
                    <a16:creationId xmlns:a16="http://schemas.microsoft.com/office/drawing/2014/main" id="{C7DBC9B5-03EF-CC15-6AA1-8A258AC70DA8}"/>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6454" name="Line 71">
                <a:extLst>
                  <a:ext uri="{FF2B5EF4-FFF2-40B4-BE49-F238E27FC236}">
                    <a16:creationId xmlns:a16="http://schemas.microsoft.com/office/drawing/2014/main" id="{5D8A724B-83DC-B3A7-CF56-8B69C7872489}"/>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grpSp>
          <p:nvGrpSpPr>
            <p:cNvPr id="16455" name="Group 72">
              <a:extLst>
                <a:ext uri="{FF2B5EF4-FFF2-40B4-BE49-F238E27FC236}">
                  <a16:creationId xmlns:a16="http://schemas.microsoft.com/office/drawing/2014/main" id="{00B81141-BA51-2085-2C92-D7B69B60EB17}"/>
                </a:ext>
              </a:extLst>
            </p:cNvPr>
            <p:cNvGrpSpPr>
              <a:grpSpLocks/>
            </p:cNvGrpSpPr>
            <p:nvPr/>
          </p:nvGrpSpPr>
          <p:grpSpPr bwMode="auto">
            <a:xfrm>
              <a:off x="3039" y="2011"/>
              <a:ext cx="280" cy="85"/>
              <a:chOff x="1854" y="3200"/>
              <a:chExt cx="474" cy="160"/>
            </a:xfrm>
          </p:grpSpPr>
          <p:sp>
            <p:nvSpPr>
              <p:cNvPr id="16456" name="Line 73">
                <a:extLst>
                  <a:ext uri="{FF2B5EF4-FFF2-40B4-BE49-F238E27FC236}">
                    <a16:creationId xmlns:a16="http://schemas.microsoft.com/office/drawing/2014/main" id="{A486E5FF-CAFD-32FA-8C94-D243539AA2F7}"/>
                  </a:ext>
                </a:extLst>
              </p:cNvPr>
              <p:cNvSpPr>
                <a:spLocks noChangeShapeType="1"/>
              </p:cNvSpPr>
              <p:nvPr/>
            </p:nvSpPr>
            <p:spPr bwMode="auto">
              <a:xfrm rot="5400000">
                <a:off x="2091" y="2963"/>
                <a:ext cx="0" cy="474"/>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6457" name="Line 74">
                <a:extLst>
                  <a:ext uri="{FF2B5EF4-FFF2-40B4-BE49-F238E27FC236}">
                    <a16:creationId xmlns:a16="http://schemas.microsoft.com/office/drawing/2014/main" id="{852730C9-B334-AD7B-9967-1E4816E614FB}"/>
                  </a:ext>
                </a:extLst>
              </p:cNvPr>
              <p:cNvSpPr>
                <a:spLocks noChangeShapeType="1"/>
              </p:cNvSpPr>
              <p:nvPr/>
            </p:nvSpPr>
            <p:spPr bwMode="auto">
              <a:xfrm rot="5400000">
                <a:off x="2094" y="3234"/>
                <a:ext cx="0" cy="252"/>
              </a:xfrm>
              <a:prstGeom prst="line">
                <a:avLst/>
              </a:prstGeom>
              <a:noFill/>
              <a:ln w="28575">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sp>
          <p:nvSpPr>
            <p:cNvPr id="16458" name="Text Box 75">
              <a:extLst>
                <a:ext uri="{FF2B5EF4-FFF2-40B4-BE49-F238E27FC236}">
                  <a16:creationId xmlns:a16="http://schemas.microsoft.com/office/drawing/2014/main" id="{479E5405-CCC3-94B3-44D3-CF4F59D69354}"/>
                </a:ext>
              </a:extLst>
            </p:cNvPr>
            <p:cNvSpPr txBox="1">
              <a:spLocks noChangeArrowheads="1"/>
            </p:cNvSpPr>
            <p:nvPr/>
          </p:nvSpPr>
          <p:spPr bwMode="auto">
            <a:xfrm>
              <a:off x="1609" y="2066"/>
              <a:ext cx="36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16459" name="Text Box 76">
              <a:extLst>
                <a:ext uri="{FF2B5EF4-FFF2-40B4-BE49-F238E27FC236}">
                  <a16:creationId xmlns:a16="http://schemas.microsoft.com/office/drawing/2014/main" id="{CE60E1A7-1D08-7211-B8B6-661AFCBE308A}"/>
                </a:ext>
              </a:extLst>
            </p:cNvPr>
            <p:cNvSpPr txBox="1">
              <a:spLocks noChangeArrowheads="1"/>
            </p:cNvSpPr>
            <p:nvPr/>
          </p:nvSpPr>
          <p:spPr bwMode="auto">
            <a:xfrm>
              <a:off x="2052" y="1717"/>
              <a:ext cx="3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spcBef>
                  <a:spcPct val="50000"/>
                </a:spcBef>
              </a:pPr>
              <a:r>
                <a:rPr lang="en-US" altLang="zh-CN" sz="2400" b="1" i="0">
                  <a:solidFill>
                    <a:srgbClr val="FF0000"/>
                  </a:solidFill>
                  <a:ea typeface="宋体" panose="02010600030101010101" pitchFamily="2" charset="-122"/>
                </a:rPr>
                <a:t>+</a:t>
              </a:r>
            </a:p>
          </p:txBody>
        </p:sp>
        <p:sp>
          <p:nvSpPr>
            <p:cNvPr id="503885" name="Rectangle 77">
              <a:extLst>
                <a:ext uri="{FF2B5EF4-FFF2-40B4-BE49-F238E27FC236}">
                  <a16:creationId xmlns:a16="http://schemas.microsoft.com/office/drawing/2014/main" id="{F233273B-455A-5FF9-609C-209BE131232D}"/>
                </a:ext>
              </a:extLst>
            </p:cNvPr>
            <p:cNvSpPr>
              <a:spLocks noChangeArrowheads="1"/>
            </p:cNvSpPr>
            <p:nvPr/>
          </p:nvSpPr>
          <p:spPr bwMode="auto">
            <a:xfrm>
              <a:off x="1761" y="2371"/>
              <a:ext cx="212" cy="288"/>
            </a:xfrm>
            <a:prstGeom prst="rect">
              <a:avLst/>
            </a:prstGeom>
            <a:noFill/>
            <a:ln w="9525">
              <a:noFill/>
              <a:miter lim="800000"/>
            </a:ln>
            <a:effectLst/>
          </p:spPr>
          <p:txBody>
            <a:bodyPr wrap="none">
              <a:spAutoFit/>
            </a:bodyPr>
            <a:lstStyle/>
            <a:p>
              <a:pPr algn="ctr">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6461" name="Rectangle 78">
              <a:extLst>
                <a:ext uri="{FF2B5EF4-FFF2-40B4-BE49-F238E27FC236}">
                  <a16:creationId xmlns:a16="http://schemas.microsoft.com/office/drawing/2014/main" id="{66B528D5-4DFA-3B41-9420-390466A0D0FD}"/>
                </a:ext>
              </a:extLst>
            </p:cNvPr>
            <p:cNvSpPr>
              <a:spLocks noChangeArrowheads="1"/>
            </p:cNvSpPr>
            <p:nvPr/>
          </p:nvSpPr>
          <p:spPr bwMode="auto">
            <a:xfrm>
              <a:off x="1530" y="2208"/>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BE</a:t>
              </a:r>
            </a:p>
          </p:txBody>
        </p:sp>
        <p:sp>
          <p:nvSpPr>
            <p:cNvPr id="16462" name="Rectangle 79">
              <a:extLst>
                <a:ext uri="{FF2B5EF4-FFF2-40B4-BE49-F238E27FC236}">
                  <a16:creationId xmlns:a16="http://schemas.microsoft.com/office/drawing/2014/main" id="{C189C25A-9F6B-56C8-299B-73B0891D16BB}"/>
                </a:ext>
              </a:extLst>
            </p:cNvPr>
            <p:cNvSpPr>
              <a:spLocks noChangeArrowheads="1"/>
            </p:cNvSpPr>
            <p:nvPr/>
          </p:nvSpPr>
          <p:spPr bwMode="auto">
            <a:xfrm>
              <a:off x="1972" y="199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u</a:t>
              </a:r>
              <a:r>
                <a:rPr lang="en-US" altLang="zh-CN" sz="2400" b="1" i="0" baseline="-25000">
                  <a:solidFill>
                    <a:srgbClr val="FF0000"/>
                  </a:solidFill>
                  <a:ea typeface="楷体_GB2312" pitchFamily="49" charset="-122"/>
                </a:rPr>
                <a:t>CE</a:t>
              </a:r>
            </a:p>
          </p:txBody>
        </p:sp>
        <p:sp>
          <p:nvSpPr>
            <p:cNvPr id="503888" name="Rectangle 80">
              <a:extLst>
                <a:ext uri="{FF2B5EF4-FFF2-40B4-BE49-F238E27FC236}">
                  <a16:creationId xmlns:a16="http://schemas.microsoft.com/office/drawing/2014/main" id="{4C0284DD-D815-7484-0327-46DCD06EC9F0}"/>
                </a:ext>
              </a:extLst>
            </p:cNvPr>
            <p:cNvSpPr>
              <a:spLocks noChangeArrowheads="1"/>
            </p:cNvSpPr>
            <p:nvPr/>
          </p:nvSpPr>
          <p:spPr bwMode="auto">
            <a:xfrm>
              <a:off x="2047" y="2278"/>
              <a:ext cx="210" cy="288"/>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en-US" altLang="zh-CN" sz="2400" b="1" i="0">
                  <a:solidFill>
                    <a:srgbClr val="FF0000"/>
                  </a:solidFill>
                  <a:effectLst>
                    <a:outerShdw blurRad="38100" dist="38100" dir="2700000" algn="tl">
                      <a:srgbClr val="C0C0C0"/>
                    </a:outerShdw>
                  </a:effectLst>
                  <a:ea typeface="楷体_GB2312" pitchFamily="49" charset="-122"/>
                  <a:cs typeface="+mn-cs"/>
                </a:rPr>
                <a:t>–</a:t>
              </a:r>
            </a:p>
          </p:txBody>
        </p:sp>
        <p:sp>
          <p:nvSpPr>
            <p:cNvPr id="16464" name="Line 81">
              <a:extLst>
                <a:ext uri="{FF2B5EF4-FFF2-40B4-BE49-F238E27FC236}">
                  <a16:creationId xmlns:a16="http://schemas.microsoft.com/office/drawing/2014/main" id="{BD72F126-B043-198A-FF10-42B79390AC34}"/>
                </a:ext>
              </a:extLst>
            </p:cNvPr>
            <p:cNvSpPr>
              <a:spLocks noChangeShapeType="1"/>
            </p:cNvSpPr>
            <p:nvPr/>
          </p:nvSpPr>
          <p:spPr bwMode="auto">
            <a:xfrm>
              <a:off x="1906" y="1684"/>
              <a:ext cx="2"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65" name="Rectangle 82">
              <a:extLst>
                <a:ext uri="{FF2B5EF4-FFF2-40B4-BE49-F238E27FC236}">
                  <a16:creationId xmlns:a16="http://schemas.microsoft.com/office/drawing/2014/main" id="{53953DFB-7130-47E8-F92E-0549A0A30607}"/>
                </a:ext>
              </a:extLst>
            </p:cNvPr>
            <p:cNvSpPr>
              <a:spLocks noChangeArrowheads="1"/>
            </p:cNvSpPr>
            <p:nvPr/>
          </p:nvSpPr>
          <p:spPr bwMode="auto">
            <a:xfrm>
              <a:off x="1554" y="1646"/>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C</a:t>
              </a:r>
            </a:p>
          </p:txBody>
        </p:sp>
        <p:sp>
          <p:nvSpPr>
            <p:cNvPr id="16466" name="Line 83">
              <a:extLst>
                <a:ext uri="{FF2B5EF4-FFF2-40B4-BE49-F238E27FC236}">
                  <a16:creationId xmlns:a16="http://schemas.microsoft.com/office/drawing/2014/main" id="{2D512D6A-1EF1-AB00-EDB7-DE7EFD8182F7}"/>
                </a:ext>
              </a:extLst>
            </p:cNvPr>
            <p:cNvSpPr>
              <a:spLocks noChangeShapeType="1"/>
            </p:cNvSpPr>
            <p:nvPr/>
          </p:nvSpPr>
          <p:spPr bwMode="auto">
            <a:xfrm>
              <a:off x="1401" y="2079"/>
              <a:ext cx="316" cy="0"/>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67" name="Rectangle 84">
              <a:extLst>
                <a:ext uri="{FF2B5EF4-FFF2-40B4-BE49-F238E27FC236}">
                  <a16:creationId xmlns:a16="http://schemas.microsoft.com/office/drawing/2014/main" id="{25CA4786-2F37-7F38-CD43-46E834E5539D}"/>
                </a:ext>
              </a:extLst>
            </p:cNvPr>
            <p:cNvSpPr>
              <a:spLocks noChangeArrowheads="1"/>
            </p:cNvSpPr>
            <p:nvPr/>
          </p:nvSpPr>
          <p:spPr bwMode="auto">
            <a:xfrm>
              <a:off x="1295" y="1784"/>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B</a:t>
              </a:r>
            </a:p>
          </p:txBody>
        </p:sp>
        <p:sp>
          <p:nvSpPr>
            <p:cNvPr id="16468" name="Line 85">
              <a:extLst>
                <a:ext uri="{FF2B5EF4-FFF2-40B4-BE49-F238E27FC236}">
                  <a16:creationId xmlns:a16="http://schemas.microsoft.com/office/drawing/2014/main" id="{8B1D3528-901C-5AA9-B78F-C8D2EC044BF2}"/>
                </a:ext>
              </a:extLst>
            </p:cNvPr>
            <p:cNvSpPr>
              <a:spLocks noChangeShapeType="1"/>
            </p:cNvSpPr>
            <p:nvPr/>
          </p:nvSpPr>
          <p:spPr bwMode="auto">
            <a:xfrm>
              <a:off x="2008" y="2633"/>
              <a:ext cx="0" cy="316"/>
            </a:xfrm>
            <a:prstGeom prst="line">
              <a:avLst/>
            </a:prstGeom>
            <a:noFill/>
            <a:ln w="28575">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6469" name="Rectangle 86">
              <a:extLst>
                <a:ext uri="{FF2B5EF4-FFF2-40B4-BE49-F238E27FC236}">
                  <a16:creationId xmlns:a16="http://schemas.microsoft.com/office/drawing/2014/main" id="{5AC0D525-9138-9E57-6E8C-9BA82FC7EB00}"/>
                </a:ext>
              </a:extLst>
            </p:cNvPr>
            <p:cNvSpPr>
              <a:spLocks noChangeArrowheads="1"/>
            </p:cNvSpPr>
            <p:nvPr/>
          </p:nvSpPr>
          <p:spPr bwMode="auto">
            <a:xfrm>
              <a:off x="1898" y="2587"/>
              <a:ext cx="4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rgbClr val="FF0000"/>
                  </a:solidFill>
                  <a:ea typeface="楷体_GB2312" pitchFamily="49" charset="-122"/>
                </a:rPr>
                <a:t>i</a:t>
              </a:r>
              <a:r>
                <a:rPr lang="en-US" altLang="zh-CN" sz="2400" b="1" i="0" baseline="-25000">
                  <a:solidFill>
                    <a:srgbClr val="FF0000"/>
                  </a:solidFill>
                  <a:ea typeface="楷体_GB2312" pitchFamily="49" charset="-122"/>
                </a:rPr>
                <a:t>E</a:t>
              </a:r>
            </a:p>
          </p:txBody>
        </p:sp>
        <p:sp>
          <p:nvSpPr>
            <p:cNvPr id="16470" name="Line 87">
              <a:extLst>
                <a:ext uri="{FF2B5EF4-FFF2-40B4-BE49-F238E27FC236}">
                  <a16:creationId xmlns:a16="http://schemas.microsoft.com/office/drawing/2014/main" id="{44E8B49F-777A-5A19-3CD7-8BE0C6F90113}"/>
                </a:ext>
              </a:extLst>
            </p:cNvPr>
            <p:cNvSpPr>
              <a:spLocks noChangeShapeType="1"/>
            </p:cNvSpPr>
            <p:nvPr/>
          </p:nvSpPr>
          <p:spPr bwMode="auto">
            <a:xfrm>
              <a:off x="1968" y="3072"/>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1" name="Line 88">
              <a:extLst>
                <a:ext uri="{FF2B5EF4-FFF2-40B4-BE49-F238E27FC236}">
                  <a16:creationId xmlns:a16="http://schemas.microsoft.com/office/drawing/2014/main" id="{127B0E64-6CE2-2313-A1B9-DEFADC5CB8EC}"/>
                </a:ext>
              </a:extLst>
            </p:cNvPr>
            <p:cNvSpPr>
              <a:spLocks noChangeShapeType="1"/>
            </p:cNvSpPr>
            <p:nvPr/>
          </p:nvSpPr>
          <p:spPr bwMode="auto">
            <a:xfrm>
              <a:off x="1872" y="3264"/>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2" name="Oval 89">
              <a:extLst>
                <a:ext uri="{FF2B5EF4-FFF2-40B4-BE49-F238E27FC236}">
                  <a16:creationId xmlns:a16="http://schemas.microsoft.com/office/drawing/2014/main" id="{348DDAEB-D9F6-1665-8306-0EFBB9DAB564}"/>
                </a:ext>
              </a:extLst>
            </p:cNvPr>
            <p:cNvSpPr>
              <a:spLocks noChangeArrowheads="1"/>
            </p:cNvSpPr>
            <p:nvPr/>
          </p:nvSpPr>
          <p:spPr bwMode="auto">
            <a:xfrm>
              <a:off x="1945" y="3072"/>
              <a:ext cx="48" cy="48"/>
            </a:xfrm>
            <a:prstGeom prst="ellipse">
              <a:avLst/>
            </a:prstGeom>
            <a:solidFill>
              <a:schemeClr val="tx1"/>
            </a:solidFill>
            <a:ln w="38100">
              <a:solidFill>
                <a:schemeClr val="tx1"/>
              </a:solidFill>
              <a:round/>
              <a:headEnd/>
              <a:tailEnd/>
            </a:ln>
          </p:spPr>
          <p:txBody>
            <a:bodyPr wrap="none" anchor="ctr"/>
            <a:lstStyle/>
            <a:p>
              <a:pPr>
                <a:spcBef>
                  <a:spcPct val="50000"/>
                </a:spcBef>
              </a:pPr>
              <a:endParaRPr lang="zh-CN" altLang="en-US"/>
            </a:p>
          </p:txBody>
        </p:sp>
        <p:sp>
          <p:nvSpPr>
            <p:cNvPr id="16473" name="Line 90">
              <a:extLst>
                <a:ext uri="{FF2B5EF4-FFF2-40B4-BE49-F238E27FC236}">
                  <a16:creationId xmlns:a16="http://schemas.microsoft.com/office/drawing/2014/main" id="{0DAB3375-41F2-F5C5-20C7-9EF4A0551FDE}"/>
                </a:ext>
              </a:extLst>
            </p:cNvPr>
            <p:cNvSpPr>
              <a:spLocks noChangeShapeType="1"/>
            </p:cNvSpPr>
            <p:nvPr/>
          </p:nvSpPr>
          <p:spPr bwMode="auto">
            <a:xfrm>
              <a:off x="3189" y="2112"/>
              <a:ext cx="0" cy="1008"/>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6474" name="Line 91">
              <a:extLst>
                <a:ext uri="{FF2B5EF4-FFF2-40B4-BE49-F238E27FC236}">
                  <a16:creationId xmlns:a16="http://schemas.microsoft.com/office/drawing/2014/main" id="{E7E8F417-A9C4-7F22-E444-6B1207903C9A}"/>
                </a:ext>
              </a:extLst>
            </p:cNvPr>
            <p:cNvSpPr>
              <a:spLocks noChangeShapeType="1"/>
            </p:cNvSpPr>
            <p:nvPr/>
          </p:nvSpPr>
          <p:spPr bwMode="auto">
            <a:xfrm>
              <a:off x="646" y="2135"/>
              <a:ext cx="0" cy="144"/>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03813"/>
                                        </p:tgtEl>
                                        <p:attrNameLst>
                                          <p:attrName>style.visibility</p:attrName>
                                        </p:attrNameLst>
                                      </p:cBhvr>
                                      <p:to>
                                        <p:strVal val="visible"/>
                                      </p:to>
                                    </p:set>
                                    <p:animEffect transition="in" filter="wipe(left)">
                                      <p:cBhvr>
                                        <p:cTn id="7" dur="500"/>
                                        <p:tgtEl>
                                          <p:spTgt spid="5038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3813" grpId="0"/>
    </p:bldLst>
  </p:timing>
</p:sld>
</file>

<file path=ppt/slides/slide90.xml><?xml version="1.0" encoding="utf-8"?>
<p:sld xmlns:a="http://schemas.openxmlformats.org/drawingml/2006/main" xmlns:r="http://schemas.openxmlformats.org/officeDocument/2006/relationships" xmlns:p="http://schemas.openxmlformats.org/presentationml/2006/main" showMasterPhAnim="0">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2002" name="Rectangle 2">
            <a:extLst>
              <a:ext uri="{FF2B5EF4-FFF2-40B4-BE49-F238E27FC236}">
                <a16:creationId xmlns:a16="http://schemas.microsoft.com/office/drawing/2014/main" id="{2CD8DBF0-E09B-2912-5837-AC5065B11B23}"/>
              </a:ext>
            </a:extLst>
          </p:cNvPr>
          <p:cNvSpPr>
            <a:spLocks noGrp="1" noChangeArrowheads="1"/>
          </p:cNvSpPr>
          <p:nvPr>
            <p:ph type="title"/>
          </p:nvPr>
        </p:nvSpPr>
        <p:spPr>
          <a:xfrm>
            <a:off x="566738" y="479425"/>
            <a:ext cx="8326437" cy="609600"/>
          </a:xfrm>
        </p:spPr>
        <p:txBody>
          <a:bodyPr lIns="90488" tIns="44450" rIns="90488" bIns="44450"/>
          <a:lstStyle/>
          <a:p>
            <a:pPr algn="l" eaLnBrk="1" hangingPunct="1">
              <a:defRPr/>
            </a:pPr>
            <a:r>
              <a:rPr kumimoji="1" lang="zh-CN" altLang="en-US" sz="3600" b="1">
                <a:solidFill>
                  <a:srgbClr val="0000FF"/>
                </a:solidFill>
                <a:effectLst>
                  <a:outerShdw blurRad="38100" dist="38100" dir="2700000" algn="tl">
                    <a:srgbClr val="C0C0C0"/>
                  </a:outerShdw>
                </a:effectLst>
                <a:ea typeface="华文新魏" panose="02010800040101010101" pitchFamily="2" charset="-122"/>
              </a:rPr>
              <a:t>补充：</a:t>
            </a:r>
            <a:r>
              <a:rPr kumimoji="1" lang="zh-CN" altLang="en-US" sz="3600" b="1">
                <a:solidFill>
                  <a:srgbClr val="0000FF"/>
                </a:solidFill>
                <a:effectLst>
                  <a:outerShdw blurRad="38100" dist="38100" dir="2700000" algn="tl">
                    <a:srgbClr val="C0C0C0"/>
                  </a:outerShdw>
                </a:effectLst>
                <a:latin typeface="华文新魏" panose="02010800040101010101" pitchFamily="2" charset="-122"/>
                <a:ea typeface="华文新魏" panose="02010800040101010101" pitchFamily="2" charset="-122"/>
              </a:rPr>
              <a:t>多级放大电路及其级间耦合方式</a:t>
            </a:r>
          </a:p>
        </p:txBody>
      </p:sp>
      <p:sp>
        <p:nvSpPr>
          <p:cNvPr id="512003" name="Text Box 3">
            <a:extLst>
              <a:ext uri="{FF2B5EF4-FFF2-40B4-BE49-F238E27FC236}">
                <a16:creationId xmlns:a16="http://schemas.microsoft.com/office/drawing/2014/main" id="{FEBD9E8E-3E46-C3BE-BC09-A500A91B6D0A}"/>
              </a:ext>
            </a:extLst>
          </p:cNvPr>
          <p:cNvSpPr txBox="1">
            <a:spLocks noChangeArrowheads="1"/>
          </p:cNvSpPr>
          <p:nvPr/>
        </p:nvSpPr>
        <p:spPr bwMode="auto">
          <a:xfrm>
            <a:off x="668338" y="5203825"/>
            <a:ext cx="7639050" cy="1158875"/>
          </a:xfrm>
          <a:prstGeom prst="rect">
            <a:avLst/>
          </a:prstGeom>
          <a:noFill/>
          <a:ln w="38100">
            <a:noFill/>
            <a:miter lim="800000"/>
          </a:ln>
          <a:effectLst/>
        </p:spPr>
        <p:txBody>
          <a:bodyPr>
            <a:spAutoFit/>
          </a:bodyPr>
          <a:lstStyle/>
          <a:p>
            <a:pPr>
              <a:lnSpc>
                <a:spcPct val="125000"/>
              </a:lnSpc>
              <a:spcBef>
                <a:spcPct val="20000"/>
              </a:spcBef>
              <a:defRPr/>
            </a:pPr>
            <a:r>
              <a:rPr kumimoji="1" lang="en-US" altLang="zh-CN"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dirty="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常用的耦合方式：直接耦合、阻容耦合和变压器耦合。</a:t>
            </a:r>
          </a:p>
        </p:txBody>
      </p:sp>
      <p:sp>
        <p:nvSpPr>
          <p:cNvPr id="512004" name="Rectangle 4">
            <a:extLst>
              <a:ext uri="{FF2B5EF4-FFF2-40B4-BE49-F238E27FC236}">
                <a16:creationId xmlns:a16="http://schemas.microsoft.com/office/drawing/2014/main" id="{A20AFE3A-AD9A-C54B-5355-60C7C4E6F58C}"/>
              </a:ext>
            </a:extLst>
          </p:cNvPr>
          <p:cNvSpPr>
            <a:spLocks noChangeArrowheads="1"/>
          </p:cNvSpPr>
          <p:nvPr/>
        </p:nvSpPr>
        <p:spPr bwMode="auto">
          <a:xfrm>
            <a:off x="2787650" y="4140200"/>
            <a:ext cx="3314700" cy="515938"/>
          </a:xfrm>
          <a:prstGeom prst="rect">
            <a:avLst/>
          </a:prstGeom>
          <a:noFill/>
          <a:ln w="12700">
            <a:noFill/>
            <a:miter lim="800000"/>
          </a:ln>
          <a:effectLst/>
        </p:spPr>
        <p:txBody>
          <a:bodyPr lIns="90488" tIns="44450" rIns="90488" bIns="44450">
            <a:spAutoFit/>
          </a:bodyPr>
          <a:lstStyle/>
          <a:p>
            <a:pPr>
              <a:spcBef>
                <a:spcPct val="50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动态</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传送信号</a:t>
            </a:r>
          </a:p>
        </p:txBody>
      </p:sp>
      <p:sp>
        <p:nvSpPr>
          <p:cNvPr id="512005" name="Rectangle 5">
            <a:extLst>
              <a:ext uri="{FF2B5EF4-FFF2-40B4-BE49-F238E27FC236}">
                <a16:creationId xmlns:a16="http://schemas.microsoft.com/office/drawing/2014/main" id="{EAB3D07B-470D-E2DC-174E-C3D77DA6CE01}"/>
              </a:ext>
            </a:extLst>
          </p:cNvPr>
          <p:cNvSpPr>
            <a:spLocks noChangeArrowheads="1"/>
          </p:cNvSpPr>
          <p:nvPr/>
        </p:nvSpPr>
        <p:spPr bwMode="auto">
          <a:xfrm>
            <a:off x="5683250" y="4445000"/>
            <a:ext cx="2741613" cy="515938"/>
          </a:xfrm>
          <a:prstGeom prst="rect">
            <a:avLst/>
          </a:prstGeom>
          <a:noFill/>
          <a:ln w="12700">
            <a:noFill/>
            <a:miter lim="800000"/>
          </a:ln>
          <a:effectLst/>
        </p:spPr>
        <p:txBody>
          <a:bodyPr lIns="90488" tIns="44450" rIns="90488" bIns="44450">
            <a:spAutoFit/>
          </a:bodyPr>
          <a:lstStyle/>
          <a:p>
            <a:pPr>
              <a:spcBef>
                <a:spcPct val="50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减少压降损失   </a:t>
            </a:r>
          </a:p>
        </p:txBody>
      </p:sp>
      <p:sp>
        <p:nvSpPr>
          <p:cNvPr id="512006" name="AutoShape 6">
            <a:extLst>
              <a:ext uri="{FF2B5EF4-FFF2-40B4-BE49-F238E27FC236}">
                <a16:creationId xmlns:a16="http://schemas.microsoft.com/office/drawing/2014/main" id="{AD9CA92D-FC7D-48C4-632D-A0198B6399DA}"/>
              </a:ext>
            </a:extLst>
          </p:cNvPr>
          <p:cNvSpPr>
            <a:spLocks/>
          </p:cNvSpPr>
          <p:nvPr/>
        </p:nvSpPr>
        <p:spPr bwMode="auto">
          <a:xfrm>
            <a:off x="2482850" y="3378200"/>
            <a:ext cx="228600" cy="990600"/>
          </a:xfrm>
          <a:prstGeom prst="leftBrace">
            <a:avLst>
              <a:gd name="adj1" fmla="val 36011"/>
              <a:gd name="adj2" fmla="val 50000"/>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zh-CN" b="1" i="0">
              <a:solidFill>
                <a:srgbClr val="006666"/>
              </a:solidFill>
              <a:latin typeface="宋体" panose="02010600030101010101" pitchFamily="2" charset="-122"/>
              <a:ea typeface="宋体" panose="02010600030101010101" pitchFamily="2" charset="-122"/>
            </a:endParaRPr>
          </a:p>
        </p:txBody>
      </p:sp>
      <p:sp>
        <p:nvSpPr>
          <p:cNvPr id="512007" name="Text Box 7">
            <a:extLst>
              <a:ext uri="{FF2B5EF4-FFF2-40B4-BE49-F238E27FC236}">
                <a16:creationId xmlns:a16="http://schemas.microsoft.com/office/drawing/2014/main" id="{C97D452B-82DC-B754-9761-848184D24DD3}"/>
              </a:ext>
            </a:extLst>
          </p:cNvPr>
          <p:cNvSpPr txBox="1">
            <a:spLocks noChangeArrowheads="1"/>
          </p:cNvSpPr>
          <p:nvPr/>
        </p:nvSpPr>
        <p:spPr bwMode="auto">
          <a:xfrm>
            <a:off x="2787650" y="3073400"/>
            <a:ext cx="5875338" cy="519113"/>
          </a:xfrm>
          <a:prstGeom prst="rect">
            <a:avLst/>
          </a:prstGeom>
          <a:noFill/>
          <a:ln w="38100">
            <a:noFill/>
            <a:miter lim="800000"/>
          </a:ln>
          <a:effectLst/>
        </p:spPr>
        <p:txBody>
          <a:bodyPr>
            <a:spAutoFit/>
          </a:bodyPr>
          <a:lstStyle/>
          <a:p>
            <a:pPr>
              <a:spcBef>
                <a:spcPct val="50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静态：保证各级有合适的</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Q</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点</a:t>
            </a:r>
          </a:p>
        </p:txBody>
      </p:sp>
      <p:sp>
        <p:nvSpPr>
          <p:cNvPr id="512008" name="AutoShape 8">
            <a:extLst>
              <a:ext uri="{FF2B5EF4-FFF2-40B4-BE49-F238E27FC236}">
                <a16:creationId xmlns:a16="http://schemas.microsoft.com/office/drawing/2014/main" id="{2677EF62-A861-9DA7-9C5F-D0512FB9A1AF}"/>
              </a:ext>
            </a:extLst>
          </p:cNvPr>
          <p:cNvSpPr>
            <a:spLocks/>
          </p:cNvSpPr>
          <p:nvPr/>
        </p:nvSpPr>
        <p:spPr bwMode="auto">
          <a:xfrm>
            <a:off x="5454650" y="3911600"/>
            <a:ext cx="228600" cy="914400"/>
          </a:xfrm>
          <a:prstGeom prst="leftBrace">
            <a:avLst>
              <a:gd name="adj1" fmla="val 33241"/>
              <a:gd name="adj2" fmla="val 50000"/>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lgn="ctr"/>
            <a:endParaRPr lang="zh-CN" altLang="zh-CN" b="1" i="0">
              <a:solidFill>
                <a:srgbClr val="1006CE"/>
              </a:solidFill>
              <a:latin typeface="宋体" panose="02010600030101010101" pitchFamily="2" charset="-122"/>
              <a:ea typeface="宋体" panose="02010600030101010101" pitchFamily="2" charset="-122"/>
            </a:endParaRPr>
          </a:p>
        </p:txBody>
      </p:sp>
      <p:sp>
        <p:nvSpPr>
          <p:cNvPr id="512009" name="Text Box 9">
            <a:extLst>
              <a:ext uri="{FF2B5EF4-FFF2-40B4-BE49-F238E27FC236}">
                <a16:creationId xmlns:a16="http://schemas.microsoft.com/office/drawing/2014/main" id="{B555E310-FB6D-0FD6-89D6-12E8DA9BC865}"/>
              </a:ext>
            </a:extLst>
          </p:cNvPr>
          <p:cNvSpPr txBox="1">
            <a:spLocks noChangeArrowheads="1"/>
          </p:cNvSpPr>
          <p:nvPr/>
        </p:nvSpPr>
        <p:spPr bwMode="auto">
          <a:xfrm>
            <a:off x="5602288" y="3721100"/>
            <a:ext cx="2649537" cy="519113"/>
          </a:xfrm>
          <a:prstGeom prst="rect">
            <a:avLst/>
          </a:prstGeom>
          <a:noFill/>
          <a:ln w="38100">
            <a:noFill/>
            <a:miter lim="800000"/>
          </a:ln>
          <a:effectLst/>
        </p:spPr>
        <p:txBody>
          <a:bodyPr>
            <a:spAutoFit/>
          </a:bodyPr>
          <a:lstStyle/>
          <a:p>
            <a:pPr>
              <a:spcBef>
                <a:spcPct val="50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波形不失真</a:t>
            </a:r>
          </a:p>
        </p:txBody>
      </p:sp>
      <p:grpSp>
        <p:nvGrpSpPr>
          <p:cNvPr id="101386" name="Group 10">
            <a:extLst>
              <a:ext uri="{FF2B5EF4-FFF2-40B4-BE49-F238E27FC236}">
                <a16:creationId xmlns:a16="http://schemas.microsoft.com/office/drawing/2014/main" id="{E17CC530-BFB2-FF40-8FCB-951ED75072C5}"/>
              </a:ext>
            </a:extLst>
          </p:cNvPr>
          <p:cNvGrpSpPr>
            <a:grpSpLocks/>
          </p:cNvGrpSpPr>
          <p:nvPr/>
        </p:nvGrpSpPr>
        <p:grpSpPr bwMode="auto">
          <a:xfrm>
            <a:off x="685800" y="1143000"/>
            <a:ext cx="8016875" cy="1276350"/>
            <a:chOff x="432" y="600"/>
            <a:chExt cx="5050" cy="804"/>
          </a:xfrm>
        </p:grpSpPr>
        <p:sp>
          <p:nvSpPr>
            <p:cNvPr id="101387" name="Line 11">
              <a:extLst>
                <a:ext uri="{FF2B5EF4-FFF2-40B4-BE49-F238E27FC236}">
                  <a16:creationId xmlns:a16="http://schemas.microsoft.com/office/drawing/2014/main" id="{8F5DB6A6-91FB-A2C4-535C-D780AFBFF32B}"/>
                </a:ext>
              </a:extLst>
            </p:cNvPr>
            <p:cNvSpPr>
              <a:spLocks noChangeShapeType="1"/>
            </p:cNvSpPr>
            <p:nvPr/>
          </p:nvSpPr>
          <p:spPr bwMode="auto">
            <a:xfrm>
              <a:off x="2584" y="1116"/>
              <a:ext cx="876" cy="0"/>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1388" name="Rectangle 12">
              <a:extLst>
                <a:ext uri="{FF2B5EF4-FFF2-40B4-BE49-F238E27FC236}">
                  <a16:creationId xmlns:a16="http://schemas.microsoft.com/office/drawing/2014/main" id="{CBD4F77B-01AD-7E61-583B-97A12A524B16}"/>
                </a:ext>
              </a:extLst>
            </p:cNvPr>
            <p:cNvSpPr>
              <a:spLocks noChangeArrowheads="1"/>
            </p:cNvSpPr>
            <p:nvPr/>
          </p:nvSpPr>
          <p:spPr bwMode="auto">
            <a:xfrm>
              <a:off x="3417" y="863"/>
              <a:ext cx="659" cy="517"/>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1389" name="Line 13">
              <a:extLst>
                <a:ext uri="{FF2B5EF4-FFF2-40B4-BE49-F238E27FC236}">
                  <a16:creationId xmlns:a16="http://schemas.microsoft.com/office/drawing/2014/main" id="{E6A424F1-710B-B8BF-A850-48DB610636D5}"/>
                </a:ext>
              </a:extLst>
            </p:cNvPr>
            <p:cNvSpPr>
              <a:spLocks noChangeShapeType="1"/>
            </p:cNvSpPr>
            <p:nvPr/>
          </p:nvSpPr>
          <p:spPr bwMode="auto">
            <a:xfrm>
              <a:off x="2995" y="1116"/>
              <a:ext cx="41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1390" name="Text Box 14">
              <a:extLst>
                <a:ext uri="{FF2B5EF4-FFF2-40B4-BE49-F238E27FC236}">
                  <a16:creationId xmlns:a16="http://schemas.microsoft.com/office/drawing/2014/main" id="{F9F7C916-29F3-99EA-FBAF-5CD789BB0464}"/>
                </a:ext>
              </a:extLst>
            </p:cNvPr>
            <p:cNvSpPr txBox="1">
              <a:spLocks noChangeArrowheads="1"/>
            </p:cNvSpPr>
            <p:nvPr/>
          </p:nvSpPr>
          <p:spPr bwMode="auto">
            <a:xfrm>
              <a:off x="1920" y="1008"/>
              <a:ext cx="77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zh-CN" altLang="en-US" sz="2400" b="1" i="0">
                  <a:solidFill>
                    <a:schemeClr val="tx1"/>
                  </a:solidFill>
                  <a:latin typeface="宋体" panose="02010600030101010101" pitchFamily="2" charset="-122"/>
                  <a:ea typeface="宋体" panose="02010600030101010101" pitchFamily="2" charset="-122"/>
                </a:rPr>
                <a:t>第二级</a:t>
              </a:r>
              <a:endParaRPr lang="zh-CN" altLang="en-US" sz="2400" b="1" i="0">
                <a:solidFill>
                  <a:schemeClr val="tx1"/>
                </a:solidFill>
                <a:ea typeface="楷体_GB2312" pitchFamily="49" charset="-122"/>
              </a:endParaRPr>
            </a:p>
          </p:txBody>
        </p:sp>
        <p:sp>
          <p:nvSpPr>
            <p:cNvPr id="101391" name="Text Box 15">
              <a:extLst>
                <a:ext uri="{FF2B5EF4-FFF2-40B4-BE49-F238E27FC236}">
                  <a16:creationId xmlns:a16="http://schemas.microsoft.com/office/drawing/2014/main" id="{E365502C-41D4-3A8D-4A1C-B66D14618DF6}"/>
                </a:ext>
              </a:extLst>
            </p:cNvPr>
            <p:cNvSpPr txBox="1">
              <a:spLocks noChangeArrowheads="1"/>
            </p:cNvSpPr>
            <p:nvPr/>
          </p:nvSpPr>
          <p:spPr bwMode="auto">
            <a:xfrm>
              <a:off x="3360" y="960"/>
              <a:ext cx="77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000" b="1" i="0">
                  <a:solidFill>
                    <a:schemeClr val="tx1"/>
                  </a:solidFill>
                  <a:ea typeface="楷体_GB2312" pitchFamily="49" charset="-122"/>
                </a:rPr>
                <a:t> </a:t>
              </a:r>
              <a:r>
                <a:rPr lang="zh-CN" altLang="en-US" sz="2400" b="1" i="0">
                  <a:solidFill>
                    <a:schemeClr val="tx1"/>
                  </a:solidFill>
                  <a:ea typeface="宋体" panose="02010600030101010101" pitchFamily="2" charset="-122"/>
                </a:rPr>
                <a:t>推动级</a:t>
              </a:r>
            </a:p>
          </p:txBody>
        </p:sp>
        <p:sp>
          <p:nvSpPr>
            <p:cNvPr id="101392" name="Rectangle 16">
              <a:extLst>
                <a:ext uri="{FF2B5EF4-FFF2-40B4-BE49-F238E27FC236}">
                  <a16:creationId xmlns:a16="http://schemas.microsoft.com/office/drawing/2014/main" id="{EEC57017-F1DF-64EF-2AF7-61742E31EA8F}"/>
                </a:ext>
              </a:extLst>
            </p:cNvPr>
            <p:cNvSpPr>
              <a:spLocks noChangeArrowheads="1"/>
            </p:cNvSpPr>
            <p:nvPr/>
          </p:nvSpPr>
          <p:spPr bwMode="auto">
            <a:xfrm>
              <a:off x="853" y="887"/>
              <a:ext cx="660" cy="517"/>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1393" name="Line 17">
              <a:extLst>
                <a:ext uri="{FF2B5EF4-FFF2-40B4-BE49-F238E27FC236}">
                  <a16:creationId xmlns:a16="http://schemas.microsoft.com/office/drawing/2014/main" id="{6CEEF8CD-4F2D-A285-9AF2-97429A387201}"/>
                </a:ext>
              </a:extLst>
            </p:cNvPr>
            <p:cNvSpPr>
              <a:spLocks noChangeShapeType="1"/>
            </p:cNvSpPr>
            <p:nvPr/>
          </p:nvSpPr>
          <p:spPr bwMode="auto">
            <a:xfrm>
              <a:off x="432" y="1140"/>
              <a:ext cx="41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1394" name="Rectangle 18">
              <a:extLst>
                <a:ext uri="{FF2B5EF4-FFF2-40B4-BE49-F238E27FC236}">
                  <a16:creationId xmlns:a16="http://schemas.microsoft.com/office/drawing/2014/main" id="{F93F38E6-AA6D-D6C8-9503-7CAA72E9292A}"/>
                </a:ext>
              </a:extLst>
            </p:cNvPr>
            <p:cNvSpPr>
              <a:spLocks noChangeArrowheads="1"/>
            </p:cNvSpPr>
            <p:nvPr/>
          </p:nvSpPr>
          <p:spPr bwMode="auto">
            <a:xfrm>
              <a:off x="1935" y="887"/>
              <a:ext cx="660" cy="517"/>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1395" name="Line 19">
              <a:extLst>
                <a:ext uri="{FF2B5EF4-FFF2-40B4-BE49-F238E27FC236}">
                  <a16:creationId xmlns:a16="http://schemas.microsoft.com/office/drawing/2014/main" id="{73112FDE-2752-324C-7CE4-75014C901AC0}"/>
                </a:ext>
              </a:extLst>
            </p:cNvPr>
            <p:cNvSpPr>
              <a:spLocks noChangeShapeType="1"/>
            </p:cNvSpPr>
            <p:nvPr/>
          </p:nvSpPr>
          <p:spPr bwMode="auto">
            <a:xfrm>
              <a:off x="1513" y="1140"/>
              <a:ext cx="41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1396" name="Rectangle 20">
              <a:extLst>
                <a:ext uri="{FF2B5EF4-FFF2-40B4-BE49-F238E27FC236}">
                  <a16:creationId xmlns:a16="http://schemas.microsoft.com/office/drawing/2014/main" id="{561DDE5A-C459-6785-E3C6-29A481EEA3FB}"/>
                </a:ext>
              </a:extLst>
            </p:cNvPr>
            <p:cNvSpPr>
              <a:spLocks noChangeArrowheads="1"/>
            </p:cNvSpPr>
            <p:nvPr/>
          </p:nvSpPr>
          <p:spPr bwMode="auto">
            <a:xfrm>
              <a:off x="4498" y="875"/>
              <a:ext cx="660" cy="517"/>
            </a:xfrm>
            <a:prstGeom prst="rect">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1397" name="Line 21">
              <a:extLst>
                <a:ext uri="{FF2B5EF4-FFF2-40B4-BE49-F238E27FC236}">
                  <a16:creationId xmlns:a16="http://schemas.microsoft.com/office/drawing/2014/main" id="{969272F1-FC7B-CC59-4B75-47D965779309}"/>
                </a:ext>
              </a:extLst>
            </p:cNvPr>
            <p:cNvSpPr>
              <a:spLocks noChangeShapeType="1"/>
            </p:cNvSpPr>
            <p:nvPr/>
          </p:nvSpPr>
          <p:spPr bwMode="auto">
            <a:xfrm>
              <a:off x="4076" y="1128"/>
              <a:ext cx="411"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1398" name="Line 22">
              <a:extLst>
                <a:ext uri="{FF2B5EF4-FFF2-40B4-BE49-F238E27FC236}">
                  <a16:creationId xmlns:a16="http://schemas.microsoft.com/office/drawing/2014/main" id="{93F93B52-819D-8685-84C2-D883EFEEE430}"/>
                </a:ext>
              </a:extLst>
            </p:cNvPr>
            <p:cNvSpPr>
              <a:spLocks noChangeShapeType="1"/>
            </p:cNvSpPr>
            <p:nvPr/>
          </p:nvSpPr>
          <p:spPr bwMode="auto">
            <a:xfrm>
              <a:off x="5147" y="1128"/>
              <a:ext cx="335"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101399" name="Text Box 23">
              <a:extLst>
                <a:ext uri="{FF2B5EF4-FFF2-40B4-BE49-F238E27FC236}">
                  <a16:creationId xmlns:a16="http://schemas.microsoft.com/office/drawing/2014/main" id="{D857C0E2-434E-4359-F597-FD9721909B79}"/>
                </a:ext>
              </a:extLst>
            </p:cNvPr>
            <p:cNvSpPr txBox="1">
              <a:spLocks noChangeArrowheads="1"/>
            </p:cNvSpPr>
            <p:nvPr/>
          </p:nvSpPr>
          <p:spPr bwMode="auto">
            <a:xfrm>
              <a:off x="806" y="996"/>
              <a:ext cx="77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ea typeface="楷体_GB2312" pitchFamily="49" charset="-122"/>
                </a:rPr>
                <a:t> </a:t>
              </a:r>
              <a:r>
                <a:rPr lang="zh-CN" altLang="en-US" sz="2400" b="1" i="0">
                  <a:solidFill>
                    <a:schemeClr val="tx1"/>
                  </a:solidFill>
                  <a:ea typeface="宋体" panose="02010600030101010101" pitchFamily="2" charset="-122"/>
                </a:rPr>
                <a:t>输入级</a:t>
              </a:r>
            </a:p>
          </p:txBody>
        </p:sp>
        <p:sp>
          <p:nvSpPr>
            <p:cNvPr id="101400" name="Text Box 24">
              <a:extLst>
                <a:ext uri="{FF2B5EF4-FFF2-40B4-BE49-F238E27FC236}">
                  <a16:creationId xmlns:a16="http://schemas.microsoft.com/office/drawing/2014/main" id="{9EFE1B82-7DAB-F225-DF88-8AC0260F0D3A}"/>
                </a:ext>
              </a:extLst>
            </p:cNvPr>
            <p:cNvSpPr txBox="1">
              <a:spLocks noChangeArrowheads="1"/>
            </p:cNvSpPr>
            <p:nvPr/>
          </p:nvSpPr>
          <p:spPr bwMode="auto">
            <a:xfrm>
              <a:off x="4272" y="984"/>
              <a:ext cx="97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spAutoFit/>
            </a:bodyPr>
            <a:lstStyle/>
            <a:p>
              <a:pPr>
                <a:spcBef>
                  <a:spcPct val="50000"/>
                </a:spcBef>
              </a:pPr>
              <a:r>
                <a:rPr lang="en-US" altLang="zh-CN" sz="2400" b="1" i="0">
                  <a:solidFill>
                    <a:schemeClr val="tx1"/>
                  </a:solidFill>
                  <a:latin typeface="宋体" panose="02010600030101010101" pitchFamily="2" charset="-122"/>
                  <a:ea typeface="宋体" panose="02010600030101010101" pitchFamily="2" charset="-122"/>
                </a:rPr>
                <a:t>  </a:t>
              </a:r>
              <a:r>
                <a:rPr lang="zh-CN" altLang="en-US" sz="2400" b="1" i="0">
                  <a:solidFill>
                    <a:schemeClr val="tx1"/>
                  </a:solidFill>
                  <a:latin typeface="宋体" panose="02010600030101010101" pitchFamily="2" charset="-122"/>
                  <a:ea typeface="宋体" panose="02010600030101010101" pitchFamily="2" charset="-122"/>
                </a:rPr>
                <a:t>输出级</a:t>
              </a:r>
            </a:p>
          </p:txBody>
        </p:sp>
        <p:sp>
          <p:nvSpPr>
            <p:cNvPr id="101401" name="Text Box 25">
              <a:extLst>
                <a:ext uri="{FF2B5EF4-FFF2-40B4-BE49-F238E27FC236}">
                  <a16:creationId xmlns:a16="http://schemas.microsoft.com/office/drawing/2014/main" id="{C75C28D2-A58E-E2D4-6803-87918D0E076D}"/>
                </a:ext>
              </a:extLst>
            </p:cNvPr>
            <p:cNvSpPr txBox="1">
              <a:spLocks noChangeArrowheads="1"/>
            </p:cNvSpPr>
            <p:nvPr/>
          </p:nvSpPr>
          <p:spPr bwMode="auto">
            <a:xfrm>
              <a:off x="445" y="600"/>
              <a:ext cx="368" cy="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eaVert">
              <a:spAutoFit/>
            </a:bodyPr>
            <a:lstStyle/>
            <a:p>
              <a:pPr>
                <a:spcBef>
                  <a:spcPct val="50000"/>
                </a:spcBef>
              </a:pPr>
              <a:r>
                <a:rPr lang="zh-CN" altLang="en-US" sz="2600" b="1" i="0">
                  <a:solidFill>
                    <a:srgbClr val="000099"/>
                  </a:solidFill>
                  <a:ea typeface="楷体_GB2312" pitchFamily="49" charset="-122"/>
                </a:rPr>
                <a:t>输入</a:t>
              </a:r>
            </a:p>
          </p:txBody>
        </p:sp>
      </p:grpSp>
      <p:sp>
        <p:nvSpPr>
          <p:cNvPr id="101402" name="Text Box 26">
            <a:extLst>
              <a:ext uri="{FF2B5EF4-FFF2-40B4-BE49-F238E27FC236}">
                <a16:creationId xmlns:a16="http://schemas.microsoft.com/office/drawing/2014/main" id="{FFE009C0-8EDF-697C-511C-DB48B011E258}"/>
              </a:ext>
            </a:extLst>
          </p:cNvPr>
          <p:cNvSpPr txBox="1">
            <a:spLocks noChangeArrowheads="1"/>
          </p:cNvSpPr>
          <p:nvPr/>
        </p:nvSpPr>
        <p:spPr bwMode="auto">
          <a:xfrm>
            <a:off x="8178800" y="1028700"/>
            <a:ext cx="58420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vert="eaVert">
            <a:spAutoFit/>
          </a:bodyPr>
          <a:lstStyle/>
          <a:p>
            <a:pPr>
              <a:spcBef>
                <a:spcPct val="50000"/>
              </a:spcBef>
            </a:pPr>
            <a:r>
              <a:rPr lang="zh-CN" altLang="en-US" sz="2600" b="1" i="0">
                <a:solidFill>
                  <a:srgbClr val="003399"/>
                </a:solidFill>
                <a:ea typeface="楷体_GB2312" pitchFamily="49" charset="-122"/>
              </a:rPr>
              <a:t>输出</a:t>
            </a:r>
            <a:endParaRPr lang="zh-CN" altLang="en-US" sz="2600" b="1" i="0">
              <a:solidFill>
                <a:schemeClr val="accent2"/>
              </a:solidFill>
              <a:ea typeface="楷体_GB2312" pitchFamily="49" charset="-122"/>
            </a:endParaRPr>
          </a:p>
        </p:txBody>
      </p:sp>
      <p:sp>
        <p:nvSpPr>
          <p:cNvPr id="101403" name="AutoShape 27">
            <a:hlinkClick r:id="" action="ppaction://hlinkshowjump?jump=previousslide" highlightClick="1"/>
            <a:extLst>
              <a:ext uri="{FF2B5EF4-FFF2-40B4-BE49-F238E27FC236}">
                <a16:creationId xmlns:a16="http://schemas.microsoft.com/office/drawing/2014/main" id="{F83AA53E-BBEF-CC43-3964-66055B090236}"/>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1404" name="AutoShape 28">
            <a:hlinkClick r:id="" action="ppaction://hlinkshowjump?jump=nextslide" highlightClick="1"/>
            <a:extLst>
              <a:ext uri="{FF2B5EF4-FFF2-40B4-BE49-F238E27FC236}">
                <a16:creationId xmlns:a16="http://schemas.microsoft.com/office/drawing/2014/main" id="{8B43A420-CDB4-E956-23BF-84436B044B90}"/>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1405" name="AutoShape 29">
            <a:hlinkClick r:id="" action="ppaction://hlinkshowjump?jump=firstslide" highlightClick="1"/>
            <a:extLst>
              <a:ext uri="{FF2B5EF4-FFF2-40B4-BE49-F238E27FC236}">
                <a16:creationId xmlns:a16="http://schemas.microsoft.com/office/drawing/2014/main" id="{B84F118C-7DFB-C036-3E07-2B09BA5B2A17}"/>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1406" name="AutoShape 30">
            <a:hlinkClick r:id="" action="ppaction://hlinkshowjump?jump=lastslideviewed" highlightClick="1"/>
            <a:extLst>
              <a:ext uri="{FF2B5EF4-FFF2-40B4-BE49-F238E27FC236}">
                <a16:creationId xmlns:a16="http://schemas.microsoft.com/office/drawing/2014/main" id="{17DC6529-1B75-F23C-A4C7-AD25A5D529AD}"/>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12031" name="Text Box 31">
            <a:extLst>
              <a:ext uri="{FF2B5EF4-FFF2-40B4-BE49-F238E27FC236}">
                <a16:creationId xmlns:a16="http://schemas.microsoft.com/office/drawing/2014/main" id="{9EFAB65D-2BCD-FE46-1BAB-4562B3603AE3}"/>
              </a:ext>
            </a:extLst>
          </p:cNvPr>
          <p:cNvSpPr txBox="1">
            <a:spLocks noChangeArrowheads="1"/>
          </p:cNvSpPr>
          <p:nvPr/>
        </p:nvSpPr>
        <p:spPr bwMode="auto">
          <a:xfrm>
            <a:off x="2925763" y="2476500"/>
            <a:ext cx="2941637" cy="457200"/>
          </a:xfrm>
          <a:prstGeom prst="rect">
            <a:avLst/>
          </a:prstGeom>
          <a:noFill/>
          <a:ln w="38100">
            <a:noFill/>
            <a:miter lim="800000"/>
          </a:ln>
          <a:effectLst/>
        </p:spPr>
        <p:txBody>
          <a:bodyPr wrap="none" anchor="ctr">
            <a:spAutoFit/>
          </a:bodyPr>
          <a:lstStyle/>
          <a:p>
            <a:pPr algn="ctr">
              <a:spcBef>
                <a:spcPct val="50000"/>
              </a:spcBef>
              <a:defRPr/>
            </a:pPr>
            <a:r>
              <a:rPr kumimoji="1" lang="zh-CN" altLang="en-US" sz="2400" b="1" i="0">
                <a:solidFill>
                  <a:srgbClr val="9900CC"/>
                </a:solidFill>
                <a:effectLst>
                  <a:outerShdw blurRad="38100" dist="38100" dir="2700000" algn="tl">
                    <a:srgbClr val="C0C0C0"/>
                  </a:outerShdw>
                </a:effectLst>
                <a:ea typeface="宋体" panose="02010600030101010101" pitchFamily="2" charset="-122"/>
                <a:cs typeface="+mn-cs"/>
              </a:rPr>
              <a:t>多级放大电路的框图</a:t>
            </a:r>
          </a:p>
        </p:txBody>
      </p:sp>
      <p:sp>
        <p:nvSpPr>
          <p:cNvPr id="512032" name="Text Box 32">
            <a:extLst>
              <a:ext uri="{FF2B5EF4-FFF2-40B4-BE49-F238E27FC236}">
                <a16:creationId xmlns:a16="http://schemas.microsoft.com/office/drawing/2014/main" id="{AD47595D-1A61-AFA4-6AB9-73CBAEDCA3A7}"/>
              </a:ext>
            </a:extLst>
          </p:cNvPr>
          <p:cNvSpPr txBox="1">
            <a:spLocks noChangeArrowheads="1"/>
          </p:cNvSpPr>
          <p:nvPr/>
        </p:nvSpPr>
        <p:spPr bwMode="auto">
          <a:xfrm>
            <a:off x="882650" y="3378200"/>
            <a:ext cx="1676400" cy="946150"/>
          </a:xfrm>
          <a:prstGeom prst="rect">
            <a:avLst/>
          </a:prstGeom>
          <a:noFill/>
          <a:ln w="38100">
            <a:noFill/>
            <a:miter lim="800000"/>
          </a:ln>
          <a:effectLst/>
        </p:spPr>
        <p:txBody>
          <a:bodyPr>
            <a:spAutoFit/>
          </a:bodyPr>
          <a:lstStyle/>
          <a:p>
            <a:pPr>
              <a:spcBef>
                <a:spcPct val="20000"/>
              </a:spcBef>
              <a:defRPr/>
            </a:pP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对耦合电路的要求</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032"/>
                                        </p:tgtEl>
                                        <p:attrNameLst>
                                          <p:attrName>style.visibility</p:attrName>
                                        </p:attrNameLst>
                                      </p:cBhvr>
                                      <p:to>
                                        <p:strVal val="visible"/>
                                      </p:to>
                                    </p:set>
                                    <p:animEffect transition="in" filter="wipe(left)">
                                      <p:cBhvr>
                                        <p:cTn id="7" dur="500"/>
                                        <p:tgtEl>
                                          <p:spTgt spid="51203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2006"/>
                                        </p:tgtEl>
                                        <p:attrNameLst>
                                          <p:attrName>style.visibility</p:attrName>
                                        </p:attrNameLst>
                                      </p:cBhvr>
                                      <p:to>
                                        <p:strVal val="visible"/>
                                      </p:to>
                                    </p:set>
                                    <p:animEffect transition="in" filter="wipe(left)">
                                      <p:cBhvr>
                                        <p:cTn id="12" dur="500"/>
                                        <p:tgtEl>
                                          <p:spTgt spid="512006"/>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512007"/>
                                        </p:tgtEl>
                                        <p:attrNameLst>
                                          <p:attrName>style.visibility</p:attrName>
                                        </p:attrNameLst>
                                      </p:cBhvr>
                                      <p:to>
                                        <p:strVal val="visible"/>
                                      </p:to>
                                    </p:set>
                                    <p:animEffect transition="in" filter="wipe(left)">
                                      <p:cBhvr>
                                        <p:cTn id="16" dur="500"/>
                                        <p:tgtEl>
                                          <p:spTgt spid="51200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12004"/>
                                        </p:tgtEl>
                                        <p:attrNameLst>
                                          <p:attrName>style.visibility</p:attrName>
                                        </p:attrNameLst>
                                      </p:cBhvr>
                                      <p:to>
                                        <p:strVal val="visible"/>
                                      </p:to>
                                    </p:set>
                                    <p:animEffect transition="in" filter="wipe(left)">
                                      <p:cBhvr>
                                        <p:cTn id="21" dur="500"/>
                                        <p:tgtEl>
                                          <p:spTgt spid="512004"/>
                                        </p:tgtEl>
                                      </p:cBhvr>
                                    </p:animEffect>
                                  </p:childTnLst>
                                </p:cTn>
                              </p:par>
                            </p:childTnLst>
                          </p:cTn>
                        </p:par>
                        <p:par>
                          <p:cTn id="22" fill="hold" nodeType="afterGroup">
                            <p:stCondLst>
                              <p:cond delay="500"/>
                            </p:stCondLst>
                            <p:childTnLst>
                              <p:par>
                                <p:cTn id="23" presetID="22" presetClass="entr" presetSubtype="8" fill="hold" grpId="0" nodeType="afterEffect">
                                  <p:stCondLst>
                                    <p:cond delay="0"/>
                                  </p:stCondLst>
                                  <p:childTnLst>
                                    <p:set>
                                      <p:cBhvr>
                                        <p:cTn id="24" dur="1" fill="hold">
                                          <p:stCondLst>
                                            <p:cond delay="0"/>
                                          </p:stCondLst>
                                        </p:cTn>
                                        <p:tgtEl>
                                          <p:spTgt spid="512008"/>
                                        </p:tgtEl>
                                        <p:attrNameLst>
                                          <p:attrName>style.visibility</p:attrName>
                                        </p:attrNameLst>
                                      </p:cBhvr>
                                      <p:to>
                                        <p:strVal val="visible"/>
                                      </p:to>
                                    </p:set>
                                    <p:animEffect transition="in" filter="wipe(left)">
                                      <p:cBhvr>
                                        <p:cTn id="25" dur="500"/>
                                        <p:tgtEl>
                                          <p:spTgt spid="512008"/>
                                        </p:tgtEl>
                                      </p:cBhvr>
                                    </p:animEffect>
                                  </p:childTnLst>
                                </p:cTn>
                              </p:par>
                            </p:childTnLst>
                          </p:cTn>
                        </p:par>
                        <p:par>
                          <p:cTn id="26" fill="hold" nodeType="afterGroup">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512009"/>
                                        </p:tgtEl>
                                        <p:attrNameLst>
                                          <p:attrName>style.visibility</p:attrName>
                                        </p:attrNameLst>
                                      </p:cBhvr>
                                      <p:to>
                                        <p:strVal val="visible"/>
                                      </p:to>
                                    </p:set>
                                    <p:animEffect transition="in" filter="wipe(left)">
                                      <p:cBhvr>
                                        <p:cTn id="29" dur="500"/>
                                        <p:tgtEl>
                                          <p:spTgt spid="512009"/>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12003"/>
                                        </p:tgtEl>
                                        <p:attrNameLst>
                                          <p:attrName>style.visibility</p:attrName>
                                        </p:attrNameLst>
                                      </p:cBhvr>
                                      <p:to>
                                        <p:strVal val="visible"/>
                                      </p:to>
                                    </p:set>
                                    <p:animEffect transition="in" filter="wipe(left)">
                                      <p:cBhvr>
                                        <p:cTn id="34" dur="500"/>
                                        <p:tgtEl>
                                          <p:spTgt spid="512003"/>
                                        </p:tgtEl>
                                      </p:cBhvr>
                                    </p:animEffect>
                                  </p:childTnLst>
                                </p:cTn>
                              </p:par>
                            </p:childTnLst>
                          </p:cTn>
                        </p:par>
                        <p:par>
                          <p:cTn id="35" fill="hold" nodeType="afterGroup">
                            <p:stCondLst>
                              <p:cond delay="500"/>
                            </p:stCondLst>
                            <p:childTnLst>
                              <p:par>
                                <p:cTn id="36" presetID="22" presetClass="entr" presetSubtype="8" fill="hold" grpId="0" nodeType="afterEffect">
                                  <p:stCondLst>
                                    <p:cond delay="0"/>
                                  </p:stCondLst>
                                  <p:childTnLst>
                                    <p:set>
                                      <p:cBhvr>
                                        <p:cTn id="37" dur="1" fill="hold">
                                          <p:stCondLst>
                                            <p:cond delay="0"/>
                                          </p:stCondLst>
                                        </p:cTn>
                                        <p:tgtEl>
                                          <p:spTgt spid="512005"/>
                                        </p:tgtEl>
                                        <p:attrNameLst>
                                          <p:attrName>style.visibility</p:attrName>
                                        </p:attrNameLst>
                                      </p:cBhvr>
                                      <p:to>
                                        <p:strVal val="visible"/>
                                      </p:to>
                                    </p:set>
                                    <p:animEffect transition="in" filter="wipe(left)">
                                      <p:cBhvr>
                                        <p:cTn id="38" dur="500"/>
                                        <p:tgtEl>
                                          <p:spTgt spid="5120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03" grpId="0"/>
      <p:bldP spid="512004" grpId="0"/>
      <p:bldP spid="512005" grpId="0"/>
      <p:bldP spid="512006" grpId="0" animBg="1"/>
      <p:bldP spid="512007" grpId="0"/>
      <p:bldP spid="512008" grpId="0" animBg="1"/>
      <p:bldP spid="512009" grpId="0"/>
      <p:bldP spid="512032" grpId="0"/>
    </p:bldLst>
  </p:timing>
</p:sld>
</file>

<file path=ppt/slides/slide91.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2402" name="AutoShape 27">
            <a:hlinkClick r:id="" action="ppaction://hlinkshowjump?jump=previousslide"/>
            <a:extLst>
              <a:ext uri="{FF2B5EF4-FFF2-40B4-BE49-F238E27FC236}">
                <a16:creationId xmlns:a16="http://schemas.microsoft.com/office/drawing/2014/main" id="{DAD2EC61-C068-CBD5-C8C6-B628EC05A3DE}"/>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2403" name="AutoShape 28">
            <a:hlinkClick r:id="" action="ppaction://hlinkshowjump?jump=nextslide"/>
            <a:extLst>
              <a:ext uri="{FF2B5EF4-FFF2-40B4-BE49-F238E27FC236}">
                <a16:creationId xmlns:a16="http://schemas.microsoft.com/office/drawing/2014/main" id="{86AF1D9A-F0BA-C5EC-2A00-42DC47C1D69D}"/>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2404" name="AutoShape 29">
            <a:hlinkClick r:id="" action="ppaction://hlinkshowjump?jump=firstslide"/>
            <a:extLst>
              <a:ext uri="{FF2B5EF4-FFF2-40B4-BE49-F238E27FC236}">
                <a16:creationId xmlns:a16="http://schemas.microsoft.com/office/drawing/2014/main" id="{640B0387-DB55-5DB6-492E-A89E3B6F8A6C}"/>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2405" name="AutoShape 30">
            <a:hlinkClick r:id="" action="ppaction://hlinkshowjump?jump=lastslideviewed"/>
            <a:extLst>
              <a:ext uri="{FF2B5EF4-FFF2-40B4-BE49-F238E27FC236}">
                <a16:creationId xmlns:a16="http://schemas.microsoft.com/office/drawing/2014/main" id="{6877A7D0-DD54-F168-AE77-C0E034BED591}"/>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13026" name="Rectangle 2">
            <a:extLst>
              <a:ext uri="{FF2B5EF4-FFF2-40B4-BE49-F238E27FC236}">
                <a16:creationId xmlns:a16="http://schemas.microsoft.com/office/drawing/2014/main" id="{79058E04-1478-AB99-68FF-B29C2F418F96}"/>
              </a:ext>
            </a:extLst>
          </p:cNvPr>
          <p:cNvSpPr>
            <a:spLocks noGrp="1" noChangeArrowheads="1"/>
          </p:cNvSpPr>
          <p:nvPr>
            <p:ph type="title"/>
          </p:nvPr>
        </p:nvSpPr>
        <p:spPr>
          <a:xfrm>
            <a:off x="522288" y="368300"/>
            <a:ext cx="2339975" cy="457200"/>
          </a:xfrm>
        </p:spPr>
        <p:txBody>
          <a:bodyPr/>
          <a:lstStyle/>
          <a:p>
            <a:pPr algn="l" eaLnBrk="1" hangingPunct="1">
              <a:defRPr/>
            </a:pPr>
            <a:r>
              <a:rPr kumimoji="1" lang="zh-CN" altLang="en-US" sz="3200" b="1" dirty="0">
                <a:solidFill>
                  <a:srgbClr val="0000FF"/>
                </a:solidFill>
                <a:effectLst>
                  <a:outerShdw blurRad="38100" dist="38100" dir="2700000" algn="tl">
                    <a:srgbClr val="C0C0C0"/>
                  </a:outerShdw>
                </a:effectLst>
                <a:latin typeface="宋体" panose="02010600030101010101" pitchFamily="2" charset="-122"/>
              </a:rPr>
              <a:t>阻容耦合</a:t>
            </a:r>
          </a:p>
        </p:txBody>
      </p:sp>
      <p:sp>
        <p:nvSpPr>
          <p:cNvPr id="513027" name="Line 3">
            <a:extLst>
              <a:ext uri="{FF2B5EF4-FFF2-40B4-BE49-F238E27FC236}">
                <a16:creationId xmlns:a16="http://schemas.microsoft.com/office/drawing/2014/main" id="{4B3F1A47-4F82-EBC3-E2AA-F2E8A2888698}"/>
              </a:ext>
            </a:extLst>
          </p:cNvPr>
          <p:cNvSpPr>
            <a:spLocks noChangeShapeType="1"/>
          </p:cNvSpPr>
          <p:nvPr/>
        </p:nvSpPr>
        <p:spPr bwMode="auto">
          <a:xfrm flipH="1">
            <a:off x="4267200" y="1447800"/>
            <a:ext cx="0" cy="4419600"/>
          </a:xfrm>
          <a:prstGeom prst="line">
            <a:avLst/>
          </a:prstGeom>
          <a:noFill/>
          <a:ln w="38100">
            <a:solidFill>
              <a:srgbClr val="003399"/>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028" name="Text Box 4">
            <a:extLst>
              <a:ext uri="{FF2B5EF4-FFF2-40B4-BE49-F238E27FC236}">
                <a16:creationId xmlns:a16="http://schemas.microsoft.com/office/drawing/2014/main" id="{346DF4B8-8EE7-DF28-8A67-035A1F730982}"/>
              </a:ext>
            </a:extLst>
          </p:cNvPr>
          <p:cNvSpPr txBox="1">
            <a:spLocks noChangeArrowheads="1"/>
          </p:cNvSpPr>
          <p:nvPr/>
        </p:nvSpPr>
        <p:spPr bwMode="auto">
          <a:xfrm>
            <a:off x="2209800" y="5211763"/>
            <a:ext cx="1447800" cy="519112"/>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第一级</a:t>
            </a:r>
          </a:p>
        </p:txBody>
      </p:sp>
      <p:sp>
        <p:nvSpPr>
          <p:cNvPr id="513029" name="Text Box 5">
            <a:extLst>
              <a:ext uri="{FF2B5EF4-FFF2-40B4-BE49-F238E27FC236}">
                <a16:creationId xmlns:a16="http://schemas.microsoft.com/office/drawing/2014/main" id="{E6BCBE8F-6C38-0F35-5F86-31E397E4EB70}"/>
              </a:ext>
            </a:extLst>
          </p:cNvPr>
          <p:cNvSpPr txBox="1">
            <a:spLocks noChangeArrowheads="1"/>
          </p:cNvSpPr>
          <p:nvPr/>
        </p:nvSpPr>
        <p:spPr bwMode="auto">
          <a:xfrm>
            <a:off x="4953000" y="5227638"/>
            <a:ext cx="1447800" cy="519112"/>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chemeClr val="tx1"/>
                </a:solidFill>
                <a:effectLst>
                  <a:outerShdw blurRad="38100" dist="38100" dir="2700000" algn="tl">
                    <a:srgbClr val="C0C0C0"/>
                  </a:outerShdw>
                </a:effectLst>
                <a:ea typeface="宋体" panose="02010600030101010101" pitchFamily="2" charset="-122"/>
                <a:cs typeface="+mn-cs"/>
              </a:rPr>
              <a:t>第二级</a:t>
            </a:r>
          </a:p>
        </p:txBody>
      </p:sp>
      <p:sp>
        <p:nvSpPr>
          <p:cNvPr id="513030" name="Line 6">
            <a:extLst>
              <a:ext uri="{FF2B5EF4-FFF2-40B4-BE49-F238E27FC236}">
                <a16:creationId xmlns:a16="http://schemas.microsoft.com/office/drawing/2014/main" id="{F8E15875-F6EE-930F-44AB-9C9496A70705}"/>
              </a:ext>
            </a:extLst>
          </p:cNvPr>
          <p:cNvSpPr>
            <a:spLocks noChangeShapeType="1"/>
          </p:cNvSpPr>
          <p:nvPr/>
        </p:nvSpPr>
        <p:spPr bwMode="auto">
          <a:xfrm flipH="1">
            <a:off x="7239000" y="1295400"/>
            <a:ext cx="0" cy="4572000"/>
          </a:xfrm>
          <a:prstGeom prst="line">
            <a:avLst/>
          </a:prstGeom>
          <a:noFill/>
          <a:ln w="38100">
            <a:solidFill>
              <a:srgbClr val="003399"/>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031" name="Text Box 7">
            <a:extLst>
              <a:ext uri="{FF2B5EF4-FFF2-40B4-BE49-F238E27FC236}">
                <a16:creationId xmlns:a16="http://schemas.microsoft.com/office/drawing/2014/main" id="{7A7226E0-BE61-2F24-D0D6-E9EBA51D07FA}"/>
              </a:ext>
            </a:extLst>
          </p:cNvPr>
          <p:cNvSpPr txBox="1">
            <a:spLocks noChangeArrowheads="1"/>
          </p:cNvSpPr>
          <p:nvPr/>
        </p:nvSpPr>
        <p:spPr bwMode="auto">
          <a:xfrm>
            <a:off x="7086600" y="5227638"/>
            <a:ext cx="1295400" cy="519112"/>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负载</a:t>
            </a:r>
          </a:p>
        </p:txBody>
      </p:sp>
      <p:sp>
        <p:nvSpPr>
          <p:cNvPr id="513032" name="Line 8">
            <a:extLst>
              <a:ext uri="{FF2B5EF4-FFF2-40B4-BE49-F238E27FC236}">
                <a16:creationId xmlns:a16="http://schemas.microsoft.com/office/drawing/2014/main" id="{16B55D98-707E-2C04-34C3-4E1ACA9BED08}"/>
              </a:ext>
            </a:extLst>
          </p:cNvPr>
          <p:cNvSpPr>
            <a:spLocks noChangeShapeType="1"/>
          </p:cNvSpPr>
          <p:nvPr/>
        </p:nvSpPr>
        <p:spPr bwMode="auto">
          <a:xfrm flipH="1">
            <a:off x="1600200" y="2438400"/>
            <a:ext cx="0" cy="3352800"/>
          </a:xfrm>
          <a:prstGeom prst="line">
            <a:avLst/>
          </a:prstGeom>
          <a:noFill/>
          <a:ln w="38100">
            <a:solidFill>
              <a:srgbClr val="003399"/>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13033" name="Text Box 9">
            <a:extLst>
              <a:ext uri="{FF2B5EF4-FFF2-40B4-BE49-F238E27FC236}">
                <a16:creationId xmlns:a16="http://schemas.microsoft.com/office/drawing/2014/main" id="{238D4CC5-0A2A-65BD-88B3-6416BE49038E}"/>
              </a:ext>
            </a:extLst>
          </p:cNvPr>
          <p:cNvSpPr txBox="1">
            <a:spLocks noChangeArrowheads="1"/>
          </p:cNvSpPr>
          <p:nvPr/>
        </p:nvSpPr>
        <p:spPr bwMode="auto">
          <a:xfrm>
            <a:off x="152400" y="5211763"/>
            <a:ext cx="1600200" cy="519112"/>
          </a:xfrm>
          <a:prstGeom prst="rect">
            <a:avLst/>
          </a:prstGeom>
          <a:noFill/>
          <a:ln w="38100">
            <a:noFill/>
            <a:miter lim="800000"/>
          </a:ln>
          <a:effectLst/>
        </p:spPr>
        <p:txBody>
          <a:bodyPr lIns="90000" tIns="46800" rIns="90000" bIns="46800" anchor="ctr">
            <a:spAutoFit/>
          </a:bodyPr>
          <a:lstStyle/>
          <a:p>
            <a:pPr algn="ctr">
              <a:spcBef>
                <a:spcPct val="50000"/>
              </a:spcBef>
              <a:defRPr/>
            </a:pP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信号源</a:t>
            </a:r>
          </a:p>
        </p:txBody>
      </p:sp>
      <p:sp>
        <p:nvSpPr>
          <p:cNvPr id="513034" name="Rectangle 10">
            <a:extLst>
              <a:ext uri="{FF2B5EF4-FFF2-40B4-BE49-F238E27FC236}">
                <a16:creationId xmlns:a16="http://schemas.microsoft.com/office/drawing/2014/main" id="{1FBB6895-7CA8-97F1-A5E9-7D5AE81B735D}"/>
              </a:ext>
            </a:extLst>
          </p:cNvPr>
          <p:cNvSpPr>
            <a:spLocks noChangeArrowheads="1"/>
          </p:cNvSpPr>
          <p:nvPr/>
        </p:nvSpPr>
        <p:spPr bwMode="auto">
          <a:xfrm>
            <a:off x="533400" y="954088"/>
            <a:ext cx="7924800"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spAutoFit/>
          </a:bodyPr>
          <a:lstStyle/>
          <a:p>
            <a:pPr>
              <a:spcBef>
                <a:spcPct val="50000"/>
              </a:spcBef>
            </a:pPr>
            <a:r>
              <a:rPr lang="zh-CN" altLang="en-US" b="1" i="0">
                <a:solidFill>
                  <a:schemeClr val="tx2"/>
                </a:solidFill>
                <a:latin typeface="宋体" panose="02010600030101010101" pitchFamily="2" charset="-122"/>
                <a:ea typeface="宋体" panose="02010600030101010101" pitchFamily="2" charset="-122"/>
              </a:rPr>
              <a:t>两级之间通过耦合电容</a:t>
            </a:r>
            <a:r>
              <a:rPr lang="zh-CN" altLang="en-US" b="1" i="0">
                <a:solidFill>
                  <a:schemeClr val="tx2"/>
                </a:solidFill>
                <a:ea typeface="宋体" panose="02010600030101010101" pitchFamily="2" charset="-122"/>
              </a:rPr>
              <a:t> </a:t>
            </a:r>
            <a:r>
              <a:rPr lang="en-US" altLang="zh-CN" sz="2400" b="1">
                <a:solidFill>
                  <a:schemeClr val="tx2"/>
                </a:solidFill>
                <a:ea typeface="楷体_GB2312" pitchFamily="49" charset="-122"/>
              </a:rPr>
              <a:t>C</a:t>
            </a:r>
            <a:r>
              <a:rPr lang="en-US" altLang="zh-CN" b="1" i="0" baseline="-25000">
                <a:solidFill>
                  <a:schemeClr val="tx2"/>
                </a:solidFill>
                <a:ea typeface="楷体_GB2312" pitchFamily="49" charset="-122"/>
              </a:rPr>
              <a:t>2 </a:t>
            </a:r>
            <a:r>
              <a:rPr lang="zh-CN" altLang="en-US" b="1" i="0">
                <a:solidFill>
                  <a:schemeClr val="tx2"/>
                </a:solidFill>
                <a:latin typeface="宋体" panose="02010600030101010101" pitchFamily="2" charset="-122"/>
                <a:ea typeface="宋体" panose="02010600030101010101" pitchFamily="2" charset="-122"/>
              </a:rPr>
              <a:t>与下级输入电阻连接</a:t>
            </a:r>
          </a:p>
        </p:txBody>
      </p:sp>
      <p:sp>
        <p:nvSpPr>
          <p:cNvPr id="102415" name="AutoShape 11">
            <a:hlinkClick r:id="" action="ppaction://hlinkshowjump?jump=previousslide"/>
            <a:extLst>
              <a:ext uri="{FF2B5EF4-FFF2-40B4-BE49-F238E27FC236}">
                <a16:creationId xmlns:a16="http://schemas.microsoft.com/office/drawing/2014/main" id="{D8F18DC3-BD6D-F948-5C81-2A4B3E9E17D2}"/>
              </a:ext>
            </a:extLst>
          </p:cNvPr>
          <p:cNvSpPr>
            <a:spLocks noChangeArrowheads="1"/>
          </p:cNvSpPr>
          <p:nvPr/>
        </p:nvSpPr>
        <p:spPr bwMode="auto">
          <a:xfrm>
            <a:off x="6794500" y="6527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2416" name="AutoShape 12">
            <a:hlinkClick r:id="" action="ppaction://hlinkshowjump?jump=nextslide"/>
            <a:extLst>
              <a:ext uri="{FF2B5EF4-FFF2-40B4-BE49-F238E27FC236}">
                <a16:creationId xmlns:a16="http://schemas.microsoft.com/office/drawing/2014/main" id="{D0C845D6-B2B2-E04D-2677-B7AB756C8530}"/>
              </a:ext>
            </a:extLst>
          </p:cNvPr>
          <p:cNvSpPr>
            <a:spLocks noChangeArrowheads="1"/>
          </p:cNvSpPr>
          <p:nvPr/>
        </p:nvSpPr>
        <p:spPr bwMode="auto">
          <a:xfrm>
            <a:off x="7399338" y="6527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2417" name="AutoShape 13">
            <a:hlinkClick r:id="" action="ppaction://hlinkshowjump?jump=firstslide"/>
            <a:extLst>
              <a:ext uri="{FF2B5EF4-FFF2-40B4-BE49-F238E27FC236}">
                <a16:creationId xmlns:a16="http://schemas.microsoft.com/office/drawing/2014/main" id="{6EA209C3-8417-2622-9720-8D3AF44A6017}"/>
              </a:ext>
            </a:extLst>
          </p:cNvPr>
          <p:cNvSpPr>
            <a:spLocks noChangeArrowheads="1"/>
          </p:cNvSpPr>
          <p:nvPr/>
        </p:nvSpPr>
        <p:spPr bwMode="auto">
          <a:xfrm>
            <a:off x="8013700" y="6527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2418" name="AutoShape 14">
            <a:hlinkClick r:id="" action="ppaction://hlinkshowjump?jump=lastslideviewed"/>
            <a:extLst>
              <a:ext uri="{FF2B5EF4-FFF2-40B4-BE49-F238E27FC236}">
                <a16:creationId xmlns:a16="http://schemas.microsoft.com/office/drawing/2014/main" id="{930D5885-47F2-5743-DB61-423B10584479}"/>
              </a:ext>
            </a:extLst>
          </p:cNvPr>
          <p:cNvSpPr>
            <a:spLocks noChangeArrowheads="1"/>
          </p:cNvSpPr>
          <p:nvPr/>
        </p:nvSpPr>
        <p:spPr bwMode="auto">
          <a:xfrm>
            <a:off x="8620125" y="6527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02419" name="Group 15">
            <a:extLst>
              <a:ext uri="{FF2B5EF4-FFF2-40B4-BE49-F238E27FC236}">
                <a16:creationId xmlns:a16="http://schemas.microsoft.com/office/drawing/2014/main" id="{521B3F60-ECD9-A375-CF34-9E8E9EF9BF3C}"/>
              </a:ext>
            </a:extLst>
          </p:cNvPr>
          <p:cNvGrpSpPr>
            <a:grpSpLocks/>
          </p:cNvGrpSpPr>
          <p:nvPr/>
        </p:nvGrpSpPr>
        <p:grpSpPr bwMode="auto">
          <a:xfrm>
            <a:off x="609600" y="1843088"/>
            <a:ext cx="7800975" cy="3567112"/>
            <a:chOff x="384" y="1161"/>
            <a:chExt cx="4914" cy="2247"/>
          </a:xfrm>
        </p:grpSpPr>
        <p:sp>
          <p:nvSpPr>
            <p:cNvPr id="102420" name="Line 16">
              <a:extLst>
                <a:ext uri="{FF2B5EF4-FFF2-40B4-BE49-F238E27FC236}">
                  <a16:creationId xmlns:a16="http://schemas.microsoft.com/office/drawing/2014/main" id="{25D42B37-438F-10B5-AA66-624AE5ECBDF9}"/>
                </a:ext>
              </a:extLst>
            </p:cNvPr>
            <p:cNvSpPr>
              <a:spLocks noChangeShapeType="1"/>
            </p:cNvSpPr>
            <p:nvPr/>
          </p:nvSpPr>
          <p:spPr bwMode="auto">
            <a:xfrm flipH="1">
              <a:off x="1470" y="2131"/>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21" name="Text Box 17">
              <a:extLst>
                <a:ext uri="{FF2B5EF4-FFF2-40B4-BE49-F238E27FC236}">
                  <a16:creationId xmlns:a16="http://schemas.microsoft.com/office/drawing/2014/main" id="{FAA3360F-EDFD-C0EE-B6E7-C57954646AB0}"/>
                </a:ext>
              </a:extLst>
            </p:cNvPr>
            <p:cNvSpPr txBox="1">
              <a:spLocks noChangeArrowheads="1"/>
            </p:cNvSpPr>
            <p:nvPr/>
          </p:nvSpPr>
          <p:spPr bwMode="auto">
            <a:xfrm>
              <a:off x="1008" y="1353"/>
              <a:ext cx="4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B1</a:t>
              </a:r>
              <a:endParaRPr lang="en-US" altLang="zh-CN" i="0">
                <a:solidFill>
                  <a:schemeClr val="tx1"/>
                </a:solidFill>
              </a:endParaRPr>
            </a:p>
          </p:txBody>
        </p:sp>
        <p:sp>
          <p:nvSpPr>
            <p:cNvPr id="102422" name="Line 18">
              <a:extLst>
                <a:ext uri="{FF2B5EF4-FFF2-40B4-BE49-F238E27FC236}">
                  <a16:creationId xmlns:a16="http://schemas.microsoft.com/office/drawing/2014/main" id="{43C46266-D9C3-E4BB-AB69-A430DF6A56E3}"/>
                </a:ext>
              </a:extLst>
            </p:cNvPr>
            <p:cNvSpPr>
              <a:spLocks noChangeShapeType="1"/>
            </p:cNvSpPr>
            <p:nvPr/>
          </p:nvSpPr>
          <p:spPr bwMode="auto">
            <a:xfrm>
              <a:off x="1472" y="1761"/>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23" name="Line 19">
              <a:extLst>
                <a:ext uri="{FF2B5EF4-FFF2-40B4-BE49-F238E27FC236}">
                  <a16:creationId xmlns:a16="http://schemas.microsoft.com/office/drawing/2014/main" id="{9CE2150D-444A-42A3-88A9-AEC59CA7F366}"/>
                </a:ext>
              </a:extLst>
            </p:cNvPr>
            <p:cNvSpPr>
              <a:spLocks noChangeShapeType="1"/>
            </p:cNvSpPr>
            <p:nvPr/>
          </p:nvSpPr>
          <p:spPr bwMode="auto">
            <a:xfrm flipH="1" flipV="1">
              <a:off x="1476" y="1193"/>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24" name="Rectangle 20">
              <a:extLst>
                <a:ext uri="{FF2B5EF4-FFF2-40B4-BE49-F238E27FC236}">
                  <a16:creationId xmlns:a16="http://schemas.microsoft.com/office/drawing/2014/main" id="{9EFF1E8C-FA37-1B6D-BED3-9084C0D0DCD6}"/>
                </a:ext>
              </a:extLst>
            </p:cNvPr>
            <p:cNvSpPr>
              <a:spLocks noChangeArrowheads="1"/>
            </p:cNvSpPr>
            <p:nvPr/>
          </p:nvSpPr>
          <p:spPr bwMode="auto">
            <a:xfrm>
              <a:off x="1428" y="1438"/>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2425" name="Line 21">
              <a:extLst>
                <a:ext uri="{FF2B5EF4-FFF2-40B4-BE49-F238E27FC236}">
                  <a16:creationId xmlns:a16="http://schemas.microsoft.com/office/drawing/2014/main" id="{AE6D6F81-72AE-B7BD-1793-8DA78FF1E2EC}"/>
                </a:ext>
              </a:extLst>
            </p:cNvPr>
            <p:cNvSpPr>
              <a:spLocks noChangeShapeType="1"/>
            </p:cNvSpPr>
            <p:nvPr/>
          </p:nvSpPr>
          <p:spPr bwMode="auto">
            <a:xfrm>
              <a:off x="1476" y="1203"/>
              <a:ext cx="2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26" name="Line 22">
              <a:extLst>
                <a:ext uri="{FF2B5EF4-FFF2-40B4-BE49-F238E27FC236}">
                  <a16:creationId xmlns:a16="http://schemas.microsoft.com/office/drawing/2014/main" id="{DE9EAA66-8BD9-CECF-2FC6-00229683CEAB}"/>
                </a:ext>
              </a:extLst>
            </p:cNvPr>
            <p:cNvSpPr>
              <a:spLocks noChangeShapeType="1"/>
            </p:cNvSpPr>
            <p:nvPr/>
          </p:nvSpPr>
          <p:spPr bwMode="auto">
            <a:xfrm flipV="1">
              <a:off x="2097" y="1197"/>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27" name="Line 23">
              <a:extLst>
                <a:ext uri="{FF2B5EF4-FFF2-40B4-BE49-F238E27FC236}">
                  <a16:creationId xmlns:a16="http://schemas.microsoft.com/office/drawing/2014/main" id="{D6E6C4C5-41CD-0841-09F7-EE92963679C4}"/>
                </a:ext>
              </a:extLst>
            </p:cNvPr>
            <p:cNvSpPr>
              <a:spLocks noChangeShapeType="1"/>
            </p:cNvSpPr>
            <p:nvPr/>
          </p:nvSpPr>
          <p:spPr bwMode="auto">
            <a:xfrm>
              <a:off x="1968" y="2037"/>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28" name="Line 24">
              <a:extLst>
                <a:ext uri="{FF2B5EF4-FFF2-40B4-BE49-F238E27FC236}">
                  <a16:creationId xmlns:a16="http://schemas.microsoft.com/office/drawing/2014/main" id="{E43FFEEC-9318-016A-3034-1B2B5A4CF74C}"/>
                </a:ext>
              </a:extLst>
            </p:cNvPr>
            <p:cNvSpPr>
              <a:spLocks noChangeShapeType="1"/>
            </p:cNvSpPr>
            <p:nvPr/>
          </p:nvSpPr>
          <p:spPr bwMode="auto">
            <a:xfrm>
              <a:off x="1968" y="2181"/>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02429" name="Line 25">
              <a:extLst>
                <a:ext uri="{FF2B5EF4-FFF2-40B4-BE49-F238E27FC236}">
                  <a16:creationId xmlns:a16="http://schemas.microsoft.com/office/drawing/2014/main" id="{B55D2F01-E10D-45A7-2821-643DB8CBC832}"/>
                </a:ext>
              </a:extLst>
            </p:cNvPr>
            <p:cNvSpPr>
              <a:spLocks noChangeShapeType="1"/>
            </p:cNvSpPr>
            <p:nvPr/>
          </p:nvSpPr>
          <p:spPr bwMode="auto">
            <a:xfrm flipV="1">
              <a:off x="1968" y="2042"/>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30" name="Line 26">
              <a:extLst>
                <a:ext uri="{FF2B5EF4-FFF2-40B4-BE49-F238E27FC236}">
                  <a16:creationId xmlns:a16="http://schemas.microsoft.com/office/drawing/2014/main" id="{4ACEB285-345F-B4C1-A357-BC94A4A87D04}"/>
                </a:ext>
              </a:extLst>
            </p:cNvPr>
            <p:cNvSpPr>
              <a:spLocks noChangeShapeType="1"/>
            </p:cNvSpPr>
            <p:nvPr/>
          </p:nvSpPr>
          <p:spPr bwMode="auto">
            <a:xfrm>
              <a:off x="2100" y="1765"/>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31" name="Line 27">
              <a:extLst>
                <a:ext uri="{FF2B5EF4-FFF2-40B4-BE49-F238E27FC236}">
                  <a16:creationId xmlns:a16="http://schemas.microsoft.com/office/drawing/2014/main" id="{FB3F5DCB-5037-C3C8-86F2-77A96AC0EA58}"/>
                </a:ext>
              </a:extLst>
            </p:cNvPr>
            <p:cNvSpPr>
              <a:spLocks noChangeShapeType="1"/>
            </p:cNvSpPr>
            <p:nvPr/>
          </p:nvSpPr>
          <p:spPr bwMode="auto">
            <a:xfrm flipH="1">
              <a:off x="2101" y="2317"/>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32" name="Line 28">
              <a:extLst>
                <a:ext uri="{FF2B5EF4-FFF2-40B4-BE49-F238E27FC236}">
                  <a16:creationId xmlns:a16="http://schemas.microsoft.com/office/drawing/2014/main" id="{4582EF05-00D7-9CE0-9FBD-3901E7133881}"/>
                </a:ext>
              </a:extLst>
            </p:cNvPr>
            <p:cNvSpPr>
              <a:spLocks noChangeShapeType="1"/>
            </p:cNvSpPr>
            <p:nvPr/>
          </p:nvSpPr>
          <p:spPr bwMode="auto">
            <a:xfrm>
              <a:off x="1199" y="2170"/>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33" name="Line 29">
              <a:extLst>
                <a:ext uri="{FF2B5EF4-FFF2-40B4-BE49-F238E27FC236}">
                  <a16:creationId xmlns:a16="http://schemas.microsoft.com/office/drawing/2014/main" id="{26090B43-FE8B-F4D2-7FFA-635CE5312437}"/>
                </a:ext>
              </a:extLst>
            </p:cNvPr>
            <p:cNvSpPr>
              <a:spLocks noChangeShapeType="1"/>
            </p:cNvSpPr>
            <p:nvPr/>
          </p:nvSpPr>
          <p:spPr bwMode="auto">
            <a:xfrm>
              <a:off x="768" y="3238"/>
              <a:ext cx="2142"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34" name="Line 30">
              <a:extLst>
                <a:ext uri="{FF2B5EF4-FFF2-40B4-BE49-F238E27FC236}">
                  <a16:creationId xmlns:a16="http://schemas.microsoft.com/office/drawing/2014/main" id="{E464D0EE-E3FC-3B87-6329-D749A1F4345C}"/>
                </a:ext>
              </a:extLst>
            </p:cNvPr>
            <p:cNvSpPr>
              <a:spLocks noChangeShapeType="1"/>
            </p:cNvSpPr>
            <p:nvPr/>
          </p:nvSpPr>
          <p:spPr bwMode="auto">
            <a:xfrm flipH="1">
              <a:off x="2102" y="2901"/>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35" name="Rectangle 31">
              <a:extLst>
                <a:ext uri="{FF2B5EF4-FFF2-40B4-BE49-F238E27FC236}">
                  <a16:creationId xmlns:a16="http://schemas.microsoft.com/office/drawing/2014/main" id="{E3777109-E9AC-807B-31C1-30F330A066E0}"/>
                </a:ext>
              </a:extLst>
            </p:cNvPr>
            <p:cNvSpPr>
              <a:spLocks noChangeArrowheads="1"/>
            </p:cNvSpPr>
            <p:nvPr/>
          </p:nvSpPr>
          <p:spPr bwMode="auto">
            <a:xfrm>
              <a:off x="2054" y="1443"/>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102436" name="Group 32">
              <a:extLst>
                <a:ext uri="{FF2B5EF4-FFF2-40B4-BE49-F238E27FC236}">
                  <a16:creationId xmlns:a16="http://schemas.microsoft.com/office/drawing/2014/main" id="{D9AF58B9-4188-3E46-698D-EC980D97E64C}"/>
                </a:ext>
              </a:extLst>
            </p:cNvPr>
            <p:cNvGrpSpPr>
              <a:grpSpLocks/>
            </p:cNvGrpSpPr>
            <p:nvPr/>
          </p:nvGrpSpPr>
          <p:grpSpPr bwMode="auto">
            <a:xfrm>
              <a:off x="1136" y="2047"/>
              <a:ext cx="68" cy="262"/>
              <a:chOff x="3454" y="2018"/>
              <a:chExt cx="96" cy="328"/>
            </a:xfrm>
          </p:grpSpPr>
          <p:sp>
            <p:nvSpPr>
              <p:cNvPr id="102437" name="Line 33">
                <a:extLst>
                  <a:ext uri="{FF2B5EF4-FFF2-40B4-BE49-F238E27FC236}">
                    <a16:creationId xmlns:a16="http://schemas.microsoft.com/office/drawing/2014/main" id="{1C33BB27-944C-6265-32E7-1134CC6A6EE7}"/>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38" name="Line 34">
                <a:extLst>
                  <a:ext uri="{FF2B5EF4-FFF2-40B4-BE49-F238E27FC236}">
                    <a16:creationId xmlns:a16="http://schemas.microsoft.com/office/drawing/2014/main" id="{69238A0F-8EC7-F84E-3E89-E9CCC8296296}"/>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439" name="Line 35">
              <a:extLst>
                <a:ext uri="{FF2B5EF4-FFF2-40B4-BE49-F238E27FC236}">
                  <a16:creationId xmlns:a16="http://schemas.microsoft.com/office/drawing/2014/main" id="{23F36A06-7398-96F0-FFAF-540389D960AA}"/>
                </a:ext>
              </a:extLst>
            </p:cNvPr>
            <p:cNvSpPr>
              <a:spLocks noChangeShapeType="1"/>
            </p:cNvSpPr>
            <p:nvPr/>
          </p:nvSpPr>
          <p:spPr bwMode="auto">
            <a:xfrm>
              <a:off x="768" y="2170"/>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2440" name="Group 36">
              <a:extLst>
                <a:ext uri="{FF2B5EF4-FFF2-40B4-BE49-F238E27FC236}">
                  <a16:creationId xmlns:a16="http://schemas.microsoft.com/office/drawing/2014/main" id="{0064E429-EDA0-94FD-7C6E-5BEADB750080}"/>
                </a:ext>
              </a:extLst>
            </p:cNvPr>
            <p:cNvGrpSpPr>
              <a:grpSpLocks/>
            </p:cNvGrpSpPr>
            <p:nvPr/>
          </p:nvGrpSpPr>
          <p:grpSpPr bwMode="auto">
            <a:xfrm flipH="1">
              <a:off x="2664" y="1808"/>
              <a:ext cx="69" cy="261"/>
              <a:chOff x="3454" y="2018"/>
              <a:chExt cx="96" cy="328"/>
            </a:xfrm>
          </p:grpSpPr>
          <p:sp>
            <p:nvSpPr>
              <p:cNvPr id="102441" name="Line 37">
                <a:extLst>
                  <a:ext uri="{FF2B5EF4-FFF2-40B4-BE49-F238E27FC236}">
                    <a16:creationId xmlns:a16="http://schemas.microsoft.com/office/drawing/2014/main" id="{D9B83E50-2F9D-0E2D-9BEF-44F0D55C8E58}"/>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42" name="Line 38">
                <a:extLst>
                  <a:ext uri="{FF2B5EF4-FFF2-40B4-BE49-F238E27FC236}">
                    <a16:creationId xmlns:a16="http://schemas.microsoft.com/office/drawing/2014/main" id="{B56B48A9-AE4A-CE68-F8B0-1759A36E627E}"/>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443" name="Line 39">
              <a:extLst>
                <a:ext uri="{FF2B5EF4-FFF2-40B4-BE49-F238E27FC236}">
                  <a16:creationId xmlns:a16="http://schemas.microsoft.com/office/drawing/2014/main" id="{9910DE39-0978-8FD1-DD7C-079DADCE4B96}"/>
                </a:ext>
              </a:extLst>
            </p:cNvPr>
            <p:cNvSpPr>
              <a:spLocks noChangeShapeType="1"/>
            </p:cNvSpPr>
            <p:nvPr/>
          </p:nvSpPr>
          <p:spPr bwMode="auto">
            <a:xfrm>
              <a:off x="2114" y="1931"/>
              <a:ext cx="56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44" name="Text Box 40">
              <a:extLst>
                <a:ext uri="{FF2B5EF4-FFF2-40B4-BE49-F238E27FC236}">
                  <a16:creationId xmlns:a16="http://schemas.microsoft.com/office/drawing/2014/main" id="{50789C5A-7067-8053-71C9-6007CC5E5179}"/>
                </a:ext>
              </a:extLst>
            </p:cNvPr>
            <p:cNvSpPr txBox="1">
              <a:spLocks noChangeArrowheads="1"/>
            </p:cNvSpPr>
            <p:nvPr/>
          </p:nvSpPr>
          <p:spPr bwMode="auto">
            <a:xfrm>
              <a:off x="1632" y="1362"/>
              <a:ext cx="44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C1</a:t>
              </a:r>
              <a:endParaRPr lang="en-US" altLang="zh-CN" i="0">
                <a:solidFill>
                  <a:schemeClr val="tx1"/>
                </a:solidFill>
              </a:endParaRPr>
            </a:p>
          </p:txBody>
        </p:sp>
        <p:sp>
          <p:nvSpPr>
            <p:cNvPr id="102445" name="Text Box 41">
              <a:extLst>
                <a:ext uri="{FF2B5EF4-FFF2-40B4-BE49-F238E27FC236}">
                  <a16:creationId xmlns:a16="http://schemas.microsoft.com/office/drawing/2014/main" id="{3722D30C-4B98-01CF-2E96-3AABEDD11293}"/>
                </a:ext>
              </a:extLst>
            </p:cNvPr>
            <p:cNvSpPr txBox="1">
              <a:spLocks noChangeArrowheads="1"/>
            </p:cNvSpPr>
            <p:nvPr/>
          </p:nvSpPr>
          <p:spPr bwMode="auto">
            <a:xfrm>
              <a:off x="1026" y="1746"/>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b="1" i="0" baseline="-25000">
                  <a:solidFill>
                    <a:schemeClr val="tx1"/>
                  </a:solidFill>
                </a:rPr>
                <a:t>1</a:t>
              </a:r>
              <a:endParaRPr lang="en-US" altLang="zh-CN" i="0">
                <a:solidFill>
                  <a:schemeClr val="tx1"/>
                </a:solidFill>
              </a:endParaRPr>
            </a:p>
          </p:txBody>
        </p:sp>
        <p:sp>
          <p:nvSpPr>
            <p:cNvPr id="102446" name="Text Box 42">
              <a:extLst>
                <a:ext uri="{FF2B5EF4-FFF2-40B4-BE49-F238E27FC236}">
                  <a16:creationId xmlns:a16="http://schemas.microsoft.com/office/drawing/2014/main" id="{1E703A94-5D92-5A9C-CB76-D2E21D59C4F5}"/>
                </a:ext>
              </a:extLst>
            </p:cNvPr>
            <p:cNvSpPr txBox="1">
              <a:spLocks noChangeArrowheads="1"/>
            </p:cNvSpPr>
            <p:nvPr/>
          </p:nvSpPr>
          <p:spPr bwMode="auto">
            <a:xfrm>
              <a:off x="2551" y="1478"/>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b="1" i="0" baseline="-25000">
                  <a:solidFill>
                    <a:schemeClr val="tx1"/>
                  </a:solidFill>
                </a:rPr>
                <a:t>2</a:t>
              </a:r>
              <a:endParaRPr lang="en-US" altLang="zh-CN" i="0">
                <a:solidFill>
                  <a:schemeClr val="tx1"/>
                </a:solidFill>
              </a:endParaRPr>
            </a:p>
          </p:txBody>
        </p:sp>
        <p:sp>
          <p:nvSpPr>
            <p:cNvPr id="102447" name="Rectangle 43">
              <a:extLst>
                <a:ext uri="{FF2B5EF4-FFF2-40B4-BE49-F238E27FC236}">
                  <a16:creationId xmlns:a16="http://schemas.microsoft.com/office/drawing/2014/main" id="{E484545C-038B-1ECE-606A-500667C0AE5E}"/>
                </a:ext>
              </a:extLst>
            </p:cNvPr>
            <p:cNvSpPr>
              <a:spLocks noChangeArrowheads="1"/>
            </p:cNvSpPr>
            <p:nvPr/>
          </p:nvSpPr>
          <p:spPr bwMode="auto">
            <a:xfrm>
              <a:off x="1428" y="2519"/>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2448" name="Text Box 44">
              <a:extLst>
                <a:ext uri="{FF2B5EF4-FFF2-40B4-BE49-F238E27FC236}">
                  <a16:creationId xmlns:a16="http://schemas.microsoft.com/office/drawing/2014/main" id="{1D3B96A1-763C-0A9D-4474-B379423D2171}"/>
                </a:ext>
              </a:extLst>
            </p:cNvPr>
            <p:cNvSpPr txBox="1">
              <a:spLocks noChangeArrowheads="1"/>
            </p:cNvSpPr>
            <p:nvPr/>
          </p:nvSpPr>
          <p:spPr bwMode="auto">
            <a:xfrm>
              <a:off x="1008" y="2478"/>
              <a:ext cx="4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B2</a:t>
              </a:r>
              <a:endParaRPr lang="en-US" altLang="zh-CN" i="0">
                <a:solidFill>
                  <a:schemeClr val="tx1"/>
                </a:solidFill>
              </a:endParaRPr>
            </a:p>
          </p:txBody>
        </p:sp>
        <p:sp>
          <p:nvSpPr>
            <p:cNvPr id="102449" name="Rectangle 45">
              <a:extLst>
                <a:ext uri="{FF2B5EF4-FFF2-40B4-BE49-F238E27FC236}">
                  <a16:creationId xmlns:a16="http://schemas.microsoft.com/office/drawing/2014/main" id="{944C8DF0-7CBE-A3F4-AFC5-20C02C74DBEA}"/>
                </a:ext>
              </a:extLst>
            </p:cNvPr>
            <p:cNvSpPr>
              <a:spLocks noChangeArrowheads="1"/>
            </p:cNvSpPr>
            <p:nvPr/>
          </p:nvSpPr>
          <p:spPr bwMode="auto">
            <a:xfrm>
              <a:off x="2054" y="2586"/>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2450" name="Line 46">
              <a:extLst>
                <a:ext uri="{FF2B5EF4-FFF2-40B4-BE49-F238E27FC236}">
                  <a16:creationId xmlns:a16="http://schemas.microsoft.com/office/drawing/2014/main" id="{C58F5372-2B64-7807-27EF-E99797300DBF}"/>
                </a:ext>
              </a:extLst>
            </p:cNvPr>
            <p:cNvSpPr>
              <a:spLocks noChangeShapeType="1"/>
            </p:cNvSpPr>
            <p:nvPr/>
          </p:nvSpPr>
          <p:spPr bwMode="auto">
            <a:xfrm>
              <a:off x="2101" y="2437"/>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2451" name="Group 47">
              <a:extLst>
                <a:ext uri="{FF2B5EF4-FFF2-40B4-BE49-F238E27FC236}">
                  <a16:creationId xmlns:a16="http://schemas.microsoft.com/office/drawing/2014/main" id="{E8C54808-10F3-9A52-83EC-61E8B2E64422}"/>
                </a:ext>
              </a:extLst>
            </p:cNvPr>
            <p:cNvGrpSpPr>
              <a:grpSpLocks/>
            </p:cNvGrpSpPr>
            <p:nvPr/>
          </p:nvGrpSpPr>
          <p:grpSpPr bwMode="auto">
            <a:xfrm>
              <a:off x="2273" y="2676"/>
              <a:ext cx="196" cy="76"/>
              <a:chOff x="2460" y="2076"/>
              <a:chExt cx="276" cy="96"/>
            </a:xfrm>
          </p:grpSpPr>
          <p:sp>
            <p:nvSpPr>
              <p:cNvPr id="102452" name="Line 48">
                <a:extLst>
                  <a:ext uri="{FF2B5EF4-FFF2-40B4-BE49-F238E27FC236}">
                    <a16:creationId xmlns:a16="http://schemas.microsoft.com/office/drawing/2014/main" id="{19BF279B-0056-0E92-B0DF-DCBABFD853EE}"/>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3" name="Line 49">
                <a:extLst>
                  <a:ext uri="{FF2B5EF4-FFF2-40B4-BE49-F238E27FC236}">
                    <a16:creationId xmlns:a16="http://schemas.microsoft.com/office/drawing/2014/main" id="{80C2DC8F-BEBF-480C-05BC-7E779F01F085}"/>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454" name="Line 50">
              <a:extLst>
                <a:ext uri="{FF2B5EF4-FFF2-40B4-BE49-F238E27FC236}">
                  <a16:creationId xmlns:a16="http://schemas.microsoft.com/office/drawing/2014/main" id="{2FB96062-25E5-EF98-C91C-CF2DE3DF851F}"/>
                </a:ext>
              </a:extLst>
            </p:cNvPr>
            <p:cNvSpPr>
              <a:spLocks noChangeShapeType="1"/>
            </p:cNvSpPr>
            <p:nvPr/>
          </p:nvSpPr>
          <p:spPr bwMode="auto">
            <a:xfrm>
              <a:off x="2367" y="242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5" name="Line 51">
              <a:extLst>
                <a:ext uri="{FF2B5EF4-FFF2-40B4-BE49-F238E27FC236}">
                  <a16:creationId xmlns:a16="http://schemas.microsoft.com/office/drawing/2014/main" id="{BB5F81F6-E418-5507-B5A6-E5E6FAD5DD6E}"/>
                </a:ext>
              </a:extLst>
            </p:cNvPr>
            <p:cNvSpPr>
              <a:spLocks noChangeShapeType="1"/>
            </p:cNvSpPr>
            <p:nvPr/>
          </p:nvSpPr>
          <p:spPr bwMode="auto">
            <a:xfrm>
              <a:off x="2367" y="2752"/>
              <a:ext cx="0" cy="5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56" name="Text Box 52">
              <a:extLst>
                <a:ext uri="{FF2B5EF4-FFF2-40B4-BE49-F238E27FC236}">
                  <a16:creationId xmlns:a16="http://schemas.microsoft.com/office/drawing/2014/main" id="{A542721B-1D0E-052B-1FF6-D8EB6A8218B9}"/>
                </a:ext>
              </a:extLst>
            </p:cNvPr>
            <p:cNvSpPr txBox="1">
              <a:spLocks noChangeArrowheads="1"/>
            </p:cNvSpPr>
            <p:nvPr/>
          </p:nvSpPr>
          <p:spPr bwMode="auto">
            <a:xfrm>
              <a:off x="2418" y="2566"/>
              <a:ext cx="46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1"/>
                  </a:solidFill>
                </a:rPr>
                <a:t>C</a:t>
              </a:r>
              <a:r>
                <a:rPr lang="en-US" altLang="zh-CN" b="1" i="0" baseline="-25000">
                  <a:solidFill>
                    <a:schemeClr val="tx1"/>
                  </a:solidFill>
                </a:rPr>
                <a:t>E1</a:t>
              </a:r>
              <a:endParaRPr lang="en-US" altLang="zh-CN" b="1" i="0">
                <a:solidFill>
                  <a:schemeClr val="tx1"/>
                </a:solidFill>
              </a:endParaRPr>
            </a:p>
          </p:txBody>
        </p:sp>
        <p:sp>
          <p:nvSpPr>
            <p:cNvPr id="102457" name="Text Box 53">
              <a:extLst>
                <a:ext uri="{FF2B5EF4-FFF2-40B4-BE49-F238E27FC236}">
                  <a16:creationId xmlns:a16="http://schemas.microsoft.com/office/drawing/2014/main" id="{F42C5280-1F83-C1DB-C616-0975C71AAB45}"/>
                </a:ext>
              </a:extLst>
            </p:cNvPr>
            <p:cNvSpPr txBox="1">
              <a:spLocks noChangeArrowheads="1"/>
            </p:cNvSpPr>
            <p:nvPr/>
          </p:nvSpPr>
          <p:spPr bwMode="auto">
            <a:xfrm>
              <a:off x="1672" y="2514"/>
              <a:ext cx="4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E1</a:t>
              </a:r>
              <a:endParaRPr lang="en-US" altLang="zh-CN" b="1" i="0">
                <a:solidFill>
                  <a:schemeClr val="tx1"/>
                </a:solidFill>
              </a:endParaRPr>
            </a:p>
          </p:txBody>
        </p:sp>
        <p:sp>
          <p:nvSpPr>
            <p:cNvPr id="102458" name="Rectangle 54">
              <a:extLst>
                <a:ext uri="{FF2B5EF4-FFF2-40B4-BE49-F238E27FC236}">
                  <a16:creationId xmlns:a16="http://schemas.microsoft.com/office/drawing/2014/main" id="{F544ABA7-E420-C72E-C702-199DB6F84737}"/>
                </a:ext>
              </a:extLst>
            </p:cNvPr>
            <p:cNvSpPr>
              <a:spLocks noChangeArrowheads="1"/>
            </p:cNvSpPr>
            <p:nvPr/>
          </p:nvSpPr>
          <p:spPr bwMode="auto">
            <a:xfrm>
              <a:off x="1166" y="1947"/>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102459" name="Rectangle 55">
              <a:extLst>
                <a:ext uri="{FF2B5EF4-FFF2-40B4-BE49-F238E27FC236}">
                  <a16:creationId xmlns:a16="http://schemas.microsoft.com/office/drawing/2014/main" id="{A7404779-FD73-B51C-A51A-D9957680DB31}"/>
                </a:ext>
              </a:extLst>
            </p:cNvPr>
            <p:cNvSpPr>
              <a:spLocks noChangeArrowheads="1"/>
            </p:cNvSpPr>
            <p:nvPr/>
          </p:nvSpPr>
          <p:spPr bwMode="auto">
            <a:xfrm>
              <a:off x="2447" y="1663"/>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102460" name="Rectangle 56">
              <a:extLst>
                <a:ext uri="{FF2B5EF4-FFF2-40B4-BE49-F238E27FC236}">
                  <a16:creationId xmlns:a16="http://schemas.microsoft.com/office/drawing/2014/main" id="{981495D8-C310-1ED3-4615-BB2BEEDC211D}"/>
                </a:ext>
              </a:extLst>
            </p:cNvPr>
            <p:cNvSpPr>
              <a:spLocks noChangeArrowheads="1"/>
            </p:cNvSpPr>
            <p:nvPr/>
          </p:nvSpPr>
          <p:spPr bwMode="auto">
            <a:xfrm>
              <a:off x="2318" y="239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102461" name="Rectangle 57" descr="新闻纸">
              <a:extLst>
                <a:ext uri="{FF2B5EF4-FFF2-40B4-BE49-F238E27FC236}">
                  <a16:creationId xmlns:a16="http://schemas.microsoft.com/office/drawing/2014/main" id="{1EE2BCB3-ABF6-9DD2-4992-B8C60AADAE82}"/>
                </a:ext>
              </a:extLst>
            </p:cNvPr>
            <p:cNvSpPr>
              <a:spLocks noChangeArrowheads="1"/>
            </p:cNvSpPr>
            <p:nvPr/>
          </p:nvSpPr>
          <p:spPr bwMode="auto">
            <a:xfrm>
              <a:off x="2736" y="1938"/>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102462" name="Rectangle 58" descr="新闻纸">
              <a:extLst>
                <a:ext uri="{FF2B5EF4-FFF2-40B4-BE49-F238E27FC236}">
                  <a16:creationId xmlns:a16="http://schemas.microsoft.com/office/drawing/2014/main" id="{25F36E63-938A-D9BC-C4E4-A75BF9771C48}"/>
                </a:ext>
              </a:extLst>
            </p:cNvPr>
            <p:cNvSpPr>
              <a:spLocks noChangeArrowheads="1"/>
            </p:cNvSpPr>
            <p:nvPr/>
          </p:nvSpPr>
          <p:spPr bwMode="auto">
            <a:xfrm>
              <a:off x="864" y="2160"/>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2463" name="Rectangle 59" descr="新闻纸">
              <a:extLst>
                <a:ext uri="{FF2B5EF4-FFF2-40B4-BE49-F238E27FC236}">
                  <a16:creationId xmlns:a16="http://schemas.microsoft.com/office/drawing/2014/main" id="{B75A139A-5BDE-D729-414F-C00D4B7E8DB2}"/>
                </a:ext>
              </a:extLst>
            </p:cNvPr>
            <p:cNvSpPr>
              <a:spLocks noChangeArrowheads="1"/>
            </p:cNvSpPr>
            <p:nvPr/>
          </p:nvSpPr>
          <p:spPr bwMode="auto">
            <a:xfrm>
              <a:off x="864" y="2985"/>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102464" name="Line 60">
              <a:extLst>
                <a:ext uri="{FF2B5EF4-FFF2-40B4-BE49-F238E27FC236}">
                  <a16:creationId xmlns:a16="http://schemas.microsoft.com/office/drawing/2014/main" id="{844D75FF-1E03-5262-EA4C-FFD5D9953F06}"/>
                </a:ext>
              </a:extLst>
            </p:cNvPr>
            <p:cNvSpPr>
              <a:spLocks noChangeShapeType="1"/>
            </p:cNvSpPr>
            <p:nvPr/>
          </p:nvSpPr>
          <p:spPr bwMode="auto">
            <a:xfrm>
              <a:off x="1470" y="2853"/>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65" name="Rectangle 61">
              <a:extLst>
                <a:ext uri="{FF2B5EF4-FFF2-40B4-BE49-F238E27FC236}">
                  <a16:creationId xmlns:a16="http://schemas.microsoft.com/office/drawing/2014/main" id="{5579A238-66AB-978D-E9BD-77B2D0BBB387}"/>
                </a:ext>
              </a:extLst>
            </p:cNvPr>
            <p:cNvSpPr>
              <a:spLocks noChangeArrowheads="1"/>
            </p:cNvSpPr>
            <p:nvPr/>
          </p:nvSpPr>
          <p:spPr bwMode="auto">
            <a:xfrm>
              <a:off x="720" y="236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2466" name="Oval 62">
              <a:extLst>
                <a:ext uri="{FF2B5EF4-FFF2-40B4-BE49-F238E27FC236}">
                  <a16:creationId xmlns:a16="http://schemas.microsoft.com/office/drawing/2014/main" id="{13F9DB25-864E-6C33-D3AA-915EE772F963}"/>
                </a:ext>
              </a:extLst>
            </p:cNvPr>
            <p:cNvSpPr>
              <a:spLocks noChangeArrowheads="1"/>
            </p:cNvSpPr>
            <p:nvPr/>
          </p:nvSpPr>
          <p:spPr bwMode="auto">
            <a:xfrm>
              <a:off x="672" y="2880"/>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2467" name="Line 63">
              <a:extLst>
                <a:ext uri="{FF2B5EF4-FFF2-40B4-BE49-F238E27FC236}">
                  <a16:creationId xmlns:a16="http://schemas.microsoft.com/office/drawing/2014/main" id="{25910EC6-0A4C-2279-7D1A-BBD885FCFA23}"/>
                </a:ext>
              </a:extLst>
            </p:cNvPr>
            <p:cNvSpPr>
              <a:spLocks noChangeShapeType="1"/>
            </p:cNvSpPr>
            <p:nvPr/>
          </p:nvSpPr>
          <p:spPr bwMode="auto">
            <a:xfrm flipV="1">
              <a:off x="768" y="2160"/>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68" name="Line 64">
              <a:extLst>
                <a:ext uri="{FF2B5EF4-FFF2-40B4-BE49-F238E27FC236}">
                  <a16:creationId xmlns:a16="http://schemas.microsoft.com/office/drawing/2014/main" id="{2A394789-14DE-AC68-AE7F-6967D0C82945}"/>
                </a:ext>
              </a:extLst>
            </p:cNvPr>
            <p:cNvSpPr>
              <a:spLocks noChangeShapeType="1"/>
            </p:cNvSpPr>
            <p:nvPr/>
          </p:nvSpPr>
          <p:spPr bwMode="auto">
            <a:xfrm>
              <a:off x="768" y="2688"/>
              <a:ext cx="0" cy="57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69" name="Text Box 65">
              <a:extLst>
                <a:ext uri="{FF2B5EF4-FFF2-40B4-BE49-F238E27FC236}">
                  <a16:creationId xmlns:a16="http://schemas.microsoft.com/office/drawing/2014/main" id="{9E72E905-27DB-963E-4D00-4CC6C97BA078}"/>
                </a:ext>
              </a:extLst>
            </p:cNvPr>
            <p:cNvSpPr txBox="1">
              <a:spLocks noChangeArrowheads="1"/>
            </p:cNvSpPr>
            <p:nvPr/>
          </p:nvSpPr>
          <p:spPr bwMode="auto">
            <a:xfrm>
              <a:off x="384" y="2304"/>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S</a:t>
              </a:r>
              <a:endParaRPr lang="en-US" altLang="zh-CN" i="0">
                <a:solidFill>
                  <a:schemeClr val="tx1"/>
                </a:solidFill>
              </a:endParaRPr>
            </a:p>
          </p:txBody>
        </p:sp>
        <p:sp>
          <p:nvSpPr>
            <p:cNvPr id="102470" name="Rectangle 66" descr="新闻纸">
              <a:extLst>
                <a:ext uri="{FF2B5EF4-FFF2-40B4-BE49-F238E27FC236}">
                  <a16:creationId xmlns:a16="http://schemas.microsoft.com/office/drawing/2014/main" id="{8CD90C5F-8A52-1664-4B8A-0BBAAA8BBE8D}"/>
                </a:ext>
              </a:extLst>
            </p:cNvPr>
            <p:cNvSpPr>
              <a:spLocks noChangeArrowheads="1"/>
            </p:cNvSpPr>
            <p:nvPr/>
          </p:nvSpPr>
          <p:spPr bwMode="auto">
            <a:xfrm>
              <a:off x="526" y="2649"/>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2471" name="Rectangle 67" descr="新闻纸">
              <a:extLst>
                <a:ext uri="{FF2B5EF4-FFF2-40B4-BE49-F238E27FC236}">
                  <a16:creationId xmlns:a16="http://schemas.microsoft.com/office/drawing/2014/main" id="{CD0F451C-79CE-FA6D-7ABB-05E4638C660A}"/>
                </a:ext>
              </a:extLst>
            </p:cNvPr>
            <p:cNvSpPr>
              <a:spLocks noChangeArrowheads="1"/>
            </p:cNvSpPr>
            <p:nvPr/>
          </p:nvSpPr>
          <p:spPr bwMode="auto">
            <a:xfrm>
              <a:off x="519" y="2976"/>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102472" name="Oval 68">
              <a:extLst>
                <a:ext uri="{FF2B5EF4-FFF2-40B4-BE49-F238E27FC236}">
                  <a16:creationId xmlns:a16="http://schemas.microsoft.com/office/drawing/2014/main" id="{7A641488-D59E-BC67-3E65-15198B15A99A}"/>
                </a:ext>
              </a:extLst>
            </p:cNvPr>
            <p:cNvSpPr>
              <a:spLocks noChangeArrowheads="1"/>
            </p:cNvSpPr>
            <p:nvPr/>
          </p:nvSpPr>
          <p:spPr bwMode="auto">
            <a:xfrm>
              <a:off x="1444" y="2143"/>
              <a:ext cx="50" cy="50"/>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sp>
          <p:nvSpPr>
            <p:cNvPr id="102473" name="Line 69">
              <a:extLst>
                <a:ext uri="{FF2B5EF4-FFF2-40B4-BE49-F238E27FC236}">
                  <a16:creationId xmlns:a16="http://schemas.microsoft.com/office/drawing/2014/main" id="{A336F462-6099-C3E5-E262-3F04ACA78EDC}"/>
                </a:ext>
              </a:extLst>
            </p:cNvPr>
            <p:cNvSpPr>
              <a:spLocks noChangeShapeType="1"/>
            </p:cNvSpPr>
            <p:nvPr/>
          </p:nvSpPr>
          <p:spPr bwMode="auto">
            <a:xfrm flipH="1">
              <a:off x="3439" y="1760"/>
              <a:ext cx="0" cy="7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74" name="Line 70">
              <a:extLst>
                <a:ext uri="{FF2B5EF4-FFF2-40B4-BE49-F238E27FC236}">
                  <a16:creationId xmlns:a16="http://schemas.microsoft.com/office/drawing/2014/main" id="{D4BFAEE3-E972-D563-3EE7-70409DCF9537}"/>
                </a:ext>
              </a:extLst>
            </p:cNvPr>
            <p:cNvSpPr>
              <a:spLocks noChangeShapeType="1"/>
            </p:cNvSpPr>
            <p:nvPr/>
          </p:nvSpPr>
          <p:spPr bwMode="auto">
            <a:xfrm flipH="1" flipV="1">
              <a:off x="3444" y="1193"/>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75" name="Rectangle 71">
              <a:extLst>
                <a:ext uri="{FF2B5EF4-FFF2-40B4-BE49-F238E27FC236}">
                  <a16:creationId xmlns:a16="http://schemas.microsoft.com/office/drawing/2014/main" id="{C80290D4-0BB8-BDB6-FCA4-9F4477704B10}"/>
                </a:ext>
              </a:extLst>
            </p:cNvPr>
            <p:cNvSpPr>
              <a:spLocks noChangeArrowheads="1"/>
            </p:cNvSpPr>
            <p:nvPr/>
          </p:nvSpPr>
          <p:spPr bwMode="auto">
            <a:xfrm>
              <a:off x="3396" y="1438"/>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2476" name="Line 72">
              <a:extLst>
                <a:ext uri="{FF2B5EF4-FFF2-40B4-BE49-F238E27FC236}">
                  <a16:creationId xmlns:a16="http://schemas.microsoft.com/office/drawing/2014/main" id="{DF0166B2-211E-FE40-3AF3-B7A1229600F2}"/>
                </a:ext>
              </a:extLst>
            </p:cNvPr>
            <p:cNvSpPr>
              <a:spLocks noChangeShapeType="1"/>
            </p:cNvSpPr>
            <p:nvPr/>
          </p:nvSpPr>
          <p:spPr bwMode="auto">
            <a:xfrm>
              <a:off x="3444" y="1203"/>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77" name="Line 73">
              <a:extLst>
                <a:ext uri="{FF2B5EF4-FFF2-40B4-BE49-F238E27FC236}">
                  <a16:creationId xmlns:a16="http://schemas.microsoft.com/office/drawing/2014/main" id="{C94F1005-50C2-3E03-15EF-8F4276A85797}"/>
                </a:ext>
              </a:extLst>
            </p:cNvPr>
            <p:cNvSpPr>
              <a:spLocks noChangeShapeType="1"/>
            </p:cNvSpPr>
            <p:nvPr/>
          </p:nvSpPr>
          <p:spPr bwMode="auto">
            <a:xfrm flipV="1">
              <a:off x="4065" y="1197"/>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78" name="Line 74">
              <a:extLst>
                <a:ext uri="{FF2B5EF4-FFF2-40B4-BE49-F238E27FC236}">
                  <a16:creationId xmlns:a16="http://schemas.microsoft.com/office/drawing/2014/main" id="{25C61503-8A3E-1ADB-223A-72570524B7D4}"/>
                </a:ext>
              </a:extLst>
            </p:cNvPr>
            <p:cNvSpPr>
              <a:spLocks noChangeShapeType="1"/>
            </p:cNvSpPr>
            <p:nvPr/>
          </p:nvSpPr>
          <p:spPr bwMode="auto">
            <a:xfrm>
              <a:off x="3936" y="2037"/>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79" name="Line 75">
              <a:extLst>
                <a:ext uri="{FF2B5EF4-FFF2-40B4-BE49-F238E27FC236}">
                  <a16:creationId xmlns:a16="http://schemas.microsoft.com/office/drawing/2014/main" id="{1466A459-E4B9-8ACA-EC51-A2CA3819C653}"/>
                </a:ext>
              </a:extLst>
            </p:cNvPr>
            <p:cNvSpPr>
              <a:spLocks noChangeShapeType="1"/>
            </p:cNvSpPr>
            <p:nvPr/>
          </p:nvSpPr>
          <p:spPr bwMode="auto">
            <a:xfrm>
              <a:off x="3936" y="2181"/>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02480" name="Line 76">
              <a:extLst>
                <a:ext uri="{FF2B5EF4-FFF2-40B4-BE49-F238E27FC236}">
                  <a16:creationId xmlns:a16="http://schemas.microsoft.com/office/drawing/2014/main" id="{1F239F40-B308-62B0-7258-79016726519D}"/>
                </a:ext>
              </a:extLst>
            </p:cNvPr>
            <p:cNvSpPr>
              <a:spLocks noChangeShapeType="1"/>
            </p:cNvSpPr>
            <p:nvPr/>
          </p:nvSpPr>
          <p:spPr bwMode="auto">
            <a:xfrm flipV="1">
              <a:off x="3936" y="2042"/>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81" name="Line 77">
              <a:extLst>
                <a:ext uri="{FF2B5EF4-FFF2-40B4-BE49-F238E27FC236}">
                  <a16:creationId xmlns:a16="http://schemas.microsoft.com/office/drawing/2014/main" id="{6FB641FC-DA2D-88BC-5F6A-BD5399A089FC}"/>
                </a:ext>
              </a:extLst>
            </p:cNvPr>
            <p:cNvSpPr>
              <a:spLocks noChangeShapeType="1"/>
            </p:cNvSpPr>
            <p:nvPr/>
          </p:nvSpPr>
          <p:spPr bwMode="auto">
            <a:xfrm>
              <a:off x="4068" y="1765"/>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82" name="Line 78">
              <a:extLst>
                <a:ext uri="{FF2B5EF4-FFF2-40B4-BE49-F238E27FC236}">
                  <a16:creationId xmlns:a16="http://schemas.microsoft.com/office/drawing/2014/main" id="{6734F3E0-5C17-CBE7-1A86-9B38EDDCC7AB}"/>
                </a:ext>
              </a:extLst>
            </p:cNvPr>
            <p:cNvSpPr>
              <a:spLocks noChangeShapeType="1"/>
            </p:cNvSpPr>
            <p:nvPr/>
          </p:nvSpPr>
          <p:spPr bwMode="auto">
            <a:xfrm flipH="1">
              <a:off x="4069" y="2317"/>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83" name="Line 79">
              <a:extLst>
                <a:ext uri="{FF2B5EF4-FFF2-40B4-BE49-F238E27FC236}">
                  <a16:creationId xmlns:a16="http://schemas.microsoft.com/office/drawing/2014/main" id="{4F305B6A-DAA7-E052-DC84-8A92DD9F4038}"/>
                </a:ext>
              </a:extLst>
            </p:cNvPr>
            <p:cNvSpPr>
              <a:spLocks noChangeShapeType="1"/>
            </p:cNvSpPr>
            <p:nvPr/>
          </p:nvSpPr>
          <p:spPr bwMode="auto">
            <a:xfrm>
              <a:off x="3451" y="2170"/>
              <a:ext cx="50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84" name="Line 80">
              <a:extLst>
                <a:ext uri="{FF2B5EF4-FFF2-40B4-BE49-F238E27FC236}">
                  <a16:creationId xmlns:a16="http://schemas.microsoft.com/office/drawing/2014/main" id="{E75BB457-6D38-5725-891C-659BA593B5AF}"/>
                </a:ext>
              </a:extLst>
            </p:cNvPr>
            <p:cNvSpPr>
              <a:spLocks noChangeShapeType="1"/>
            </p:cNvSpPr>
            <p:nvPr/>
          </p:nvSpPr>
          <p:spPr bwMode="auto">
            <a:xfrm>
              <a:off x="2736" y="3238"/>
              <a:ext cx="2142"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85" name="Line 81">
              <a:extLst>
                <a:ext uri="{FF2B5EF4-FFF2-40B4-BE49-F238E27FC236}">
                  <a16:creationId xmlns:a16="http://schemas.microsoft.com/office/drawing/2014/main" id="{AA7FAEDF-3700-57F5-8837-B2F0A280FB9C}"/>
                </a:ext>
              </a:extLst>
            </p:cNvPr>
            <p:cNvSpPr>
              <a:spLocks noChangeShapeType="1"/>
            </p:cNvSpPr>
            <p:nvPr/>
          </p:nvSpPr>
          <p:spPr bwMode="auto">
            <a:xfrm flipH="1">
              <a:off x="4070" y="2901"/>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2486" name="Rectangle 82">
              <a:extLst>
                <a:ext uri="{FF2B5EF4-FFF2-40B4-BE49-F238E27FC236}">
                  <a16:creationId xmlns:a16="http://schemas.microsoft.com/office/drawing/2014/main" id="{3BD74304-95DB-BC4A-ADB1-0A350643353C}"/>
                </a:ext>
              </a:extLst>
            </p:cNvPr>
            <p:cNvSpPr>
              <a:spLocks noChangeArrowheads="1"/>
            </p:cNvSpPr>
            <p:nvPr/>
          </p:nvSpPr>
          <p:spPr bwMode="auto">
            <a:xfrm>
              <a:off x="4022" y="1443"/>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2487" name="Oval 83">
              <a:extLst>
                <a:ext uri="{FF2B5EF4-FFF2-40B4-BE49-F238E27FC236}">
                  <a16:creationId xmlns:a16="http://schemas.microsoft.com/office/drawing/2014/main" id="{D71D6ECF-B1BC-001C-AA61-06DE41875DB4}"/>
                </a:ext>
              </a:extLst>
            </p:cNvPr>
            <p:cNvSpPr>
              <a:spLocks noChangeArrowheads="1"/>
            </p:cNvSpPr>
            <p:nvPr/>
          </p:nvSpPr>
          <p:spPr bwMode="auto">
            <a:xfrm>
              <a:off x="4726" y="1161"/>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102488" name="Group 84">
              <a:extLst>
                <a:ext uri="{FF2B5EF4-FFF2-40B4-BE49-F238E27FC236}">
                  <a16:creationId xmlns:a16="http://schemas.microsoft.com/office/drawing/2014/main" id="{461877F4-EBCC-D503-2469-4E293EDDD4D1}"/>
                </a:ext>
              </a:extLst>
            </p:cNvPr>
            <p:cNvGrpSpPr>
              <a:grpSpLocks/>
            </p:cNvGrpSpPr>
            <p:nvPr/>
          </p:nvGrpSpPr>
          <p:grpSpPr bwMode="auto">
            <a:xfrm flipH="1">
              <a:off x="4519" y="1808"/>
              <a:ext cx="69" cy="261"/>
              <a:chOff x="3454" y="2018"/>
              <a:chExt cx="96" cy="328"/>
            </a:xfrm>
          </p:grpSpPr>
          <p:sp>
            <p:nvSpPr>
              <p:cNvPr id="102489" name="Line 85">
                <a:extLst>
                  <a:ext uri="{FF2B5EF4-FFF2-40B4-BE49-F238E27FC236}">
                    <a16:creationId xmlns:a16="http://schemas.microsoft.com/office/drawing/2014/main" id="{E2C9B9F6-920D-9527-05E0-C7459028CDBF}"/>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90" name="Line 86">
                <a:extLst>
                  <a:ext uri="{FF2B5EF4-FFF2-40B4-BE49-F238E27FC236}">
                    <a16:creationId xmlns:a16="http://schemas.microsoft.com/office/drawing/2014/main" id="{883333F2-D295-636E-5B7A-7B2A7F65B103}"/>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491" name="Line 87">
              <a:extLst>
                <a:ext uri="{FF2B5EF4-FFF2-40B4-BE49-F238E27FC236}">
                  <a16:creationId xmlns:a16="http://schemas.microsoft.com/office/drawing/2014/main" id="{0C9B0555-7491-CE1F-4E5B-7E2AF50B5386}"/>
                </a:ext>
              </a:extLst>
            </p:cNvPr>
            <p:cNvSpPr>
              <a:spLocks noChangeShapeType="1"/>
            </p:cNvSpPr>
            <p:nvPr/>
          </p:nvSpPr>
          <p:spPr bwMode="auto">
            <a:xfrm flipH="1" flipV="1">
              <a:off x="4584" y="1924"/>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92" name="Line 88">
              <a:extLst>
                <a:ext uri="{FF2B5EF4-FFF2-40B4-BE49-F238E27FC236}">
                  <a16:creationId xmlns:a16="http://schemas.microsoft.com/office/drawing/2014/main" id="{3B090209-D7F5-4EC0-57F0-76765AE18EEC}"/>
                </a:ext>
              </a:extLst>
            </p:cNvPr>
            <p:cNvSpPr>
              <a:spLocks noChangeShapeType="1"/>
            </p:cNvSpPr>
            <p:nvPr/>
          </p:nvSpPr>
          <p:spPr bwMode="auto">
            <a:xfrm>
              <a:off x="4065" y="1931"/>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93" name="Text Box 89">
              <a:extLst>
                <a:ext uri="{FF2B5EF4-FFF2-40B4-BE49-F238E27FC236}">
                  <a16:creationId xmlns:a16="http://schemas.microsoft.com/office/drawing/2014/main" id="{D26888E2-82A8-51E5-A8E0-FE210325B121}"/>
                </a:ext>
              </a:extLst>
            </p:cNvPr>
            <p:cNvSpPr txBox="1">
              <a:spLocks noChangeArrowheads="1"/>
            </p:cNvSpPr>
            <p:nvPr/>
          </p:nvSpPr>
          <p:spPr bwMode="auto">
            <a:xfrm>
              <a:off x="3552" y="1401"/>
              <a:ext cx="44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C2</a:t>
              </a:r>
              <a:endParaRPr lang="en-US" altLang="zh-CN" i="0">
                <a:solidFill>
                  <a:schemeClr val="tx1"/>
                </a:solidFill>
              </a:endParaRPr>
            </a:p>
          </p:txBody>
        </p:sp>
        <p:sp>
          <p:nvSpPr>
            <p:cNvPr id="102494" name="Text Box 90">
              <a:extLst>
                <a:ext uri="{FF2B5EF4-FFF2-40B4-BE49-F238E27FC236}">
                  <a16:creationId xmlns:a16="http://schemas.microsoft.com/office/drawing/2014/main" id="{DA579C84-A06D-FC7F-ADC7-9C561859D715}"/>
                </a:ext>
              </a:extLst>
            </p:cNvPr>
            <p:cNvSpPr txBox="1">
              <a:spLocks noChangeArrowheads="1"/>
            </p:cNvSpPr>
            <p:nvPr/>
          </p:nvSpPr>
          <p:spPr bwMode="auto">
            <a:xfrm>
              <a:off x="4406" y="1478"/>
              <a:ext cx="31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b="1" i="0" baseline="-25000">
                  <a:solidFill>
                    <a:schemeClr val="tx1"/>
                  </a:solidFill>
                </a:rPr>
                <a:t>3</a:t>
              </a:r>
              <a:endParaRPr lang="en-US" altLang="zh-CN" i="0">
                <a:solidFill>
                  <a:schemeClr val="tx1"/>
                </a:solidFill>
              </a:endParaRPr>
            </a:p>
          </p:txBody>
        </p:sp>
        <p:grpSp>
          <p:nvGrpSpPr>
            <p:cNvPr id="102495" name="Group 91">
              <a:extLst>
                <a:ext uri="{FF2B5EF4-FFF2-40B4-BE49-F238E27FC236}">
                  <a16:creationId xmlns:a16="http://schemas.microsoft.com/office/drawing/2014/main" id="{47C8AE42-4B52-C051-1CE9-7D80F6B26E2D}"/>
                </a:ext>
              </a:extLst>
            </p:cNvPr>
            <p:cNvGrpSpPr>
              <a:grpSpLocks/>
            </p:cNvGrpSpPr>
            <p:nvPr/>
          </p:nvGrpSpPr>
          <p:grpSpPr bwMode="auto">
            <a:xfrm>
              <a:off x="3996" y="3246"/>
              <a:ext cx="146" cy="162"/>
              <a:chOff x="2898" y="3684"/>
              <a:chExt cx="204" cy="204"/>
            </a:xfrm>
          </p:grpSpPr>
          <p:sp>
            <p:nvSpPr>
              <p:cNvPr id="102496" name="Line 92">
                <a:extLst>
                  <a:ext uri="{FF2B5EF4-FFF2-40B4-BE49-F238E27FC236}">
                    <a16:creationId xmlns:a16="http://schemas.microsoft.com/office/drawing/2014/main" id="{B1FFA2C8-8673-1343-69A4-B4DF72EAAB4A}"/>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497" name="Line 93">
                <a:extLst>
                  <a:ext uri="{FF2B5EF4-FFF2-40B4-BE49-F238E27FC236}">
                    <a16:creationId xmlns:a16="http://schemas.microsoft.com/office/drawing/2014/main" id="{C39F46D9-0838-C856-C25C-22E91EE727F8}"/>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498" name="Oval 94">
              <a:extLst>
                <a:ext uri="{FF2B5EF4-FFF2-40B4-BE49-F238E27FC236}">
                  <a16:creationId xmlns:a16="http://schemas.microsoft.com/office/drawing/2014/main" id="{5CC55D63-E141-94D8-14B4-BBD5F599F51C}"/>
                </a:ext>
              </a:extLst>
            </p:cNvPr>
            <p:cNvSpPr>
              <a:spLocks noChangeArrowheads="1"/>
            </p:cNvSpPr>
            <p:nvPr/>
          </p:nvSpPr>
          <p:spPr bwMode="auto">
            <a:xfrm>
              <a:off x="4028" y="3217"/>
              <a:ext cx="54" cy="54"/>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sp>
          <p:nvSpPr>
            <p:cNvPr id="102499" name="Rectangle 95">
              <a:extLst>
                <a:ext uri="{FF2B5EF4-FFF2-40B4-BE49-F238E27FC236}">
                  <a16:creationId xmlns:a16="http://schemas.microsoft.com/office/drawing/2014/main" id="{8F92FD41-4378-9127-A6A3-01D742ACCE25}"/>
                </a:ext>
              </a:extLst>
            </p:cNvPr>
            <p:cNvSpPr>
              <a:spLocks noChangeArrowheads="1"/>
            </p:cNvSpPr>
            <p:nvPr/>
          </p:nvSpPr>
          <p:spPr bwMode="auto">
            <a:xfrm>
              <a:off x="3396" y="2519"/>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2500" name="Rectangle 96">
              <a:extLst>
                <a:ext uri="{FF2B5EF4-FFF2-40B4-BE49-F238E27FC236}">
                  <a16:creationId xmlns:a16="http://schemas.microsoft.com/office/drawing/2014/main" id="{8B14B906-6531-FDE8-DB08-A93D44C5A822}"/>
                </a:ext>
              </a:extLst>
            </p:cNvPr>
            <p:cNvSpPr>
              <a:spLocks noChangeArrowheads="1"/>
            </p:cNvSpPr>
            <p:nvPr/>
          </p:nvSpPr>
          <p:spPr bwMode="auto">
            <a:xfrm>
              <a:off x="4022" y="2586"/>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2501" name="Line 97">
              <a:extLst>
                <a:ext uri="{FF2B5EF4-FFF2-40B4-BE49-F238E27FC236}">
                  <a16:creationId xmlns:a16="http://schemas.microsoft.com/office/drawing/2014/main" id="{38C96C50-0107-D891-4299-A7D91120D807}"/>
                </a:ext>
              </a:extLst>
            </p:cNvPr>
            <p:cNvSpPr>
              <a:spLocks noChangeShapeType="1"/>
            </p:cNvSpPr>
            <p:nvPr/>
          </p:nvSpPr>
          <p:spPr bwMode="auto">
            <a:xfrm flipH="1">
              <a:off x="4866" y="1941"/>
              <a:ext cx="0"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02" name="Rectangle 98">
              <a:extLst>
                <a:ext uri="{FF2B5EF4-FFF2-40B4-BE49-F238E27FC236}">
                  <a16:creationId xmlns:a16="http://schemas.microsoft.com/office/drawing/2014/main" id="{4AAFDF08-36FA-D41C-C5C1-2F0CD3D3E7B0}"/>
                </a:ext>
              </a:extLst>
            </p:cNvPr>
            <p:cNvSpPr>
              <a:spLocks noChangeArrowheads="1"/>
            </p:cNvSpPr>
            <p:nvPr/>
          </p:nvSpPr>
          <p:spPr bwMode="auto">
            <a:xfrm>
              <a:off x="4819" y="2421"/>
              <a:ext cx="93" cy="32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2503" name="Line 99">
              <a:extLst>
                <a:ext uri="{FF2B5EF4-FFF2-40B4-BE49-F238E27FC236}">
                  <a16:creationId xmlns:a16="http://schemas.microsoft.com/office/drawing/2014/main" id="{550D5807-30F3-7FB1-C6AB-3AD390B80459}"/>
                </a:ext>
              </a:extLst>
            </p:cNvPr>
            <p:cNvSpPr>
              <a:spLocks noChangeShapeType="1"/>
            </p:cNvSpPr>
            <p:nvPr/>
          </p:nvSpPr>
          <p:spPr bwMode="auto">
            <a:xfrm>
              <a:off x="4069" y="2437"/>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2504" name="Group 100">
              <a:extLst>
                <a:ext uri="{FF2B5EF4-FFF2-40B4-BE49-F238E27FC236}">
                  <a16:creationId xmlns:a16="http://schemas.microsoft.com/office/drawing/2014/main" id="{D84A2101-6583-8BF7-994B-D2BC0E4A60CA}"/>
                </a:ext>
              </a:extLst>
            </p:cNvPr>
            <p:cNvGrpSpPr>
              <a:grpSpLocks/>
            </p:cNvGrpSpPr>
            <p:nvPr/>
          </p:nvGrpSpPr>
          <p:grpSpPr bwMode="auto">
            <a:xfrm>
              <a:off x="4241" y="2676"/>
              <a:ext cx="196" cy="76"/>
              <a:chOff x="2460" y="2076"/>
              <a:chExt cx="276" cy="96"/>
            </a:xfrm>
          </p:grpSpPr>
          <p:sp>
            <p:nvSpPr>
              <p:cNvPr id="102505" name="Line 101">
                <a:extLst>
                  <a:ext uri="{FF2B5EF4-FFF2-40B4-BE49-F238E27FC236}">
                    <a16:creationId xmlns:a16="http://schemas.microsoft.com/office/drawing/2014/main" id="{15DCF62D-464C-3DA6-93AE-60F071A1ABEF}"/>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06" name="Line 102">
                <a:extLst>
                  <a:ext uri="{FF2B5EF4-FFF2-40B4-BE49-F238E27FC236}">
                    <a16:creationId xmlns:a16="http://schemas.microsoft.com/office/drawing/2014/main" id="{EADF0247-CB77-60C2-C153-AA4F1B90687D}"/>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2507" name="Line 103">
              <a:extLst>
                <a:ext uri="{FF2B5EF4-FFF2-40B4-BE49-F238E27FC236}">
                  <a16:creationId xmlns:a16="http://schemas.microsoft.com/office/drawing/2014/main" id="{BEA985B8-1BBB-4124-57F4-138068CE1ECE}"/>
                </a:ext>
              </a:extLst>
            </p:cNvPr>
            <p:cNvSpPr>
              <a:spLocks noChangeShapeType="1"/>
            </p:cNvSpPr>
            <p:nvPr/>
          </p:nvSpPr>
          <p:spPr bwMode="auto">
            <a:xfrm>
              <a:off x="4335" y="242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08" name="Line 104">
              <a:extLst>
                <a:ext uri="{FF2B5EF4-FFF2-40B4-BE49-F238E27FC236}">
                  <a16:creationId xmlns:a16="http://schemas.microsoft.com/office/drawing/2014/main" id="{85D27119-001B-13F5-FF85-098947C8881B}"/>
                </a:ext>
              </a:extLst>
            </p:cNvPr>
            <p:cNvSpPr>
              <a:spLocks noChangeShapeType="1"/>
            </p:cNvSpPr>
            <p:nvPr/>
          </p:nvSpPr>
          <p:spPr bwMode="auto">
            <a:xfrm>
              <a:off x="4335" y="2752"/>
              <a:ext cx="0" cy="5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09" name="Text Box 105">
              <a:extLst>
                <a:ext uri="{FF2B5EF4-FFF2-40B4-BE49-F238E27FC236}">
                  <a16:creationId xmlns:a16="http://schemas.microsoft.com/office/drawing/2014/main" id="{A1651070-42DB-F58E-8F63-4CF1B85F2791}"/>
                </a:ext>
              </a:extLst>
            </p:cNvPr>
            <p:cNvSpPr txBox="1">
              <a:spLocks noChangeArrowheads="1"/>
            </p:cNvSpPr>
            <p:nvPr/>
          </p:nvSpPr>
          <p:spPr bwMode="auto">
            <a:xfrm>
              <a:off x="4320" y="2706"/>
              <a:ext cx="65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1"/>
                  </a:solidFill>
                </a:rPr>
                <a:t>C</a:t>
              </a:r>
              <a:r>
                <a:rPr lang="en-US" altLang="zh-CN" b="1" i="0" baseline="-25000">
                  <a:solidFill>
                    <a:schemeClr val="tx1"/>
                  </a:solidFill>
                </a:rPr>
                <a:t>E2</a:t>
              </a:r>
              <a:endParaRPr lang="en-US" altLang="zh-CN" b="1" i="0">
                <a:solidFill>
                  <a:schemeClr val="tx1"/>
                </a:solidFill>
              </a:endParaRPr>
            </a:p>
          </p:txBody>
        </p:sp>
        <p:sp>
          <p:nvSpPr>
            <p:cNvPr id="102510" name="Text Box 106">
              <a:extLst>
                <a:ext uri="{FF2B5EF4-FFF2-40B4-BE49-F238E27FC236}">
                  <a16:creationId xmlns:a16="http://schemas.microsoft.com/office/drawing/2014/main" id="{90DB563E-CCA2-EB30-1A8E-8B9D2A7CB587}"/>
                </a:ext>
              </a:extLst>
            </p:cNvPr>
            <p:cNvSpPr txBox="1">
              <a:spLocks noChangeArrowheads="1"/>
            </p:cNvSpPr>
            <p:nvPr/>
          </p:nvSpPr>
          <p:spPr bwMode="auto">
            <a:xfrm>
              <a:off x="3600" y="2505"/>
              <a:ext cx="4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E2</a:t>
              </a:r>
              <a:endParaRPr lang="en-US" altLang="zh-CN" b="1" i="0">
                <a:solidFill>
                  <a:schemeClr val="tx1"/>
                </a:solidFill>
              </a:endParaRPr>
            </a:p>
          </p:txBody>
        </p:sp>
        <p:sp>
          <p:nvSpPr>
            <p:cNvPr id="102511" name="Text Box 107">
              <a:extLst>
                <a:ext uri="{FF2B5EF4-FFF2-40B4-BE49-F238E27FC236}">
                  <a16:creationId xmlns:a16="http://schemas.microsoft.com/office/drawing/2014/main" id="{3D004814-C8A2-5755-817A-3189B7735BCD}"/>
                </a:ext>
              </a:extLst>
            </p:cNvPr>
            <p:cNvSpPr txBox="1">
              <a:spLocks noChangeArrowheads="1"/>
            </p:cNvSpPr>
            <p:nvPr/>
          </p:nvSpPr>
          <p:spPr bwMode="auto">
            <a:xfrm>
              <a:off x="4464" y="2370"/>
              <a:ext cx="34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L</a:t>
              </a:r>
              <a:endParaRPr lang="en-US" altLang="zh-CN" sz="2400" i="0">
                <a:solidFill>
                  <a:schemeClr val="tx1"/>
                </a:solidFill>
              </a:endParaRPr>
            </a:p>
          </p:txBody>
        </p:sp>
        <p:sp>
          <p:nvSpPr>
            <p:cNvPr id="102512" name="Rectangle 108">
              <a:extLst>
                <a:ext uri="{FF2B5EF4-FFF2-40B4-BE49-F238E27FC236}">
                  <a16:creationId xmlns:a16="http://schemas.microsoft.com/office/drawing/2014/main" id="{A8FCA657-C757-39DA-188B-5581C9EB202F}"/>
                </a:ext>
              </a:extLst>
            </p:cNvPr>
            <p:cNvSpPr>
              <a:spLocks noChangeArrowheads="1"/>
            </p:cNvSpPr>
            <p:nvPr/>
          </p:nvSpPr>
          <p:spPr bwMode="auto">
            <a:xfrm>
              <a:off x="4302" y="1663"/>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102513" name="Rectangle 109">
              <a:extLst>
                <a:ext uri="{FF2B5EF4-FFF2-40B4-BE49-F238E27FC236}">
                  <a16:creationId xmlns:a16="http://schemas.microsoft.com/office/drawing/2014/main" id="{241EA5CC-ECD7-9D09-43FF-41159F43C93D}"/>
                </a:ext>
              </a:extLst>
            </p:cNvPr>
            <p:cNvSpPr>
              <a:spLocks noChangeArrowheads="1"/>
            </p:cNvSpPr>
            <p:nvPr/>
          </p:nvSpPr>
          <p:spPr bwMode="auto">
            <a:xfrm>
              <a:off x="4286" y="2392"/>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102514" name="Text Box 110">
              <a:extLst>
                <a:ext uri="{FF2B5EF4-FFF2-40B4-BE49-F238E27FC236}">
                  <a16:creationId xmlns:a16="http://schemas.microsoft.com/office/drawing/2014/main" id="{2BB83990-2AA9-EEB6-DD92-96386F7B799D}"/>
                </a:ext>
              </a:extLst>
            </p:cNvPr>
            <p:cNvSpPr txBox="1">
              <a:spLocks noChangeArrowheads="1"/>
            </p:cNvSpPr>
            <p:nvPr/>
          </p:nvSpPr>
          <p:spPr bwMode="auto">
            <a:xfrm>
              <a:off x="4674" y="1173"/>
              <a:ext cx="62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b="1" i="0" baseline="-25000">
                  <a:solidFill>
                    <a:srgbClr val="FF0000"/>
                  </a:solidFill>
                </a:rPr>
                <a:t>CC</a:t>
              </a:r>
              <a:endParaRPr lang="en-US" altLang="zh-CN" i="0">
                <a:solidFill>
                  <a:srgbClr val="FF0000"/>
                </a:solidFill>
              </a:endParaRPr>
            </a:p>
          </p:txBody>
        </p:sp>
        <p:sp>
          <p:nvSpPr>
            <p:cNvPr id="102515" name="Rectangle 111" descr="新闻纸">
              <a:extLst>
                <a:ext uri="{FF2B5EF4-FFF2-40B4-BE49-F238E27FC236}">
                  <a16:creationId xmlns:a16="http://schemas.microsoft.com/office/drawing/2014/main" id="{BB00230C-514C-5F08-CB9D-6AB980C9C0B8}"/>
                </a:ext>
              </a:extLst>
            </p:cNvPr>
            <p:cNvSpPr>
              <a:spLocks noChangeArrowheads="1"/>
            </p:cNvSpPr>
            <p:nvPr/>
          </p:nvSpPr>
          <p:spPr bwMode="auto">
            <a:xfrm>
              <a:off x="4992" y="2037"/>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102516" name="Rectangle 112" descr="新闻纸">
              <a:extLst>
                <a:ext uri="{FF2B5EF4-FFF2-40B4-BE49-F238E27FC236}">
                  <a16:creationId xmlns:a16="http://schemas.microsoft.com/office/drawing/2014/main" id="{FB20F564-8969-8BDE-FACF-542FABE83E03}"/>
                </a:ext>
              </a:extLst>
            </p:cNvPr>
            <p:cNvSpPr>
              <a:spLocks noChangeArrowheads="1"/>
            </p:cNvSpPr>
            <p:nvPr/>
          </p:nvSpPr>
          <p:spPr bwMode="auto">
            <a:xfrm>
              <a:off x="4993" y="2782"/>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102517" name="Rectangle 113" descr="新闻纸">
              <a:extLst>
                <a:ext uri="{FF2B5EF4-FFF2-40B4-BE49-F238E27FC236}">
                  <a16:creationId xmlns:a16="http://schemas.microsoft.com/office/drawing/2014/main" id="{2B6E2674-FA3D-FB1C-4552-DC83575E0CE9}"/>
                </a:ext>
              </a:extLst>
            </p:cNvPr>
            <p:cNvSpPr>
              <a:spLocks noChangeArrowheads="1"/>
            </p:cNvSpPr>
            <p:nvPr/>
          </p:nvSpPr>
          <p:spPr bwMode="auto">
            <a:xfrm>
              <a:off x="2728" y="2889"/>
              <a:ext cx="22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rgbClr val="FF0000"/>
                  </a:solidFill>
                </a:rPr>
                <a:t>–</a:t>
              </a:r>
            </a:p>
          </p:txBody>
        </p:sp>
        <p:sp>
          <p:nvSpPr>
            <p:cNvPr id="102518" name="Line 114">
              <a:extLst>
                <a:ext uri="{FF2B5EF4-FFF2-40B4-BE49-F238E27FC236}">
                  <a16:creationId xmlns:a16="http://schemas.microsoft.com/office/drawing/2014/main" id="{0B8EEA4A-0584-03B6-F944-F3CFDA1FBD6E}"/>
                </a:ext>
              </a:extLst>
            </p:cNvPr>
            <p:cNvSpPr>
              <a:spLocks noChangeShapeType="1"/>
            </p:cNvSpPr>
            <p:nvPr/>
          </p:nvSpPr>
          <p:spPr bwMode="auto">
            <a:xfrm>
              <a:off x="4866" y="2757"/>
              <a:ext cx="0" cy="49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19" name="Line 115">
              <a:extLst>
                <a:ext uri="{FF2B5EF4-FFF2-40B4-BE49-F238E27FC236}">
                  <a16:creationId xmlns:a16="http://schemas.microsoft.com/office/drawing/2014/main" id="{60FC446A-B806-83B0-8EDF-2D16D90440E6}"/>
                </a:ext>
              </a:extLst>
            </p:cNvPr>
            <p:cNvSpPr>
              <a:spLocks noChangeShapeType="1"/>
            </p:cNvSpPr>
            <p:nvPr/>
          </p:nvSpPr>
          <p:spPr bwMode="auto">
            <a:xfrm>
              <a:off x="3450" y="2853"/>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20" name="Line 116">
              <a:extLst>
                <a:ext uri="{FF2B5EF4-FFF2-40B4-BE49-F238E27FC236}">
                  <a16:creationId xmlns:a16="http://schemas.microsoft.com/office/drawing/2014/main" id="{23655F77-1617-B480-5A35-F90DF5559642}"/>
                </a:ext>
              </a:extLst>
            </p:cNvPr>
            <p:cNvSpPr>
              <a:spLocks noChangeShapeType="1"/>
            </p:cNvSpPr>
            <p:nvPr/>
          </p:nvSpPr>
          <p:spPr bwMode="auto">
            <a:xfrm>
              <a:off x="2736" y="1929"/>
              <a:ext cx="72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2521" name="Text Box 123">
              <a:extLst>
                <a:ext uri="{FF2B5EF4-FFF2-40B4-BE49-F238E27FC236}">
                  <a16:creationId xmlns:a16="http://schemas.microsoft.com/office/drawing/2014/main" id="{2B14233D-2CA4-1427-F725-A523D2CBE139}"/>
                </a:ext>
              </a:extLst>
            </p:cNvPr>
            <p:cNvSpPr txBox="1">
              <a:spLocks noChangeArrowheads="1"/>
            </p:cNvSpPr>
            <p:nvPr/>
          </p:nvSpPr>
          <p:spPr bwMode="auto">
            <a:xfrm>
              <a:off x="2070" y="2025"/>
              <a:ext cx="32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i="0">
                  <a:solidFill>
                    <a:schemeClr val="tx1"/>
                  </a:solidFill>
                </a:rPr>
                <a:t>T</a:t>
              </a:r>
              <a:r>
                <a:rPr lang="en-US" altLang="zh-CN" sz="2400" b="1" i="0" baseline="-25000">
                  <a:solidFill>
                    <a:schemeClr val="tx1"/>
                  </a:solidFill>
                </a:rPr>
                <a:t>1</a:t>
              </a:r>
            </a:p>
          </p:txBody>
        </p:sp>
        <p:sp>
          <p:nvSpPr>
            <p:cNvPr id="102522" name="Text Box 124">
              <a:extLst>
                <a:ext uri="{FF2B5EF4-FFF2-40B4-BE49-F238E27FC236}">
                  <a16:creationId xmlns:a16="http://schemas.microsoft.com/office/drawing/2014/main" id="{95786009-AE81-4385-A7D9-6373C8929650}"/>
                </a:ext>
              </a:extLst>
            </p:cNvPr>
            <p:cNvSpPr txBox="1">
              <a:spLocks noChangeArrowheads="1"/>
            </p:cNvSpPr>
            <p:nvPr/>
          </p:nvSpPr>
          <p:spPr bwMode="auto">
            <a:xfrm>
              <a:off x="4032" y="2025"/>
              <a:ext cx="34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b="1" i="0">
                  <a:solidFill>
                    <a:schemeClr val="tx1"/>
                  </a:solidFill>
                </a:rPr>
                <a:t>T</a:t>
              </a:r>
              <a:r>
                <a:rPr lang="en-US" altLang="zh-CN" b="1" i="0" baseline="-25000">
                  <a:solidFill>
                    <a:schemeClr val="tx1"/>
                  </a:solidFill>
                </a:rPr>
                <a:t>2</a:t>
              </a:r>
            </a:p>
          </p:txBody>
        </p:sp>
      </p:grpSp>
      <p:graphicFrame>
        <p:nvGraphicFramePr>
          <p:cNvPr id="102523" name="对象 2">
            <a:extLst>
              <a:ext uri="{FF2B5EF4-FFF2-40B4-BE49-F238E27FC236}">
                <a16:creationId xmlns:a16="http://schemas.microsoft.com/office/drawing/2014/main" id="{8C7A3EDA-D857-B5AF-B2A8-218EA95F532B}"/>
              </a:ext>
            </a:extLst>
          </p:cNvPr>
          <p:cNvGraphicFramePr>
            <a:graphicFrameLocks/>
          </p:cNvGraphicFramePr>
          <p:nvPr/>
        </p:nvGraphicFramePr>
        <p:xfrm>
          <a:off x="4770438" y="2303463"/>
          <a:ext cx="708025" cy="525462"/>
        </p:xfrm>
        <a:graphic>
          <a:graphicData uri="http://schemas.openxmlformats.org/presentationml/2006/ole">
            <mc:AlternateContent xmlns:mc="http://schemas.openxmlformats.org/markup-compatibility/2006">
              <mc:Choice xmlns:v="urn:schemas-microsoft-com:vml" Requires="v">
                <p:oleObj r:id="rId3" imgW="578520" imgH="462240" progId="Equation.KSEE3">
                  <p:embed/>
                </p:oleObj>
              </mc:Choice>
              <mc:Fallback>
                <p:oleObj r:id="rId3" imgW="578520" imgH="462240" progId="Equation.KSEE3">
                  <p:embed/>
                  <p:pic>
                    <p:nvPicPr>
                      <p:cNvPr id="0" name="对象 2"/>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70438" y="2303463"/>
                        <a:ext cx="708025"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524" name="对象 4">
            <a:extLst>
              <a:ext uri="{FF2B5EF4-FFF2-40B4-BE49-F238E27FC236}">
                <a16:creationId xmlns:a16="http://schemas.microsoft.com/office/drawing/2014/main" id="{A24E3794-7C92-2F1C-A0F8-1D66BF0888AA}"/>
              </a:ext>
            </a:extLst>
          </p:cNvPr>
          <p:cNvGraphicFramePr>
            <a:graphicFrameLocks/>
          </p:cNvGraphicFramePr>
          <p:nvPr/>
        </p:nvGraphicFramePr>
        <p:xfrm>
          <a:off x="4800600" y="4032250"/>
          <a:ext cx="720725" cy="523875"/>
        </p:xfrm>
        <a:graphic>
          <a:graphicData uri="http://schemas.openxmlformats.org/presentationml/2006/ole">
            <mc:AlternateContent xmlns:mc="http://schemas.openxmlformats.org/markup-compatibility/2006">
              <mc:Choice xmlns:v="urn:schemas-microsoft-com:vml" Requires="v">
                <p:oleObj r:id="rId5" imgW="509760" imgH="405000" progId="Equation.KSEE3">
                  <p:embed/>
                </p:oleObj>
              </mc:Choice>
              <mc:Fallback>
                <p:oleObj r:id="rId5" imgW="509760" imgH="405000" progId="Equation.KSEE3">
                  <p:embed/>
                  <p:pic>
                    <p:nvPicPr>
                      <p:cNvPr id="0" name="对象 4"/>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800600" y="4032250"/>
                        <a:ext cx="720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525" name="对象 6">
            <a:extLst>
              <a:ext uri="{FF2B5EF4-FFF2-40B4-BE49-F238E27FC236}">
                <a16:creationId xmlns:a16="http://schemas.microsoft.com/office/drawing/2014/main" id="{0C6C45B4-38DB-31BA-50BE-8413BAA93D2B}"/>
              </a:ext>
            </a:extLst>
          </p:cNvPr>
          <p:cNvGraphicFramePr>
            <a:graphicFrameLocks/>
          </p:cNvGraphicFramePr>
          <p:nvPr/>
        </p:nvGraphicFramePr>
        <p:xfrm>
          <a:off x="4330700" y="3563938"/>
          <a:ext cx="469900" cy="649287"/>
        </p:xfrm>
        <a:graphic>
          <a:graphicData uri="http://schemas.openxmlformats.org/presentationml/2006/ole">
            <mc:AlternateContent xmlns:mc="http://schemas.openxmlformats.org/markup-compatibility/2006">
              <mc:Choice xmlns:v="urn:schemas-microsoft-com:vml" Requires="v">
                <p:oleObj r:id="rId7" imgW="416520" imgH="460440" progId="Equation.KSEE3">
                  <p:embed/>
                </p:oleObj>
              </mc:Choice>
              <mc:Fallback>
                <p:oleObj r:id="rId7" imgW="416520" imgH="460440" progId="Equation.KSEE3">
                  <p:embed/>
                  <p:pic>
                    <p:nvPicPr>
                      <p:cNvPr id="0" name="对象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30700" y="3563938"/>
                        <a:ext cx="4699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526" name="对象 8">
            <a:extLst>
              <a:ext uri="{FF2B5EF4-FFF2-40B4-BE49-F238E27FC236}">
                <a16:creationId xmlns:a16="http://schemas.microsoft.com/office/drawing/2014/main" id="{2140207B-2A27-74F9-FFB6-21E40BEBEBB2}"/>
              </a:ext>
            </a:extLst>
          </p:cNvPr>
          <p:cNvGraphicFramePr>
            <a:graphicFrameLocks/>
          </p:cNvGraphicFramePr>
          <p:nvPr/>
        </p:nvGraphicFramePr>
        <p:xfrm>
          <a:off x="7808913" y="3830638"/>
          <a:ext cx="635000" cy="657225"/>
        </p:xfrm>
        <a:graphic>
          <a:graphicData uri="http://schemas.openxmlformats.org/presentationml/2006/ole">
            <mc:AlternateContent xmlns:mc="http://schemas.openxmlformats.org/markup-compatibility/2006">
              <mc:Choice xmlns:v="urn:schemas-microsoft-com:vml" Requires="v">
                <p:oleObj r:id="rId9" imgW="358920" imgH="398160" progId="Equation.KSEE3">
                  <p:embed/>
                </p:oleObj>
              </mc:Choice>
              <mc:Fallback>
                <p:oleObj r:id="rId9" imgW="358920" imgH="398160" progId="Equation.KSEE3">
                  <p:embed/>
                  <p:pic>
                    <p:nvPicPr>
                      <p:cNvPr id="0" name="对象 8"/>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7808913" y="3830638"/>
                        <a:ext cx="635000"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527" name="对象 10">
            <a:extLst>
              <a:ext uri="{FF2B5EF4-FFF2-40B4-BE49-F238E27FC236}">
                <a16:creationId xmlns:a16="http://schemas.microsoft.com/office/drawing/2014/main" id="{AFB499DF-DAAE-42A1-2A5D-B4CD25939016}"/>
              </a:ext>
            </a:extLst>
          </p:cNvPr>
          <p:cNvGraphicFramePr>
            <a:graphicFrameLocks/>
          </p:cNvGraphicFramePr>
          <p:nvPr/>
        </p:nvGraphicFramePr>
        <p:xfrm>
          <a:off x="1265238" y="3994150"/>
          <a:ext cx="417512" cy="577850"/>
        </p:xfrm>
        <a:graphic>
          <a:graphicData uri="http://schemas.openxmlformats.org/presentationml/2006/ole">
            <mc:AlternateContent xmlns:mc="http://schemas.openxmlformats.org/markup-compatibility/2006">
              <mc:Choice xmlns:v="urn:schemas-microsoft-com:vml" Requires="v">
                <p:oleObj r:id="rId11" imgW="300240" imgH="405720" progId="Equation.KSEE3">
                  <p:embed/>
                </p:oleObj>
              </mc:Choice>
              <mc:Fallback>
                <p:oleObj r:id="rId11" imgW="300240" imgH="405720" progId="Equation.KSEE3">
                  <p:embed/>
                  <p:pic>
                    <p:nvPicPr>
                      <p:cNvPr id="0" name="对象 10"/>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65238" y="3994150"/>
                        <a:ext cx="417512"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2528" name="对象 12">
            <a:extLst>
              <a:ext uri="{FF2B5EF4-FFF2-40B4-BE49-F238E27FC236}">
                <a16:creationId xmlns:a16="http://schemas.microsoft.com/office/drawing/2014/main" id="{DCFD2C30-55FF-5B03-C11C-05823E18E8A1}"/>
              </a:ext>
            </a:extLst>
          </p:cNvPr>
          <p:cNvGraphicFramePr>
            <a:graphicFrameLocks/>
          </p:cNvGraphicFramePr>
          <p:nvPr/>
        </p:nvGraphicFramePr>
        <p:xfrm>
          <a:off x="679450" y="4586288"/>
          <a:ext cx="585788" cy="520700"/>
        </p:xfrm>
        <a:graphic>
          <a:graphicData uri="http://schemas.openxmlformats.org/presentationml/2006/ole">
            <mc:AlternateContent xmlns:mc="http://schemas.openxmlformats.org/markup-compatibility/2006">
              <mc:Choice xmlns:v="urn:schemas-microsoft-com:vml" Requires="v">
                <p:oleObj r:id="rId13" imgW="359280" imgH="409680" progId="Equation.KSEE3">
                  <p:embed/>
                </p:oleObj>
              </mc:Choice>
              <mc:Fallback>
                <p:oleObj r:id="rId13" imgW="359280" imgH="409680" progId="Equation.KSEE3">
                  <p:embed/>
                  <p:pic>
                    <p:nvPicPr>
                      <p:cNvPr id="0" name="对象 12"/>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679450" y="4586288"/>
                        <a:ext cx="585788"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513032"/>
                                        </p:tgtEl>
                                        <p:attrNameLst>
                                          <p:attrName>style.visibility</p:attrName>
                                        </p:attrNameLst>
                                      </p:cBhvr>
                                      <p:to>
                                        <p:strVal val="visible"/>
                                      </p:to>
                                    </p:set>
                                    <p:animEffect transition="in" filter="wipe(up)">
                                      <p:cBhvr>
                                        <p:cTn id="7" dur="500"/>
                                        <p:tgtEl>
                                          <p:spTgt spid="513032"/>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13033"/>
                                        </p:tgtEl>
                                        <p:attrNameLst>
                                          <p:attrName>style.visibility</p:attrName>
                                        </p:attrNameLst>
                                      </p:cBhvr>
                                      <p:to>
                                        <p:strVal val="visible"/>
                                      </p:to>
                                    </p:set>
                                    <p:animEffect transition="in" filter="wipe(left)">
                                      <p:cBhvr>
                                        <p:cTn id="11" dur="500"/>
                                        <p:tgtEl>
                                          <p:spTgt spid="51303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1" fill="hold" nodeType="clickEffect">
                                  <p:stCondLst>
                                    <p:cond delay="0"/>
                                  </p:stCondLst>
                                  <p:childTnLst>
                                    <p:set>
                                      <p:cBhvr>
                                        <p:cTn id="15" dur="1" fill="hold">
                                          <p:stCondLst>
                                            <p:cond delay="0"/>
                                          </p:stCondLst>
                                        </p:cTn>
                                        <p:tgtEl>
                                          <p:spTgt spid="513027"/>
                                        </p:tgtEl>
                                        <p:attrNameLst>
                                          <p:attrName>style.visibility</p:attrName>
                                        </p:attrNameLst>
                                      </p:cBhvr>
                                      <p:to>
                                        <p:strVal val="visible"/>
                                      </p:to>
                                    </p:set>
                                    <p:animEffect transition="in" filter="wipe(up)">
                                      <p:cBhvr>
                                        <p:cTn id="16" dur="500"/>
                                        <p:tgtEl>
                                          <p:spTgt spid="513027"/>
                                        </p:tgtEl>
                                      </p:cBhvr>
                                    </p:animEffect>
                                  </p:childTnLst>
                                </p:cTn>
                              </p:par>
                            </p:childTnLst>
                          </p:cTn>
                        </p:par>
                        <p:par>
                          <p:cTn id="17" fill="hold" nodeType="afterGroup">
                            <p:stCondLst>
                              <p:cond delay="500"/>
                            </p:stCondLst>
                            <p:childTnLst>
                              <p:par>
                                <p:cTn id="18" presetID="22" presetClass="entr" presetSubtype="8" fill="hold" grpId="0" nodeType="afterEffect">
                                  <p:stCondLst>
                                    <p:cond delay="0"/>
                                  </p:stCondLst>
                                  <p:childTnLst>
                                    <p:set>
                                      <p:cBhvr>
                                        <p:cTn id="19" dur="1" fill="hold">
                                          <p:stCondLst>
                                            <p:cond delay="0"/>
                                          </p:stCondLst>
                                        </p:cTn>
                                        <p:tgtEl>
                                          <p:spTgt spid="513028"/>
                                        </p:tgtEl>
                                        <p:attrNameLst>
                                          <p:attrName>style.visibility</p:attrName>
                                        </p:attrNameLst>
                                      </p:cBhvr>
                                      <p:to>
                                        <p:strVal val="visible"/>
                                      </p:to>
                                    </p:set>
                                    <p:animEffect transition="in" filter="wipe(left)">
                                      <p:cBhvr>
                                        <p:cTn id="20" dur="500"/>
                                        <p:tgtEl>
                                          <p:spTgt spid="513028"/>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1" fill="hold" nodeType="clickEffect">
                                  <p:stCondLst>
                                    <p:cond delay="0"/>
                                  </p:stCondLst>
                                  <p:childTnLst>
                                    <p:set>
                                      <p:cBhvr>
                                        <p:cTn id="24" dur="1" fill="hold">
                                          <p:stCondLst>
                                            <p:cond delay="0"/>
                                          </p:stCondLst>
                                        </p:cTn>
                                        <p:tgtEl>
                                          <p:spTgt spid="513030"/>
                                        </p:tgtEl>
                                        <p:attrNameLst>
                                          <p:attrName>style.visibility</p:attrName>
                                        </p:attrNameLst>
                                      </p:cBhvr>
                                      <p:to>
                                        <p:strVal val="visible"/>
                                      </p:to>
                                    </p:set>
                                    <p:animEffect transition="in" filter="wipe(up)">
                                      <p:cBhvr>
                                        <p:cTn id="25" dur="500"/>
                                        <p:tgtEl>
                                          <p:spTgt spid="513030"/>
                                        </p:tgtEl>
                                      </p:cBhvr>
                                    </p:animEffect>
                                  </p:childTnLst>
                                </p:cTn>
                              </p:par>
                            </p:childTnLst>
                          </p:cTn>
                        </p:par>
                        <p:par>
                          <p:cTn id="26" fill="hold" nodeType="afterGroup">
                            <p:stCondLst>
                              <p:cond delay="500"/>
                            </p:stCondLst>
                            <p:childTnLst>
                              <p:par>
                                <p:cTn id="27" presetID="22" presetClass="entr" presetSubtype="8" fill="hold" grpId="0" nodeType="afterEffect">
                                  <p:stCondLst>
                                    <p:cond delay="0"/>
                                  </p:stCondLst>
                                  <p:childTnLst>
                                    <p:set>
                                      <p:cBhvr>
                                        <p:cTn id="28" dur="1" fill="hold">
                                          <p:stCondLst>
                                            <p:cond delay="0"/>
                                          </p:stCondLst>
                                        </p:cTn>
                                        <p:tgtEl>
                                          <p:spTgt spid="513029"/>
                                        </p:tgtEl>
                                        <p:attrNameLst>
                                          <p:attrName>style.visibility</p:attrName>
                                        </p:attrNameLst>
                                      </p:cBhvr>
                                      <p:to>
                                        <p:strVal val="visible"/>
                                      </p:to>
                                    </p:set>
                                    <p:animEffect transition="in" filter="wipe(left)">
                                      <p:cBhvr>
                                        <p:cTn id="29" dur="500"/>
                                        <p:tgtEl>
                                          <p:spTgt spid="513029"/>
                                        </p:tgtEl>
                                      </p:cBhvr>
                                    </p:animEffect>
                                  </p:childTnLst>
                                </p:cTn>
                              </p:par>
                            </p:childTnLst>
                          </p:cTn>
                        </p:par>
                        <p:par>
                          <p:cTn id="30" fill="hold" nodeType="afterGroup">
                            <p:stCondLst>
                              <p:cond delay="1000"/>
                            </p:stCondLst>
                            <p:childTnLst>
                              <p:par>
                                <p:cTn id="31" presetID="22" presetClass="entr" presetSubtype="8" fill="hold" grpId="0" nodeType="afterEffect">
                                  <p:stCondLst>
                                    <p:cond delay="0"/>
                                  </p:stCondLst>
                                  <p:childTnLst>
                                    <p:set>
                                      <p:cBhvr>
                                        <p:cTn id="32" dur="1" fill="hold">
                                          <p:stCondLst>
                                            <p:cond delay="0"/>
                                          </p:stCondLst>
                                        </p:cTn>
                                        <p:tgtEl>
                                          <p:spTgt spid="513031"/>
                                        </p:tgtEl>
                                        <p:attrNameLst>
                                          <p:attrName>style.visibility</p:attrName>
                                        </p:attrNameLst>
                                      </p:cBhvr>
                                      <p:to>
                                        <p:strVal val="visible"/>
                                      </p:to>
                                    </p:set>
                                    <p:animEffect transition="in" filter="wipe(left)">
                                      <p:cBhvr>
                                        <p:cTn id="33" dur="500"/>
                                        <p:tgtEl>
                                          <p:spTgt spid="51303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14" presetClass="entr" presetSubtype="10" fill="hold" grpId="0" nodeType="clickEffect">
                                  <p:stCondLst>
                                    <p:cond delay="0"/>
                                  </p:stCondLst>
                                  <p:childTnLst>
                                    <p:set>
                                      <p:cBhvr>
                                        <p:cTn id="37" dur="1" fill="hold">
                                          <p:stCondLst>
                                            <p:cond delay="0"/>
                                          </p:stCondLst>
                                        </p:cTn>
                                        <p:tgtEl>
                                          <p:spTgt spid="513034"/>
                                        </p:tgtEl>
                                        <p:attrNameLst>
                                          <p:attrName>style.visibility</p:attrName>
                                        </p:attrNameLst>
                                      </p:cBhvr>
                                      <p:to>
                                        <p:strVal val="visible"/>
                                      </p:to>
                                    </p:set>
                                    <p:animEffect transition="in" filter="randombar(horizontal)">
                                      <p:cBhvr>
                                        <p:cTn id="38" dur="500"/>
                                        <p:tgtEl>
                                          <p:spTgt spid="5130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3028" grpId="0" bldLvl="0" animBg="1"/>
      <p:bldP spid="513029" grpId="0" bldLvl="0" animBg="1"/>
      <p:bldP spid="513031" grpId="0" bldLvl="0" animBg="1"/>
      <p:bldP spid="513033" grpId="0" bldLvl="0" animBg="1"/>
      <p:bldP spid="513034" grpId="0"/>
    </p:bldLst>
  </p:timing>
</p:sld>
</file>

<file path=ppt/slides/slide92.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3426" name="AutoShape 27">
            <a:hlinkClick r:id="" action="ppaction://hlinkshowjump?jump=previousslide"/>
            <a:extLst>
              <a:ext uri="{FF2B5EF4-FFF2-40B4-BE49-F238E27FC236}">
                <a16:creationId xmlns:a16="http://schemas.microsoft.com/office/drawing/2014/main" id="{95B30E13-B93A-201D-D8C2-EFC76E536E81}"/>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3427" name="AutoShape 28">
            <a:hlinkClick r:id="" action="ppaction://hlinkshowjump?jump=nextslide"/>
            <a:extLst>
              <a:ext uri="{FF2B5EF4-FFF2-40B4-BE49-F238E27FC236}">
                <a16:creationId xmlns:a16="http://schemas.microsoft.com/office/drawing/2014/main" id="{FE3AB1A1-2031-1CD2-E2DC-1A0B3C594C2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3428" name="AutoShape 29">
            <a:hlinkClick r:id="" action="ppaction://hlinkshowjump?jump=firstslide"/>
            <a:extLst>
              <a:ext uri="{FF2B5EF4-FFF2-40B4-BE49-F238E27FC236}">
                <a16:creationId xmlns:a16="http://schemas.microsoft.com/office/drawing/2014/main" id="{B1F3AD93-CBAA-9484-8028-C03AAB39E6AC}"/>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3429" name="AutoShape 30">
            <a:hlinkClick r:id="" action="ppaction://hlinkshowjump?jump=lastslideviewed"/>
            <a:extLst>
              <a:ext uri="{FF2B5EF4-FFF2-40B4-BE49-F238E27FC236}">
                <a16:creationId xmlns:a16="http://schemas.microsoft.com/office/drawing/2014/main" id="{CC2CDA7A-3EBF-FF53-5BCA-D14727B4866C}"/>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3430" name="AutoShape 11">
            <a:hlinkClick r:id="" action="ppaction://hlinkshowjump?jump=previousslide"/>
            <a:extLst>
              <a:ext uri="{FF2B5EF4-FFF2-40B4-BE49-F238E27FC236}">
                <a16:creationId xmlns:a16="http://schemas.microsoft.com/office/drawing/2014/main" id="{55FB22B5-9683-04EA-4032-5012C6DFC87E}"/>
              </a:ext>
            </a:extLst>
          </p:cNvPr>
          <p:cNvSpPr>
            <a:spLocks noChangeArrowheads="1"/>
          </p:cNvSpPr>
          <p:nvPr/>
        </p:nvSpPr>
        <p:spPr bwMode="auto">
          <a:xfrm>
            <a:off x="6794500" y="6527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3431" name="AutoShape 12">
            <a:hlinkClick r:id="" action="ppaction://hlinkshowjump?jump=nextslide"/>
            <a:extLst>
              <a:ext uri="{FF2B5EF4-FFF2-40B4-BE49-F238E27FC236}">
                <a16:creationId xmlns:a16="http://schemas.microsoft.com/office/drawing/2014/main" id="{9361E172-FC74-7C93-5796-F5841F2D74E4}"/>
              </a:ext>
            </a:extLst>
          </p:cNvPr>
          <p:cNvSpPr>
            <a:spLocks noChangeArrowheads="1"/>
          </p:cNvSpPr>
          <p:nvPr/>
        </p:nvSpPr>
        <p:spPr bwMode="auto">
          <a:xfrm>
            <a:off x="7399338" y="6527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3432" name="AutoShape 13">
            <a:hlinkClick r:id="" action="ppaction://hlinkshowjump?jump=firstslide"/>
            <a:extLst>
              <a:ext uri="{FF2B5EF4-FFF2-40B4-BE49-F238E27FC236}">
                <a16:creationId xmlns:a16="http://schemas.microsoft.com/office/drawing/2014/main" id="{5DE503AA-8476-5889-32B7-8B100805CDA4}"/>
              </a:ext>
            </a:extLst>
          </p:cNvPr>
          <p:cNvSpPr>
            <a:spLocks noChangeArrowheads="1"/>
          </p:cNvSpPr>
          <p:nvPr/>
        </p:nvSpPr>
        <p:spPr bwMode="auto">
          <a:xfrm>
            <a:off x="8013700" y="6527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3433" name="AutoShape 14">
            <a:hlinkClick r:id="" action="ppaction://hlinkshowjump?jump=lastslideviewed"/>
            <a:extLst>
              <a:ext uri="{FF2B5EF4-FFF2-40B4-BE49-F238E27FC236}">
                <a16:creationId xmlns:a16="http://schemas.microsoft.com/office/drawing/2014/main" id="{230D0172-ABDA-73F1-93A6-238AAD24F0B2}"/>
              </a:ext>
            </a:extLst>
          </p:cNvPr>
          <p:cNvSpPr>
            <a:spLocks noChangeArrowheads="1"/>
          </p:cNvSpPr>
          <p:nvPr/>
        </p:nvSpPr>
        <p:spPr bwMode="auto">
          <a:xfrm>
            <a:off x="8620125" y="6527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5" name="Rectangle 2">
            <a:extLst>
              <a:ext uri="{FF2B5EF4-FFF2-40B4-BE49-F238E27FC236}">
                <a16:creationId xmlns:a16="http://schemas.microsoft.com/office/drawing/2014/main" id="{80F29347-DCFB-9515-5A5E-A170A0D2B411}"/>
              </a:ext>
            </a:extLst>
          </p:cNvPr>
          <p:cNvSpPr>
            <a:spLocks noGrp="1" noChangeArrowheads="1"/>
          </p:cNvSpPr>
          <p:nvPr>
            <p:ph type="title"/>
          </p:nvPr>
        </p:nvSpPr>
        <p:spPr>
          <a:xfrm>
            <a:off x="611188" y="571500"/>
            <a:ext cx="3249612" cy="457200"/>
          </a:xfrm>
        </p:spPr>
        <p:txBody>
          <a:bodyPr/>
          <a:lstStyle/>
          <a:p>
            <a:pPr algn="l" eaLnBrk="1" hangingPunct="1">
              <a:defRPr/>
            </a:pPr>
            <a:r>
              <a:rPr kumimoji="1" lang="zh-CN" altLang="en-US" sz="3200" b="1" dirty="0">
                <a:solidFill>
                  <a:srgbClr val="0000FF"/>
                </a:solidFill>
                <a:effectLst>
                  <a:outerShdw blurRad="38100" dist="38100" dir="2700000" algn="tl">
                    <a:srgbClr val="C0C0C0"/>
                  </a:outerShdw>
                </a:effectLst>
                <a:latin typeface="宋体" panose="02010600030101010101" pitchFamily="2" charset="-122"/>
              </a:rPr>
              <a:t>阻容耦合优点：</a:t>
            </a:r>
          </a:p>
        </p:txBody>
      </p:sp>
      <p:sp>
        <p:nvSpPr>
          <p:cNvPr id="16" name="Rectangle 2">
            <a:extLst>
              <a:ext uri="{FF2B5EF4-FFF2-40B4-BE49-F238E27FC236}">
                <a16:creationId xmlns:a16="http://schemas.microsoft.com/office/drawing/2014/main" id="{29A2E3FE-2638-250F-D961-648CE9589716}"/>
              </a:ext>
            </a:extLst>
          </p:cNvPr>
          <p:cNvSpPr txBox="1">
            <a:spLocks noChangeArrowheads="1"/>
          </p:cNvSpPr>
          <p:nvPr/>
        </p:nvSpPr>
        <p:spPr bwMode="auto">
          <a:xfrm>
            <a:off x="615950" y="1162050"/>
            <a:ext cx="7912100" cy="2089150"/>
          </a:xfrm>
          <a:prstGeom prst="rect">
            <a:avLst/>
          </a:prstGeom>
          <a:noFill/>
          <a:ln w="9525">
            <a:noFill/>
            <a:miter lim="800000"/>
          </a:ln>
        </p:spPr>
        <p:txBody>
          <a:bodyPr anchor="ctr"/>
          <a:lstStyle/>
          <a:p>
            <a:pPr>
              <a:lnSpc>
                <a:spcPts val="4000"/>
              </a:lnSpc>
              <a:defRPr/>
            </a:pPr>
            <a:r>
              <a:rPr kumimoji="1" lang="zh-CN" altLang="en-US" b="1" i="0" kern="0" dirty="0">
                <a:solidFill>
                  <a:schemeClr val="tx1"/>
                </a:solidFill>
                <a:effectLst>
                  <a:outerShdw blurRad="38100" dist="38100" dir="2700000" algn="tl">
                    <a:srgbClr val="C0C0C0"/>
                  </a:outerShdw>
                </a:effectLst>
                <a:latin typeface="宋体" panose="02010600030101010101" pitchFamily="2" charset="-122"/>
                <a:ea typeface="+mj-ea"/>
                <a:cs typeface="+mj-cs"/>
              </a:rPr>
              <a:t>由于电容的隔直通交，各级的静态工作点相互独立，互不影响；而且只要耦合电容选的足够大，则较低频率的信号也能由前级几乎不衰减地加到后级，实现逐级放大。</a:t>
            </a:r>
          </a:p>
        </p:txBody>
      </p:sp>
      <p:sp>
        <p:nvSpPr>
          <p:cNvPr id="17" name="Rectangle 2">
            <a:extLst>
              <a:ext uri="{FF2B5EF4-FFF2-40B4-BE49-F238E27FC236}">
                <a16:creationId xmlns:a16="http://schemas.microsoft.com/office/drawing/2014/main" id="{27F01C64-24C9-F069-B329-2F142AC73D69}"/>
              </a:ext>
            </a:extLst>
          </p:cNvPr>
          <p:cNvSpPr txBox="1">
            <a:spLocks noChangeArrowheads="1"/>
          </p:cNvSpPr>
          <p:nvPr/>
        </p:nvSpPr>
        <p:spPr bwMode="auto">
          <a:xfrm>
            <a:off x="749300" y="3873500"/>
            <a:ext cx="7912100" cy="2533650"/>
          </a:xfrm>
          <a:prstGeom prst="rect">
            <a:avLst/>
          </a:prstGeom>
          <a:noFill/>
          <a:ln w="9525">
            <a:noFill/>
            <a:miter lim="800000"/>
          </a:ln>
        </p:spPr>
        <p:txBody>
          <a:bodyPr anchor="ctr"/>
          <a:lstStyle/>
          <a:p>
            <a:pPr>
              <a:lnSpc>
                <a:spcPts val="4000"/>
              </a:lnSpc>
              <a:defRPr/>
            </a:pPr>
            <a:r>
              <a:rPr kumimoji="1" lang="zh-CN" altLang="en-US" b="1" i="0" kern="0" dirty="0">
                <a:solidFill>
                  <a:schemeClr val="tx1"/>
                </a:solidFill>
                <a:effectLst>
                  <a:outerShdw blurRad="38100" dist="38100" dir="2700000" algn="tl">
                    <a:srgbClr val="C0C0C0"/>
                  </a:outerShdw>
                </a:effectLst>
                <a:latin typeface="宋体" panose="02010600030101010101" pitchFamily="2" charset="-122"/>
                <a:ea typeface="+mj-ea"/>
                <a:cs typeface="+mj-cs"/>
              </a:rPr>
              <a:t>由于电容对交流信号具有一定的容抗，在信号传输过程中，会受到一定的衰减，尤其对缓慢变化的信号容抗很大，不便传输，对直流无法传输。此外，集成电路制造大电容困难，这种耦合方式的多级放大电路不便于集成。</a:t>
            </a:r>
          </a:p>
        </p:txBody>
      </p:sp>
      <p:sp>
        <p:nvSpPr>
          <p:cNvPr id="18" name="Rectangle 2">
            <a:extLst>
              <a:ext uri="{FF2B5EF4-FFF2-40B4-BE49-F238E27FC236}">
                <a16:creationId xmlns:a16="http://schemas.microsoft.com/office/drawing/2014/main" id="{D88EB8CF-2890-BEF2-6C22-C251FFCF84F7}"/>
              </a:ext>
            </a:extLst>
          </p:cNvPr>
          <p:cNvSpPr txBox="1">
            <a:spLocks noChangeArrowheads="1"/>
          </p:cNvSpPr>
          <p:nvPr/>
        </p:nvSpPr>
        <p:spPr bwMode="auto">
          <a:xfrm>
            <a:off x="749300" y="3371850"/>
            <a:ext cx="3249613" cy="457200"/>
          </a:xfrm>
          <a:prstGeom prst="rect">
            <a:avLst/>
          </a:prstGeom>
          <a:noFill/>
          <a:ln w="9525">
            <a:noFill/>
            <a:miter lim="800000"/>
          </a:ln>
        </p:spPr>
        <p:txBody>
          <a:bodyPr anchor="ctr"/>
          <a:lstStyle/>
          <a:p>
            <a:pPr>
              <a:defRPr/>
            </a:pPr>
            <a:r>
              <a:rPr kumimoji="1" lang="zh-CN" altLang="en-US" sz="3200" b="1" i="0" kern="0" dirty="0">
                <a:solidFill>
                  <a:srgbClr val="0000FF"/>
                </a:solidFill>
                <a:effectLst>
                  <a:outerShdw blurRad="38100" dist="38100" dir="2700000" algn="tl">
                    <a:srgbClr val="C0C0C0"/>
                  </a:outerShdw>
                </a:effectLst>
                <a:latin typeface="宋体" panose="02010600030101010101" pitchFamily="2" charset="-122"/>
                <a:ea typeface="+mj-ea"/>
                <a:cs typeface="+mj-cs"/>
              </a:rPr>
              <a:t>阻容耦合缺点：</a:t>
            </a:r>
          </a:p>
        </p:txBody>
      </p:sp>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linds(horizontal)">
                                      <p:cBhvr>
                                        <p:cTn id="7" dur="500"/>
                                        <p:tgtEl>
                                          <p:spTgt spid="1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blinds(horizontal)">
                                      <p:cBhvr>
                                        <p:cTn id="12" dur="500"/>
                                        <p:tgtEl>
                                          <p:spTgt spid="1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linds(horizont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p:bldLst>
  </p:timing>
</p:sld>
</file>

<file path=ppt/slides/slide93.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04450" name="AutoShape 27">
            <a:hlinkClick r:id="" action="ppaction://hlinkshowjump?jump=previousslide"/>
            <a:extLst>
              <a:ext uri="{FF2B5EF4-FFF2-40B4-BE49-F238E27FC236}">
                <a16:creationId xmlns:a16="http://schemas.microsoft.com/office/drawing/2014/main" id="{99B75B0A-FC49-8FE3-306B-F531A426C257}"/>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4451" name="AutoShape 28">
            <a:hlinkClick r:id="" action="ppaction://hlinkshowjump?jump=nextslide"/>
            <a:extLst>
              <a:ext uri="{FF2B5EF4-FFF2-40B4-BE49-F238E27FC236}">
                <a16:creationId xmlns:a16="http://schemas.microsoft.com/office/drawing/2014/main" id="{5DE2E59C-BF9E-BB53-9C54-97CA29F1C16B}"/>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4452" name="AutoShape 29">
            <a:hlinkClick r:id="" action="ppaction://hlinkshowjump?jump=firstslide"/>
            <a:extLst>
              <a:ext uri="{FF2B5EF4-FFF2-40B4-BE49-F238E27FC236}">
                <a16:creationId xmlns:a16="http://schemas.microsoft.com/office/drawing/2014/main" id="{3C628DBB-20F4-1FBB-F4B7-620AD343A22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4453" name="AutoShape 30">
            <a:hlinkClick r:id="" action="ppaction://hlinkshowjump?jump=lastslideviewed"/>
            <a:extLst>
              <a:ext uri="{FF2B5EF4-FFF2-40B4-BE49-F238E27FC236}">
                <a16:creationId xmlns:a16="http://schemas.microsoft.com/office/drawing/2014/main" id="{E89B8524-D869-82A9-067F-FA2EE81B7D3F}"/>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4454" name="AutoShape 11">
            <a:hlinkClick r:id="" action="ppaction://hlinkshowjump?jump=previousslide"/>
            <a:extLst>
              <a:ext uri="{FF2B5EF4-FFF2-40B4-BE49-F238E27FC236}">
                <a16:creationId xmlns:a16="http://schemas.microsoft.com/office/drawing/2014/main" id="{02DBE3AF-1F39-AF19-0523-557260D28628}"/>
              </a:ext>
            </a:extLst>
          </p:cNvPr>
          <p:cNvSpPr>
            <a:spLocks noChangeArrowheads="1"/>
          </p:cNvSpPr>
          <p:nvPr/>
        </p:nvSpPr>
        <p:spPr bwMode="auto">
          <a:xfrm>
            <a:off x="6794500" y="6527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4455" name="AutoShape 12">
            <a:hlinkClick r:id="" action="ppaction://hlinkshowjump?jump=nextslide"/>
            <a:extLst>
              <a:ext uri="{FF2B5EF4-FFF2-40B4-BE49-F238E27FC236}">
                <a16:creationId xmlns:a16="http://schemas.microsoft.com/office/drawing/2014/main" id="{EA838975-9E9A-F657-498F-F93330503332}"/>
              </a:ext>
            </a:extLst>
          </p:cNvPr>
          <p:cNvSpPr>
            <a:spLocks noChangeArrowheads="1"/>
          </p:cNvSpPr>
          <p:nvPr/>
        </p:nvSpPr>
        <p:spPr bwMode="auto">
          <a:xfrm>
            <a:off x="7399338" y="6527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4456" name="AutoShape 13">
            <a:hlinkClick r:id="" action="ppaction://hlinkshowjump?jump=firstslide"/>
            <a:extLst>
              <a:ext uri="{FF2B5EF4-FFF2-40B4-BE49-F238E27FC236}">
                <a16:creationId xmlns:a16="http://schemas.microsoft.com/office/drawing/2014/main" id="{FE7FE236-F015-3F7E-74FD-82E35E0D9E9D}"/>
              </a:ext>
            </a:extLst>
          </p:cNvPr>
          <p:cNvSpPr>
            <a:spLocks noChangeArrowheads="1"/>
          </p:cNvSpPr>
          <p:nvPr/>
        </p:nvSpPr>
        <p:spPr bwMode="auto">
          <a:xfrm>
            <a:off x="8013700" y="6527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4457" name="AutoShape 14">
            <a:hlinkClick r:id="" action="ppaction://hlinkshowjump?jump=lastslideviewed"/>
            <a:extLst>
              <a:ext uri="{FF2B5EF4-FFF2-40B4-BE49-F238E27FC236}">
                <a16:creationId xmlns:a16="http://schemas.microsoft.com/office/drawing/2014/main" id="{B63DD509-3CD6-70D8-28FF-A974FCB364A5}"/>
              </a:ext>
            </a:extLst>
          </p:cNvPr>
          <p:cNvSpPr>
            <a:spLocks noChangeArrowheads="1"/>
          </p:cNvSpPr>
          <p:nvPr/>
        </p:nvSpPr>
        <p:spPr bwMode="auto">
          <a:xfrm>
            <a:off x="8620125" y="6527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514050" name="Rectangle 2">
            <a:extLst>
              <a:ext uri="{FF2B5EF4-FFF2-40B4-BE49-F238E27FC236}">
                <a16:creationId xmlns:a16="http://schemas.microsoft.com/office/drawing/2014/main" id="{EA58E740-82D1-6FCD-2EF7-61EB8A521700}"/>
              </a:ext>
            </a:extLst>
          </p:cNvPr>
          <p:cNvSpPr>
            <a:spLocks noChangeArrowheads="1"/>
          </p:cNvSpPr>
          <p:nvPr/>
        </p:nvSpPr>
        <p:spPr bwMode="auto">
          <a:xfrm>
            <a:off x="296863" y="368300"/>
            <a:ext cx="2306637" cy="519113"/>
          </a:xfrm>
          <a:prstGeom prst="rect">
            <a:avLst/>
          </a:prstGeom>
          <a:noFill/>
          <a:ln w="38100">
            <a:noFill/>
            <a:miter lim="800000"/>
          </a:ln>
          <a:effectLst/>
        </p:spPr>
        <p:txBody>
          <a:bodyPr lIns="90000" tIns="46800" rIns="90000" bIns="46800">
            <a:spAutoFit/>
          </a:bodyPr>
          <a:lstStyle/>
          <a:p>
            <a:pPr>
              <a:spcBef>
                <a:spcPct val="50000"/>
              </a:spcBef>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1.</a:t>
            </a: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静态分析</a:t>
            </a:r>
          </a:p>
        </p:txBody>
      </p:sp>
      <p:sp>
        <p:nvSpPr>
          <p:cNvPr id="514051" name="Rectangle 3">
            <a:extLst>
              <a:ext uri="{FF2B5EF4-FFF2-40B4-BE49-F238E27FC236}">
                <a16:creationId xmlns:a16="http://schemas.microsoft.com/office/drawing/2014/main" id="{09D4EE73-1AD3-C77A-827E-B39F3FA320B0}"/>
              </a:ext>
            </a:extLst>
          </p:cNvPr>
          <p:cNvSpPr>
            <a:spLocks noChangeArrowheads="1"/>
          </p:cNvSpPr>
          <p:nvPr/>
        </p:nvSpPr>
        <p:spPr bwMode="auto">
          <a:xfrm>
            <a:off x="609600" y="4149725"/>
            <a:ext cx="8077200" cy="1501775"/>
          </a:xfrm>
          <a:prstGeom prst="rect">
            <a:avLst/>
          </a:prstGeom>
          <a:noFill/>
          <a:ln w="38100">
            <a:noFill/>
            <a:miter lim="800000"/>
          </a:ln>
          <a:effectLst/>
        </p:spPr>
        <p:txBody>
          <a:bodyPr lIns="90000" tIns="46800" rIns="90000" bIns="46800">
            <a:spAutoFit/>
          </a:bodyPr>
          <a:lstStyle/>
          <a:p>
            <a:pPr>
              <a:lnSpc>
                <a:spcPct val="110000"/>
              </a:lnSpc>
              <a:spcBef>
                <a:spcPct val="20000"/>
              </a:spcBef>
              <a:defRPr/>
            </a:pPr>
            <a:r>
              <a:rPr kumimoji="1" lang="en-US" altLang="zh-CN" b="1" i="0">
                <a:solidFill>
                  <a:schemeClr val="bg1"/>
                </a:solidFill>
                <a:latin typeface="隶书" panose="02010509060101010101" pitchFamily="49" charset="-122"/>
                <a:ea typeface="隶书" panose="02010509060101010101" pitchFamily="49" charset="-122"/>
                <a:cs typeface="+mn-cs"/>
              </a:rPr>
              <a:t>  </a:t>
            </a:r>
            <a:r>
              <a:rPr kumimoji="1" lang="zh-CN" altLang="en-US" b="1" i="0">
                <a:solidFill>
                  <a:schemeClr val="tx1"/>
                </a:solidFill>
                <a:latin typeface="隶书" panose="02010509060101010101" pitchFamily="49" charset="-122"/>
                <a:ea typeface="隶书" panose="02010509060101010101" pitchFamily="49" charset="-122"/>
                <a:cs typeface="+mn-cs"/>
              </a:rPr>
              <a:t>由于电容有隔直作用，所以每级放大电路的直流通路互不相通，</a:t>
            </a:r>
            <a:r>
              <a:rPr kumimoji="1" lang="zh-CN" altLang="en-US" b="1" i="0">
                <a:solidFill>
                  <a:srgbClr val="0000FF"/>
                </a:solidFill>
                <a:effectLst>
                  <a:outerShdw blurRad="38100" dist="38100" dir="2700000" algn="tl">
                    <a:srgbClr val="C0C0C0"/>
                  </a:outerShdw>
                </a:effectLst>
                <a:latin typeface="隶书" panose="02010509060101010101" pitchFamily="49" charset="-122"/>
                <a:ea typeface="隶书" panose="02010509060101010101" pitchFamily="49" charset="-122"/>
                <a:cs typeface="+mn-cs"/>
              </a:rPr>
              <a:t>每级的静态工作点互相独立，互不影响，可以各级单独计算</a:t>
            </a:r>
            <a:r>
              <a:rPr kumimoji="1" lang="zh-CN" altLang="en-US" b="1" i="0">
                <a:solidFill>
                  <a:srgbClr val="0000FF"/>
                </a:solidFill>
                <a:latin typeface="隶书" panose="02010509060101010101" pitchFamily="49" charset="-122"/>
                <a:ea typeface="隶书" panose="02010509060101010101" pitchFamily="49" charset="-122"/>
                <a:cs typeface="+mn-cs"/>
              </a:rPr>
              <a:t>。</a:t>
            </a:r>
          </a:p>
        </p:txBody>
      </p:sp>
      <p:sp>
        <p:nvSpPr>
          <p:cNvPr id="514052" name="Rectangle 4">
            <a:extLst>
              <a:ext uri="{FF2B5EF4-FFF2-40B4-BE49-F238E27FC236}">
                <a16:creationId xmlns:a16="http://schemas.microsoft.com/office/drawing/2014/main" id="{7DCA3769-5FF4-09D7-53A1-CF5E026F7F4F}"/>
              </a:ext>
            </a:extLst>
          </p:cNvPr>
          <p:cNvSpPr>
            <a:spLocks noChangeArrowheads="1"/>
          </p:cNvSpPr>
          <p:nvPr/>
        </p:nvSpPr>
        <p:spPr bwMode="auto">
          <a:xfrm>
            <a:off x="908050" y="5729288"/>
            <a:ext cx="7292975" cy="519112"/>
          </a:xfrm>
          <a:prstGeom prst="rect">
            <a:avLst/>
          </a:prstGeom>
          <a:noFill/>
          <a:ln w="38100">
            <a:noFill/>
            <a:miter lim="800000"/>
          </a:ln>
          <a:effectLst/>
        </p:spPr>
        <p:txBody>
          <a:bodyPr wrap="none" lIns="90000" tIns="46800" rIns="90000" bIns="46800" anchor="ctr">
            <a:spAutoFit/>
          </a:bodyPr>
          <a:lstStyle/>
          <a:p>
            <a:pPr algn="ctr">
              <a:spcBef>
                <a:spcPct val="50000"/>
              </a:spcBef>
              <a:defRPr/>
            </a:pPr>
            <a:r>
              <a:rPr kumimoji="1" lang="zh-CN" altLang="en-US" b="1" i="0">
                <a:solidFill>
                  <a:schemeClr val="tx1"/>
                </a:solidFill>
                <a:effectLst>
                  <a:outerShdw blurRad="38100" dist="38100" dir="2700000" algn="tl">
                    <a:srgbClr val="C0C0C0"/>
                  </a:outerShdw>
                </a:effectLst>
                <a:latin typeface="华文中宋" panose="02010600040101010101" pitchFamily="2" charset="-122"/>
                <a:ea typeface="华文中宋" panose="02010600040101010101" pitchFamily="2" charset="-122"/>
                <a:cs typeface="+mn-cs"/>
              </a:rPr>
              <a:t>两级放大电路均为共发射极分压式偏置电路。</a:t>
            </a:r>
          </a:p>
        </p:txBody>
      </p:sp>
      <p:grpSp>
        <p:nvGrpSpPr>
          <p:cNvPr id="104461" name="Group 15">
            <a:extLst>
              <a:ext uri="{FF2B5EF4-FFF2-40B4-BE49-F238E27FC236}">
                <a16:creationId xmlns:a16="http://schemas.microsoft.com/office/drawing/2014/main" id="{6332F11C-A4A0-A2BD-A58A-F40104061F7A}"/>
              </a:ext>
            </a:extLst>
          </p:cNvPr>
          <p:cNvGrpSpPr>
            <a:grpSpLocks/>
          </p:cNvGrpSpPr>
          <p:nvPr/>
        </p:nvGrpSpPr>
        <p:grpSpPr bwMode="auto">
          <a:xfrm>
            <a:off x="576263" y="985838"/>
            <a:ext cx="7800975" cy="3348037"/>
            <a:chOff x="384" y="1161"/>
            <a:chExt cx="4914" cy="2247"/>
          </a:xfrm>
        </p:grpSpPr>
        <p:sp>
          <p:nvSpPr>
            <p:cNvPr id="104462" name="Line 16">
              <a:extLst>
                <a:ext uri="{FF2B5EF4-FFF2-40B4-BE49-F238E27FC236}">
                  <a16:creationId xmlns:a16="http://schemas.microsoft.com/office/drawing/2014/main" id="{84207D25-7D7B-800F-31A3-69609949FA6D}"/>
                </a:ext>
              </a:extLst>
            </p:cNvPr>
            <p:cNvSpPr>
              <a:spLocks noChangeShapeType="1"/>
            </p:cNvSpPr>
            <p:nvPr/>
          </p:nvSpPr>
          <p:spPr bwMode="auto">
            <a:xfrm flipH="1">
              <a:off x="1470" y="2131"/>
              <a:ext cx="0" cy="3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463" name="Text Box 17">
              <a:extLst>
                <a:ext uri="{FF2B5EF4-FFF2-40B4-BE49-F238E27FC236}">
                  <a16:creationId xmlns:a16="http://schemas.microsoft.com/office/drawing/2014/main" id="{3DE613B7-3226-DFBB-4797-B9246FEB5E18}"/>
                </a:ext>
              </a:extLst>
            </p:cNvPr>
            <p:cNvSpPr txBox="1">
              <a:spLocks noChangeArrowheads="1"/>
            </p:cNvSpPr>
            <p:nvPr/>
          </p:nvSpPr>
          <p:spPr bwMode="auto">
            <a:xfrm>
              <a:off x="1008" y="1341"/>
              <a:ext cx="440"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B1</a:t>
              </a:r>
              <a:endParaRPr lang="en-US" altLang="zh-CN" i="0">
                <a:solidFill>
                  <a:schemeClr val="tx1"/>
                </a:solidFill>
              </a:endParaRPr>
            </a:p>
          </p:txBody>
        </p:sp>
        <p:sp>
          <p:nvSpPr>
            <p:cNvPr id="104464" name="Line 18">
              <a:extLst>
                <a:ext uri="{FF2B5EF4-FFF2-40B4-BE49-F238E27FC236}">
                  <a16:creationId xmlns:a16="http://schemas.microsoft.com/office/drawing/2014/main" id="{7DC0A2B5-BA47-68C2-D8F4-F78DD6332DEC}"/>
                </a:ext>
              </a:extLst>
            </p:cNvPr>
            <p:cNvSpPr>
              <a:spLocks noChangeShapeType="1"/>
            </p:cNvSpPr>
            <p:nvPr/>
          </p:nvSpPr>
          <p:spPr bwMode="auto">
            <a:xfrm>
              <a:off x="1472" y="1761"/>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465" name="Line 19">
              <a:extLst>
                <a:ext uri="{FF2B5EF4-FFF2-40B4-BE49-F238E27FC236}">
                  <a16:creationId xmlns:a16="http://schemas.microsoft.com/office/drawing/2014/main" id="{4C722ED1-8DEB-492D-4834-6A2CF4DE517D}"/>
                </a:ext>
              </a:extLst>
            </p:cNvPr>
            <p:cNvSpPr>
              <a:spLocks noChangeShapeType="1"/>
            </p:cNvSpPr>
            <p:nvPr/>
          </p:nvSpPr>
          <p:spPr bwMode="auto">
            <a:xfrm flipH="1" flipV="1">
              <a:off x="1476" y="1193"/>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466" name="Rectangle 20">
              <a:extLst>
                <a:ext uri="{FF2B5EF4-FFF2-40B4-BE49-F238E27FC236}">
                  <a16:creationId xmlns:a16="http://schemas.microsoft.com/office/drawing/2014/main" id="{46C5FFB8-DF03-9A22-5E83-8DE86676A2E3}"/>
                </a:ext>
              </a:extLst>
            </p:cNvPr>
            <p:cNvSpPr>
              <a:spLocks noChangeArrowheads="1"/>
            </p:cNvSpPr>
            <p:nvPr/>
          </p:nvSpPr>
          <p:spPr bwMode="auto">
            <a:xfrm>
              <a:off x="1428" y="1438"/>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4467" name="Line 21">
              <a:extLst>
                <a:ext uri="{FF2B5EF4-FFF2-40B4-BE49-F238E27FC236}">
                  <a16:creationId xmlns:a16="http://schemas.microsoft.com/office/drawing/2014/main" id="{BF193F2D-5A18-13E1-890D-04E6244A5A26}"/>
                </a:ext>
              </a:extLst>
            </p:cNvPr>
            <p:cNvSpPr>
              <a:spLocks noChangeShapeType="1"/>
            </p:cNvSpPr>
            <p:nvPr/>
          </p:nvSpPr>
          <p:spPr bwMode="auto">
            <a:xfrm>
              <a:off x="1476" y="1203"/>
              <a:ext cx="2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468" name="Line 22">
              <a:extLst>
                <a:ext uri="{FF2B5EF4-FFF2-40B4-BE49-F238E27FC236}">
                  <a16:creationId xmlns:a16="http://schemas.microsoft.com/office/drawing/2014/main" id="{090B6730-862E-3FE8-7CD0-83DDEC0A9CBC}"/>
                </a:ext>
              </a:extLst>
            </p:cNvPr>
            <p:cNvSpPr>
              <a:spLocks noChangeShapeType="1"/>
            </p:cNvSpPr>
            <p:nvPr/>
          </p:nvSpPr>
          <p:spPr bwMode="auto">
            <a:xfrm flipV="1">
              <a:off x="2097" y="1197"/>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469" name="Line 23">
              <a:extLst>
                <a:ext uri="{FF2B5EF4-FFF2-40B4-BE49-F238E27FC236}">
                  <a16:creationId xmlns:a16="http://schemas.microsoft.com/office/drawing/2014/main" id="{BF8F000A-8751-DFCF-4394-E692B0D8532D}"/>
                </a:ext>
              </a:extLst>
            </p:cNvPr>
            <p:cNvSpPr>
              <a:spLocks noChangeShapeType="1"/>
            </p:cNvSpPr>
            <p:nvPr/>
          </p:nvSpPr>
          <p:spPr bwMode="auto">
            <a:xfrm>
              <a:off x="1968" y="2037"/>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470" name="Line 24">
              <a:extLst>
                <a:ext uri="{FF2B5EF4-FFF2-40B4-BE49-F238E27FC236}">
                  <a16:creationId xmlns:a16="http://schemas.microsoft.com/office/drawing/2014/main" id="{AB11624F-D757-D078-E081-D5E748DF501F}"/>
                </a:ext>
              </a:extLst>
            </p:cNvPr>
            <p:cNvSpPr>
              <a:spLocks noChangeShapeType="1"/>
            </p:cNvSpPr>
            <p:nvPr/>
          </p:nvSpPr>
          <p:spPr bwMode="auto">
            <a:xfrm>
              <a:off x="1968" y="2181"/>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04471" name="Line 25">
              <a:extLst>
                <a:ext uri="{FF2B5EF4-FFF2-40B4-BE49-F238E27FC236}">
                  <a16:creationId xmlns:a16="http://schemas.microsoft.com/office/drawing/2014/main" id="{2F74D1E2-8F64-D433-7A4A-0865E53B6769}"/>
                </a:ext>
              </a:extLst>
            </p:cNvPr>
            <p:cNvSpPr>
              <a:spLocks noChangeShapeType="1"/>
            </p:cNvSpPr>
            <p:nvPr/>
          </p:nvSpPr>
          <p:spPr bwMode="auto">
            <a:xfrm flipV="1">
              <a:off x="1968" y="2042"/>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472" name="Line 26">
              <a:extLst>
                <a:ext uri="{FF2B5EF4-FFF2-40B4-BE49-F238E27FC236}">
                  <a16:creationId xmlns:a16="http://schemas.microsoft.com/office/drawing/2014/main" id="{32A8606A-B43A-25FD-94E6-C64C3BCD6BAB}"/>
                </a:ext>
              </a:extLst>
            </p:cNvPr>
            <p:cNvSpPr>
              <a:spLocks noChangeShapeType="1"/>
            </p:cNvSpPr>
            <p:nvPr/>
          </p:nvSpPr>
          <p:spPr bwMode="auto">
            <a:xfrm>
              <a:off x="2100" y="1765"/>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473" name="Line 27">
              <a:extLst>
                <a:ext uri="{FF2B5EF4-FFF2-40B4-BE49-F238E27FC236}">
                  <a16:creationId xmlns:a16="http://schemas.microsoft.com/office/drawing/2014/main" id="{21DF5DDA-2786-28D3-9353-57EFA81969AB}"/>
                </a:ext>
              </a:extLst>
            </p:cNvPr>
            <p:cNvSpPr>
              <a:spLocks noChangeShapeType="1"/>
            </p:cNvSpPr>
            <p:nvPr/>
          </p:nvSpPr>
          <p:spPr bwMode="auto">
            <a:xfrm flipH="1">
              <a:off x="2101" y="2317"/>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474" name="Line 28">
              <a:extLst>
                <a:ext uri="{FF2B5EF4-FFF2-40B4-BE49-F238E27FC236}">
                  <a16:creationId xmlns:a16="http://schemas.microsoft.com/office/drawing/2014/main" id="{F232C8F0-8F0A-C3A5-375C-C7B26A38F8E1}"/>
                </a:ext>
              </a:extLst>
            </p:cNvPr>
            <p:cNvSpPr>
              <a:spLocks noChangeShapeType="1"/>
            </p:cNvSpPr>
            <p:nvPr/>
          </p:nvSpPr>
          <p:spPr bwMode="auto">
            <a:xfrm>
              <a:off x="1199" y="2170"/>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475" name="Line 29">
              <a:extLst>
                <a:ext uri="{FF2B5EF4-FFF2-40B4-BE49-F238E27FC236}">
                  <a16:creationId xmlns:a16="http://schemas.microsoft.com/office/drawing/2014/main" id="{83AF593C-711B-06B8-73E6-274C65119CF5}"/>
                </a:ext>
              </a:extLst>
            </p:cNvPr>
            <p:cNvSpPr>
              <a:spLocks noChangeShapeType="1"/>
            </p:cNvSpPr>
            <p:nvPr/>
          </p:nvSpPr>
          <p:spPr bwMode="auto">
            <a:xfrm>
              <a:off x="768" y="3238"/>
              <a:ext cx="2142"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476" name="Line 30">
              <a:extLst>
                <a:ext uri="{FF2B5EF4-FFF2-40B4-BE49-F238E27FC236}">
                  <a16:creationId xmlns:a16="http://schemas.microsoft.com/office/drawing/2014/main" id="{4E949B09-29C7-57F0-AE7C-6486B2DE954B}"/>
                </a:ext>
              </a:extLst>
            </p:cNvPr>
            <p:cNvSpPr>
              <a:spLocks noChangeShapeType="1"/>
            </p:cNvSpPr>
            <p:nvPr/>
          </p:nvSpPr>
          <p:spPr bwMode="auto">
            <a:xfrm flipH="1">
              <a:off x="2102" y="2901"/>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477" name="Rectangle 31">
              <a:extLst>
                <a:ext uri="{FF2B5EF4-FFF2-40B4-BE49-F238E27FC236}">
                  <a16:creationId xmlns:a16="http://schemas.microsoft.com/office/drawing/2014/main" id="{DC837D60-4AB7-0838-16C3-4460062F4832}"/>
                </a:ext>
              </a:extLst>
            </p:cNvPr>
            <p:cNvSpPr>
              <a:spLocks noChangeArrowheads="1"/>
            </p:cNvSpPr>
            <p:nvPr/>
          </p:nvSpPr>
          <p:spPr bwMode="auto">
            <a:xfrm>
              <a:off x="2054" y="1443"/>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104478" name="Group 32">
              <a:extLst>
                <a:ext uri="{FF2B5EF4-FFF2-40B4-BE49-F238E27FC236}">
                  <a16:creationId xmlns:a16="http://schemas.microsoft.com/office/drawing/2014/main" id="{DE46604F-224F-1082-CC01-751A13D276AC}"/>
                </a:ext>
              </a:extLst>
            </p:cNvPr>
            <p:cNvGrpSpPr>
              <a:grpSpLocks/>
            </p:cNvGrpSpPr>
            <p:nvPr/>
          </p:nvGrpSpPr>
          <p:grpSpPr bwMode="auto">
            <a:xfrm>
              <a:off x="1136" y="2047"/>
              <a:ext cx="68" cy="262"/>
              <a:chOff x="3454" y="2018"/>
              <a:chExt cx="96" cy="328"/>
            </a:xfrm>
          </p:grpSpPr>
          <p:sp>
            <p:nvSpPr>
              <p:cNvPr id="104479" name="Line 33">
                <a:extLst>
                  <a:ext uri="{FF2B5EF4-FFF2-40B4-BE49-F238E27FC236}">
                    <a16:creationId xmlns:a16="http://schemas.microsoft.com/office/drawing/2014/main" id="{1523D708-8B2C-F612-5858-BD244C0C0F54}"/>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480" name="Line 34">
                <a:extLst>
                  <a:ext uri="{FF2B5EF4-FFF2-40B4-BE49-F238E27FC236}">
                    <a16:creationId xmlns:a16="http://schemas.microsoft.com/office/drawing/2014/main" id="{7648CD0F-221C-348D-64DD-6BB07C89049E}"/>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4481" name="Line 35">
              <a:extLst>
                <a:ext uri="{FF2B5EF4-FFF2-40B4-BE49-F238E27FC236}">
                  <a16:creationId xmlns:a16="http://schemas.microsoft.com/office/drawing/2014/main" id="{F0D8F3C4-9E94-CE5E-AEBC-6A2821EEA702}"/>
                </a:ext>
              </a:extLst>
            </p:cNvPr>
            <p:cNvSpPr>
              <a:spLocks noChangeShapeType="1"/>
            </p:cNvSpPr>
            <p:nvPr/>
          </p:nvSpPr>
          <p:spPr bwMode="auto">
            <a:xfrm>
              <a:off x="768" y="2170"/>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4482" name="Group 36">
              <a:extLst>
                <a:ext uri="{FF2B5EF4-FFF2-40B4-BE49-F238E27FC236}">
                  <a16:creationId xmlns:a16="http://schemas.microsoft.com/office/drawing/2014/main" id="{B76726AF-B4A4-2204-21F1-DBA8FCB52AD3}"/>
                </a:ext>
              </a:extLst>
            </p:cNvPr>
            <p:cNvGrpSpPr>
              <a:grpSpLocks/>
            </p:cNvGrpSpPr>
            <p:nvPr/>
          </p:nvGrpSpPr>
          <p:grpSpPr bwMode="auto">
            <a:xfrm flipH="1">
              <a:off x="2664" y="1808"/>
              <a:ext cx="69" cy="261"/>
              <a:chOff x="3454" y="2018"/>
              <a:chExt cx="96" cy="328"/>
            </a:xfrm>
          </p:grpSpPr>
          <p:sp>
            <p:nvSpPr>
              <p:cNvPr id="104483" name="Line 37">
                <a:extLst>
                  <a:ext uri="{FF2B5EF4-FFF2-40B4-BE49-F238E27FC236}">
                    <a16:creationId xmlns:a16="http://schemas.microsoft.com/office/drawing/2014/main" id="{E70BC212-7066-6B95-0510-4BCC548BA58B}"/>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484" name="Line 38">
                <a:extLst>
                  <a:ext uri="{FF2B5EF4-FFF2-40B4-BE49-F238E27FC236}">
                    <a16:creationId xmlns:a16="http://schemas.microsoft.com/office/drawing/2014/main" id="{68DAECC4-BA15-A2E3-A830-1B9EA3C43E77}"/>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4485" name="Line 39">
              <a:extLst>
                <a:ext uri="{FF2B5EF4-FFF2-40B4-BE49-F238E27FC236}">
                  <a16:creationId xmlns:a16="http://schemas.microsoft.com/office/drawing/2014/main" id="{2868BF0D-B715-9926-4254-E54869D55A7E}"/>
                </a:ext>
              </a:extLst>
            </p:cNvPr>
            <p:cNvSpPr>
              <a:spLocks noChangeShapeType="1"/>
            </p:cNvSpPr>
            <p:nvPr/>
          </p:nvSpPr>
          <p:spPr bwMode="auto">
            <a:xfrm>
              <a:off x="2114" y="1931"/>
              <a:ext cx="56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486" name="Text Box 40">
              <a:extLst>
                <a:ext uri="{FF2B5EF4-FFF2-40B4-BE49-F238E27FC236}">
                  <a16:creationId xmlns:a16="http://schemas.microsoft.com/office/drawing/2014/main" id="{B61C6D16-D7FA-844D-0155-B515B4F1940C}"/>
                </a:ext>
              </a:extLst>
            </p:cNvPr>
            <p:cNvSpPr txBox="1">
              <a:spLocks noChangeArrowheads="1"/>
            </p:cNvSpPr>
            <p:nvPr/>
          </p:nvSpPr>
          <p:spPr bwMode="auto">
            <a:xfrm>
              <a:off x="1632" y="1350"/>
              <a:ext cx="44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C1</a:t>
              </a:r>
              <a:endParaRPr lang="en-US" altLang="zh-CN" i="0">
                <a:solidFill>
                  <a:schemeClr val="tx1"/>
                </a:solidFill>
              </a:endParaRPr>
            </a:p>
          </p:txBody>
        </p:sp>
        <p:sp>
          <p:nvSpPr>
            <p:cNvPr id="104487" name="Text Box 41">
              <a:extLst>
                <a:ext uri="{FF2B5EF4-FFF2-40B4-BE49-F238E27FC236}">
                  <a16:creationId xmlns:a16="http://schemas.microsoft.com/office/drawing/2014/main" id="{E9798B04-D528-F191-E803-7EDF896C9C61}"/>
                </a:ext>
              </a:extLst>
            </p:cNvPr>
            <p:cNvSpPr txBox="1">
              <a:spLocks noChangeArrowheads="1"/>
            </p:cNvSpPr>
            <p:nvPr/>
          </p:nvSpPr>
          <p:spPr bwMode="auto">
            <a:xfrm>
              <a:off x="1026" y="1755"/>
              <a:ext cx="31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rPr>
                <a:t>C</a:t>
              </a:r>
              <a:r>
                <a:rPr lang="en-US" altLang="zh-CN" b="1" i="0" baseline="-25000">
                  <a:solidFill>
                    <a:schemeClr val="tx1"/>
                  </a:solidFill>
                </a:rPr>
                <a:t>1</a:t>
              </a:r>
              <a:endParaRPr lang="en-US" altLang="zh-CN" i="0">
                <a:solidFill>
                  <a:schemeClr val="tx1"/>
                </a:solidFill>
              </a:endParaRPr>
            </a:p>
          </p:txBody>
        </p:sp>
        <p:sp>
          <p:nvSpPr>
            <p:cNvPr id="104488" name="Text Box 42">
              <a:extLst>
                <a:ext uri="{FF2B5EF4-FFF2-40B4-BE49-F238E27FC236}">
                  <a16:creationId xmlns:a16="http://schemas.microsoft.com/office/drawing/2014/main" id="{5C2BE626-09CF-F9DB-C9EB-B0AC86ABA814}"/>
                </a:ext>
              </a:extLst>
            </p:cNvPr>
            <p:cNvSpPr txBox="1">
              <a:spLocks noChangeArrowheads="1"/>
            </p:cNvSpPr>
            <p:nvPr/>
          </p:nvSpPr>
          <p:spPr bwMode="auto">
            <a:xfrm>
              <a:off x="2551" y="1487"/>
              <a:ext cx="31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rPr>
                <a:t>C</a:t>
              </a:r>
              <a:r>
                <a:rPr lang="en-US" altLang="zh-CN" b="1" i="0" baseline="-25000">
                  <a:solidFill>
                    <a:schemeClr val="tx1"/>
                  </a:solidFill>
                </a:rPr>
                <a:t>2</a:t>
              </a:r>
              <a:endParaRPr lang="en-US" altLang="zh-CN" i="0">
                <a:solidFill>
                  <a:schemeClr val="tx1"/>
                </a:solidFill>
              </a:endParaRPr>
            </a:p>
          </p:txBody>
        </p:sp>
        <p:sp>
          <p:nvSpPr>
            <p:cNvPr id="104489" name="Rectangle 43">
              <a:extLst>
                <a:ext uri="{FF2B5EF4-FFF2-40B4-BE49-F238E27FC236}">
                  <a16:creationId xmlns:a16="http://schemas.microsoft.com/office/drawing/2014/main" id="{4428B30D-D319-3E04-D636-9BA64E99FD7A}"/>
                </a:ext>
              </a:extLst>
            </p:cNvPr>
            <p:cNvSpPr>
              <a:spLocks noChangeArrowheads="1"/>
            </p:cNvSpPr>
            <p:nvPr/>
          </p:nvSpPr>
          <p:spPr bwMode="auto">
            <a:xfrm>
              <a:off x="1428" y="2519"/>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4490" name="Text Box 44">
              <a:extLst>
                <a:ext uri="{FF2B5EF4-FFF2-40B4-BE49-F238E27FC236}">
                  <a16:creationId xmlns:a16="http://schemas.microsoft.com/office/drawing/2014/main" id="{20E10938-EF11-36B7-B9C7-11208DC532A6}"/>
                </a:ext>
              </a:extLst>
            </p:cNvPr>
            <p:cNvSpPr txBox="1">
              <a:spLocks noChangeArrowheads="1"/>
            </p:cNvSpPr>
            <p:nvPr/>
          </p:nvSpPr>
          <p:spPr bwMode="auto">
            <a:xfrm>
              <a:off x="1008" y="2466"/>
              <a:ext cx="440"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B2</a:t>
              </a:r>
              <a:endParaRPr lang="en-US" altLang="zh-CN" i="0">
                <a:solidFill>
                  <a:schemeClr val="tx1"/>
                </a:solidFill>
              </a:endParaRPr>
            </a:p>
          </p:txBody>
        </p:sp>
        <p:sp>
          <p:nvSpPr>
            <p:cNvPr id="104491" name="Rectangle 45">
              <a:extLst>
                <a:ext uri="{FF2B5EF4-FFF2-40B4-BE49-F238E27FC236}">
                  <a16:creationId xmlns:a16="http://schemas.microsoft.com/office/drawing/2014/main" id="{4071FB15-C24B-FC25-E525-C54AED17E6CC}"/>
                </a:ext>
              </a:extLst>
            </p:cNvPr>
            <p:cNvSpPr>
              <a:spLocks noChangeArrowheads="1"/>
            </p:cNvSpPr>
            <p:nvPr/>
          </p:nvSpPr>
          <p:spPr bwMode="auto">
            <a:xfrm>
              <a:off x="2054" y="2586"/>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4492" name="Line 46">
              <a:extLst>
                <a:ext uri="{FF2B5EF4-FFF2-40B4-BE49-F238E27FC236}">
                  <a16:creationId xmlns:a16="http://schemas.microsoft.com/office/drawing/2014/main" id="{FF1EDD5D-62EE-485B-1978-D30BD410FC4D}"/>
                </a:ext>
              </a:extLst>
            </p:cNvPr>
            <p:cNvSpPr>
              <a:spLocks noChangeShapeType="1"/>
            </p:cNvSpPr>
            <p:nvPr/>
          </p:nvSpPr>
          <p:spPr bwMode="auto">
            <a:xfrm>
              <a:off x="2101" y="2437"/>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4493" name="Group 47">
              <a:extLst>
                <a:ext uri="{FF2B5EF4-FFF2-40B4-BE49-F238E27FC236}">
                  <a16:creationId xmlns:a16="http://schemas.microsoft.com/office/drawing/2014/main" id="{4DD94560-4601-4D2E-CF94-2654DA5BAFCA}"/>
                </a:ext>
              </a:extLst>
            </p:cNvPr>
            <p:cNvGrpSpPr>
              <a:grpSpLocks/>
            </p:cNvGrpSpPr>
            <p:nvPr/>
          </p:nvGrpSpPr>
          <p:grpSpPr bwMode="auto">
            <a:xfrm>
              <a:off x="2273" y="2676"/>
              <a:ext cx="196" cy="76"/>
              <a:chOff x="2460" y="2076"/>
              <a:chExt cx="276" cy="96"/>
            </a:xfrm>
          </p:grpSpPr>
          <p:sp>
            <p:nvSpPr>
              <p:cNvPr id="104494" name="Line 48">
                <a:extLst>
                  <a:ext uri="{FF2B5EF4-FFF2-40B4-BE49-F238E27FC236}">
                    <a16:creationId xmlns:a16="http://schemas.microsoft.com/office/drawing/2014/main" id="{DCDEE6F9-EFB2-5BB6-D28A-CB84A51988F2}"/>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495" name="Line 49">
                <a:extLst>
                  <a:ext uri="{FF2B5EF4-FFF2-40B4-BE49-F238E27FC236}">
                    <a16:creationId xmlns:a16="http://schemas.microsoft.com/office/drawing/2014/main" id="{2CDB6464-74FC-C888-EE08-A4B27FD89176}"/>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4496" name="Line 50">
              <a:extLst>
                <a:ext uri="{FF2B5EF4-FFF2-40B4-BE49-F238E27FC236}">
                  <a16:creationId xmlns:a16="http://schemas.microsoft.com/office/drawing/2014/main" id="{F2356FDB-8B87-6CF4-5EC6-3BCF84E5CB10}"/>
                </a:ext>
              </a:extLst>
            </p:cNvPr>
            <p:cNvSpPr>
              <a:spLocks noChangeShapeType="1"/>
            </p:cNvSpPr>
            <p:nvPr/>
          </p:nvSpPr>
          <p:spPr bwMode="auto">
            <a:xfrm>
              <a:off x="2367" y="242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497" name="Line 51">
              <a:extLst>
                <a:ext uri="{FF2B5EF4-FFF2-40B4-BE49-F238E27FC236}">
                  <a16:creationId xmlns:a16="http://schemas.microsoft.com/office/drawing/2014/main" id="{A4815171-634C-E7A6-0B47-2DB9F529FBA5}"/>
                </a:ext>
              </a:extLst>
            </p:cNvPr>
            <p:cNvSpPr>
              <a:spLocks noChangeShapeType="1"/>
            </p:cNvSpPr>
            <p:nvPr/>
          </p:nvSpPr>
          <p:spPr bwMode="auto">
            <a:xfrm>
              <a:off x="2367" y="2752"/>
              <a:ext cx="0" cy="5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498" name="Text Box 52">
              <a:extLst>
                <a:ext uri="{FF2B5EF4-FFF2-40B4-BE49-F238E27FC236}">
                  <a16:creationId xmlns:a16="http://schemas.microsoft.com/office/drawing/2014/main" id="{903E8B48-8473-5DE3-9831-727D6490CA9E}"/>
                </a:ext>
              </a:extLst>
            </p:cNvPr>
            <p:cNvSpPr txBox="1">
              <a:spLocks noChangeArrowheads="1"/>
            </p:cNvSpPr>
            <p:nvPr/>
          </p:nvSpPr>
          <p:spPr bwMode="auto">
            <a:xfrm>
              <a:off x="2418" y="2575"/>
              <a:ext cx="462"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1"/>
                  </a:solidFill>
                </a:rPr>
                <a:t>C</a:t>
              </a:r>
              <a:r>
                <a:rPr lang="en-US" altLang="zh-CN" b="1" i="0" baseline="-25000">
                  <a:solidFill>
                    <a:schemeClr val="tx1"/>
                  </a:solidFill>
                </a:rPr>
                <a:t>E1</a:t>
              </a:r>
              <a:endParaRPr lang="en-US" altLang="zh-CN" b="1" i="0">
                <a:solidFill>
                  <a:schemeClr val="tx1"/>
                </a:solidFill>
              </a:endParaRPr>
            </a:p>
          </p:txBody>
        </p:sp>
        <p:sp>
          <p:nvSpPr>
            <p:cNvPr id="104499" name="Text Box 53">
              <a:extLst>
                <a:ext uri="{FF2B5EF4-FFF2-40B4-BE49-F238E27FC236}">
                  <a16:creationId xmlns:a16="http://schemas.microsoft.com/office/drawing/2014/main" id="{72B7E22E-10B2-CC5E-066F-35938B7982CD}"/>
                </a:ext>
              </a:extLst>
            </p:cNvPr>
            <p:cNvSpPr txBox="1">
              <a:spLocks noChangeArrowheads="1"/>
            </p:cNvSpPr>
            <p:nvPr/>
          </p:nvSpPr>
          <p:spPr bwMode="auto">
            <a:xfrm>
              <a:off x="1672" y="2502"/>
              <a:ext cx="440"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E1</a:t>
              </a:r>
              <a:endParaRPr lang="en-US" altLang="zh-CN" b="1" i="0">
                <a:solidFill>
                  <a:schemeClr val="tx1"/>
                </a:solidFill>
              </a:endParaRPr>
            </a:p>
          </p:txBody>
        </p:sp>
        <p:sp>
          <p:nvSpPr>
            <p:cNvPr id="104500" name="Rectangle 54">
              <a:extLst>
                <a:ext uri="{FF2B5EF4-FFF2-40B4-BE49-F238E27FC236}">
                  <a16:creationId xmlns:a16="http://schemas.microsoft.com/office/drawing/2014/main" id="{E5A3728B-6751-C789-4B44-BEBB36528250}"/>
                </a:ext>
              </a:extLst>
            </p:cNvPr>
            <p:cNvSpPr>
              <a:spLocks noChangeArrowheads="1"/>
            </p:cNvSpPr>
            <p:nvPr/>
          </p:nvSpPr>
          <p:spPr bwMode="auto">
            <a:xfrm>
              <a:off x="1166" y="1935"/>
              <a:ext cx="242"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01" name="Rectangle 55">
              <a:extLst>
                <a:ext uri="{FF2B5EF4-FFF2-40B4-BE49-F238E27FC236}">
                  <a16:creationId xmlns:a16="http://schemas.microsoft.com/office/drawing/2014/main" id="{774843F7-EDA8-4A8F-648B-626017B510DC}"/>
                </a:ext>
              </a:extLst>
            </p:cNvPr>
            <p:cNvSpPr>
              <a:spLocks noChangeArrowheads="1"/>
            </p:cNvSpPr>
            <p:nvPr/>
          </p:nvSpPr>
          <p:spPr bwMode="auto">
            <a:xfrm>
              <a:off x="2447" y="1651"/>
              <a:ext cx="242"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02" name="Rectangle 56">
              <a:extLst>
                <a:ext uri="{FF2B5EF4-FFF2-40B4-BE49-F238E27FC236}">
                  <a16:creationId xmlns:a16="http://schemas.microsoft.com/office/drawing/2014/main" id="{76325295-D626-A31C-E5EC-6394CFAAFB1B}"/>
                </a:ext>
              </a:extLst>
            </p:cNvPr>
            <p:cNvSpPr>
              <a:spLocks noChangeArrowheads="1"/>
            </p:cNvSpPr>
            <p:nvPr/>
          </p:nvSpPr>
          <p:spPr bwMode="auto">
            <a:xfrm>
              <a:off x="2318" y="2380"/>
              <a:ext cx="242"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03" name="Rectangle 57" descr="新闻纸">
              <a:extLst>
                <a:ext uri="{FF2B5EF4-FFF2-40B4-BE49-F238E27FC236}">
                  <a16:creationId xmlns:a16="http://schemas.microsoft.com/office/drawing/2014/main" id="{A63163E4-9E2E-7490-EDBC-99D5AD48569C}"/>
                </a:ext>
              </a:extLst>
            </p:cNvPr>
            <p:cNvSpPr>
              <a:spLocks noChangeArrowheads="1"/>
            </p:cNvSpPr>
            <p:nvPr/>
          </p:nvSpPr>
          <p:spPr bwMode="auto">
            <a:xfrm>
              <a:off x="2736" y="1926"/>
              <a:ext cx="242"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04" name="Rectangle 58" descr="新闻纸">
              <a:extLst>
                <a:ext uri="{FF2B5EF4-FFF2-40B4-BE49-F238E27FC236}">
                  <a16:creationId xmlns:a16="http://schemas.microsoft.com/office/drawing/2014/main" id="{7981C9AD-1888-1441-2565-C772E8672535}"/>
                </a:ext>
              </a:extLst>
            </p:cNvPr>
            <p:cNvSpPr>
              <a:spLocks noChangeArrowheads="1"/>
            </p:cNvSpPr>
            <p:nvPr/>
          </p:nvSpPr>
          <p:spPr bwMode="auto">
            <a:xfrm>
              <a:off x="864" y="2148"/>
              <a:ext cx="242"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05" name="Rectangle 59" descr="新闻纸">
              <a:extLst>
                <a:ext uri="{FF2B5EF4-FFF2-40B4-BE49-F238E27FC236}">
                  <a16:creationId xmlns:a16="http://schemas.microsoft.com/office/drawing/2014/main" id="{8BBC3FAB-8CEE-9647-5DA9-420FF9EAE2ED}"/>
                </a:ext>
              </a:extLst>
            </p:cNvPr>
            <p:cNvSpPr>
              <a:spLocks noChangeArrowheads="1"/>
            </p:cNvSpPr>
            <p:nvPr/>
          </p:nvSpPr>
          <p:spPr bwMode="auto">
            <a:xfrm>
              <a:off x="864" y="2973"/>
              <a:ext cx="226"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06" name="Line 60">
              <a:extLst>
                <a:ext uri="{FF2B5EF4-FFF2-40B4-BE49-F238E27FC236}">
                  <a16:creationId xmlns:a16="http://schemas.microsoft.com/office/drawing/2014/main" id="{D014E035-A8CF-4A68-966C-89A44A65E87C}"/>
                </a:ext>
              </a:extLst>
            </p:cNvPr>
            <p:cNvSpPr>
              <a:spLocks noChangeShapeType="1"/>
            </p:cNvSpPr>
            <p:nvPr/>
          </p:nvSpPr>
          <p:spPr bwMode="auto">
            <a:xfrm>
              <a:off x="1470" y="2853"/>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07" name="Rectangle 61">
              <a:extLst>
                <a:ext uri="{FF2B5EF4-FFF2-40B4-BE49-F238E27FC236}">
                  <a16:creationId xmlns:a16="http://schemas.microsoft.com/office/drawing/2014/main" id="{F6F9D002-90A7-2837-8F7C-E32830DDAE12}"/>
                </a:ext>
              </a:extLst>
            </p:cNvPr>
            <p:cNvSpPr>
              <a:spLocks noChangeArrowheads="1"/>
            </p:cNvSpPr>
            <p:nvPr/>
          </p:nvSpPr>
          <p:spPr bwMode="auto">
            <a:xfrm>
              <a:off x="720" y="2363"/>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4508" name="Oval 62">
              <a:extLst>
                <a:ext uri="{FF2B5EF4-FFF2-40B4-BE49-F238E27FC236}">
                  <a16:creationId xmlns:a16="http://schemas.microsoft.com/office/drawing/2014/main" id="{C91BD6C5-0BA9-F6F1-D4D7-C19D4B0D1BF8}"/>
                </a:ext>
              </a:extLst>
            </p:cNvPr>
            <p:cNvSpPr>
              <a:spLocks noChangeArrowheads="1"/>
            </p:cNvSpPr>
            <p:nvPr/>
          </p:nvSpPr>
          <p:spPr bwMode="auto">
            <a:xfrm>
              <a:off x="672" y="2880"/>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4509" name="Line 63">
              <a:extLst>
                <a:ext uri="{FF2B5EF4-FFF2-40B4-BE49-F238E27FC236}">
                  <a16:creationId xmlns:a16="http://schemas.microsoft.com/office/drawing/2014/main" id="{7F5E88FD-B68A-8320-39C3-140DB8513CD4}"/>
                </a:ext>
              </a:extLst>
            </p:cNvPr>
            <p:cNvSpPr>
              <a:spLocks noChangeShapeType="1"/>
            </p:cNvSpPr>
            <p:nvPr/>
          </p:nvSpPr>
          <p:spPr bwMode="auto">
            <a:xfrm flipV="1">
              <a:off x="768" y="2160"/>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10" name="Line 64">
              <a:extLst>
                <a:ext uri="{FF2B5EF4-FFF2-40B4-BE49-F238E27FC236}">
                  <a16:creationId xmlns:a16="http://schemas.microsoft.com/office/drawing/2014/main" id="{0E1BC02E-63B1-F19F-40DB-D33300C52EA1}"/>
                </a:ext>
              </a:extLst>
            </p:cNvPr>
            <p:cNvSpPr>
              <a:spLocks noChangeShapeType="1"/>
            </p:cNvSpPr>
            <p:nvPr/>
          </p:nvSpPr>
          <p:spPr bwMode="auto">
            <a:xfrm>
              <a:off x="768" y="2688"/>
              <a:ext cx="0" cy="57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11" name="Text Box 65">
              <a:extLst>
                <a:ext uri="{FF2B5EF4-FFF2-40B4-BE49-F238E27FC236}">
                  <a16:creationId xmlns:a16="http://schemas.microsoft.com/office/drawing/2014/main" id="{4185D9C0-08CE-DF65-9B0C-66A75A42248F}"/>
                </a:ext>
              </a:extLst>
            </p:cNvPr>
            <p:cNvSpPr txBox="1">
              <a:spLocks noChangeArrowheads="1"/>
            </p:cNvSpPr>
            <p:nvPr/>
          </p:nvSpPr>
          <p:spPr bwMode="auto">
            <a:xfrm>
              <a:off x="384" y="2292"/>
              <a:ext cx="348"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S</a:t>
              </a:r>
              <a:endParaRPr lang="en-US" altLang="zh-CN" i="0">
                <a:solidFill>
                  <a:schemeClr val="tx1"/>
                </a:solidFill>
              </a:endParaRPr>
            </a:p>
          </p:txBody>
        </p:sp>
        <p:sp>
          <p:nvSpPr>
            <p:cNvPr id="104512" name="Rectangle 66" descr="新闻纸">
              <a:extLst>
                <a:ext uri="{FF2B5EF4-FFF2-40B4-BE49-F238E27FC236}">
                  <a16:creationId xmlns:a16="http://schemas.microsoft.com/office/drawing/2014/main" id="{816B3277-F5C2-FF99-E2D6-63FB64D38D40}"/>
                </a:ext>
              </a:extLst>
            </p:cNvPr>
            <p:cNvSpPr>
              <a:spLocks noChangeArrowheads="1"/>
            </p:cNvSpPr>
            <p:nvPr/>
          </p:nvSpPr>
          <p:spPr bwMode="auto">
            <a:xfrm>
              <a:off x="526" y="2637"/>
              <a:ext cx="242"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13" name="Rectangle 67" descr="新闻纸">
              <a:extLst>
                <a:ext uri="{FF2B5EF4-FFF2-40B4-BE49-F238E27FC236}">
                  <a16:creationId xmlns:a16="http://schemas.microsoft.com/office/drawing/2014/main" id="{A6B6F283-C338-8FB6-4411-6870632D017F}"/>
                </a:ext>
              </a:extLst>
            </p:cNvPr>
            <p:cNvSpPr>
              <a:spLocks noChangeArrowheads="1"/>
            </p:cNvSpPr>
            <p:nvPr/>
          </p:nvSpPr>
          <p:spPr bwMode="auto">
            <a:xfrm>
              <a:off x="519" y="2964"/>
              <a:ext cx="226"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14" name="Oval 68">
              <a:extLst>
                <a:ext uri="{FF2B5EF4-FFF2-40B4-BE49-F238E27FC236}">
                  <a16:creationId xmlns:a16="http://schemas.microsoft.com/office/drawing/2014/main" id="{36EA087E-18F5-7083-CD2C-46FA6C5858B1}"/>
                </a:ext>
              </a:extLst>
            </p:cNvPr>
            <p:cNvSpPr>
              <a:spLocks noChangeArrowheads="1"/>
            </p:cNvSpPr>
            <p:nvPr/>
          </p:nvSpPr>
          <p:spPr bwMode="auto">
            <a:xfrm>
              <a:off x="1444" y="2143"/>
              <a:ext cx="50" cy="50"/>
            </a:xfrm>
            <a:prstGeom prst="ellipse">
              <a:avLst/>
            </a:prstGeom>
            <a:solidFill>
              <a:schemeClr val="tx1"/>
            </a:solidFill>
            <a:ln w="38100">
              <a:solidFill>
                <a:schemeClr val="tx1"/>
              </a:solidFill>
              <a:round/>
              <a:headEnd/>
              <a:tailEnd/>
            </a:ln>
          </p:spPr>
          <p:txBody>
            <a:bodyPr lIns="90000" tIns="46800" rIns="90000" bIns="46800" anchor="ctr">
              <a:spAutoFit/>
            </a:bodyPr>
            <a:lstStyle/>
            <a:p>
              <a:pPr>
                <a:spcBef>
                  <a:spcPct val="50000"/>
                </a:spcBef>
              </a:pPr>
              <a:endParaRPr lang="zh-CN" altLang="en-US"/>
            </a:p>
          </p:txBody>
        </p:sp>
        <p:sp>
          <p:nvSpPr>
            <p:cNvPr id="104515" name="Line 69">
              <a:extLst>
                <a:ext uri="{FF2B5EF4-FFF2-40B4-BE49-F238E27FC236}">
                  <a16:creationId xmlns:a16="http://schemas.microsoft.com/office/drawing/2014/main" id="{0B7961FA-BD46-4242-FC9B-8E12CBE5FCF5}"/>
                </a:ext>
              </a:extLst>
            </p:cNvPr>
            <p:cNvSpPr>
              <a:spLocks noChangeShapeType="1"/>
            </p:cNvSpPr>
            <p:nvPr/>
          </p:nvSpPr>
          <p:spPr bwMode="auto">
            <a:xfrm flipH="1">
              <a:off x="3439" y="1760"/>
              <a:ext cx="0" cy="7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16" name="Line 70">
              <a:extLst>
                <a:ext uri="{FF2B5EF4-FFF2-40B4-BE49-F238E27FC236}">
                  <a16:creationId xmlns:a16="http://schemas.microsoft.com/office/drawing/2014/main" id="{611CAC49-4273-3ECB-9565-5B17C459470C}"/>
                </a:ext>
              </a:extLst>
            </p:cNvPr>
            <p:cNvSpPr>
              <a:spLocks noChangeShapeType="1"/>
            </p:cNvSpPr>
            <p:nvPr/>
          </p:nvSpPr>
          <p:spPr bwMode="auto">
            <a:xfrm flipH="1" flipV="1">
              <a:off x="3444" y="1193"/>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17" name="Rectangle 71">
              <a:extLst>
                <a:ext uri="{FF2B5EF4-FFF2-40B4-BE49-F238E27FC236}">
                  <a16:creationId xmlns:a16="http://schemas.microsoft.com/office/drawing/2014/main" id="{DC73B791-5C00-F107-9A9F-D9639E3C6896}"/>
                </a:ext>
              </a:extLst>
            </p:cNvPr>
            <p:cNvSpPr>
              <a:spLocks noChangeArrowheads="1"/>
            </p:cNvSpPr>
            <p:nvPr/>
          </p:nvSpPr>
          <p:spPr bwMode="auto">
            <a:xfrm>
              <a:off x="3396" y="1438"/>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4518" name="Line 72">
              <a:extLst>
                <a:ext uri="{FF2B5EF4-FFF2-40B4-BE49-F238E27FC236}">
                  <a16:creationId xmlns:a16="http://schemas.microsoft.com/office/drawing/2014/main" id="{7010797F-E493-0B9B-540D-660CA9727053}"/>
                </a:ext>
              </a:extLst>
            </p:cNvPr>
            <p:cNvSpPr>
              <a:spLocks noChangeShapeType="1"/>
            </p:cNvSpPr>
            <p:nvPr/>
          </p:nvSpPr>
          <p:spPr bwMode="auto">
            <a:xfrm>
              <a:off x="3444" y="1203"/>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19" name="Line 73">
              <a:extLst>
                <a:ext uri="{FF2B5EF4-FFF2-40B4-BE49-F238E27FC236}">
                  <a16:creationId xmlns:a16="http://schemas.microsoft.com/office/drawing/2014/main" id="{DB2EE5B8-4826-CFD4-CBA9-2BB1B2F15D74}"/>
                </a:ext>
              </a:extLst>
            </p:cNvPr>
            <p:cNvSpPr>
              <a:spLocks noChangeShapeType="1"/>
            </p:cNvSpPr>
            <p:nvPr/>
          </p:nvSpPr>
          <p:spPr bwMode="auto">
            <a:xfrm flipV="1">
              <a:off x="4065" y="1197"/>
              <a:ext cx="0" cy="24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520" name="Line 74">
              <a:extLst>
                <a:ext uri="{FF2B5EF4-FFF2-40B4-BE49-F238E27FC236}">
                  <a16:creationId xmlns:a16="http://schemas.microsoft.com/office/drawing/2014/main" id="{6814A606-16C8-81D5-100B-17C23D11916A}"/>
                </a:ext>
              </a:extLst>
            </p:cNvPr>
            <p:cNvSpPr>
              <a:spLocks noChangeShapeType="1"/>
            </p:cNvSpPr>
            <p:nvPr/>
          </p:nvSpPr>
          <p:spPr bwMode="auto">
            <a:xfrm>
              <a:off x="3936" y="2037"/>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521" name="Line 75">
              <a:extLst>
                <a:ext uri="{FF2B5EF4-FFF2-40B4-BE49-F238E27FC236}">
                  <a16:creationId xmlns:a16="http://schemas.microsoft.com/office/drawing/2014/main" id="{9B88127C-A345-4729-C66C-03EEAB8558EF}"/>
                </a:ext>
              </a:extLst>
            </p:cNvPr>
            <p:cNvSpPr>
              <a:spLocks noChangeShapeType="1"/>
            </p:cNvSpPr>
            <p:nvPr/>
          </p:nvSpPr>
          <p:spPr bwMode="auto">
            <a:xfrm>
              <a:off x="3936" y="2181"/>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04522" name="Line 76">
              <a:extLst>
                <a:ext uri="{FF2B5EF4-FFF2-40B4-BE49-F238E27FC236}">
                  <a16:creationId xmlns:a16="http://schemas.microsoft.com/office/drawing/2014/main" id="{AC6BBCF6-EEB5-71E8-6991-42A5E92C13F4}"/>
                </a:ext>
              </a:extLst>
            </p:cNvPr>
            <p:cNvSpPr>
              <a:spLocks noChangeShapeType="1"/>
            </p:cNvSpPr>
            <p:nvPr/>
          </p:nvSpPr>
          <p:spPr bwMode="auto">
            <a:xfrm flipV="1">
              <a:off x="3936" y="2042"/>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523" name="Line 77">
              <a:extLst>
                <a:ext uri="{FF2B5EF4-FFF2-40B4-BE49-F238E27FC236}">
                  <a16:creationId xmlns:a16="http://schemas.microsoft.com/office/drawing/2014/main" id="{2C9D9FEC-117F-3F6A-1300-0563FF0C00CD}"/>
                </a:ext>
              </a:extLst>
            </p:cNvPr>
            <p:cNvSpPr>
              <a:spLocks noChangeShapeType="1"/>
            </p:cNvSpPr>
            <p:nvPr/>
          </p:nvSpPr>
          <p:spPr bwMode="auto">
            <a:xfrm>
              <a:off x="4068" y="1765"/>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524" name="Line 78">
              <a:extLst>
                <a:ext uri="{FF2B5EF4-FFF2-40B4-BE49-F238E27FC236}">
                  <a16:creationId xmlns:a16="http://schemas.microsoft.com/office/drawing/2014/main" id="{654D708D-5714-CFD8-DB58-A3941A4FA4C6}"/>
                </a:ext>
              </a:extLst>
            </p:cNvPr>
            <p:cNvSpPr>
              <a:spLocks noChangeShapeType="1"/>
            </p:cNvSpPr>
            <p:nvPr/>
          </p:nvSpPr>
          <p:spPr bwMode="auto">
            <a:xfrm flipH="1">
              <a:off x="4069" y="2317"/>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525" name="Line 79">
              <a:extLst>
                <a:ext uri="{FF2B5EF4-FFF2-40B4-BE49-F238E27FC236}">
                  <a16:creationId xmlns:a16="http://schemas.microsoft.com/office/drawing/2014/main" id="{96F42E35-9019-60F9-AF13-758069B93D9E}"/>
                </a:ext>
              </a:extLst>
            </p:cNvPr>
            <p:cNvSpPr>
              <a:spLocks noChangeShapeType="1"/>
            </p:cNvSpPr>
            <p:nvPr/>
          </p:nvSpPr>
          <p:spPr bwMode="auto">
            <a:xfrm>
              <a:off x="3451" y="2170"/>
              <a:ext cx="50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526" name="Line 80">
              <a:extLst>
                <a:ext uri="{FF2B5EF4-FFF2-40B4-BE49-F238E27FC236}">
                  <a16:creationId xmlns:a16="http://schemas.microsoft.com/office/drawing/2014/main" id="{627B2957-B646-01C7-55DD-FBFC569367B5}"/>
                </a:ext>
              </a:extLst>
            </p:cNvPr>
            <p:cNvSpPr>
              <a:spLocks noChangeShapeType="1"/>
            </p:cNvSpPr>
            <p:nvPr/>
          </p:nvSpPr>
          <p:spPr bwMode="auto">
            <a:xfrm>
              <a:off x="2736" y="3238"/>
              <a:ext cx="2142"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527" name="Line 81">
              <a:extLst>
                <a:ext uri="{FF2B5EF4-FFF2-40B4-BE49-F238E27FC236}">
                  <a16:creationId xmlns:a16="http://schemas.microsoft.com/office/drawing/2014/main" id="{044EDAA8-3E9C-8DA6-4378-5D9D9307DB2E}"/>
                </a:ext>
              </a:extLst>
            </p:cNvPr>
            <p:cNvSpPr>
              <a:spLocks noChangeShapeType="1"/>
            </p:cNvSpPr>
            <p:nvPr/>
          </p:nvSpPr>
          <p:spPr bwMode="auto">
            <a:xfrm flipH="1">
              <a:off x="4070" y="2901"/>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4528" name="Rectangle 82">
              <a:extLst>
                <a:ext uri="{FF2B5EF4-FFF2-40B4-BE49-F238E27FC236}">
                  <a16:creationId xmlns:a16="http://schemas.microsoft.com/office/drawing/2014/main" id="{F7AA5D86-ED7B-9ED9-77E5-4B911812777D}"/>
                </a:ext>
              </a:extLst>
            </p:cNvPr>
            <p:cNvSpPr>
              <a:spLocks noChangeArrowheads="1"/>
            </p:cNvSpPr>
            <p:nvPr/>
          </p:nvSpPr>
          <p:spPr bwMode="auto">
            <a:xfrm>
              <a:off x="4022" y="1443"/>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4529" name="Oval 83">
              <a:extLst>
                <a:ext uri="{FF2B5EF4-FFF2-40B4-BE49-F238E27FC236}">
                  <a16:creationId xmlns:a16="http://schemas.microsoft.com/office/drawing/2014/main" id="{BBAD912C-71EB-1798-E932-75770265BE69}"/>
                </a:ext>
              </a:extLst>
            </p:cNvPr>
            <p:cNvSpPr>
              <a:spLocks noChangeArrowheads="1"/>
            </p:cNvSpPr>
            <p:nvPr/>
          </p:nvSpPr>
          <p:spPr bwMode="auto">
            <a:xfrm>
              <a:off x="4726" y="1161"/>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grpSp>
          <p:nvGrpSpPr>
            <p:cNvPr id="104530" name="Group 84">
              <a:extLst>
                <a:ext uri="{FF2B5EF4-FFF2-40B4-BE49-F238E27FC236}">
                  <a16:creationId xmlns:a16="http://schemas.microsoft.com/office/drawing/2014/main" id="{FD2DF24C-8B88-3A8B-8365-4EF6180E7EBD}"/>
                </a:ext>
              </a:extLst>
            </p:cNvPr>
            <p:cNvGrpSpPr>
              <a:grpSpLocks/>
            </p:cNvGrpSpPr>
            <p:nvPr/>
          </p:nvGrpSpPr>
          <p:grpSpPr bwMode="auto">
            <a:xfrm flipH="1">
              <a:off x="4519" y="1808"/>
              <a:ext cx="69" cy="261"/>
              <a:chOff x="3454" y="2018"/>
              <a:chExt cx="96" cy="328"/>
            </a:xfrm>
          </p:grpSpPr>
          <p:sp>
            <p:nvSpPr>
              <p:cNvPr id="104531" name="Line 85">
                <a:extLst>
                  <a:ext uri="{FF2B5EF4-FFF2-40B4-BE49-F238E27FC236}">
                    <a16:creationId xmlns:a16="http://schemas.microsoft.com/office/drawing/2014/main" id="{090E4517-BBFD-6823-04E2-86A29668B020}"/>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32" name="Line 86">
                <a:extLst>
                  <a:ext uri="{FF2B5EF4-FFF2-40B4-BE49-F238E27FC236}">
                    <a16:creationId xmlns:a16="http://schemas.microsoft.com/office/drawing/2014/main" id="{680E753B-83B9-63A9-2BB4-0AC17F6BB3DC}"/>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4533" name="Line 87">
              <a:extLst>
                <a:ext uri="{FF2B5EF4-FFF2-40B4-BE49-F238E27FC236}">
                  <a16:creationId xmlns:a16="http://schemas.microsoft.com/office/drawing/2014/main" id="{DB5C4558-DE51-D1B8-F656-F78B93FECF73}"/>
                </a:ext>
              </a:extLst>
            </p:cNvPr>
            <p:cNvSpPr>
              <a:spLocks noChangeShapeType="1"/>
            </p:cNvSpPr>
            <p:nvPr/>
          </p:nvSpPr>
          <p:spPr bwMode="auto">
            <a:xfrm flipH="1" flipV="1">
              <a:off x="4584" y="1924"/>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34" name="Line 88">
              <a:extLst>
                <a:ext uri="{FF2B5EF4-FFF2-40B4-BE49-F238E27FC236}">
                  <a16:creationId xmlns:a16="http://schemas.microsoft.com/office/drawing/2014/main" id="{D07E3904-5264-5B9F-8783-909A4C7041F9}"/>
                </a:ext>
              </a:extLst>
            </p:cNvPr>
            <p:cNvSpPr>
              <a:spLocks noChangeShapeType="1"/>
            </p:cNvSpPr>
            <p:nvPr/>
          </p:nvSpPr>
          <p:spPr bwMode="auto">
            <a:xfrm>
              <a:off x="4065" y="1931"/>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35" name="Text Box 89">
              <a:extLst>
                <a:ext uri="{FF2B5EF4-FFF2-40B4-BE49-F238E27FC236}">
                  <a16:creationId xmlns:a16="http://schemas.microsoft.com/office/drawing/2014/main" id="{FB51D357-923A-4536-ABE2-42E2089DFD62}"/>
                </a:ext>
              </a:extLst>
            </p:cNvPr>
            <p:cNvSpPr txBox="1">
              <a:spLocks noChangeArrowheads="1"/>
            </p:cNvSpPr>
            <p:nvPr/>
          </p:nvSpPr>
          <p:spPr bwMode="auto">
            <a:xfrm>
              <a:off x="3552" y="1389"/>
              <a:ext cx="449"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C2</a:t>
              </a:r>
              <a:endParaRPr lang="en-US" altLang="zh-CN" i="0">
                <a:solidFill>
                  <a:schemeClr val="tx1"/>
                </a:solidFill>
              </a:endParaRPr>
            </a:p>
          </p:txBody>
        </p:sp>
        <p:sp>
          <p:nvSpPr>
            <p:cNvPr id="104536" name="Text Box 90">
              <a:extLst>
                <a:ext uri="{FF2B5EF4-FFF2-40B4-BE49-F238E27FC236}">
                  <a16:creationId xmlns:a16="http://schemas.microsoft.com/office/drawing/2014/main" id="{50FC688F-9627-357A-C337-6126AE5BFB00}"/>
                </a:ext>
              </a:extLst>
            </p:cNvPr>
            <p:cNvSpPr txBox="1">
              <a:spLocks noChangeArrowheads="1"/>
            </p:cNvSpPr>
            <p:nvPr/>
          </p:nvSpPr>
          <p:spPr bwMode="auto">
            <a:xfrm>
              <a:off x="4406" y="1487"/>
              <a:ext cx="318" cy="3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rPr>
                <a:t>C</a:t>
              </a:r>
              <a:r>
                <a:rPr lang="en-US" altLang="zh-CN" b="1" i="0" baseline="-25000">
                  <a:solidFill>
                    <a:schemeClr val="tx1"/>
                  </a:solidFill>
                </a:rPr>
                <a:t>3</a:t>
              </a:r>
              <a:endParaRPr lang="en-US" altLang="zh-CN" i="0">
                <a:solidFill>
                  <a:schemeClr val="tx1"/>
                </a:solidFill>
              </a:endParaRPr>
            </a:p>
          </p:txBody>
        </p:sp>
        <p:grpSp>
          <p:nvGrpSpPr>
            <p:cNvPr id="104537" name="Group 91">
              <a:extLst>
                <a:ext uri="{FF2B5EF4-FFF2-40B4-BE49-F238E27FC236}">
                  <a16:creationId xmlns:a16="http://schemas.microsoft.com/office/drawing/2014/main" id="{9FB68DFE-A3C2-EA5D-4FB0-43ADC0A2B760}"/>
                </a:ext>
              </a:extLst>
            </p:cNvPr>
            <p:cNvGrpSpPr>
              <a:grpSpLocks/>
            </p:cNvGrpSpPr>
            <p:nvPr/>
          </p:nvGrpSpPr>
          <p:grpSpPr bwMode="auto">
            <a:xfrm>
              <a:off x="3996" y="3246"/>
              <a:ext cx="146" cy="162"/>
              <a:chOff x="2898" y="3684"/>
              <a:chExt cx="204" cy="204"/>
            </a:xfrm>
          </p:grpSpPr>
          <p:sp>
            <p:nvSpPr>
              <p:cNvPr id="104538" name="Line 92">
                <a:extLst>
                  <a:ext uri="{FF2B5EF4-FFF2-40B4-BE49-F238E27FC236}">
                    <a16:creationId xmlns:a16="http://schemas.microsoft.com/office/drawing/2014/main" id="{1EB83BF9-7177-FED0-1B23-A8E281E38385}"/>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39" name="Line 93">
                <a:extLst>
                  <a:ext uri="{FF2B5EF4-FFF2-40B4-BE49-F238E27FC236}">
                    <a16:creationId xmlns:a16="http://schemas.microsoft.com/office/drawing/2014/main" id="{17F20C5C-B2FA-E607-55EF-C8BB161B821D}"/>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4540" name="Oval 94">
              <a:extLst>
                <a:ext uri="{FF2B5EF4-FFF2-40B4-BE49-F238E27FC236}">
                  <a16:creationId xmlns:a16="http://schemas.microsoft.com/office/drawing/2014/main" id="{76790DB0-C781-1AD6-DB47-5BA9D3CC9FB0}"/>
                </a:ext>
              </a:extLst>
            </p:cNvPr>
            <p:cNvSpPr>
              <a:spLocks noChangeArrowheads="1"/>
            </p:cNvSpPr>
            <p:nvPr/>
          </p:nvSpPr>
          <p:spPr bwMode="auto">
            <a:xfrm>
              <a:off x="4028" y="3217"/>
              <a:ext cx="54" cy="54"/>
            </a:xfrm>
            <a:prstGeom prst="ellipse">
              <a:avLst/>
            </a:prstGeom>
            <a:solidFill>
              <a:schemeClr val="tx1"/>
            </a:solidFill>
            <a:ln w="38100">
              <a:solidFill>
                <a:schemeClr val="tx1"/>
              </a:solidFill>
              <a:round/>
              <a:headEnd/>
              <a:tailEnd/>
            </a:ln>
          </p:spPr>
          <p:txBody>
            <a:bodyPr lIns="90000" tIns="46800" rIns="90000" bIns="46800" anchor="ctr">
              <a:spAutoFit/>
            </a:bodyPr>
            <a:lstStyle/>
            <a:p>
              <a:pPr>
                <a:spcBef>
                  <a:spcPct val="50000"/>
                </a:spcBef>
              </a:pPr>
              <a:endParaRPr lang="zh-CN" altLang="en-US"/>
            </a:p>
          </p:txBody>
        </p:sp>
        <p:sp>
          <p:nvSpPr>
            <p:cNvPr id="104541" name="Rectangle 95">
              <a:extLst>
                <a:ext uri="{FF2B5EF4-FFF2-40B4-BE49-F238E27FC236}">
                  <a16:creationId xmlns:a16="http://schemas.microsoft.com/office/drawing/2014/main" id="{02020DD7-E5AD-77B7-12C1-FAB5845D573E}"/>
                </a:ext>
              </a:extLst>
            </p:cNvPr>
            <p:cNvSpPr>
              <a:spLocks noChangeArrowheads="1"/>
            </p:cNvSpPr>
            <p:nvPr/>
          </p:nvSpPr>
          <p:spPr bwMode="auto">
            <a:xfrm>
              <a:off x="3396" y="2519"/>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4542" name="Rectangle 96">
              <a:extLst>
                <a:ext uri="{FF2B5EF4-FFF2-40B4-BE49-F238E27FC236}">
                  <a16:creationId xmlns:a16="http://schemas.microsoft.com/office/drawing/2014/main" id="{DC7280D0-E9D9-0A33-E1EF-E8E07E82DA11}"/>
                </a:ext>
              </a:extLst>
            </p:cNvPr>
            <p:cNvSpPr>
              <a:spLocks noChangeArrowheads="1"/>
            </p:cNvSpPr>
            <p:nvPr/>
          </p:nvSpPr>
          <p:spPr bwMode="auto">
            <a:xfrm>
              <a:off x="4022" y="2586"/>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4543" name="Line 97">
              <a:extLst>
                <a:ext uri="{FF2B5EF4-FFF2-40B4-BE49-F238E27FC236}">
                  <a16:creationId xmlns:a16="http://schemas.microsoft.com/office/drawing/2014/main" id="{FD7CBB39-64FC-8E83-F261-523C6155AC63}"/>
                </a:ext>
              </a:extLst>
            </p:cNvPr>
            <p:cNvSpPr>
              <a:spLocks noChangeShapeType="1"/>
            </p:cNvSpPr>
            <p:nvPr/>
          </p:nvSpPr>
          <p:spPr bwMode="auto">
            <a:xfrm flipH="1">
              <a:off x="4866" y="1941"/>
              <a:ext cx="0"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44" name="Rectangle 98">
              <a:extLst>
                <a:ext uri="{FF2B5EF4-FFF2-40B4-BE49-F238E27FC236}">
                  <a16:creationId xmlns:a16="http://schemas.microsoft.com/office/drawing/2014/main" id="{F259926B-2FD5-ADA1-ABAC-2E51C7B41312}"/>
                </a:ext>
              </a:extLst>
            </p:cNvPr>
            <p:cNvSpPr>
              <a:spLocks noChangeArrowheads="1"/>
            </p:cNvSpPr>
            <p:nvPr/>
          </p:nvSpPr>
          <p:spPr bwMode="auto">
            <a:xfrm>
              <a:off x="4819" y="2421"/>
              <a:ext cx="93" cy="324"/>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4545" name="Line 99">
              <a:extLst>
                <a:ext uri="{FF2B5EF4-FFF2-40B4-BE49-F238E27FC236}">
                  <a16:creationId xmlns:a16="http://schemas.microsoft.com/office/drawing/2014/main" id="{6E43FBC3-5555-8418-B37F-C70FE006ACDA}"/>
                </a:ext>
              </a:extLst>
            </p:cNvPr>
            <p:cNvSpPr>
              <a:spLocks noChangeShapeType="1"/>
            </p:cNvSpPr>
            <p:nvPr/>
          </p:nvSpPr>
          <p:spPr bwMode="auto">
            <a:xfrm>
              <a:off x="4069" y="2437"/>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4546" name="Group 100">
              <a:extLst>
                <a:ext uri="{FF2B5EF4-FFF2-40B4-BE49-F238E27FC236}">
                  <a16:creationId xmlns:a16="http://schemas.microsoft.com/office/drawing/2014/main" id="{E9D93601-F41F-5880-5EBC-DE655B8A405C}"/>
                </a:ext>
              </a:extLst>
            </p:cNvPr>
            <p:cNvGrpSpPr>
              <a:grpSpLocks/>
            </p:cNvGrpSpPr>
            <p:nvPr/>
          </p:nvGrpSpPr>
          <p:grpSpPr bwMode="auto">
            <a:xfrm>
              <a:off x="4241" y="2676"/>
              <a:ext cx="196" cy="76"/>
              <a:chOff x="2460" y="2076"/>
              <a:chExt cx="276" cy="96"/>
            </a:xfrm>
          </p:grpSpPr>
          <p:sp>
            <p:nvSpPr>
              <p:cNvPr id="104547" name="Line 101">
                <a:extLst>
                  <a:ext uri="{FF2B5EF4-FFF2-40B4-BE49-F238E27FC236}">
                    <a16:creationId xmlns:a16="http://schemas.microsoft.com/office/drawing/2014/main" id="{0E60E135-A6CD-CD8B-AB18-C1EEFC5BFC27}"/>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48" name="Line 102">
                <a:extLst>
                  <a:ext uri="{FF2B5EF4-FFF2-40B4-BE49-F238E27FC236}">
                    <a16:creationId xmlns:a16="http://schemas.microsoft.com/office/drawing/2014/main" id="{83D03DC2-1D41-CB72-88D5-E3C9D52F6667}"/>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4549" name="Line 103">
              <a:extLst>
                <a:ext uri="{FF2B5EF4-FFF2-40B4-BE49-F238E27FC236}">
                  <a16:creationId xmlns:a16="http://schemas.microsoft.com/office/drawing/2014/main" id="{C4C00F2E-A711-1A13-1A63-385090339529}"/>
                </a:ext>
              </a:extLst>
            </p:cNvPr>
            <p:cNvSpPr>
              <a:spLocks noChangeShapeType="1"/>
            </p:cNvSpPr>
            <p:nvPr/>
          </p:nvSpPr>
          <p:spPr bwMode="auto">
            <a:xfrm>
              <a:off x="4335" y="2427"/>
              <a:ext cx="0" cy="2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50" name="Line 104">
              <a:extLst>
                <a:ext uri="{FF2B5EF4-FFF2-40B4-BE49-F238E27FC236}">
                  <a16:creationId xmlns:a16="http://schemas.microsoft.com/office/drawing/2014/main" id="{2930FD07-E05B-1200-E783-43723523D4C9}"/>
                </a:ext>
              </a:extLst>
            </p:cNvPr>
            <p:cNvSpPr>
              <a:spLocks noChangeShapeType="1"/>
            </p:cNvSpPr>
            <p:nvPr/>
          </p:nvSpPr>
          <p:spPr bwMode="auto">
            <a:xfrm>
              <a:off x="4335" y="2752"/>
              <a:ext cx="0" cy="5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51" name="Text Box 105">
              <a:extLst>
                <a:ext uri="{FF2B5EF4-FFF2-40B4-BE49-F238E27FC236}">
                  <a16:creationId xmlns:a16="http://schemas.microsoft.com/office/drawing/2014/main" id="{6FA05F1C-A15B-96D6-82AA-0730791B421C}"/>
                </a:ext>
              </a:extLst>
            </p:cNvPr>
            <p:cNvSpPr txBox="1">
              <a:spLocks noChangeArrowheads="1"/>
            </p:cNvSpPr>
            <p:nvPr/>
          </p:nvSpPr>
          <p:spPr bwMode="auto">
            <a:xfrm>
              <a:off x="4320" y="2694"/>
              <a:ext cx="654"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a:solidFill>
                    <a:schemeClr val="tx1"/>
                  </a:solidFill>
                </a:rPr>
                <a:t>C</a:t>
              </a:r>
              <a:r>
                <a:rPr lang="en-US" altLang="zh-CN" b="1" i="0" baseline="-25000">
                  <a:solidFill>
                    <a:schemeClr val="tx1"/>
                  </a:solidFill>
                </a:rPr>
                <a:t>E2</a:t>
              </a:r>
              <a:endParaRPr lang="en-US" altLang="zh-CN" b="1" i="0">
                <a:solidFill>
                  <a:schemeClr val="tx1"/>
                </a:solidFill>
              </a:endParaRPr>
            </a:p>
          </p:txBody>
        </p:sp>
        <p:sp>
          <p:nvSpPr>
            <p:cNvPr id="104552" name="Text Box 106">
              <a:extLst>
                <a:ext uri="{FF2B5EF4-FFF2-40B4-BE49-F238E27FC236}">
                  <a16:creationId xmlns:a16="http://schemas.microsoft.com/office/drawing/2014/main" id="{65288A97-F9AD-7B22-AF56-E6FD1FCBD2A2}"/>
                </a:ext>
              </a:extLst>
            </p:cNvPr>
            <p:cNvSpPr txBox="1">
              <a:spLocks noChangeArrowheads="1"/>
            </p:cNvSpPr>
            <p:nvPr/>
          </p:nvSpPr>
          <p:spPr bwMode="auto">
            <a:xfrm>
              <a:off x="3600" y="2493"/>
              <a:ext cx="440"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b="1" i="0" baseline="-25000">
                  <a:solidFill>
                    <a:schemeClr val="tx1"/>
                  </a:solidFill>
                </a:rPr>
                <a:t>E2</a:t>
              </a:r>
              <a:endParaRPr lang="en-US" altLang="zh-CN" b="1" i="0">
                <a:solidFill>
                  <a:schemeClr val="tx1"/>
                </a:solidFill>
              </a:endParaRPr>
            </a:p>
          </p:txBody>
        </p:sp>
        <p:sp>
          <p:nvSpPr>
            <p:cNvPr id="104553" name="Text Box 107">
              <a:extLst>
                <a:ext uri="{FF2B5EF4-FFF2-40B4-BE49-F238E27FC236}">
                  <a16:creationId xmlns:a16="http://schemas.microsoft.com/office/drawing/2014/main" id="{39656677-865F-978F-195E-16B4FF4A126B}"/>
                </a:ext>
              </a:extLst>
            </p:cNvPr>
            <p:cNvSpPr txBox="1">
              <a:spLocks noChangeArrowheads="1"/>
            </p:cNvSpPr>
            <p:nvPr/>
          </p:nvSpPr>
          <p:spPr bwMode="auto">
            <a:xfrm>
              <a:off x="4464" y="2358"/>
              <a:ext cx="348"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rPr>
                <a:t>R</a:t>
              </a:r>
              <a:r>
                <a:rPr lang="en-US" altLang="zh-CN" sz="2400" b="1" i="0" baseline="-25000">
                  <a:solidFill>
                    <a:schemeClr val="tx1"/>
                  </a:solidFill>
                </a:rPr>
                <a:t>L</a:t>
              </a:r>
              <a:endParaRPr lang="en-US" altLang="zh-CN" sz="2400" i="0">
                <a:solidFill>
                  <a:schemeClr val="tx1"/>
                </a:solidFill>
              </a:endParaRPr>
            </a:p>
          </p:txBody>
        </p:sp>
        <p:sp>
          <p:nvSpPr>
            <p:cNvPr id="104554" name="Rectangle 108">
              <a:extLst>
                <a:ext uri="{FF2B5EF4-FFF2-40B4-BE49-F238E27FC236}">
                  <a16:creationId xmlns:a16="http://schemas.microsoft.com/office/drawing/2014/main" id="{A34D86BE-E0D4-90F2-C0B4-1D314CA227CB}"/>
                </a:ext>
              </a:extLst>
            </p:cNvPr>
            <p:cNvSpPr>
              <a:spLocks noChangeArrowheads="1"/>
            </p:cNvSpPr>
            <p:nvPr/>
          </p:nvSpPr>
          <p:spPr bwMode="auto">
            <a:xfrm>
              <a:off x="4302" y="1651"/>
              <a:ext cx="242"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55" name="Rectangle 109">
              <a:extLst>
                <a:ext uri="{FF2B5EF4-FFF2-40B4-BE49-F238E27FC236}">
                  <a16:creationId xmlns:a16="http://schemas.microsoft.com/office/drawing/2014/main" id="{961656E3-5DE9-32B5-CEA8-DA1AAC074A6A}"/>
                </a:ext>
              </a:extLst>
            </p:cNvPr>
            <p:cNvSpPr>
              <a:spLocks noChangeArrowheads="1"/>
            </p:cNvSpPr>
            <p:nvPr/>
          </p:nvSpPr>
          <p:spPr bwMode="auto">
            <a:xfrm>
              <a:off x="4286" y="2380"/>
              <a:ext cx="242"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56" name="Text Box 110">
              <a:extLst>
                <a:ext uri="{FF2B5EF4-FFF2-40B4-BE49-F238E27FC236}">
                  <a16:creationId xmlns:a16="http://schemas.microsoft.com/office/drawing/2014/main" id="{33245059-ED9A-0E7E-69FD-7B1DD92A5091}"/>
                </a:ext>
              </a:extLst>
            </p:cNvPr>
            <p:cNvSpPr txBox="1">
              <a:spLocks noChangeArrowheads="1"/>
            </p:cNvSpPr>
            <p:nvPr/>
          </p:nvSpPr>
          <p:spPr bwMode="auto">
            <a:xfrm>
              <a:off x="4674" y="1161"/>
              <a:ext cx="624"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b="1" i="0">
                  <a:solidFill>
                    <a:srgbClr val="FF0000"/>
                  </a:solidFill>
                </a:rPr>
                <a:t>+</a:t>
              </a:r>
              <a:r>
                <a:rPr lang="en-US" altLang="zh-CN" b="1">
                  <a:solidFill>
                    <a:srgbClr val="FF0000"/>
                  </a:solidFill>
                </a:rPr>
                <a:t>U</a:t>
              </a:r>
              <a:r>
                <a:rPr lang="en-US" altLang="zh-CN" b="1" i="0" baseline="-25000">
                  <a:solidFill>
                    <a:srgbClr val="FF0000"/>
                  </a:solidFill>
                </a:rPr>
                <a:t>CC</a:t>
              </a:r>
              <a:endParaRPr lang="en-US" altLang="zh-CN" i="0">
                <a:solidFill>
                  <a:srgbClr val="FF0000"/>
                </a:solidFill>
              </a:endParaRPr>
            </a:p>
          </p:txBody>
        </p:sp>
        <p:sp>
          <p:nvSpPr>
            <p:cNvPr id="104557" name="Rectangle 111" descr="新闻纸">
              <a:extLst>
                <a:ext uri="{FF2B5EF4-FFF2-40B4-BE49-F238E27FC236}">
                  <a16:creationId xmlns:a16="http://schemas.microsoft.com/office/drawing/2014/main" id="{2CCC2D42-287D-D97B-4751-A0C87E2548FA}"/>
                </a:ext>
              </a:extLst>
            </p:cNvPr>
            <p:cNvSpPr>
              <a:spLocks noChangeArrowheads="1"/>
            </p:cNvSpPr>
            <p:nvPr/>
          </p:nvSpPr>
          <p:spPr bwMode="auto">
            <a:xfrm>
              <a:off x="4992" y="2025"/>
              <a:ext cx="242"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58" name="Rectangle 112" descr="新闻纸">
              <a:extLst>
                <a:ext uri="{FF2B5EF4-FFF2-40B4-BE49-F238E27FC236}">
                  <a16:creationId xmlns:a16="http://schemas.microsoft.com/office/drawing/2014/main" id="{AE41B75D-3A62-6050-29CA-353E7EA69C1B}"/>
                </a:ext>
              </a:extLst>
            </p:cNvPr>
            <p:cNvSpPr>
              <a:spLocks noChangeArrowheads="1"/>
            </p:cNvSpPr>
            <p:nvPr/>
          </p:nvSpPr>
          <p:spPr bwMode="auto">
            <a:xfrm>
              <a:off x="4993" y="2770"/>
              <a:ext cx="226"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59" name="Rectangle 113" descr="新闻纸">
              <a:extLst>
                <a:ext uri="{FF2B5EF4-FFF2-40B4-BE49-F238E27FC236}">
                  <a16:creationId xmlns:a16="http://schemas.microsoft.com/office/drawing/2014/main" id="{AAE4E524-0689-AD09-5B03-3AAAED486B3A}"/>
                </a:ext>
              </a:extLst>
            </p:cNvPr>
            <p:cNvSpPr>
              <a:spLocks noChangeArrowheads="1"/>
            </p:cNvSpPr>
            <p:nvPr/>
          </p:nvSpPr>
          <p:spPr bwMode="auto">
            <a:xfrm>
              <a:off x="2728" y="2877"/>
              <a:ext cx="226"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i="0">
                  <a:solidFill>
                    <a:srgbClr val="FF0000"/>
                  </a:solidFill>
                </a:rPr>
                <a:t>–</a:t>
              </a:r>
            </a:p>
          </p:txBody>
        </p:sp>
        <p:sp>
          <p:nvSpPr>
            <p:cNvPr id="104560" name="Line 114">
              <a:extLst>
                <a:ext uri="{FF2B5EF4-FFF2-40B4-BE49-F238E27FC236}">
                  <a16:creationId xmlns:a16="http://schemas.microsoft.com/office/drawing/2014/main" id="{4867D28E-B8BA-E2BC-126E-DD116B831565}"/>
                </a:ext>
              </a:extLst>
            </p:cNvPr>
            <p:cNvSpPr>
              <a:spLocks noChangeShapeType="1"/>
            </p:cNvSpPr>
            <p:nvPr/>
          </p:nvSpPr>
          <p:spPr bwMode="auto">
            <a:xfrm>
              <a:off x="4866" y="2757"/>
              <a:ext cx="0" cy="49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61" name="Line 115">
              <a:extLst>
                <a:ext uri="{FF2B5EF4-FFF2-40B4-BE49-F238E27FC236}">
                  <a16:creationId xmlns:a16="http://schemas.microsoft.com/office/drawing/2014/main" id="{BA5B76D4-4CB5-CD47-7516-5E0B184644CA}"/>
                </a:ext>
              </a:extLst>
            </p:cNvPr>
            <p:cNvSpPr>
              <a:spLocks noChangeShapeType="1"/>
            </p:cNvSpPr>
            <p:nvPr/>
          </p:nvSpPr>
          <p:spPr bwMode="auto">
            <a:xfrm>
              <a:off x="3450" y="2853"/>
              <a:ext cx="0" cy="38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62" name="Line 116">
              <a:extLst>
                <a:ext uri="{FF2B5EF4-FFF2-40B4-BE49-F238E27FC236}">
                  <a16:creationId xmlns:a16="http://schemas.microsoft.com/office/drawing/2014/main" id="{7CED0C63-62E1-EA97-78BA-4612CFAB8600}"/>
                </a:ext>
              </a:extLst>
            </p:cNvPr>
            <p:cNvSpPr>
              <a:spLocks noChangeShapeType="1"/>
            </p:cNvSpPr>
            <p:nvPr/>
          </p:nvSpPr>
          <p:spPr bwMode="auto">
            <a:xfrm>
              <a:off x="2736" y="1929"/>
              <a:ext cx="72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4563" name="Text Box 123">
              <a:extLst>
                <a:ext uri="{FF2B5EF4-FFF2-40B4-BE49-F238E27FC236}">
                  <a16:creationId xmlns:a16="http://schemas.microsoft.com/office/drawing/2014/main" id="{DC1B07B9-95BA-0EB0-CD98-D9C76384CE81}"/>
                </a:ext>
              </a:extLst>
            </p:cNvPr>
            <p:cNvSpPr txBox="1">
              <a:spLocks noChangeArrowheads="1"/>
            </p:cNvSpPr>
            <p:nvPr/>
          </p:nvSpPr>
          <p:spPr bwMode="auto">
            <a:xfrm>
              <a:off x="2070" y="2013"/>
              <a:ext cx="329"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b="1" i="0">
                  <a:solidFill>
                    <a:schemeClr val="tx1"/>
                  </a:solidFill>
                </a:rPr>
                <a:t>T</a:t>
              </a:r>
              <a:r>
                <a:rPr lang="en-US" altLang="zh-CN" sz="2400" b="1" i="0" baseline="-25000">
                  <a:solidFill>
                    <a:schemeClr val="tx1"/>
                  </a:solidFill>
                </a:rPr>
                <a:t>1</a:t>
              </a:r>
            </a:p>
          </p:txBody>
        </p:sp>
        <p:sp>
          <p:nvSpPr>
            <p:cNvPr id="104564" name="Text Box 124">
              <a:extLst>
                <a:ext uri="{FF2B5EF4-FFF2-40B4-BE49-F238E27FC236}">
                  <a16:creationId xmlns:a16="http://schemas.microsoft.com/office/drawing/2014/main" id="{C8E0CDEF-70A7-FB16-2CED-0F628EB5DE4B}"/>
                </a:ext>
              </a:extLst>
            </p:cNvPr>
            <p:cNvSpPr txBox="1">
              <a:spLocks noChangeArrowheads="1"/>
            </p:cNvSpPr>
            <p:nvPr/>
          </p:nvSpPr>
          <p:spPr bwMode="auto">
            <a:xfrm>
              <a:off x="4032" y="2013"/>
              <a:ext cx="341" cy="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b="1" i="0">
                  <a:solidFill>
                    <a:schemeClr val="tx1"/>
                  </a:solidFill>
                </a:rPr>
                <a:t>T</a:t>
              </a:r>
              <a:r>
                <a:rPr lang="en-US" altLang="zh-CN" b="1" i="0" baseline="-25000">
                  <a:solidFill>
                    <a:schemeClr val="tx1"/>
                  </a:solidFill>
                </a:rPr>
                <a:t>2</a:t>
              </a:r>
            </a:p>
          </p:txBody>
        </p:sp>
      </p:grpSp>
      <p:graphicFrame>
        <p:nvGraphicFramePr>
          <p:cNvPr id="104565" name="对象 8">
            <a:extLst>
              <a:ext uri="{FF2B5EF4-FFF2-40B4-BE49-F238E27FC236}">
                <a16:creationId xmlns:a16="http://schemas.microsoft.com/office/drawing/2014/main" id="{FCDF2D45-29A3-CACF-C762-8A536B69CAD3}"/>
              </a:ext>
            </a:extLst>
          </p:cNvPr>
          <p:cNvGraphicFramePr>
            <a:graphicFrameLocks/>
          </p:cNvGraphicFramePr>
          <p:nvPr/>
        </p:nvGraphicFramePr>
        <p:xfrm>
          <a:off x="7862888" y="2801938"/>
          <a:ext cx="633412" cy="657225"/>
        </p:xfrm>
        <a:graphic>
          <a:graphicData uri="http://schemas.openxmlformats.org/presentationml/2006/ole">
            <mc:AlternateContent xmlns:mc="http://schemas.openxmlformats.org/markup-compatibility/2006">
              <mc:Choice xmlns:v="urn:schemas-microsoft-com:vml" Requires="v">
                <p:oleObj r:id="rId3" imgW="358920" imgH="398160" progId="Equation.KSEE3">
                  <p:embed/>
                </p:oleObj>
              </mc:Choice>
              <mc:Fallback>
                <p:oleObj r:id="rId3" imgW="358920" imgH="398160" progId="Equation.KSEE3">
                  <p:embed/>
                  <p:pic>
                    <p:nvPicPr>
                      <p:cNvPr id="0" name="对象 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862888" y="2801938"/>
                        <a:ext cx="633412" cy="657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66" name="对象 2">
            <a:extLst>
              <a:ext uri="{FF2B5EF4-FFF2-40B4-BE49-F238E27FC236}">
                <a16:creationId xmlns:a16="http://schemas.microsoft.com/office/drawing/2014/main" id="{134A4CDD-FBE8-912B-CFAB-FFC2B9BE7B87}"/>
              </a:ext>
            </a:extLst>
          </p:cNvPr>
          <p:cNvGraphicFramePr>
            <a:graphicFrameLocks/>
          </p:cNvGraphicFramePr>
          <p:nvPr/>
        </p:nvGraphicFramePr>
        <p:xfrm>
          <a:off x="4694238" y="1358900"/>
          <a:ext cx="708025" cy="525463"/>
        </p:xfrm>
        <a:graphic>
          <a:graphicData uri="http://schemas.openxmlformats.org/presentationml/2006/ole">
            <mc:AlternateContent xmlns:mc="http://schemas.openxmlformats.org/markup-compatibility/2006">
              <mc:Choice xmlns:v="urn:schemas-microsoft-com:vml" Requires="v">
                <p:oleObj r:id="rId5" imgW="578520" imgH="462240" progId="Equation.KSEE3">
                  <p:embed/>
                </p:oleObj>
              </mc:Choice>
              <mc:Fallback>
                <p:oleObj r:id="rId5" imgW="578520" imgH="462240" progId="Equation.KSEE3">
                  <p:embed/>
                  <p:pic>
                    <p:nvPicPr>
                      <p:cNvPr id="0" name="对象 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94238" y="1358900"/>
                        <a:ext cx="708025"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67" name="对象 6">
            <a:extLst>
              <a:ext uri="{FF2B5EF4-FFF2-40B4-BE49-F238E27FC236}">
                <a16:creationId xmlns:a16="http://schemas.microsoft.com/office/drawing/2014/main" id="{1DE750BE-781B-BB51-8060-A9B7870A334D}"/>
              </a:ext>
            </a:extLst>
          </p:cNvPr>
          <p:cNvGraphicFramePr>
            <a:graphicFrameLocks/>
          </p:cNvGraphicFramePr>
          <p:nvPr/>
        </p:nvGraphicFramePr>
        <p:xfrm>
          <a:off x="4681538" y="2984500"/>
          <a:ext cx="720725" cy="523875"/>
        </p:xfrm>
        <a:graphic>
          <a:graphicData uri="http://schemas.openxmlformats.org/presentationml/2006/ole">
            <mc:AlternateContent xmlns:mc="http://schemas.openxmlformats.org/markup-compatibility/2006">
              <mc:Choice xmlns:v="urn:schemas-microsoft-com:vml" Requires="v">
                <p:oleObj r:id="rId7" imgW="509760" imgH="405000" progId="Equation.KSEE3">
                  <p:embed/>
                </p:oleObj>
              </mc:Choice>
              <mc:Fallback>
                <p:oleObj r:id="rId7" imgW="509760" imgH="405000" progId="Equation.KSEE3">
                  <p:embed/>
                  <p:pic>
                    <p:nvPicPr>
                      <p:cNvPr id="0" name="对象 6"/>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81538" y="2984500"/>
                        <a:ext cx="7207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68" name="对象 10">
            <a:extLst>
              <a:ext uri="{FF2B5EF4-FFF2-40B4-BE49-F238E27FC236}">
                <a16:creationId xmlns:a16="http://schemas.microsoft.com/office/drawing/2014/main" id="{97F22DF7-C82C-CE3F-A04B-0E6C66D188B3}"/>
              </a:ext>
            </a:extLst>
          </p:cNvPr>
          <p:cNvGraphicFramePr>
            <a:graphicFrameLocks/>
          </p:cNvGraphicFramePr>
          <p:nvPr/>
        </p:nvGraphicFramePr>
        <p:xfrm>
          <a:off x="4257675" y="2697163"/>
          <a:ext cx="469900" cy="649287"/>
        </p:xfrm>
        <a:graphic>
          <a:graphicData uri="http://schemas.openxmlformats.org/presentationml/2006/ole">
            <mc:AlternateContent xmlns:mc="http://schemas.openxmlformats.org/markup-compatibility/2006">
              <mc:Choice xmlns:v="urn:schemas-microsoft-com:vml" Requires="v">
                <p:oleObj r:id="rId9" imgW="416520" imgH="460440" progId="Equation.KSEE3">
                  <p:embed/>
                </p:oleObj>
              </mc:Choice>
              <mc:Fallback>
                <p:oleObj r:id="rId9" imgW="416520" imgH="460440" progId="Equation.KSEE3">
                  <p:embed/>
                  <p:pic>
                    <p:nvPicPr>
                      <p:cNvPr id="0" name="对象 10"/>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257675" y="2697163"/>
                        <a:ext cx="469900" cy="649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69" name="对象 12">
            <a:extLst>
              <a:ext uri="{FF2B5EF4-FFF2-40B4-BE49-F238E27FC236}">
                <a16:creationId xmlns:a16="http://schemas.microsoft.com/office/drawing/2014/main" id="{602C92A3-306E-F8D6-5DFA-86BC9A986572}"/>
              </a:ext>
            </a:extLst>
          </p:cNvPr>
          <p:cNvGraphicFramePr>
            <a:graphicFrameLocks/>
          </p:cNvGraphicFramePr>
          <p:nvPr/>
        </p:nvGraphicFramePr>
        <p:xfrm>
          <a:off x="1285875" y="3068638"/>
          <a:ext cx="419100" cy="579437"/>
        </p:xfrm>
        <a:graphic>
          <a:graphicData uri="http://schemas.openxmlformats.org/presentationml/2006/ole">
            <mc:AlternateContent xmlns:mc="http://schemas.openxmlformats.org/markup-compatibility/2006">
              <mc:Choice xmlns:v="urn:schemas-microsoft-com:vml" Requires="v">
                <p:oleObj r:id="rId11" imgW="300240" imgH="405720" progId="Equation.KSEE3">
                  <p:embed/>
                </p:oleObj>
              </mc:Choice>
              <mc:Fallback>
                <p:oleObj r:id="rId11" imgW="300240" imgH="405720" progId="Equation.KSEE3">
                  <p:embed/>
                  <p:pic>
                    <p:nvPicPr>
                      <p:cNvPr id="0" name="对象 12"/>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285875" y="3068638"/>
                        <a:ext cx="419100" cy="5794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104570" name="对象 18">
            <a:extLst>
              <a:ext uri="{FF2B5EF4-FFF2-40B4-BE49-F238E27FC236}">
                <a16:creationId xmlns:a16="http://schemas.microsoft.com/office/drawing/2014/main" id="{E4DBEB50-2084-32CF-8D49-496042ACBB05}"/>
              </a:ext>
            </a:extLst>
          </p:cNvPr>
          <p:cNvGraphicFramePr>
            <a:graphicFrameLocks/>
          </p:cNvGraphicFramePr>
          <p:nvPr/>
        </p:nvGraphicFramePr>
        <p:xfrm>
          <a:off x="512763" y="3429000"/>
          <a:ext cx="460375" cy="520700"/>
        </p:xfrm>
        <a:graphic>
          <a:graphicData uri="http://schemas.openxmlformats.org/presentationml/2006/ole">
            <mc:AlternateContent xmlns:mc="http://schemas.openxmlformats.org/markup-compatibility/2006">
              <mc:Choice xmlns:v="urn:schemas-microsoft-com:vml" Requires="v">
                <p:oleObj r:id="rId13" imgW="359280" imgH="409680" progId="Equation.KSEE3">
                  <p:embed/>
                </p:oleObj>
              </mc:Choice>
              <mc:Fallback>
                <p:oleObj r:id="rId13" imgW="359280" imgH="409680" progId="Equation.KSEE3">
                  <p:embed/>
                  <p:pic>
                    <p:nvPicPr>
                      <p:cNvPr id="0" name="对象 18"/>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512763" y="3429000"/>
                        <a:ext cx="460375" cy="520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4051"/>
                                        </p:tgtEl>
                                        <p:attrNameLst>
                                          <p:attrName>style.visibility</p:attrName>
                                        </p:attrNameLst>
                                      </p:cBhvr>
                                      <p:to>
                                        <p:strVal val="visible"/>
                                      </p:to>
                                    </p:set>
                                    <p:animEffect transition="in" filter="box(out)">
                                      <p:cBhvr>
                                        <p:cTn id="7" dur="500"/>
                                        <p:tgtEl>
                                          <p:spTgt spid="5140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14052"/>
                                        </p:tgtEl>
                                        <p:attrNameLst>
                                          <p:attrName>style.visibility</p:attrName>
                                        </p:attrNameLst>
                                      </p:cBhvr>
                                      <p:to>
                                        <p:strVal val="visible"/>
                                      </p:to>
                                    </p:set>
                                    <p:animEffect transition="in" filter="wipe(left)">
                                      <p:cBhvr>
                                        <p:cTn id="12" dur="500"/>
                                        <p:tgtEl>
                                          <p:spTgt spid="51405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4051" grpId="0" bldLvl="0" animBg="1"/>
      <p:bldP spid="514052" grpId="0" bldLvl="0" animBg="1"/>
    </p:bldLst>
  </p:timing>
</p:sld>
</file>

<file path=ppt/slides/slide94.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15074" name="Rectangle 2">
            <a:extLst>
              <a:ext uri="{FF2B5EF4-FFF2-40B4-BE49-F238E27FC236}">
                <a16:creationId xmlns:a16="http://schemas.microsoft.com/office/drawing/2014/main" id="{17A98AC0-E07D-0B79-31D1-B181E32D750C}"/>
              </a:ext>
            </a:extLst>
          </p:cNvPr>
          <p:cNvSpPr>
            <a:spLocks noChangeArrowheads="1"/>
          </p:cNvSpPr>
          <p:nvPr/>
        </p:nvSpPr>
        <p:spPr bwMode="auto">
          <a:xfrm>
            <a:off x="466725" y="254000"/>
            <a:ext cx="2428875" cy="519113"/>
          </a:xfrm>
          <a:prstGeom prst="rect">
            <a:avLst/>
          </a:prstGeom>
          <a:noFill/>
          <a:ln w="38100">
            <a:noFill/>
            <a:miter lim="800000"/>
          </a:ln>
          <a:effectLst/>
        </p:spPr>
        <p:txBody>
          <a:bodyPr lIns="90000" tIns="46800" rIns="90000" bIns="46800">
            <a:spAutoFit/>
          </a:bodyPr>
          <a:lstStyle/>
          <a:p>
            <a:pPr>
              <a:spcBef>
                <a:spcPct val="50000"/>
              </a:spcBef>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2.</a:t>
            </a: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动态分析</a:t>
            </a:r>
          </a:p>
        </p:txBody>
      </p:sp>
      <p:sp>
        <p:nvSpPr>
          <p:cNvPr id="515075" name="Rectangle 3">
            <a:extLst>
              <a:ext uri="{FF2B5EF4-FFF2-40B4-BE49-F238E27FC236}">
                <a16:creationId xmlns:a16="http://schemas.microsoft.com/office/drawing/2014/main" id="{2A67C8DE-3E64-4A94-57DA-EB623F58C312}"/>
              </a:ext>
            </a:extLst>
          </p:cNvPr>
          <p:cNvSpPr>
            <a:spLocks noChangeArrowheads="1"/>
          </p:cNvSpPr>
          <p:nvPr/>
        </p:nvSpPr>
        <p:spPr bwMode="auto">
          <a:xfrm>
            <a:off x="3429000" y="233363"/>
            <a:ext cx="2324100" cy="519112"/>
          </a:xfrm>
          <a:prstGeom prst="rect">
            <a:avLst/>
          </a:prstGeom>
          <a:noFill/>
          <a:ln w="38100">
            <a:noFill/>
            <a:miter lim="800000"/>
          </a:ln>
          <a:effectLst/>
        </p:spPr>
        <p:txBody>
          <a:bodyPr wrap="none" lIns="90000" tIns="46800" rIns="90000" bIns="46800">
            <a:spAutoFit/>
          </a:bodyPr>
          <a:lstStyle/>
          <a:p>
            <a:pPr>
              <a:spcBef>
                <a:spcPct val="50000"/>
              </a:spcBef>
              <a:defRPr/>
            </a:pP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微变等效电路</a:t>
            </a:r>
          </a:p>
        </p:txBody>
      </p:sp>
      <p:sp>
        <p:nvSpPr>
          <p:cNvPr id="515076" name="Text Box 4">
            <a:extLst>
              <a:ext uri="{FF2B5EF4-FFF2-40B4-BE49-F238E27FC236}">
                <a16:creationId xmlns:a16="http://schemas.microsoft.com/office/drawing/2014/main" id="{03A20AE3-2446-99D0-EA74-9DE4ABA8FDE2}"/>
              </a:ext>
            </a:extLst>
          </p:cNvPr>
          <p:cNvSpPr txBox="1">
            <a:spLocks noChangeArrowheads="1"/>
          </p:cNvSpPr>
          <p:nvPr/>
        </p:nvSpPr>
        <p:spPr bwMode="auto">
          <a:xfrm>
            <a:off x="1219200" y="3429000"/>
            <a:ext cx="14097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zh-CN" altLang="en-US" sz="3200" b="1" i="0">
                <a:solidFill>
                  <a:schemeClr val="tx2"/>
                </a:solidFill>
                <a:ea typeface="楷体_GB2312" pitchFamily="49" charset="-122"/>
              </a:rPr>
              <a:t>第一级</a:t>
            </a:r>
          </a:p>
        </p:txBody>
      </p:sp>
      <p:sp>
        <p:nvSpPr>
          <p:cNvPr id="515077" name="Text Box 5">
            <a:extLst>
              <a:ext uri="{FF2B5EF4-FFF2-40B4-BE49-F238E27FC236}">
                <a16:creationId xmlns:a16="http://schemas.microsoft.com/office/drawing/2014/main" id="{E1DA5B17-C432-6384-7C6C-1CF32E8517ED}"/>
              </a:ext>
            </a:extLst>
          </p:cNvPr>
          <p:cNvSpPr txBox="1">
            <a:spLocks noChangeArrowheads="1"/>
          </p:cNvSpPr>
          <p:nvPr/>
        </p:nvSpPr>
        <p:spPr bwMode="auto">
          <a:xfrm>
            <a:off x="6553200" y="3429000"/>
            <a:ext cx="14097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zh-CN" altLang="en-US" sz="3200" b="1" i="0">
                <a:solidFill>
                  <a:schemeClr val="tx2"/>
                </a:solidFill>
                <a:ea typeface="楷体_GB2312" pitchFamily="49" charset="-122"/>
              </a:rPr>
              <a:t>第二级</a:t>
            </a:r>
          </a:p>
        </p:txBody>
      </p:sp>
      <p:sp>
        <p:nvSpPr>
          <p:cNvPr id="515078" name="Line 6">
            <a:extLst>
              <a:ext uri="{FF2B5EF4-FFF2-40B4-BE49-F238E27FC236}">
                <a16:creationId xmlns:a16="http://schemas.microsoft.com/office/drawing/2014/main" id="{DC283802-BCAD-AAF9-2370-8803D53C1F88}"/>
              </a:ext>
            </a:extLst>
          </p:cNvPr>
          <p:cNvSpPr>
            <a:spLocks noChangeShapeType="1"/>
          </p:cNvSpPr>
          <p:nvPr/>
        </p:nvSpPr>
        <p:spPr bwMode="auto">
          <a:xfrm>
            <a:off x="4495800" y="685800"/>
            <a:ext cx="0" cy="3124200"/>
          </a:xfrm>
          <a:prstGeom prst="line">
            <a:avLst/>
          </a:prstGeom>
          <a:noFill/>
          <a:ln w="38100">
            <a:solidFill>
              <a:srgbClr val="003399"/>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15079" name="Object 7">
            <a:extLst>
              <a:ext uri="{FF2B5EF4-FFF2-40B4-BE49-F238E27FC236}">
                <a16:creationId xmlns:a16="http://schemas.microsoft.com/office/drawing/2014/main" id="{B8F3A6BC-4CF7-9B2B-5B1E-E3C4794D4135}"/>
              </a:ext>
            </a:extLst>
          </p:cNvPr>
          <p:cNvGraphicFramePr>
            <a:graphicFrameLocks/>
          </p:cNvGraphicFramePr>
          <p:nvPr/>
        </p:nvGraphicFramePr>
        <p:xfrm>
          <a:off x="762000" y="3886200"/>
          <a:ext cx="6248400" cy="1047750"/>
        </p:xfrm>
        <a:graphic>
          <a:graphicData uri="http://schemas.openxmlformats.org/presentationml/2006/ole">
            <mc:AlternateContent xmlns:mc="http://schemas.openxmlformats.org/markup-compatibility/2006">
              <mc:Choice xmlns:v="urn:schemas-microsoft-com:vml" Requires="v">
                <p:oleObj r:id="rId4" imgW="2730500" imgH="457200" progId="Equation.3">
                  <p:embed/>
                </p:oleObj>
              </mc:Choice>
              <mc:Fallback>
                <p:oleObj r:id="rId4" imgW="2730500" imgH="457200" progId="Equation.3">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3886200"/>
                        <a:ext cx="6248400" cy="1047750"/>
                      </a:xfrm>
                      <a:prstGeom prst="rect">
                        <a:avLst/>
                      </a:prstGeom>
                      <a:gradFill rotWithShape="1">
                        <a:gsLst>
                          <a:gs pos="0">
                            <a:srgbClr val="FFFFFF"/>
                          </a:gs>
                          <a:gs pos="50000">
                            <a:srgbClr val="99CCFF"/>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5480" name="AutoShape 8">
            <a:hlinkClick r:id="" action="ppaction://hlinkshowjump?jump=previousslide" highlightClick="1"/>
            <a:extLst>
              <a:ext uri="{FF2B5EF4-FFF2-40B4-BE49-F238E27FC236}">
                <a16:creationId xmlns:a16="http://schemas.microsoft.com/office/drawing/2014/main" id="{6CB72A7E-731F-76C4-094A-52DA0FFBAD08}"/>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5481" name="AutoShape 9">
            <a:hlinkClick r:id="" action="ppaction://hlinkshowjump?jump=nextslide" highlightClick="1"/>
            <a:extLst>
              <a:ext uri="{FF2B5EF4-FFF2-40B4-BE49-F238E27FC236}">
                <a16:creationId xmlns:a16="http://schemas.microsoft.com/office/drawing/2014/main" id="{B5853350-0753-6C0C-E7E0-BB422E7FBFAF}"/>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5482" name="AutoShape 10">
            <a:hlinkClick r:id="" action="ppaction://hlinkshowjump?jump=firstslide" highlightClick="1"/>
            <a:extLst>
              <a:ext uri="{FF2B5EF4-FFF2-40B4-BE49-F238E27FC236}">
                <a16:creationId xmlns:a16="http://schemas.microsoft.com/office/drawing/2014/main" id="{8390DD53-EAEA-7519-CE2A-44D5DCA06C92}"/>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5483" name="AutoShape 11">
            <a:hlinkClick r:id="" action="ppaction://hlinkshowjump?jump=lastslideviewed" highlightClick="1"/>
            <a:extLst>
              <a:ext uri="{FF2B5EF4-FFF2-40B4-BE49-F238E27FC236}">
                <a16:creationId xmlns:a16="http://schemas.microsoft.com/office/drawing/2014/main" id="{4FAB323A-0512-7F99-756D-E3C69A4490E9}"/>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515084" name="Object 12">
            <a:extLst>
              <a:ext uri="{FF2B5EF4-FFF2-40B4-BE49-F238E27FC236}">
                <a16:creationId xmlns:a16="http://schemas.microsoft.com/office/drawing/2014/main" id="{FD0525A5-AF24-07C4-701C-CCB7B47491B9}"/>
              </a:ext>
            </a:extLst>
          </p:cNvPr>
          <p:cNvGraphicFramePr>
            <a:graphicFrameLocks/>
          </p:cNvGraphicFramePr>
          <p:nvPr/>
        </p:nvGraphicFramePr>
        <p:xfrm>
          <a:off x="4724400" y="3249613"/>
          <a:ext cx="503238" cy="617537"/>
        </p:xfrm>
        <a:graphic>
          <a:graphicData uri="http://schemas.openxmlformats.org/presentationml/2006/ole">
            <mc:AlternateContent xmlns:mc="http://schemas.openxmlformats.org/markup-compatibility/2006">
              <mc:Choice xmlns:v="urn:schemas-microsoft-com:vml" Requires="v">
                <p:oleObj r:id="rId6" imgW="177492" imgH="215526" progId="Equation.3">
                  <p:embed/>
                </p:oleObj>
              </mc:Choice>
              <mc:Fallback>
                <p:oleObj r:id="rId6" imgW="177492" imgH="215526" progId="Equation.3">
                  <p:embed/>
                  <p:pic>
                    <p:nvPicPr>
                      <p:cNvPr id="0" name="Object 1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4400" y="3249613"/>
                        <a:ext cx="503238"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105485" name="Group 13">
            <a:extLst>
              <a:ext uri="{FF2B5EF4-FFF2-40B4-BE49-F238E27FC236}">
                <a16:creationId xmlns:a16="http://schemas.microsoft.com/office/drawing/2014/main" id="{4172E5F2-696D-D123-4321-4AB2C6333E57}"/>
              </a:ext>
            </a:extLst>
          </p:cNvPr>
          <p:cNvGrpSpPr>
            <a:grpSpLocks/>
          </p:cNvGrpSpPr>
          <p:nvPr/>
        </p:nvGrpSpPr>
        <p:grpSpPr bwMode="auto">
          <a:xfrm>
            <a:off x="228600" y="609600"/>
            <a:ext cx="8534400" cy="3048000"/>
            <a:chOff x="144" y="384"/>
            <a:chExt cx="5376" cy="1920"/>
          </a:xfrm>
        </p:grpSpPr>
        <p:graphicFrame>
          <p:nvGraphicFramePr>
            <p:cNvPr id="105486" name="Object 14">
              <a:extLst>
                <a:ext uri="{FF2B5EF4-FFF2-40B4-BE49-F238E27FC236}">
                  <a16:creationId xmlns:a16="http://schemas.microsoft.com/office/drawing/2014/main" id="{F1778FB5-0773-1FF4-570D-0F84A241D9CD}"/>
                </a:ext>
              </a:extLst>
            </p:cNvPr>
            <p:cNvGraphicFramePr>
              <a:graphicFrameLocks/>
            </p:cNvGraphicFramePr>
            <p:nvPr/>
          </p:nvGraphicFramePr>
          <p:xfrm>
            <a:off x="1456" y="403"/>
            <a:ext cx="272" cy="365"/>
          </p:xfrm>
          <a:graphic>
            <a:graphicData uri="http://schemas.openxmlformats.org/presentationml/2006/ole">
              <mc:AlternateContent xmlns:mc="http://schemas.openxmlformats.org/markup-compatibility/2006">
                <mc:Choice xmlns:v="urn:schemas-microsoft-com:vml" Requires="v">
                  <p:oleObj r:id="rId8" imgW="215619" imgH="240986" progId="Equation.3">
                    <p:embed/>
                  </p:oleObj>
                </mc:Choice>
                <mc:Fallback>
                  <p:oleObj r:id="rId8" imgW="215619" imgH="240986" progId="Equation.3">
                    <p:embed/>
                    <p:pic>
                      <p:nvPicPr>
                        <p:cNvPr id="0" name="Object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56" y="403"/>
                          <a:ext cx="2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5487" name="Object 15">
              <a:extLst>
                <a:ext uri="{FF2B5EF4-FFF2-40B4-BE49-F238E27FC236}">
                  <a16:creationId xmlns:a16="http://schemas.microsoft.com/office/drawing/2014/main" id="{03CF79F3-6CA0-3351-490F-C56AC46616CC}"/>
                </a:ext>
              </a:extLst>
            </p:cNvPr>
            <p:cNvGraphicFramePr>
              <a:graphicFrameLocks/>
            </p:cNvGraphicFramePr>
            <p:nvPr/>
          </p:nvGraphicFramePr>
          <p:xfrm>
            <a:off x="3552" y="384"/>
            <a:ext cx="289" cy="365"/>
          </p:xfrm>
          <a:graphic>
            <a:graphicData uri="http://schemas.openxmlformats.org/presentationml/2006/ole">
              <mc:AlternateContent xmlns:mc="http://schemas.openxmlformats.org/markup-compatibility/2006">
                <mc:Choice xmlns:v="urn:schemas-microsoft-com:vml" Requires="v">
                  <p:oleObj r:id="rId10" imgW="228501" imgH="241195" progId="Equation.3">
                    <p:embed/>
                  </p:oleObj>
                </mc:Choice>
                <mc:Fallback>
                  <p:oleObj r:id="rId10" imgW="228501" imgH="241195" progId="Equation.3">
                    <p:embed/>
                    <p:pic>
                      <p:nvPicPr>
                        <p:cNvPr id="0" name="Object 15"/>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52" y="384"/>
                          <a:ext cx="28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5488" name="Object 16">
              <a:extLst>
                <a:ext uri="{FF2B5EF4-FFF2-40B4-BE49-F238E27FC236}">
                  <a16:creationId xmlns:a16="http://schemas.microsoft.com/office/drawing/2014/main" id="{2DE82C48-1E85-D569-1F9C-11935315E3A4}"/>
                </a:ext>
              </a:extLst>
            </p:cNvPr>
            <p:cNvGraphicFramePr>
              <a:graphicFrameLocks/>
            </p:cNvGraphicFramePr>
            <p:nvPr/>
          </p:nvGraphicFramePr>
          <p:xfrm>
            <a:off x="2256" y="403"/>
            <a:ext cx="257" cy="346"/>
          </p:xfrm>
          <a:graphic>
            <a:graphicData uri="http://schemas.openxmlformats.org/presentationml/2006/ole">
              <mc:AlternateContent xmlns:mc="http://schemas.openxmlformats.org/markup-compatibility/2006">
                <mc:Choice xmlns:v="urn:schemas-microsoft-com:vml" Requires="v">
                  <p:oleObj r:id="rId12" imgW="215619" imgH="240986" progId="Equation.3">
                    <p:embed/>
                  </p:oleObj>
                </mc:Choice>
                <mc:Fallback>
                  <p:oleObj r:id="rId12" imgW="215619" imgH="240986" progId="Equation.3">
                    <p:embed/>
                    <p:pic>
                      <p:nvPicPr>
                        <p:cNvPr id="0" name="Object 16"/>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56" y="403"/>
                          <a:ext cx="257"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5489" name="Object 17">
              <a:extLst>
                <a:ext uri="{FF2B5EF4-FFF2-40B4-BE49-F238E27FC236}">
                  <a16:creationId xmlns:a16="http://schemas.microsoft.com/office/drawing/2014/main" id="{5CD99680-E841-3697-288D-5DF7BF2D5B98}"/>
                </a:ext>
              </a:extLst>
            </p:cNvPr>
            <p:cNvGraphicFramePr>
              <a:graphicFrameLocks/>
            </p:cNvGraphicFramePr>
            <p:nvPr/>
          </p:nvGraphicFramePr>
          <p:xfrm>
            <a:off x="4385" y="384"/>
            <a:ext cx="271" cy="365"/>
          </p:xfrm>
          <a:graphic>
            <a:graphicData uri="http://schemas.openxmlformats.org/presentationml/2006/ole">
              <mc:AlternateContent xmlns:mc="http://schemas.openxmlformats.org/markup-compatibility/2006">
                <mc:Choice xmlns:v="urn:schemas-microsoft-com:vml" Requires="v">
                  <p:oleObj r:id="rId14" imgW="215619" imgH="240986" progId="Equation.3">
                    <p:embed/>
                  </p:oleObj>
                </mc:Choice>
                <mc:Fallback>
                  <p:oleObj r:id="rId14" imgW="215619" imgH="240986" progId="Equation.3">
                    <p:embed/>
                    <p:pic>
                      <p:nvPicPr>
                        <p:cNvPr id="0" name="Object 17"/>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385" y="384"/>
                          <a:ext cx="27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5490" name="Line 18">
              <a:extLst>
                <a:ext uri="{FF2B5EF4-FFF2-40B4-BE49-F238E27FC236}">
                  <a16:creationId xmlns:a16="http://schemas.microsoft.com/office/drawing/2014/main" id="{C62FABA5-E80E-123C-9019-E00EF2327016}"/>
                </a:ext>
              </a:extLst>
            </p:cNvPr>
            <p:cNvSpPr>
              <a:spLocks noChangeShapeType="1"/>
            </p:cNvSpPr>
            <p:nvPr/>
          </p:nvSpPr>
          <p:spPr bwMode="auto">
            <a:xfrm flipV="1">
              <a:off x="528" y="2122"/>
              <a:ext cx="272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491" name="Line 19">
              <a:extLst>
                <a:ext uri="{FF2B5EF4-FFF2-40B4-BE49-F238E27FC236}">
                  <a16:creationId xmlns:a16="http://schemas.microsoft.com/office/drawing/2014/main" id="{AAD03B5D-EEDC-C670-F643-08FEFCBDB922}"/>
                </a:ext>
              </a:extLst>
            </p:cNvPr>
            <p:cNvSpPr>
              <a:spLocks noChangeShapeType="1"/>
            </p:cNvSpPr>
            <p:nvPr/>
          </p:nvSpPr>
          <p:spPr bwMode="auto">
            <a:xfrm flipH="1" flipV="1">
              <a:off x="2297" y="830"/>
              <a:ext cx="0" cy="5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492" name="Line 20">
              <a:extLst>
                <a:ext uri="{FF2B5EF4-FFF2-40B4-BE49-F238E27FC236}">
                  <a16:creationId xmlns:a16="http://schemas.microsoft.com/office/drawing/2014/main" id="{63478E79-5403-4B6F-C912-FED2B0C0B6FE}"/>
                </a:ext>
              </a:extLst>
            </p:cNvPr>
            <p:cNvSpPr>
              <a:spLocks noChangeShapeType="1"/>
            </p:cNvSpPr>
            <p:nvPr/>
          </p:nvSpPr>
          <p:spPr bwMode="auto">
            <a:xfrm flipV="1">
              <a:off x="528" y="851"/>
              <a:ext cx="12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5493" name="Group 21">
              <a:extLst>
                <a:ext uri="{FF2B5EF4-FFF2-40B4-BE49-F238E27FC236}">
                  <a16:creationId xmlns:a16="http://schemas.microsoft.com/office/drawing/2014/main" id="{85F6C680-F73D-E974-66ED-B228326E3A4E}"/>
                </a:ext>
              </a:extLst>
            </p:cNvPr>
            <p:cNvGrpSpPr>
              <a:grpSpLocks/>
            </p:cNvGrpSpPr>
            <p:nvPr/>
          </p:nvGrpSpPr>
          <p:grpSpPr bwMode="auto">
            <a:xfrm>
              <a:off x="2194" y="1288"/>
              <a:ext cx="206" cy="348"/>
              <a:chOff x="4164" y="1968"/>
              <a:chExt cx="264" cy="420"/>
            </a:xfrm>
          </p:grpSpPr>
          <p:sp>
            <p:nvSpPr>
              <p:cNvPr id="105494" name="AutoShape 22">
                <a:extLst>
                  <a:ext uri="{FF2B5EF4-FFF2-40B4-BE49-F238E27FC236}">
                    <a16:creationId xmlns:a16="http://schemas.microsoft.com/office/drawing/2014/main" id="{1442C5F3-D26D-A10A-4B85-F0C052494672}"/>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5495" name="Line 23">
                <a:extLst>
                  <a:ext uri="{FF2B5EF4-FFF2-40B4-BE49-F238E27FC236}">
                    <a16:creationId xmlns:a16="http://schemas.microsoft.com/office/drawing/2014/main" id="{2D373618-3F8F-B2B3-5A81-1EE06FCF6322}"/>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5496" name="Line 24">
              <a:extLst>
                <a:ext uri="{FF2B5EF4-FFF2-40B4-BE49-F238E27FC236}">
                  <a16:creationId xmlns:a16="http://schemas.microsoft.com/office/drawing/2014/main" id="{7490E560-180F-492B-48EA-3A2BCBC73097}"/>
                </a:ext>
              </a:extLst>
            </p:cNvPr>
            <p:cNvSpPr>
              <a:spLocks noChangeShapeType="1"/>
            </p:cNvSpPr>
            <p:nvPr/>
          </p:nvSpPr>
          <p:spPr bwMode="auto">
            <a:xfrm flipV="1">
              <a:off x="1754" y="830"/>
              <a:ext cx="0" cy="5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497" name="Rectangle 25">
              <a:extLst>
                <a:ext uri="{FF2B5EF4-FFF2-40B4-BE49-F238E27FC236}">
                  <a16:creationId xmlns:a16="http://schemas.microsoft.com/office/drawing/2014/main" id="{1A703ADA-88EE-6D0B-537A-F347265433A2}"/>
                </a:ext>
              </a:extLst>
            </p:cNvPr>
            <p:cNvSpPr>
              <a:spLocks noChangeArrowheads="1"/>
            </p:cNvSpPr>
            <p:nvPr/>
          </p:nvSpPr>
          <p:spPr bwMode="auto">
            <a:xfrm>
              <a:off x="1706" y="1327"/>
              <a:ext cx="91" cy="30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5498" name="Line 26">
              <a:extLst>
                <a:ext uri="{FF2B5EF4-FFF2-40B4-BE49-F238E27FC236}">
                  <a16:creationId xmlns:a16="http://schemas.microsoft.com/office/drawing/2014/main" id="{66477693-C70E-831D-C7D3-EFDF85E7ECF5}"/>
                </a:ext>
              </a:extLst>
            </p:cNvPr>
            <p:cNvSpPr>
              <a:spLocks noChangeShapeType="1"/>
            </p:cNvSpPr>
            <p:nvPr/>
          </p:nvSpPr>
          <p:spPr bwMode="auto">
            <a:xfrm>
              <a:off x="2282" y="816"/>
              <a:ext cx="159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499" name="Line 27">
              <a:extLst>
                <a:ext uri="{FF2B5EF4-FFF2-40B4-BE49-F238E27FC236}">
                  <a16:creationId xmlns:a16="http://schemas.microsoft.com/office/drawing/2014/main" id="{E8A53CF4-B698-8872-A72C-5EACDA1C1443}"/>
                </a:ext>
              </a:extLst>
            </p:cNvPr>
            <p:cNvSpPr>
              <a:spLocks noChangeShapeType="1"/>
            </p:cNvSpPr>
            <p:nvPr/>
          </p:nvSpPr>
          <p:spPr bwMode="auto">
            <a:xfrm flipV="1">
              <a:off x="2743" y="830"/>
              <a:ext cx="0" cy="4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00" name="Rectangle 28">
              <a:extLst>
                <a:ext uri="{FF2B5EF4-FFF2-40B4-BE49-F238E27FC236}">
                  <a16:creationId xmlns:a16="http://schemas.microsoft.com/office/drawing/2014/main" id="{47665099-87DE-D334-89F4-A984EED2261F}"/>
                </a:ext>
              </a:extLst>
            </p:cNvPr>
            <p:cNvSpPr>
              <a:spLocks noChangeArrowheads="1"/>
            </p:cNvSpPr>
            <p:nvPr/>
          </p:nvSpPr>
          <p:spPr bwMode="auto">
            <a:xfrm>
              <a:off x="2695" y="1327"/>
              <a:ext cx="91" cy="30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5501" name="Text Box 29">
              <a:extLst>
                <a:ext uri="{FF2B5EF4-FFF2-40B4-BE49-F238E27FC236}">
                  <a16:creationId xmlns:a16="http://schemas.microsoft.com/office/drawing/2014/main" id="{22DD694B-C35C-CEE9-E392-4B18E4B7E545}"/>
                </a:ext>
              </a:extLst>
            </p:cNvPr>
            <p:cNvSpPr txBox="1">
              <a:spLocks noChangeArrowheads="1"/>
            </p:cNvSpPr>
            <p:nvPr/>
          </p:nvSpPr>
          <p:spPr bwMode="auto">
            <a:xfrm>
              <a:off x="1715" y="1290"/>
              <a:ext cx="4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be1</a:t>
              </a:r>
              <a:endParaRPr lang="en-US" altLang="zh-CN" sz="2400" b="1" i="0">
                <a:solidFill>
                  <a:schemeClr val="tx1"/>
                </a:solidFill>
                <a:ea typeface="楷体_GB2312" pitchFamily="49" charset="-122"/>
              </a:endParaRPr>
            </a:p>
          </p:txBody>
        </p:sp>
        <p:sp>
          <p:nvSpPr>
            <p:cNvPr id="105502" name="Line 30">
              <a:extLst>
                <a:ext uri="{FF2B5EF4-FFF2-40B4-BE49-F238E27FC236}">
                  <a16:creationId xmlns:a16="http://schemas.microsoft.com/office/drawing/2014/main" id="{7232F9DF-D046-F949-F5D4-501B8ACB70A4}"/>
                </a:ext>
              </a:extLst>
            </p:cNvPr>
            <p:cNvSpPr>
              <a:spLocks noChangeShapeType="1"/>
            </p:cNvSpPr>
            <p:nvPr/>
          </p:nvSpPr>
          <p:spPr bwMode="auto">
            <a:xfrm>
              <a:off x="2143" y="1327"/>
              <a:ext cx="0" cy="337"/>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5503" name="Line 31">
              <a:extLst>
                <a:ext uri="{FF2B5EF4-FFF2-40B4-BE49-F238E27FC236}">
                  <a16:creationId xmlns:a16="http://schemas.microsoft.com/office/drawing/2014/main" id="{C51E67CD-8BCA-0CB1-666E-20A0B3F178E5}"/>
                </a:ext>
              </a:extLst>
            </p:cNvPr>
            <p:cNvSpPr>
              <a:spLocks noChangeShapeType="1"/>
            </p:cNvSpPr>
            <p:nvPr/>
          </p:nvSpPr>
          <p:spPr bwMode="auto">
            <a:xfrm flipV="1">
              <a:off x="1469" y="749"/>
              <a:ext cx="259"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5504" name="Text Box 32">
              <a:extLst>
                <a:ext uri="{FF2B5EF4-FFF2-40B4-BE49-F238E27FC236}">
                  <a16:creationId xmlns:a16="http://schemas.microsoft.com/office/drawing/2014/main" id="{A9C69511-C79C-8371-7C6F-4BDB6F92452E}"/>
                </a:ext>
              </a:extLst>
            </p:cNvPr>
            <p:cNvSpPr txBox="1">
              <a:spLocks noChangeArrowheads="1"/>
            </p:cNvSpPr>
            <p:nvPr/>
          </p:nvSpPr>
          <p:spPr bwMode="auto">
            <a:xfrm>
              <a:off x="2359" y="1346"/>
              <a:ext cx="6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zh-CN" sz="2400" b="1" i="0">
                <a:solidFill>
                  <a:schemeClr val="tx1"/>
                </a:solidFill>
                <a:ea typeface="楷体_GB2312" pitchFamily="49" charset="-122"/>
              </a:endParaRPr>
            </a:p>
          </p:txBody>
        </p:sp>
        <p:sp>
          <p:nvSpPr>
            <p:cNvPr id="105505" name="Line 33">
              <a:extLst>
                <a:ext uri="{FF2B5EF4-FFF2-40B4-BE49-F238E27FC236}">
                  <a16:creationId xmlns:a16="http://schemas.microsoft.com/office/drawing/2014/main" id="{D57DEA5C-517B-5C3F-7707-82281ECAA110}"/>
                </a:ext>
              </a:extLst>
            </p:cNvPr>
            <p:cNvSpPr>
              <a:spLocks noChangeShapeType="1"/>
            </p:cNvSpPr>
            <p:nvPr/>
          </p:nvSpPr>
          <p:spPr bwMode="auto">
            <a:xfrm flipH="1">
              <a:off x="2254" y="756"/>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5506" name="Text Box 34">
              <a:extLst>
                <a:ext uri="{FF2B5EF4-FFF2-40B4-BE49-F238E27FC236}">
                  <a16:creationId xmlns:a16="http://schemas.microsoft.com/office/drawing/2014/main" id="{16587EAC-BE90-E27B-2105-B7433A21839B}"/>
                </a:ext>
              </a:extLst>
            </p:cNvPr>
            <p:cNvSpPr txBox="1">
              <a:spLocks noChangeArrowheads="1"/>
            </p:cNvSpPr>
            <p:nvPr/>
          </p:nvSpPr>
          <p:spPr bwMode="auto">
            <a:xfrm>
              <a:off x="1344" y="1469"/>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B2</a:t>
              </a:r>
              <a:endParaRPr lang="en-US" altLang="zh-CN" sz="2400" b="1" i="0">
                <a:solidFill>
                  <a:schemeClr val="tx1"/>
                </a:solidFill>
                <a:ea typeface="楷体_GB2312" pitchFamily="49" charset="-122"/>
              </a:endParaRPr>
            </a:p>
          </p:txBody>
        </p:sp>
        <p:sp>
          <p:nvSpPr>
            <p:cNvPr id="105507" name="Text Box 35">
              <a:extLst>
                <a:ext uri="{FF2B5EF4-FFF2-40B4-BE49-F238E27FC236}">
                  <a16:creationId xmlns:a16="http://schemas.microsoft.com/office/drawing/2014/main" id="{94A381A9-5F3A-E339-0E92-5DD001F13CBF}"/>
                </a:ext>
              </a:extLst>
            </p:cNvPr>
            <p:cNvSpPr txBox="1">
              <a:spLocks noChangeArrowheads="1"/>
            </p:cNvSpPr>
            <p:nvPr/>
          </p:nvSpPr>
          <p:spPr bwMode="auto">
            <a:xfrm>
              <a:off x="2331" y="1319"/>
              <a:ext cx="45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C1</a:t>
              </a:r>
              <a:endParaRPr lang="en-US" altLang="zh-CN" sz="2400" b="1" i="0">
                <a:solidFill>
                  <a:schemeClr val="tx1"/>
                </a:solidFill>
                <a:ea typeface="楷体_GB2312" pitchFamily="49" charset="-122"/>
              </a:endParaRPr>
            </a:p>
          </p:txBody>
        </p:sp>
        <p:sp>
          <p:nvSpPr>
            <p:cNvPr id="105508" name="Text Box 36">
              <a:extLst>
                <a:ext uri="{FF2B5EF4-FFF2-40B4-BE49-F238E27FC236}">
                  <a16:creationId xmlns:a16="http://schemas.microsoft.com/office/drawing/2014/main" id="{38C4A884-7497-A4E8-837E-459B8AF43428}"/>
                </a:ext>
              </a:extLst>
            </p:cNvPr>
            <p:cNvSpPr txBox="1">
              <a:spLocks noChangeArrowheads="1"/>
            </p:cNvSpPr>
            <p:nvPr/>
          </p:nvSpPr>
          <p:spPr bwMode="auto">
            <a:xfrm>
              <a:off x="2094" y="1842"/>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105509" name="Text Box 37">
              <a:extLst>
                <a:ext uri="{FF2B5EF4-FFF2-40B4-BE49-F238E27FC236}">
                  <a16:creationId xmlns:a16="http://schemas.microsoft.com/office/drawing/2014/main" id="{8E3603C7-B977-3EB7-F4F7-BF83A006D581}"/>
                </a:ext>
              </a:extLst>
            </p:cNvPr>
            <p:cNvSpPr txBox="1">
              <a:spLocks noChangeArrowheads="1"/>
            </p:cNvSpPr>
            <p:nvPr/>
          </p:nvSpPr>
          <p:spPr bwMode="auto">
            <a:xfrm>
              <a:off x="1251" y="578"/>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105510" name="Text Box 38">
              <a:extLst>
                <a:ext uri="{FF2B5EF4-FFF2-40B4-BE49-F238E27FC236}">
                  <a16:creationId xmlns:a16="http://schemas.microsoft.com/office/drawing/2014/main" id="{9264BECD-B0B0-20E0-2B72-78E826DD024C}"/>
                </a:ext>
              </a:extLst>
            </p:cNvPr>
            <p:cNvSpPr txBox="1">
              <a:spLocks noChangeArrowheads="1"/>
            </p:cNvSpPr>
            <p:nvPr/>
          </p:nvSpPr>
          <p:spPr bwMode="auto">
            <a:xfrm>
              <a:off x="2489" y="55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105511" name="Line 39">
              <a:extLst>
                <a:ext uri="{FF2B5EF4-FFF2-40B4-BE49-F238E27FC236}">
                  <a16:creationId xmlns:a16="http://schemas.microsoft.com/office/drawing/2014/main" id="{C5119CA5-A84F-2230-3119-782E2B40611F}"/>
                </a:ext>
              </a:extLst>
            </p:cNvPr>
            <p:cNvSpPr>
              <a:spLocks noChangeShapeType="1"/>
            </p:cNvSpPr>
            <p:nvPr/>
          </p:nvSpPr>
          <p:spPr bwMode="auto">
            <a:xfrm flipV="1">
              <a:off x="1350" y="840"/>
              <a:ext cx="0" cy="4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12" name="Text Box 40" descr="新闻纸">
              <a:extLst>
                <a:ext uri="{FF2B5EF4-FFF2-40B4-BE49-F238E27FC236}">
                  <a16:creationId xmlns:a16="http://schemas.microsoft.com/office/drawing/2014/main" id="{4886E77D-28B3-FFFA-B4EB-09A9FB38A5EC}"/>
                </a:ext>
              </a:extLst>
            </p:cNvPr>
            <p:cNvSpPr txBox="1">
              <a:spLocks noChangeArrowheads="1"/>
            </p:cNvSpPr>
            <p:nvPr/>
          </p:nvSpPr>
          <p:spPr bwMode="auto">
            <a:xfrm>
              <a:off x="613" y="839"/>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105513" name="Text Box 41" descr="新闻纸">
              <a:extLst>
                <a:ext uri="{FF2B5EF4-FFF2-40B4-BE49-F238E27FC236}">
                  <a16:creationId xmlns:a16="http://schemas.microsoft.com/office/drawing/2014/main" id="{DE1D9F97-68FC-94A0-F2C3-0BA4EDD6168F}"/>
                </a:ext>
              </a:extLst>
            </p:cNvPr>
            <p:cNvSpPr txBox="1">
              <a:spLocks noChangeArrowheads="1"/>
            </p:cNvSpPr>
            <p:nvPr/>
          </p:nvSpPr>
          <p:spPr bwMode="auto">
            <a:xfrm>
              <a:off x="603" y="1867"/>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105514" name="Rectangle 42">
              <a:extLst>
                <a:ext uri="{FF2B5EF4-FFF2-40B4-BE49-F238E27FC236}">
                  <a16:creationId xmlns:a16="http://schemas.microsoft.com/office/drawing/2014/main" id="{3340A01F-0C79-3C06-F491-D0046F0F67DB}"/>
                </a:ext>
              </a:extLst>
            </p:cNvPr>
            <p:cNvSpPr>
              <a:spLocks noChangeArrowheads="1"/>
            </p:cNvSpPr>
            <p:nvPr/>
          </p:nvSpPr>
          <p:spPr bwMode="auto">
            <a:xfrm>
              <a:off x="1314" y="1297"/>
              <a:ext cx="91" cy="30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5515" name="Rectangle 43" descr="新闻纸">
              <a:extLst>
                <a:ext uri="{FF2B5EF4-FFF2-40B4-BE49-F238E27FC236}">
                  <a16:creationId xmlns:a16="http://schemas.microsoft.com/office/drawing/2014/main" id="{0CFC6778-2737-BE31-7677-249F6112E179}"/>
                </a:ext>
              </a:extLst>
            </p:cNvPr>
            <p:cNvSpPr>
              <a:spLocks noChangeArrowheads="1"/>
            </p:cNvSpPr>
            <p:nvPr/>
          </p:nvSpPr>
          <p:spPr bwMode="auto">
            <a:xfrm>
              <a:off x="2860" y="896"/>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105516" name="Rectangle 44" descr="新闻纸">
              <a:extLst>
                <a:ext uri="{FF2B5EF4-FFF2-40B4-BE49-F238E27FC236}">
                  <a16:creationId xmlns:a16="http://schemas.microsoft.com/office/drawing/2014/main" id="{95221631-EFFC-5061-BABF-4774A2DC5FEA}"/>
                </a:ext>
              </a:extLst>
            </p:cNvPr>
            <p:cNvSpPr>
              <a:spLocks noChangeArrowheads="1"/>
            </p:cNvSpPr>
            <p:nvPr/>
          </p:nvSpPr>
          <p:spPr bwMode="auto">
            <a:xfrm>
              <a:off x="2832" y="1814"/>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grpSp>
          <p:nvGrpSpPr>
            <p:cNvPr id="105517" name="Group 45">
              <a:extLst>
                <a:ext uri="{FF2B5EF4-FFF2-40B4-BE49-F238E27FC236}">
                  <a16:creationId xmlns:a16="http://schemas.microsoft.com/office/drawing/2014/main" id="{AC1041CB-C7E1-FC11-C533-9A93AAB8735A}"/>
                </a:ext>
              </a:extLst>
            </p:cNvPr>
            <p:cNvGrpSpPr>
              <a:grpSpLocks/>
            </p:cNvGrpSpPr>
            <p:nvPr/>
          </p:nvGrpSpPr>
          <p:grpSpPr bwMode="auto">
            <a:xfrm>
              <a:off x="2217" y="2161"/>
              <a:ext cx="160" cy="143"/>
              <a:chOff x="4403" y="3875"/>
              <a:chExt cx="160" cy="119"/>
            </a:xfrm>
          </p:grpSpPr>
          <p:sp>
            <p:nvSpPr>
              <p:cNvPr id="105518" name="Line 46">
                <a:extLst>
                  <a:ext uri="{FF2B5EF4-FFF2-40B4-BE49-F238E27FC236}">
                    <a16:creationId xmlns:a16="http://schemas.microsoft.com/office/drawing/2014/main" id="{AE2EA9E6-23E9-3DA7-670D-C235A4B9C19D}"/>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19" name="Line 47">
                <a:extLst>
                  <a:ext uri="{FF2B5EF4-FFF2-40B4-BE49-F238E27FC236}">
                    <a16:creationId xmlns:a16="http://schemas.microsoft.com/office/drawing/2014/main" id="{465BFAD8-3E0A-7C0C-C97D-F2181746C22D}"/>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5520" name="Line 48">
              <a:extLst>
                <a:ext uri="{FF2B5EF4-FFF2-40B4-BE49-F238E27FC236}">
                  <a16:creationId xmlns:a16="http://schemas.microsoft.com/office/drawing/2014/main" id="{45D0E4C0-25DC-262F-13F7-CFF8660B918A}"/>
                </a:ext>
              </a:extLst>
            </p:cNvPr>
            <p:cNvSpPr>
              <a:spLocks noChangeShapeType="1"/>
            </p:cNvSpPr>
            <p:nvPr/>
          </p:nvSpPr>
          <p:spPr bwMode="auto">
            <a:xfrm flipV="1">
              <a:off x="2741" y="1639"/>
              <a:ext cx="0" cy="4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21" name="Line 49">
              <a:extLst>
                <a:ext uri="{FF2B5EF4-FFF2-40B4-BE49-F238E27FC236}">
                  <a16:creationId xmlns:a16="http://schemas.microsoft.com/office/drawing/2014/main" id="{6D82886F-9C6B-DACE-E4B5-ED85D371F2F7}"/>
                </a:ext>
              </a:extLst>
            </p:cNvPr>
            <p:cNvSpPr>
              <a:spLocks noChangeShapeType="1"/>
            </p:cNvSpPr>
            <p:nvPr/>
          </p:nvSpPr>
          <p:spPr bwMode="auto">
            <a:xfrm flipH="1" flipV="1">
              <a:off x="1748" y="1639"/>
              <a:ext cx="1" cy="47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22" name="Line 50">
              <a:extLst>
                <a:ext uri="{FF2B5EF4-FFF2-40B4-BE49-F238E27FC236}">
                  <a16:creationId xmlns:a16="http://schemas.microsoft.com/office/drawing/2014/main" id="{95C5F77C-CA4F-D13C-F1E2-0E99327BB8B8}"/>
                </a:ext>
              </a:extLst>
            </p:cNvPr>
            <p:cNvSpPr>
              <a:spLocks noChangeShapeType="1"/>
            </p:cNvSpPr>
            <p:nvPr/>
          </p:nvSpPr>
          <p:spPr bwMode="auto">
            <a:xfrm flipV="1">
              <a:off x="1351" y="1625"/>
              <a:ext cx="0" cy="5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23" name="Line 51">
              <a:extLst>
                <a:ext uri="{FF2B5EF4-FFF2-40B4-BE49-F238E27FC236}">
                  <a16:creationId xmlns:a16="http://schemas.microsoft.com/office/drawing/2014/main" id="{D05AC055-007C-5086-4FCD-91243CF88D48}"/>
                </a:ext>
              </a:extLst>
            </p:cNvPr>
            <p:cNvSpPr>
              <a:spLocks noChangeShapeType="1"/>
            </p:cNvSpPr>
            <p:nvPr/>
          </p:nvSpPr>
          <p:spPr bwMode="auto">
            <a:xfrm flipH="1" flipV="1">
              <a:off x="2308" y="1654"/>
              <a:ext cx="0" cy="4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24" name="Line 52">
              <a:extLst>
                <a:ext uri="{FF2B5EF4-FFF2-40B4-BE49-F238E27FC236}">
                  <a16:creationId xmlns:a16="http://schemas.microsoft.com/office/drawing/2014/main" id="{80AFAFC9-A0C8-B192-FA92-4AD7CFA7E856}"/>
                </a:ext>
              </a:extLst>
            </p:cNvPr>
            <p:cNvSpPr>
              <a:spLocks noChangeShapeType="1"/>
            </p:cNvSpPr>
            <p:nvPr/>
          </p:nvSpPr>
          <p:spPr bwMode="auto">
            <a:xfrm flipH="1">
              <a:off x="522" y="1358"/>
              <a:ext cx="0" cy="784"/>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25" name="Rectangle 53">
              <a:extLst>
                <a:ext uri="{FF2B5EF4-FFF2-40B4-BE49-F238E27FC236}">
                  <a16:creationId xmlns:a16="http://schemas.microsoft.com/office/drawing/2014/main" id="{232B4F16-D757-BE64-0B47-5B73EAFDC791}"/>
                </a:ext>
              </a:extLst>
            </p:cNvPr>
            <p:cNvSpPr>
              <a:spLocks noChangeArrowheads="1"/>
            </p:cNvSpPr>
            <p:nvPr/>
          </p:nvSpPr>
          <p:spPr bwMode="auto">
            <a:xfrm>
              <a:off x="485" y="1085"/>
              <a:ext cx="78" cy="281"/>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5526" name="Line 54">
              <a:extLst>
                <a:ext uri="{FF2B5EF4-FFF2-40B4-BE49-F238E27FC236}">
                  <a16:creationId xmlns:a16="http://schemas.microsoft.com/office/drawing/2014/main" id="{096DD85D-CDAC-D113-1C3B-F2A04A558D6B}"/>
                </a:ext>
              </a:extLst>
            </p:cNvPr>
            <p:cNvSpPr>
              <a:spLocks noChangeShapeType="1"/>
            </p:cNvSpPr>
            <p:nvPr/>
          </p:nvSpPr>
          <p:spPr bwMode="auto">
            <a:xfrm flipH="1">
              <a:off x="522" y="869"/>
              <a:ext cx="0" cy="24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27" name="Oval 55">
              <a:extLst>
                <a:ext uri="{FF2B5EF4-FFF2-40B4-BE49-F238E27FC236}">
                  <a16:creationId xmlns:a16="http://schemas.microsoft.com/office/drawing/2014/main" id="{41DC8A76-8373-7B50-1335-FFE093833ECD}"/>
                </a:ext>
              </a:extLst>
            </p:cNvPr>
            <p:cNvSpPr>
              <a:spLocks noChangeArrowheads="1"/>
            </p:cNvSpPr>
            <p:nvPr/>
          </p:nvSpPr>
          <p:spPr bwMode="auto">
            <a:xfrm>
              <a:off x="421" y="1681"/>
              <a:ext cx="192" cy="231"/>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5528" name="Rectangle 56" descr="新闻纸">
              <a:extLst>
                <a:ext uri="{FF2B5EF4-FFF2-40B4-BE49-F238E27FC236}">
                  <a16:creationId xmlns:a16="http://schemas.microsoft.com/office/drawing/2014/main" id="{8C1AFE43-4D4A-B929-D053-9A284362A53D}"/>
                </a:ext>
              </a:extLst>
            </p:cNvPr>
            <p:cNvSpPr>
              <a:spLocks noChangeArrowheads="1"/>
            </p:cNvSpPr>
            <p:nvPr/>
          </p:nvSpPr>
          <p:spPr bwMode="auto">
            <a:xfrm>
              <a:off x="307" y="1434"/>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accent2"/>
                  </a:solidFill>
                  <a:latin typeface="宋体" panose="02010600030101010101" pitchFamily="2" charset="-122"/>
                  <a:ea typeface="宋体" panose="02010600030101010101" pitchFamily="2" charset="-122"/>
                </a:rPr>
                <a:t>+</a:t>
              </a:r>
            </a:p>
          </p:txBody>
        </p:sp>
        <p:sp>
          <p:nvSpPr>
            <p:cNvPr id="105529" name="Rectangle 57">
              <a:extLst>
                <a:ext uri="{FF2B5EF4-FFF2-40B4-BE49-F238E27FC236}">
                  <a16:creationId xmlns:a16="http://schemas.microsoft.com/office/drawing/2014/main" id="{35B9E341-C7C6-249D-4002-8948A783B223}"/>
                </a:ext>
              </a:extLst>
            </p:cNvPr>
            <p:cNvSpPr>
              <a:spLocks noChangeArrowheads="1"/>
            </p:cNvSpPr>
            <p:nvPr/>
          </p:nvSpPr>
          <p:spPr bwMode="auto">
            <a:xfrm>
              <a:off x="296" y="1769"/>
              <a:ext cx="23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accent2"/>
                  </a:solidFill>
                  <a:latin typeface="宋体" panose="02010600030101010101" pitchFamily="2" charset="-122"/>
                  <a:ea typeface="宋体" panose="02010600030101010101" pitchFamily="2" charset="-122"/>
                </a:rPr>
                <a:t>-</a:t>
              </a:r>
            </a:p>
          </p:txBody>
        </p:sp>
        <p:sp>
          <p:nvSpPr>
            <p:cNvPr id="105530" name="Text Box 58">
              <a:extLst>
                <a:ext uri="{FF2B5EF4-FFF2-40B4-BE49-F238E27FC236}">
                  <a16:creationId xmlns:a16="http://schemas.microsoft.com/office/drawing/2014/main" id="{6C27221C-772F-F2FE-F058-85874B730F8A}"/>
                </a:ext>
              </a:extLst>
            </p:cNvPr>
            <p:cNvSpPr txBox="1">
              <a:spLocks noChangeArrowheads="1"/>
            </p:cNvSpPr>
            <p:nvPr/>
          </p:nvSpPr>
          <p:spPr bwMode="auto">
            <a:xfrm>
              <a:off x="144" y="1052"/>
              <a:ext cx="4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105531" name="Oval 59">
              <a:extLst>
                <a:ext uri="{FF2B5EF4-FFF2-40B4-BE49-F238E27FC236}">
                  <a16:creationId xmlns:a16="http://schemas.microsoft.com/office/drawing/2014/main" id="{D3FA7A5D-0738-804C-556B-4F7543F637E3}"/>
                </a:ext>
              </a:extLst>
            </p:cNvPr>
            <p:cNvSpPr>
              <a:spLocks noChangeArrowheads="1"/>
            </p:cNvSpPr>
            <p:nvPr/>
          </p:nvSpPr>
          <p:spPr bwMode="auto">
            <a:xfrm>
              <a:off x="2275" y="2082"/>
              <a:ext cx="56" cy="67"/>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105532" name="Object 60">
              <a:extLst>
                <a:ext uri="{FF2B5EF4-FFF2-40B4-BE49-F238E27FC236}">
                  <a16:creationId xmlns:a16="http://schemas.microsoft.com/office/drawing/2014/main" id="{AF2205C7-9C84-9D43-16BE-7F55DF0EE7B9}"/>
                </a:ext>
              </a:extLst>
            </p:cNvPr>
            <p:cNvGraphicFramePr>
              <a:graphicFrameLocks/>
            </p:cNvGraphicFramePr>
            <p:nvPr/>
          </p:nvGraphicFramePr>
          <p:xfrm>
            <a:off x="665" y="1312"/>
            <a:ext cx="181" cy="336"/>
          </p:xfrm>
          <a:graphic>
            <a:graphicData uri="http://schemas.openxmlformats.org/presentationml/2006/ole">
              <mc:AlternateContent xmlns:mc="http://schemas.openxmlformats.org/markup-compatibility/2006">
                <mc:Choice xmlns:v="urn:schemas-microsoft-com:vml" Requires="v">
                  <p:oleObj r:id="rId16" imgW="190417" imgH="228501" progId="Equation.3">
                    <p:embed/>
                  </p:oleObj>
                </mc:Choice>
                <mc:Fallback>
                  <p:oleObj r:id="rId16" imgW="190417" imgH="228501" progId="Equation.3">
                    <p:embed/>
                    <p:pic>
                      <p:nvPicPr>
                        <p:cNvPr id="0" name="Object 60"/>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65" y="1312"/>
                          <a:ext cx="181"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5533" name="Object 61">
              <a:extLst>
                <a:ext uri="{FF2B5EF4-FFF2-40B4-BE49-F238E27FC236}">
                  <a16:creationId xmlns:a16="http://schemas.microsoft.com/office/drawing/2014/main" id="{190EC3A9-0D14-E41B-A335-0E1A0B4B9B55}"/>
                </a:ext>
              </a:extLst>
            </p:cNvPr>
            <p:cNvGraphicFramePr>
              <a:graphicFrameLocks/>
            </p:cNvGraphicFramePr>
            <p:nvPr/>
          </p:nvGraphicFramePr>
          <p:xfrm>
            <a:off x="540" y="445"/>
            <a:ext cx="150" cy="351"/>
          </p:xfrm>
          <a:graphic>
            <a:graphicData uri="http://schemas.openxmlformats.org/presentationml/2006/ole">
              <mc:AlternateContent xmlns:mc="http://schemas.openxmlformats.org/markup-compatibility/2006">
                <mc:Choice xmlns:v="urn:schemas-microsoft-com:vml" Requires="v">
                  <p:oleObj r:id="rId18" imgW="152268" imgH="228402" progId="Equation.3">
                    <p:embed/>
                  </p:oleObj>
                </mc:Choice>
                <mc:Fallback>
                  <p:oleObj r:id="rId18" imgW="152268" imgH="228402" progId="Equation.3">
                    <p:embed/>
                    <p:pic>
                      <p:nvPicPr>
                        <p:cNvPr id="0" name="Object 61"/>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40" y="445"/>
                          <a:ext cx="150"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5534" name="Object 62">
              <a:extLst>
                <a:ext uri="{FF2B5EF4-FFF2-40B4-BE49-F238E27FC236}">
                  <a16:creationId xmlns:a16="http://schemas.microsoft.com/office/drawing/2014/main" id="{224D9A7E-2738-41A9-1F46-5DA749008309}"/>
                </a:ext>
              </a:extLst>
            </p:cNvPr>
            <p:cNvGraphicFramePr>
              <a:graphicFrameLocks/>
            </p:cNvGraphicFramePr>
            <p:nvPr/>
          </p:nvGraphicFramePr>
          <p:xfrm>
            <a:off x="2837" y="1300"/>
            <a:ext cx="227" cy="339"/>
          </p:xfrm>
          <a:graphic>
            <a:graphicData uri="http://schemas.openxmlformats.org/presentationml/2006/ole">
              <mc:AlternateContent xmlns:mc="http://schemas.openxmlformats.org/markup-compatibility/2006">
                <mc:Choice xmlns:v="urn:schemas-microsoft-com:vml" Requires="v">
                  <p:oleObj r:id="rId20" imgW="253780" imgH="241091" progId="Equation.3">
                    <p:embed/>
                  </p:oleObj>
                </mc:Choice>
                <mc:Fallback>
                  <p:oleObj r:id="rId20" imgW="253780" imgH="241091" progId="Equation.3">
                    <p:embed/>
                    <p:pic>
                      <p:nvPicPr>
                        <p:cNvPr id="0" name="Object 62"/>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837" y="1300"/>
                          <a:ext cx="227" cy="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5535" name="Object 63">
              <a:extLst>
                <a:ext uri="{FF2B5EF4-FFF2-40B4-BE49-F238E27FC236}">
                  <a16:creationId xmlns:a16="http://schemas.microsoft.com/office/drawing/2014/main" id="{F67EC649-22F5-DA15-20A3-E6E169209479}"/>
                </a:ext>
              </a:extLst>
            </p:cNvPr>
            <p:cNvGraphicFramePr>
              <a:graphicFrameLocks/>
            </p:cNvGraphicFramePr>
            <p:nvPr/>
          </p:nvGraphicFramePr>
          <p:xfrm>
            <a:off x="1907" y="957"/>
            <a:ext cx="389" cy="348"/>
          </p:xfrm>
          <a:graphic>
            <a:graphicData uri="http://schemas.openxmlformats.org/presentationml/2006/ole">
              <mc:AlternateContent xmlns:mc="http://schemas.openxmlformats.org/markup-compatibility/2006">
                <mc:Choice xmlns:v="urn:schemas-microsoft-com:vml" Requires="v">
                  <p:oleObj r:id="rId22" imgW="380670" imgH="253780" progId="Equation.3">
                    <p:embed/>
                  </p:oleObj>
                </mc:Choice>
                <mc:Fallback>
                  <p:oleObj r:id="rId22" imgW="380670" imgH="253780" progId="Equation.3">
                    <p:embed/>
                    <p:pic>
                      <p:nvPicPr>
                        <p:cNvPr id="0" name="Object 63"/>
                        <p:cNvPicPr>
                          <a:picLocks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7" y="957"/>
                          <a:ext cx="389"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5536" name="Line 64">
              <a:extLst>
                <a:ext uri="{FF2B5EF4-FFF2-40B4-BE49-F238E27FC236}">
                  <a16:creationId xmlns:a16="http://schemas.microsoft.com/office/drawing/2014/main" id="{E35B20C0-BD22-B92D-960E-6FC2CF098897}"/>
                </a:ext>
              </a:extLst>
            </p:cNvPr>
            <p:cNvSpPr>
              <a:spLocks noChangeShapeType="1"/>
            </p:cNvSpPr>
            <p:nvPr/>
          </p:nvSpPr>
          <p:spPr bwMode="auto">
            <a:xfrm flipV="1">
              <a:off x="517" y="791"/>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05537" name="Object 65">
              <a:extLst>
                <a:ext uri="{FF2B5EF4-FFF2-40B4-BE49-F238E27FC236}">
                  <a16:creationId xmlns:a16="http://schemas.microsoft.com/office/drawing/2014/main" id="{F059B1C1-EC94-7990-E2D7-71F2BF22447C}"/>
                </a:ext>
              </a:extLst>
            </p:cNvPr>
            <p:cNvGraphicFramePr>
              <a:graphicFrameLocks/>
            </p:cNvGraphicFramePr>
            <p:nvPr/>
          </p:nvGraphicFramePr>
          <p:xfrm>
            <a:off x="195" y="1609"/>
            <a:ext cx="204" cy="354"/>
          </p:xfrm>
          <a:graphic>
            <a:graphicData uri="http://schemas.openxmlformats.org/presentationml/2006/ole">
              <mc:AlternateContent xmlns:mc="http://schemas.openxmlformats.org/markup-compatibility/2006">
                <mc:Choice xmlns:v="urn:schemas-microsoft-com:vml" Requires="v">
                  <p:oleObj r:id="rId24" imgW="215619" imgH="240986" progId="Equation.3">
                    <p:embed/>
                  </p:oleObj>
                </mc:Choice>
                <mc:Fallback>
                  <p:oleObj r:id="rId24" imgW="215619" imgH="240986" progId="Equation.3">
                    <p:embed/>
                    <p:pic>
                      <p:nvPicPr>
                        <p:cNvPr id="0" name="Object 65"/>
                        <p:cNvPicPr>
                          <a:picLocks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95" y="1609"/>
                          <a:ext cx="204" cy="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5538" name="Line 66">
              <a:extLst>
                <a:ext uri="{FF2B5EF4-FFF2-40B4-BE49-F238E27FC236}">
                  <a16:creationId xmlns:a16="http://schemas.microsoft.com/office/drawing/2014/main" id="{50B3FC32-4025-C4EC-87B1-9B0CBBFBE433}"/>
                </a:ext>
              </a:extLst>
            </p:cNvPr>
            <p:cNvSpPr>
              <a:spLocks noChangeShapeType="1"/>
            </p:cNvSpPr>
            <p:nvPr/>
          </p:nvSpPr>
          <p:spPr bwMode="auto">
            <a:xfrm flipV="1">
              <a:off x="2987" y="2120"/>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39" name="Line 67">
              <a:extLst>
                <a:ext uri="{FF2B5EF4-FFF2-40B4-BE49-F238E27FC236}">
                  <a16:creationId xmlns:a16="http://schemas.microsoft.com/office/drawing/2014/main" id="{1DBF99EF-DAE9-3BDB-268E-F1706863A9D2}"/>
                </a:ext>
              </a:extLst>
            </p:cNvPr>
            <p:cNvSpPr>
              <a:spLocks noChangeShapeType="1"/>
            </p:cNvSpPr>
            <p:nvPr/>
          </p:nvSpPr>
          <p:spPr bwMode="auto">
            <a:xfrm flipH="1" flipV="1">
              <a:off x="4417" y="810"/>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5540" name="Group 68">
              <a:extLst>
                <a:ext uri="{FF2B5EF4-FFF2-40B4-BE49-F238E27FC236}">
                  <a16:creationId xmlns:a16="http://schemas.microsoft.com/office/drawing/2014/main" id="{44DAA3CF-5A79-BF26-3E40-973B4981EC11}"/>
                </a:ext>
              </a:extLst>
            </p:cNvPr>
            <p:cNvGrpSpPr>
              <a:grpSpLocks/>
            </p:cNvGrpSpPr>
            <p:nvPr/>
          </p:nvGrpSpPr>
          <p:grpSpPr bwMode="auto">
            <a:xfrm>
              <a:off x="4314" y="1274"/>
              <a:ext cx="206" cy="353"/>
              <a:chOff x="4164" y="1968"/>
              <a:chExt cx="264" cy="420"/>
            </a:xfrm>
          </p:grpSpPr>
          <p:sp>
            <p:nvSpPr>
              <p:cNvPr id="105541" name="AutoShape 69">
                <a:extLst>
                  <a:ext uri="{FF2B5EF4-FFF2-40B4-BE49-F238E27FC236}">
                    <a16:creationId xmlns:a16="http://schemas.microsoft.com/office/drawing/2014/main" id="{B1B8896F-3EE7-4AD6-5F55-D173A1DC3521}"/>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5542" name="Line 70">
                <a:extLst>
                  <a:ext uri="{FF2B5EF4-FFF2-40B4-BE49-F238E27FC236}">
                    <a16:creationId xmlns:a16="http://schemas.microsoft.com/office/drawing/2014/main" id="{6656F0DB-2297-50C9-0CB0-D14AF1B3EE22}"/>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5543" name="Line 71">
              <a:extLst>
                <a:ext uri="{FF2B5EF4-FFF2-40B4-BE49-F238E27FC236}">
                  <a16:creationId xmlns:a16="http://schemas.microsoft.com/office/drawing/2014/main" id="{DA5617B9-CCF1-5BFC-18ED-EEB876C3D864}"/>
                </a:ext>
              </a:extLst>
            </p:cNvPr>
            <p:cNvSpPr>
              <a:spLocks noChangeShapeType="1"/>
            </p:cNvSpPr>
            <p:nvPr/>
          </p:nvSpPr>
          <p:spPr bwMode="auto">
            <a:xfrm flipV="1">
              <a:off x="3874" y="810"/>
              <a:ext cx="0" cy="5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44" name="Rectangle 72">
              <a:extLst>
                <a:ext uri="{FF2B5EF4-FFF2-40B4-BE49-F238E27FC236}">
                  <a16:creationId xmlns:a16="http://schemas.microsoft.com/office/drawing/2014/main" id="{796800D7-D0ED-EA7C-DA56-BB697B7D3818}"/>
                </a:ext>
              </a:extLst>
            </p:cNvPr>
            <p:cNvSpPr>
              <a:spLocks noChangeArrowheads="1"/>
            </p:cNvSpPr>
            <p:nvPr/>
          </p:nvSpPr>
          <p:spPr bwMode="auto">
            <a:xfrm>
              <a:off x="3826" y="1314"/>
              <a:ext cx="91" cy="3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5545" name="Line 73">
              <a:extLst>
                <a:ext uri="{FF2B5EF4-FFF2-40B4-BE49-F238E27FC236}">
                  <a16:creationId xmlns:a16="http://schemas.microsoft.com/office/drawing/2014/main" id="{4CDBBD9C-B4B7-93EF-F6DB-3A788481E465}"/>
                </a:ext>
              </a:extLst>
            </p:cNvPr>
            <p:cNvSpPr>
              <a:spLocks noChangeShapeType="1"/>
            </p:cNvSpPr>
            <p:nvPr/>
          </p:nvSpPr>
          <p:spPr bwMode="auto">
            <a:xfrm>
              <a:off x="4402" y="816"/>
              <a:ext cx="86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46" name="Line 74">
              <a:extLst>
                <a:ext uri="{FF2B5EF4-FFF2-40B4-BE49-F238E27FC236}">
                  <a16:creationId xmlns:a16="http://schemas.microsoft.com/office/drawing/2014/main" id="{8CDBD14A-186D-BD08-E70F-C60544018E05}"/>
                </a:ext>
              </a:extLst>
            </p:cNvPr>
            <p:cNvSpPr>
              <a:spLocks noChangeShapeType="1"/>
            </p:cNvSpPr>
            <p:nvPr/>
          </p:nvSpPr>
          <p:spPr bwMode="auto">
            <a:xfrm flipV="1">
              <a:off x="4863" y="810"/>
              <a:ext cx="0" cy="4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47" name="Rectangle 75">
              <a:extLst>
                <a:ext uri="{FF2B5EF4-FFF2-40B4-BE49-F238E27FC236}">
                  <a16:creationId xmlns:a16="http://schemas.microsoft.com/office/drawing/2014/main" id="{DA46D3D1-511C-A178-3132-30A7D6C2EA40}"/>
                </a:ext>
              </a:extLst>
            </p:cNvPr>
            <p:cNvSpPr>
              <a:spLocks noChangeArrowheads="1"/>
            </p:cNvSpPr>
            <p:nvPr/>
          </p:nvSpPr>
          <p:spPr bwMode="auto">
            <a:xfrm>
              <a:off x="4815" y="1314"/>
              <a:ext cx="91" cy="3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5548" name="Text Box 76">
              <a:extLst>
                <a:ext uri="{FF2B5EF4-FFF2-40B4-BE49-F238E27FC236}">
                  <a16:creationId xmlns:a16="http://schemas.microsoft.com/office/drawing/2014/main" id="{4AC6E9F1-9E01-2073-3E50-EB59DF9125C8}"/>
                </a:ext>
              </a:extLst>
            </p:cNvPr>
            <p:cNvSpPr txBox="1">
              <a:spLocks noChangeArrowheads="1"/>
            </p:cNvSpPr>
            <p:nvPr/>
          </p:nvSpPr>
          <p:spPr bwMode="auto">
            <a:xfrm>
              <a:off x="3835" y="1278"/>
              <a:ext cx="4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be2</a:t>
              </a:r>
              <a:endParaRPr lang="en-US" altLang="zh-CN" sz="2400" b="1" i="0">
                <a:solidFill>
                  <a:schemeClr val="tx1"/>
                </a:solidFill>
                <a:ea typeface="楷体_GB2312" pitchFamily="49" charset="-122"/>
              </a:endParaRPr>
            </a:p>
          </p:txBody>
        </p:sp>
        <p:sp>
          <p:nvSpPr>
            <p:cNvPr id="105549" name="Line 77">
              <a:extLst>
                <a:ext uri="{FF2B5EF4-FFF2-40B4-BE49-F238E27FC236}">
                  <a16:creationId xmlns:a16="http://schemas.microsoft.com/office/drawing/2014/main" id="{1481FA28-F8BD-B30C-6394-DF301FCE8A35}"/>
                </a:ext>
              </a:extLst>
            </p:cNvPr>
            <p:cNvSpPr>
              <a:spLocks noChangeShapeType="1"/>
            </p:cNvSpPr>
            <p:nvPr/>
          </p:nvSpPr>
          <p:spPr bwMode="auto">
            <a:xfrm>
              <a:off x="4263" y="1314"/>
              <a:ext cx="0" cy="342"/>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5550" name="Line 78">
              <a:extLst>
                <a:ext uri="{FF2B5EF4-FFF2-40B4-BE49-F238E27FC236}">
                  <a16:creationId xmlns:a16="http://schemas.microsoft.com/office/drawing/2014/main" id="{5BC3DD54-F16B-DB5D-B726-37A8CEC3D086}"/>
                </a:ext>
              </a:extLst>
            </p:cNvPr>
            <p:cNvSpPr>
              <a:spLocks noChangeShapeType="1"/>
            </p:cNvSpPr>
            <p:nvPr/>
          </p:nvSpPr>
          <p:spPr bwMode="auto">
            <a:xfrm flipV="1">
              <a:off x="3589" y="749"/>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5551" name="Line 79">
              <a:extLst>
                <a:ext uri="{FF2B5EF4-FFF2-40B4-BE49-F238E27FC236}">
                  <a16:creationId xmlns:a16="http://schemas.microsoft.com/office/drawing/2014/main" id="{9297CA56-6CAD-6BA2-31FF-83CCE21F42E8}"/>
                </a:ext>
              </a:extLst>
            </p:cNvPr>
            <p:cNvSpPr>
              <a:spLocks noChangeShapeType="1"/>
            </p:cNvSpPr>
            <p:nvPr/>
          </p:nvSpPr>
          <p:spPr bwMode="auto">
            <a:xfrm flipH="1">
              <a:off x="4374" y="734"/>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5552" name="Line 80">
              <a:extLst>
                <a:ext uri="{FF2B5EF4-FFF2-40B4-BE49-F238E27FC236}">
                  <a16:creationId xmlns:a16="http://schemas.microsoft.com/office/drawing/2014/main" id="{BDEF2095-8B64-6AD4-7378-0B7E5DB8BF6A}"/>
                </a:ext>
              </a:extLst>
            </p:cNvPr>
            <p:cNvSpPr>
              <a:spLocks noChangeShapeType="1"/>
            </p:cNvSpPr>
            <p:nvPr/>
          </p:nvSpPr>
          <p:spPr bwMode="auto">
            <a:xfrm flipV="1">
              <a:off x="5258" y="820"/>
              <a:ext cx="0" cy="46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53" name="Rectangle 81">
              <a:extLst>
                <a:ext uri="{FF2B5EF4-FFF2-40B4-BE49-F238E27FC236}">
                  <a16:creationId xmlns:a16="http://schemas.microsoft.com/office/drawing/2014/main" id="{9A627057-1918-B58F-B404-D7F205BDAAF6}"/>
                </a:ext>
              </a:extLst>
            </p:cNvPr>
            <p:cNvSpPr>
              <a:spLocks noChangeArrowheads="1"/>
            </p:cNvSpPr>
            <p:nvPr/>
          </p:nvSpPr>
          <p:spPr bwMode="auto">
            <a:xfrm>
              <a:off x="5213" y="1289"/>
              <a:ext cx="91" cy="31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5554" name="Text Box 82">
              <a:extLst>
                <a:ext uri="{FF2B5EF4-FFF2-40B4-BE49-F238E27FC236}">
                  <a16:creationId xmlns:a16="http://schemas.microsoft.com/office/drawing/2014/main" id="{0FF4BF08-540F-4798-F348-6FD978316619}"/>
                </a:ext>
              </a:extLst>
            </p:cNvPr>
            <p:cNvSpPr txBox="1">
              <a:spLocks noChangeArrowheads="1"/>
            </p:cNvSpPr>
            <p:nvPr/>
          </p:nvSpPr>
          <p:spPr bwMode="auto">
            <a:xfrm>
              <a:off x="4416" y="1392"/>
              <a:ext cx="45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C2</a:t>
              </a:r>
              <a:endParaRPr lang="en-US" altLang="zh-CN" sz="2400" b="1" i="0">
                <a:solidFill>
                  <a:schemeClr val="tx1"/>
                </a:solidFill>
                <a:ea typeface="楷体_GB2312" pitchFamily="49" charset="-122"/>
              </a:endParaRPr>
            </a:p>
          </p:txBody>
        </p:sp>
        <p:sp>
          <p:nvSpPr>
            <p:cNvPr id="105555" name="Text Box 83">
              <a:extLst>
                <a:ext uri="{FF2B5EF4-FFF2-40B4-BE49-F238E27FC236}">
                  <a16:creationId xmlns:a16="http://schemas.microsoft.com/office/drawing/2014/main" id="{FA1AC303-176E-F491-A74F-AD87ADA8BE09}"/>
                </a:ext>
              </a:extLst>
            </p:cNvPr>
            <p:cNvSpPr txBox="1">
              <a:spLocks noChangeArrowheads="1"/>
            </p:cNvSpPr>
            <p:nvPr/>
          </p:nvSpPr>
          <p:spPr bwMode="auto">
            <a:xfrm>
              <a:off x="4835" y="1290"/>
              <a:ext cx="5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105556" name="Text Box 84">
              <a:extLst>
                <a:ext uri="{FF2B5EF4-FFF2-40B4-BE49-F238E27FC236}">
                  <a16:creationId xmlns:a16="http://schemas.microsoft.com/office/drawing/2014/main" id="{2CEB56B8-0B79-11AB-F450-6A40ECB985F8}"/>
                </a:ext>
              </a:extLst>
            </p:cNvPr>
            <p:cNvSpPr txBox="1">
              <a:spLocks noChangeArrowheads="1"/>
            </p:cNvSpPr>
            <p:nvPr/>
          </p:nvSpPr>
          <p:spPr bwMode="auto">
            <a:xfrm>
              <a:off x="4214" y="1838"/>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105557" name="Text Box 85">
              <a:extLst>
                <a:ext uri="{FF2B5EF4-FFF2-40B4-BE49-F238E27FC236}">
                  <a16:creationId xmlns:a16="http://schemas.microsoft.com/office/drawing/2014/main" id="{856E1A62-FF60-CF07-8EED-7512EB75BAD1}"/>
                </a:ext>
              </a:extLst>
            </p:cNvPr>
            <p:cNvSpPr txBox="1">
              <a:spLocks noChangeArrowheads="1"/>
            </p:cNvSpPr>
            <p:nvPr/>
          </p:nvSpPr>
          <p:spPr bwMode="auto">
            <a:xfrm>
              <a:off x="3371" y="557"/>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105558" name="Text Box 86">
              <a:extLst>
                <a:ext uri="{FF2B5EF4-FFF2-40B4-BE49-F238E27FC236}">
                  <a16:creationId xmlns:a16="http://schemas.microsoft.com/office/drawing/2014/main" id="{043BF422-7A5C-E7E8-94FB-BE5FD90D9365}"/>
                </a:ext>
              </a:extLst>
            </p:cNvPr>
            <p:cNvSpPr txBox="1">
              <a:spLocks noChangeArrowheads="1"/>
            </p:cNvSpPr>
            <p:nvPr/>
          </p:nvSpPr>
          <p:spPr bwMode="auto">
            <a:xfrm>
              <a:off x="4609" y="527"/>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105559" name="Line 87">
              <a:extLst>
                <a:ext uri="{FF2B5EF4-FFF2-40B4-BE49-F238E27FC236}">
                  <a16:creationId xmlns:a16="http://schemas.microsoft.com/office/drawing/2014/main" id="{4DA380A0-5DE2-96DA-729B-0FA700CAECF4}"/>
                </a:ext>
              </a:extLst>
            </p:cNvPr>
            <p:cNvSpPr>
              <a:spLocks noChangeShapeType="1"/>
            </p:cNvSpPr>
            <p:nvPr/>
          </p:nvSpPr>
          <p:spPr bwMode="auto">
            <a:xfrm flipV="1">
              <a:off x="3497" y="820"/>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60" name="Rectangle 88">
              <a:extLst>
                <a:ext uri="{FF2B5EF4-FFF2-40B4-BE49-F238E27FC236}">
                  <a16:creationId xmlns:a16="http://schemas.microsoft.com/office/drawing/2014/main" id="{55F2E78C-5D86-40F9-0487-BA088CDA97FC}"/>
                </a:ext>
              </a:extLst>
            </p:cNvPr>
            <p:cNvSpPr>
              <a:spLocks noChangeArrowheads="1"/>
            </p:cNvSpPr>
            <p:nvPr/>
          </p:nvSpPr>
          <p:spPr bwMode="auto">
            <a:xfrm>
              <a:off x="3461" y="1284"/>
              <a:ext cx="91" cy="31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5561" name="Rectangle 89" descr="新闻纸">
              <a:extLst>
                <a:ext uri="{FF2B5EF4-FFF2-40B4-BE49-F238E27FC236}">
                  <a16:creationId xmlns:a16="http://schemas.microsoft.com/office/drawing/2014/main" id="{74BAC3B3-4140-4938-8C72-220A11E1054D}"/>
                </a:ext>
              </a:extLst>
            </p:cNvPr>
            <p:cNvSpPr>
              <a:spLocks noChangeArrowheads="1"/>
            </p:cNvSpPr>
            <p:nvPr/>
          </p:nvSpPr>
          <p:spPr bwMode="auto">
            <a:xfrm>
              <a:off x="5308" y="880"/>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105562" name="Rectangle 90" descr="新闻纸">
              <a:extLst>
                <a:ext uri="{FF2B5EF4-FFF2-40B4-BE49-F238E27FC236}">
                  <a16:creationId xmlns:a16="http://schemas.microsoft.com/office/drawing/2014/main" id="{753C832C-02E0-7241-1380-D5ADBD7DBB10}"/>
                </a:ext>
              </a:extLst>
            </p:cNvPr>
            <p:cNvSpPr>
              <a:spLocks noChangeArrowheads="1"/>
            </p:cNvSpPr>
            <p:nvPr/>
          </p:nvSpPr>
          <p:spPr bwMode="auto">
            <a:xfrm>
              <a:off x="5308" y="1662"/>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105563" name="Line 91">
              <a:extLst>
                <a:ext uri="{FF2B5EF4-FFF2-40B4-BE49-F238E27FC236}">
                  <a16:creationId xmlns:a16="http://schemas.microsoft.com/office/drawing/2014/main" id="{09752034-063F-1601-1E2E-18BA6F7A35CA}"/>
                </a:ext>
              </a:extLst>
            </p:cNvPr>
            <p:cNvSpPr>
              <a:spLocks noChangeShapeType="1"/>
            </p:cNvSpPr>
            <p:nvPr/>
          </p:nvSpPr>
          <p:spPr bwMode="auto">
            <a:xfrm flipH="1" flipV="1">
              <a:off x="5263" y="1568"/>
              <a:ext cx="0" cy="5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64" name="Line 92">
              <a:extLst>
                <a:ext uri="{FF2B5EF4-FFF2-40B4-BE49-F238E27FC236}">
                  <a16:creationId xmlns:a16="http://schemas.microsoft.com/office/drawing/2014/main" id="{2AFE6057-F44B-F747-E181-1BFD409964F9}"/>
                </a:ext>
              </a:extLst>
            </p:cNvPr>
            <p:cNvSpPr>
              <a:spLocks noChangeShapeType="1"/>
            </p:cNvSpPr>
            <p:nvPr/>
          </p:nvSpPr>
          <p:spPr bwMode="auto">
            <a:xfrm flipV="1">
              <a:off x="4861" y="1631"/>
              <a:ext cx="0" cy="47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65" name="Line 93">
              <a:extLst>
                <a:ext uri="{FF2B5EF4-FFF2-40B4-BE49-F238E27FC236}">
                  <a16:creationId xmlns:a16="http://schemas.microsoft.com/office/drawing/2014/main" id="{EDD395DB-D00B-7622-F9C2-F2CE9960AF1B}"/>
                </a:ext>
              </a:extLst>
            </p:cNvPr>
            <p:cNvSpPr>
              <a:spLocks noChangeShapeType="1"/>
            </p:cNvSpPr>
            <p:nvPr/>
          </p:nvSpPr>
          <p:spPr bwMode="auto">
            <a:xfrm flipH="1" flipV="1">
              <a:off x="3868" y="1631"/>
              <a:ext cx="1" cy="48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66" name="Line 94">
              <a:extLst>
                <a:ext uri="{FF2B5EF4-FFF2-40B4-BE49-F238E27FC236}">
                  <a16:creationId xmlns:a16="http://schemas.microsoft.com/office/drawing/2014/main" id="{57EB0C61-0E3B-B37A-5A57-C823BE61E1AF}"/>
                </a:ext>
              </a:extLst>
            </p:cNvPr>
            <p:cNvSpPr>
              <a:spLocks noChangeShapeType="1"/>
            </p:cNvSpPr>
            <p:nvPr/>
          </p:nvSpPr>
          <p:spPr bwMode="auto">
            <a:xfrm flipV="1">
              <a:off x="3498" y="1616"/>
              <a:ext cx="0" cy="5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67" name="Line 95">
              <a:extLst>
                <a:ext uri="{FF2B5EF4-FFF2-40B4-BE49-F238E27FC236}">
                  <a16:creationId xmlns:a16="http://schemas.microsoft.com/office/drawing/2014/main" id="{1D981D0C-1A51-F576-85EB-CF7A8C00BDCB}"/>
                </a:ext>
              </a:extLst>
            </p:cNvPr>
            <p:cNvSpPr>
              <a:spLocks noChangeShapeType="1"/>
            </p:cNvSpPr>
            <p:nvPr/>
          </p:nvSpPr>
          <p:spPr bwMode="auto">
            <a:xfrm flipH="1" flipV="1">
              <a:off x="4428" y="1645"/>
              <a:ext cx="0" cy="4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05568" name="Object 96">
              <a:extLst>
                <a:ext uri="{FF2B5EF4-FFF2-40B4-BE49-F238E27FC236}">
                  <a16:creationId xmlns:a16="http://schemas.microsoft.com/office/drawing/2014/main" id="{2BF2DDF9-765A-B3DB-7484-88515EEAE211}"/>
                </a:ext>
              </a:extLst>
            </p:cNvPr>
            <p:cNvGraphicFramePr>
              <a:graphicFrameLocks/>
            </p:cNvGraphicFramePr>
            <p:nvPr/>
          </p:nvGraphicFramePr>
          <p:xfrm>
            <a:off x="5326" y="1286"/>
            <a:ext cx="181" cy="345"/>
          </p:xfrm>
          <a:graphic>
            <a:graphicData uri="http://schemas.openxmlformats.org/presentationml/2006/ole">
              <mc:AlternateContent xmlns:mc="http://schemas.openxmlformats.org/markup-compatibility/2006">
                <mc:Choice xmlns:v="urn:schemas-microsoft-com:vml" Requires="v">
                  <p:oleObj r:id="rId26" imgW="203024" imgH="241091" progId="Equation.3">
                    <p:embed/>
                  </p:oleObj>
                </mc:Choice>
                <mc:Fallback>
                  <p:oleObj r:id="rId26" imgW="203024" imgH="241091" progId="Equation.3">
                    <p:embed/>
                    <p:pic>
                      <p:nvPicPr>
                        <p:cNvPr id="0" name="Object 96"/>
                        <p:cNvPicPr>
                          <a:picLocks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326" y="1286"/>
                          <a:ext cx="181"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5569" name="Object 97">
              <a:extLst>
                <a:ext uri="{FF2B5EF4-FFF2-40B4-BE49-F238E27FC236}">
                  <a16:creationId xmlns:a16="http://schemas.microsoft.com/office/drawing/2014/main" id="{ED5BE433-3655-B195-51EA-5AB6A675E618}"/>
                </a:ext>
              </a:extLst>
            </p:cNvPr>
            <p:cNvGraphicFramePr>
              <a:graphicFrameLocks/>
            </p:cNvGraphicFramePr>
            <p:nvPr/>
          </p:nvGraphicFramePr>
          <p:xfrm>
            <a:off x="3984" y="930"/>
            <a:ext cx="409" cy="366"/>
          </p:xfrm>
          <a:graphic>
            <a:graphicData uri="http://schemas.openxmlformats.org/presentationml/2006/ole">
              <mc:AlternateContent xmlns:mc="http://schemas.openxmlformats.org/markup-compatibility/2006">
                <mc:Choice xmlns:v="urn:schemas-microsoft-com:vml" Requires="v">
                  <p:oleObj r:id="rId28" imgW="380835" imgH="241195" progId="Equation.3">
                    <p:embed/>
                  </p:oleObj>
                </mc:Choice>
                <mc:Fallback>
                  <p:oleObj r:id="rId28" imgW="380835" imgH="241195" progId="Equation.3">
                    <p:embed/>
                    <p:pic>
                      <p:nvPicPr>
                        <p:cNvPr id="0" name="Object 97"/>
                        <p:cNvPicPr preferRelativeResize="0">
                          <a:picLocks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984" y="930"/>
                          <a:ext cx="409"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5570" name="Line 98">
              <a:extLst>
                <a:ext uri="{FF2B5EF4-FFF2-40B4-BE49-F238E27FC236}">
                  <a16:creationId xmlns:a16="http://schemas.microsoft.com/office/drawing/2014/main" id="{E37146A5-2DCF-6748-EF83-F953E6D95AA3}"/>
                </a:ext>
              </a:extLst>
            </p:cNvPr>
            <p:cNvSpPr>
              <a:spLocks noChangeShapeType="1"/>
            </p:cNvSpPr>
            <p:nvPr/>
          </p:nvSpPr>
          <p:spPr bwMode="auto">
            <a:xfrm flipV="1">
              <a:off x="3156" y="806"/>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71" name="Rectangle 99">
              <a:extLst>
                <a:ext uri="{FF2B5EF4-FFF2-40B4-BE49-F238E27FC236}">
                  <a16:creationId xmlns:a16="http://schemas.microsoft.com/office/drawing/2014/main" id="{8618C9F8-FF17-835C-6DE6-C3F61E8BEF08}"/>
                </a:ext>
              </a:extLst>
            </p:cNvPr>
            <p:cNvSpPr>
              <a:spLocks noChangeArrowheads="1"/>
            </p:cNvSpPr>
            <p:nvPr/>
          </p:nvSpPr>
          <p:spPr bwMode="auto">
            <a:xfrm>
              <a:off x="3120" y="1271"/>
              <a:ext cx="91" cy="31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5572" name="Line 100">
              <a:extLst>
                <a:ext uri="{FF2B5EF4-FFF2-40B4-BE49-F238E27FC236}">
                  <a16:creationId xmlns:a16="http://schemas.microsoft.com/office/drawing/2014/main" id="{FE00C20E-2549-F086-2239-E8991F814231}"/>
                </a:ext>
              </a:extLst>
            </p:cNvPr>
            <p:cNvSpPr>
              <a:spLocks noChangeShapeType="1"/>
            </p:cNvSpPr>
            <p:nvPr/>
          </p:nvSpPr>
          <p:spPr bwMode="auto">
            <a:xfrm flipV="1">
              <a:off x="3157" y="1603"/>
              <a:ext cx="0" cy="5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05573" name="Object 101">
              <a:extLst>
                <a:ext uri="{FF2B5EF4-FFF2-40B4-BE49-F238E27FC236}">
                  <a16:creationId xmlns:a16="http://schemas.microsoft.com/office/drawing/2014/main" id="{0C094488-4C62-4F6D-9B04-A9F81E349AE0}"/>
                </a:ext>
              </a:extLst>
            </p:cNvPr>
            <p:cNvGraphicFramePr>
              <a:graphicFrameLocks/>
            </p:cNvGraphicFramePr>
            <p:nvPr/>
          </p:nvGraphicFramePr>
          <p:xfrm>
            <a:off x="3216" y="1440"/>
            <a:ext cx="288" cy="313"/>
          </p:xfrm>
          <a:graphic>
            <a:graphicData uri="http://schemas.openxmlformats.org/presentationml/2006/ole">
              <mc:AlternateContent xmlns:mc="http://schemas.openxmlformats.org/markup-compatibility/2006">
                <mc:Choice xmlns:v="urn:schemas-microsoft-com:vml" Requires="v">
                  <p:oleObj r:id="rId30" imgW="266353" imgH="240986" progId="Equation.3">
                    <p:embed/>
                  </p:oleObj>
                </mc:Choice>
                <mc:Fallback>
                  <p:oleObj r:id="rId30" imgW="266353" imgH="240986" progId="Equation.3">
                    <p:embed/>
                    <p:pic>
                      <p:nvPicPr>
                        <p:cNvPr id="0" name="Object 101"/>
                        <p:cNvPicPr>
                          <a:picLocks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216" y="1440"/>
                          <a:ext cx="288"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5574" name="Object 102">
              <a:extLst>
                <a:ext uri="{FF2B5EF4-FFF2-40B4-BE49-F238E27FC236}">
                  <a16:creationId xmlns:a16="http://schemas.microsoft.com/office/drawing/2014/main" id="{8CF03B91-DB2E-4061-0365-2A16E16FA81F}"/>
                </a:ext>
              </a:extLst>
            </p:cNvPr>
            <p:cNvGraphicFramePr>
              <a:graphicFrameLocks/>
            </p:cNvGraphicFramePr>
            <p:nvPr/>
          </p:nvGraphicFramePr>
          <p:xfrm>
            <a:off x="3552" y="1440"/>
            <a:ext cx="288" cy="298"/>
          </p:xfrm>
          <a:graphic>
            <a:graphicData uri="http://schemas.openxmlformats.org/presentationml/2006/ole">
              <mc:AlternateContent xmlns:mc="http://schemas.openxmlformats.org/markup-compatibility/2006">
                <mc:Choice xmlns:v="urn:schemas-microsoft-com:vml" Requires="v">
                  <p:oleObj r:id="rId32" imgW="279279" imgH="241195" progId="Equation.3">
                    <p:embed/>
                  </p:oleObj>
                </mc:Choice>
                <mc:Fallback>
                  <p:oleObj r:id="rId32" imgW="279279" imgH="241195" progId="Equation.3">
                    <p:embed/>
                    <p:pic>
                      <p:nvPicPr>
                        <p:cNvPr id="0" name="Object 102"/>
                        <p:cNvPicPr>
                          <a:picLocks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552" y="1440"/>
                          <a:ext cx="288"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5575" name="Line 103">
              <a:extLst>
                <a:ext uri="{FF2B5EF4-FFF2-40B4-BE49-F238E27FC236}">
                  <a16:creationId xmlns:a16="http://schemas.microsoft.com/office/drawing/2014/main" id="{203611F2-BDB3-3430-49B7-BA86EBFC2B4A}"/>
                </a:ext>
              </a:extLst>
            </p:cNvPr>
            <p:cNvSpPr>
              <a:spLocks noChangeShapeType="1"/>
            </p:cNvSpPr>
            <p:nvPr/>
          </p:nvSpPr>
          <p:spPr bwMode="auto">
            <a:xfrm flipV="1">
              <a:off x="948" y="864"/>
              <a:ext cx="0" cy="4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76" name="Rectangle 104">
              <a:extLst>
                <a:ext uri="{FF2B5EF4-FFF2-40B4-BE49-F238E27FC236}">
                  <a16:creationId xmlns:a16="http://schemas.microsoft.com/office/drawing/2014/main" id="{730647A8-287D-9C33-945E-C029CBDCC2ED}"/>
                </a:ext>
              </a:extLst>
            </p:cNvPr>
            <p:cNvSpPr>
              <a:spLocks noChangeArrowheads="1"/>
            </p:cNvSpPr>
            <p:nvPr/>
          </p:nvSpPr>
          <p:spPr bwMode="auto">
            <a:xfrm>
              <a:off x="912" y="1321"/>
              <a:ext cx="91" cy="30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5577" name="Line 105">
              <a:extLst>
                <a:ext uri="{FF2B5EF4-FFF2-40B4-BE49-F238E27FC236}">
                  <a16:creationId xmlns:a16="http://schemas.microsoft.com/office/drawing/2014/main" id="{8AC0B951-5E96-82D6-8DA6-E9EC54BAA936}"/>
                </a:ext>
              </a:extLst>
            </p:cNvPr>
            <p:cNvSpPr>
              <a:spLocks noChangeShapeType="1"/>
            </p:cNvSpPr>
            <p:nvPr/>
          </p:nvSpPr>
          <p:spPr bwMode="auto">
            <a:xfrm flipV="1">
              <a:off x="949" y="1649"/>
              <a:ext cx="0" cy="5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5578" name="Text Box 106">
              <a:extLst>
                <a:ext uri="{FF2B5EF4-FFF2-40B4-BE49-F238E27FC236}">
                  <a16:creationId xmlns:a16="http://schemas.microsoft.com/office/drawing/2014/main" id="{842E31AA-7699-FC2F-E120-D90014FD6647}"/>
                </a:ext>
              </a:extLst>
            </p:cNvPr>
            <p:cNvSpPr txBox="1">
              <a:spLocks noChangeArrowheads="1"/>
            </p:cNvSpPr>
            <p:nvPr/>
          </p:nvSpPr>
          <p:spPr bwMode="auto">
            <a:xfrm>
              <a:off x="926" y="1469"/>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B1</a:t>
              </a:r>
              <a:endParaRPr lang="en-US" altLang="zh-CN" sz="2400" b="1" i="0">
                <a:solidFill>
                  <a:schemeClr val="tx1"/>
                </a:solidFill>
                <a:ea typeface="楷体_GB2312" pitchFamily="49" charset="-122"/>
              </a:endParaRPr>
            </a:p>
          </p:txBody>
        </p:sp>
        <p:sp>
          <p:nvSpPr>
            <p:cNvPr id="105579" name="AutoShape 107">
              <a:extLst>
                <a:ext uri="{FF2B5EF4-FFF2-40B4-BE49-F238E27FC236}">
                  <a16:creationId xmlns:a16="http://schemas.microsoft.com/office/drawing/2014/main" id="{977C85C4-AACB-101C-55DE-FCD8E306CC9F}"/>
                </a:ext>
              </a:extLst>
            </p:cNvPr>
            <p:cNvSpPr>
              <a:spLocks noChangeArrowheads="1"/>
            </p:cNvSpPr>
            <p:nvPr/>
          </p:nvSpPr>
          <p:spPr bwMode="auto">
            <a:xfrm>
              <a:off x="2928" y="1824"/>
              <a:ext cx="192" cy="432"/>
            </a:xfrm>
            <a:custGeom>
              <a:avLst/>
              <a:gdLst>
                <a:gd name="T0" fmla="*/ 21600 w 21600"/>
                <a:gd name="T1" fmla="*/ 6079 h 21600"/>
                <a:gd name="T2" fmla="*/ 15126 w 21600"/>
                <a:gd name="T3" fmla="*/ 0 h 21600"/>
                <a:gd name="T4" fmla="*/ 15126 w 21600"/>
                <a:gd name="T5" fmla="*/ 2912 h 21600"/>
                <a:gd name="T6" fmla="*/ 12427 w 21600"/>
                <a:gd name="T7" fmla="*/ 2912 h 21600"/>
                <a:gd name="T8" fmla="*/ 0 w 21600"/>
                <a:gd name="T9" fmla="*/ 12158 h 21600"/>
                <a:gd name="T10" fmla="*/ 0 w 21600"/>
                <a:gd name="T11" fmla="*/ 21600 h 21600"/>
                <a:gd name="T12" fmla="*/ 6474 w 21600"/>
                <a:gd name="T13" fmla="*/ 21600 h 21600"/>
                <a:gd name="T14" fmla="*/ 6474 w 21600"/>
                <a:gd name="T15" fmla="*/ 12158 h 21600"/>
                <a:gd name="T16" fmla="*/ 12427 w 21600"/>
                <a:gd name="T17" fmla="*/ 9246 h 21600"/>
                <a:gd name="T18" fmla="*/ 15126 w 21600"/>
                <a:gd name="T19" fmla="*/ 9246 h 21600"/>
                <a:gd name="T20" fmla="*/ 15126 w 21600"/>
                <a:gd name="T21" fmla="*/ 1215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0">
              <a:gsLst>
                <a:gs pos="0">
                  <a:srgbClr val="FFFF00"/>
                </a:gs>
                <a:gs pos="100000">
                  <a:srgbClr val="FF0000"/>
                </a:gs>
              </a:gsLst>
              <a:lin ang="18900000" scaled="1"/>
            </a:gradFill>
            <a:ln w="38100">
              <a:solidFill>
                <a:srgbClr val="FF0000"/>
              </a:solidFill>
              <a:miter lim="800000"/>
              <a:headEnd/>
              <a:tailEnd/>
            </a:ln>
          </p:spPr>
          <p:txBody>
            <a:bodyPr/>
            <a:lstStyle/>
            <a:p>
              <a:endParaRPr lang="zh-CN" altLang="en-US"/>
            </a:p>
          </p:txBody>
        </p:sp>
      </p:grpSp>
      <p:graphicFrame>
        <p:nvGraphicFramePr>
          <p:cNvPr id="515180" name="Object 108">
            <a:extLst>
              <a:ext uri="{FF2B5EF4-FFF2-40B4-BE49-F238E27FC236}">
                <a16:creationId xmlns:a16="http://schemas.microsoft.com/office/drawing/2014/main" id="{ACDAA67E-7ED7-8C2A-378F-56ACF2E8F558}"/>
              </a:ext>
            </a:extLst>
          </p:cNvPr>
          <p:cNvGraphicFramePr>
            <a:graphicFrameLocks/>
          </p:cNvGraphicFramePr>
          <p:nvPr/>
        </p:nvGraphicFramePr>
        <p:xfrm>
          <a:off x="4932363" y="4987925"/>
          <a:ext cx="2609850" cy="646113"/>
        </p:xfrm>
        <a:graphic>
          <a:graphicData uri="http://schemas.openxmlformats.org/presentationml/2006/ole">
            <mc:AlternateContent xmlns:mc="http://schemas.openxmlformats.org/markup-compatibility/2006">
              <mc:Choice xmlns:v="urn:schemas-microsoft-com:vml" Requires="v">
                <p:oleObj r:id="rId34" imgW="927100" imgH="228600" progId="Equation.3">
                  <p:embed/>
                </p:oleObj>
              </mc:Choice>
              <mc:Fallback>
                <p:oleObj r:id="rId34" imgW="927100" imgH="228600" progId="Equation.3">
                  <p:embed/>
                  <p:pic>
                    <p:nvPicPr>
                      <p:cNvPr id="0" name="Object 108"/>
                      <p:cNvPicPr>
                        <a:picLocks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4932363" y="4987925"/>
                        <a:ext cx="260985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15181" name="Object 109">
            <a:extLst>
              <a:ext uri="{FF2B5EF4-FFF2-40B4-BE49-F238E27FC236}">
                <a16:creationId xmlns:a16="http://schemas.microsoft.com/office/drawing/2014/main" id="{36E7C562-9DA6-8C4D-17B3-B16CA5E637B5}"/>
              </a:ext>
            </a:extLst>
          </p:cNvPr>
          <p:cNvGraphicFramePr>
            <a:graphicFrameLocks/>
          </p:cNvGraphicFramePr>
          <p:nvPr/>
        </p:nvGraphicFramePr>
        <p:xfrm>
          <a:off x="865188" y="5049838"/>
          <a:ext cx="3302000" cy="1260475"/>
        </p:xfrm>
        <a:graphic>
          <a:graphicData uri="http://schemas.openxmlformats.org/presentationml/2006/ole">
            <mc:AlternateContent xmlns:mc="http://schemas.openxmlformats.org/markup-compatibility/2006">
              <mc:Choice xmlns:v="urn:schemas-microsoft-com:vml" Requires="v">
                <p:oleObj r:id="rId36" imgW="1371600" imgH="457200" progId="Equation.3">
                  <p:embed/>
                </p:oleObj>
              </mc:Choice>
              <mc:Fallback>
                <p:oleObj r:id="rId36" imgW="1371600" imgH="457200" progId="Equation.3">
                  <p:embed/>
                  <p:pic>
                    <p:nvPicPr>
                      <p:cNvPr id="0" name="Object 109"/>
                      <p:cNvPicPr>
                        <a:picLocks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865188" y="5049838"/>
                        <a:ext cx="3302000" cy="1260475"/>
                      </a:xfrm>
                      <a:prstGeom prst="rect">
                        <a:avLst/>
                      </a:prstGeom>
                      <a:gradFill rotWithShape="1">
                        <a:gsLst>
                          <a:gs pos="0">
                            <a:srgbClr val="FFFFFF"/>
                          </a:gs>
                          <a:gs pos="50000">
                            <a:srgbClr val="FFFF00"/>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15186" name="Object 114">
            <a:extLst>
              <a:ext uri="{FF2B5EF4-FFF2-40B4-BE49-F238E27FC236}">
                <a16:creationId xmlns:a16="http://schemas.microsoft.com/office/drawing/2014/main" id="{45B623F8-D6E0-C87E-D51F-2A9D615D4133}"/>
              </a:ext>
            </a:extLst>
          </p:cNvPr>
          <p:cNvGraphicFramePr>
            <a:graphicFrameLocks/>
          </p:cNvGraphicFramePr>
          <p:nvPr/>
        </p:nvGraphicFramePr>
        <p:xfrm>
          <a:off x="4903788" y="5724525"/>
          <a:ext cx="3609975" cy="647700"/>
        </p:xfrm>
        <a:graphic>
          <a:graphicData uri="http://schemas.openxmlformats.org/presentationml/2006/ole">
            <mc:AlternateContent xmlns:mc="http://schemas.openxmlformats.org/markup-compatibility/2006">
              <mc:Choice xmlns:v="urn:schemas-microsoft-com:vml" Requires="v">
                <p:oleObj r:id="rId38" imgW="1282700" imgH="228600" progId="Equation.3">
                  <p:embed/>
                </p:oleObj>
              </mc:Choice>
              <mc:Fallback>
                <p:oleObj r:id="rId38" imgW="1282700" imgH="228600" progId="Equation.3">
                  <p:embed/>
                  <p:pic>
                    <p:nvPicPr>
                      <p:cNvPr id="0" name="Object 114"/>
                      <p:cNvPicPr>
                        <a:picLocks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4903788" y="5724525"/>
                        <a:ext cx="3609975" cy="647700"/>
                      </a:xfrm>
                      <a:prstGeom prst="rect">
                        <a:avLst/>
                      </a:prstGeom>
                      <a:gradFill rotWithShape="1">
                        <a:gsLst>
                          <a:gs pos="0">
                            <a:srgbClr val="FFFF00"/>
                          </a:gs>
                          <a:gs pos="50000">
                            <a:srgbClr val="FFFFFF"/>
                          </a:gs>
                          <a:gs pos="100000">
                            <a:srgbClr val="FFFF00"/>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515078"/>
                                        </p:tgtEl>
                                        <p:attrNameLst>
                                          <p:attrName>style.visibility</p:attrName>
                                        </p:attrNameLst>
                                      </p:cBhvr>
                                      <p:to>
                                        <p:strVal val="visible"/>
                                      </p:to>
                                    </p:set>
                                    <p:animEffect transition="in" filter="wipe(up)">
                                      <p:cBhvr>
                                        <p:cTn id="7" dur="500"/>
                                        <p:tgtEl>
                                          <p:spTgt spid="515078"/>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15076"/>
                                        </p:tgtEl>
                                        <p:attrNameLst>
                                          <p:attrName>style.visibility</p:attrName>
                                        </p:attrNameLst>
                                      </p:cBhvr>
                                      <p:to>
                                        <p:strVal val="visible"/>
                                      </p:to>
                                    </p:set>
                                    <p:animEffect transition="in" filter="wipe(left)">
                                      <p:cBhvr>
                                        <p:cTn id="11" dur="500"/>
                                        <p:tgtEl>
                                          <p:spTgt spid="515076"/>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515077"/>
                                        </p:tgtEl>
                                        <p:attrNameLst>
                                          <p:attrName>style.visibility</p:attrName>
                                        </p:attrNameLst>
                                      </p:cBhvr>
                                      <p:to>
                                        <p:strVal val="visible"/>
                                      </p:to>
                                    </p:set>
                                    <p:animEffect transition="in" filter="wipe(left)">
                                      <p:cBhvr>
                                        <p:cTn id="15" dur="500"/>
                                        <p:tgtEl>
                                          <p:spTgt spid="515077"/>
                                        </p:tgtEl>
                                      </p:cBhvr>
                                    </p:animEffect>
                                  </p:childTnLst>
                                </p:cTn>
                              </p:par>
                            </p:childTnLst>
                          </p:cTn>
                        </p:par>
                      </p:childTnLst>
                    </p:cTn>
                  </p:par>
                  <p:par>
                    <p:cTn id="16" fill="hold" nodeType="clickPar">
                      <p:stCondLst>
                        <p:cond delay="indefinite"/>
                      </p:stCondLst>
                      <p:childTnLst>
                        <p:par>
                          <p:cTn id="17" fill="hold" nodeType="withGroup">
                            <p:stCondLst>
                              <p:cond delay="0"/>
                            </p:stCondLst>
                            <p:childTnLst>
                              <p:par>
                                <p:cTn id="18" presetID="22" presetClass="entr" presetSubtype="8" fill="hold" nodeType="clickEffect">
                                  <p:stCondLst>
                                    <p:cond delay="0"/>
                                  </p:stCondLst>
                                  <p:childTnLst>
                                    <p:set>
                                      <p:cBhvr>
                                        <p:cTn id="19" dur="1" fill="hold">
                                          <p:stCondLst>
                                            <p:cond delay="0"/>
                                          </p:stCondLst>
                                        </p:cTn>
                                        <p:tgtEl>
                                          <p:spTgt spid="515079"/>
                                        </p:tgtEl>
                                        <p:attrNameLst>
                                          <p:attrName>style.visibility</p:attrName>
                                        </p:attrNameLst>
                                      </p:cBhvr>
                                      <p:to>
                                        <p:strVal val="visible"/>
                                      </p:to>
                                    </p:set>
                                    <p:animEffect transition="in" filter="wipe(left)">
                                      <p:cBhvr>
                                        <p:cTn id="20" dur="500"/>
                                        <p:tgtEl>
                                          <p:spTgt spid="515079"/>
                                        </p:tgtEl>
                                      </p:cBhvr>
                                    </p:animEffect>
                                  </p:childTnLst>
                                </p:cTn>
                              </p:par>
                            </p:childTnLst>
                          </p:cTn>
                        </p:par>
                        <p:par>
                          <p:cTn id="21" fill="hold" nodeType="afterGroup">
                            <p:stCondLst>
                              <p:cond delay="500"/>
                            </p:stCondLst>
                            <p:childTnLst>
                              <p:par>
                                <p:cTn id="22" presetID="4" presetClass="entr" presetSubtype="32" fill="hold" nodeType="afterEffect">
                                  <p:stCondLst>
                                    <p:cond delay="0"/>
                                  </p:stCondLst>
                                  <p:childTnLst>
                                    <p:set>
                                      <p:cBhvr>
                                        <p:cTn id="23" dur="1" fill="hold">
                                          <p:stCondLst>
                                            <p:cond delay="0"/>
                                          </p:stCondLst>
                                        </p:cTn>
                                        <p:tgtEl>
                                          <p:spTgt spid="515084"/>
                                        </p:tgtEl>
                                        <p:attrNameLst>
                                          <p:attrName>style.visibility</p:attrName>
                                        </p:attrNameLst>
                                      </p:cBhvr>
                                      <p:to>
                                        <p:strVal val="visible"/>
                                      </p:to>
                                    </p:set>
                                    <p:animEffect transition="in" filter="box(out)">
                                      <p:cBhvr>
                                        <p:cTn id="24" dur="500"/>
                                        <p:tgtEl>
                                          <p:spTgt spid="515084"/>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32" fill="hold" nodeType="clickEffect">
                                  <p:stCondLst>
                                    <p:cond delay="0"/>
                                  </p:stCondLst>
                                  <p:childTnLst>
                                    <p:set>
                                      <p:cBhvr>
                                        <p:cTn id="28" dur="1" fill="hold">
                                          <p:stCondLst>
                                            <p:cond delay="0"/>
                                          </p:stCondLst>
                                        </p:cTn>
                                        <p:tgtEl>
                                          <p:spTgt spid="515181"/>
                                        </p:tgtEl>
                                        <p:attrNameLst>
                                          <p:attrName>style.visibility</p:attrName>
                                        </p:attrNameLst>
                                      </p:cBhvr>
                                      <p:to>
                                        <p:strVal val="visible"/>
                                      </p:to>
                                    </p:set>
                                    <p:animEffect transition="in" filter="box(out)">
                                      <p:cBhvr>
                                        <p:cTn id="29" dur="500"/>
                                        <p:tgtEl>
                                          <p:spTgt spid="515181"/>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ntr" presetSubtype="32" fill="hold" nodeType="clickEffect">
                                  <p:stCondLst>
                                    <p:cond delay="0"/>
                                  </p:stCondLst>
                                  <p:childTnLst>
                                    <p:set>
                                      <p:cBhvr>
                                        <p:cTn id="33" dur="1" fill="hold">
                                          <p:stCondLst>
                                            <p:cond delay="0"/>
                                          </p:stCondLst>
                                        </p:cTn>
                                        <p:tgtEl>
                                          <p:spTgt spid="515180"/>
                                        </p:tgtEl>
                                        <p:attrNameLst>
                                          <p:attrName>style.visibility</p:attrName>
                                        </p:attrNameLst>
                                      </p:cBhvr>
                                      <p:to>
                                        <p:strVal val="visible"/>
                                      </p:to>
                                    </p:set>
                                    <p:animEffect transition="in" filter="box(out)">
                                      <p:cBhvr>
                                        <p:cTn id="34" dur="500"/>
                                        <p:tgtEl>
                                          <p:spTgt spid="51518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4" presetClass="entr" presetSubtype="32" fill="hold" nodeType="clickEffect">
                                  <p:stCondLst>
                                    <p:cond delay="0"/>
                                  </p:stCondLst>
                                  <p:childTnLst>
                                    <p:set>
                                      <p:cBhvr>
                                        <p:cTn id="38" dur="1" fill="hold">
                                          <p:stCondLst>
                                            <p:cond delay="0"/>
                                          </p:stCondLst>
                                        </p:cTn>
                                        <p:tgtEl>
                                          <p:spTgt spid="515186"/>
                                        </p:tgtEl>
                                        <p:attrNameLst>
                                          <p:attrName>style.visibility</p:attrName>
                                        </p:attrNameLst>
                                      </p:cBhvr>
                                      <p:to>
                                        <p:strVal val="visible"/>
                                      </p:to>
                                    </p:set>
                                    <p:animEffect transition="in" filter="box(out)">
                                      <p:cBhvr>
                                        <p:cTn id="39" dur="500"/>
                                        <p:tgtEl>
                                          <p:spTgt spid="515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5076" grpId="0"/>
      <p:bldP spid="515077" grpId="0"/>
    </p:bldLst>
  </p:timing>
</p:sld>
</file>

<file path=ppt/slides/slide95.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3"/>
          <a:srcRect/>
          <a:stretch>
            <a:fillRect/>
          </a:stretch>
        </a:blipFill>
        <a:effectLst/>
      </p:bgPr>
    </p:bg>
    <p:spTree>
      <p:nvGrpSpPr>
        <p:cNvPr id="1" name=""/>
        <p:cNvGrpSpPr/>
        <p:nvPr/>
      </p:nvGrpSpPr>
      <p:grpSpPr>
        <a:xfrm>
          <a:off x="0" y="0"/>
          <a:ext cx="0" cy="0"/>
          <a:chOff x="0" y="0"/>
          <a:chExt cx="0" cy="0"/>
        </a:xfrm>
      </p:grpSpPr>
      <p:sp>
        <p:nvSpPr>
          <p:cNvPr id="535554" name="Rectangle 2">
            <a:extLst>
              <a:ext uri="{FF2B5EF4-FFF2-40B4-BE49-F238E27FC236}">
                <a16:creationId xmlns:a16="http://schemas.microsoft.com/office/drawing/2014/main" id="{446C91B1-FD7B-3713-5ADC-E09233C836B3}"/>
              </a:ext>
            </a:extLst>
          </p:cNvPr>
          <p:cNvSpPr>
            <a:spLocks noChangeArrowheads="1"/>
          </p:cNvSpPr>
          <p:nvPr/>
        </p:nvSpPr>
        <p:spPr bwMode="auto">
          <a:xfrm>
            <a:off x="466725" y="254000"/>
            <a:ext cx="2428875" cy="519113"/>
          </a:xfrm>
          <a:prstGeom prst="rect">
            <a:avLst/>
          </a:prstGeom>
          <a:noFill/>
          <a:ln w="38100">
            <a:noFill/>
            <a:miter lim="800000"/>
          </a:ln>
          <a:effectLst/>
        </p:spPr>
        <p:txBody>
          <a:bodyPr lIns="90000" tIns="46800" rIns="90000" bIns="46800">
            <a:spAutoFit/>
          </a:bodyPr>
          <a:lstStyle/>
          <a:p>
            <a:pPr>
              <a:spcBef>
                <a:spcPct val="50000"/>
              </a:spcBef>
              <a:defRPr/>
            </a:pPr>
            <a:r>
              <a:rPr kumimoji="1" lang="en-US" altLang="zh-CN" b="1" i="0">
                <a:solidFill>
                  <a:schemeClr val="tx1"/>
                </a:solidFill>
                <a:effectLst>
                  <a:outerShdw blurRad="38100" dist="38100" dir="2700000" algn="tl">
                    <a:srgbClr val="C0C0C0"/>
                  </a:outerShdw>
                </a:effectLst>
                <a:ea typeface="宋体" panose="02010600030101010101" pitchFamily="2" charset="-122"/>
                <a:cs typeface="+mn-cs"/>
              </a:rPr>
              <a:t>2.</a:t>
            </a:r>
            <a:r>
              <a:rPr kumimoji="1" lang="en-US" altLang="zh-CN"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动态分析</a:t>
            </a:r>
          </a:p>
        </p:txBody>
      </p:sp>
      <p:sp>
        <p:nvSpPr>
          <p:cNvPr id="535555" name="Rectangle 3">
            <a:extLst>
              <a:ext uri="{FF2B5EF4-FFF2-40B4-BE49-F238E27FC236}">
                <a16:creationId xmlns:a16="http://schemas.microsoft.com/office/drawing/2014/main" id="{CFDEC025-57F8-BD5F-695E-BE18EB903760}"/>
              </a:ext>
            </a:extLst>
          </p:cNvPr>
          <p:cNvSpPr>
            <a:spLocks noChangeArrowheads="1"/>
          </p:cNvSpPr>
          <p:nvPr/>
        </p:nvSpPr>
        <p:spPr bwMode="auto">
          <a:xfrm>
            <a:off x="3429000" y="233363"/>
            <a:ext cx="2324100" cy="519112"/>
          </a:xfrm>
          <a:prstGeom prst="rect">
            <a:avLst/>
          </a:prstGeom>
          <a:noFill/>
          <a:ln w="38100">
            <a:noFill/>
            <a:miter lim="800000"/>
          </a:ln>
          <a:effectLst/>
        </p:spPr>
        <p:txBody>
          <a:bodyPr wrap="none" lIns="90000" tIns="46800" rIns="90000" bIns="46800">
            <a:spAutoFit/>
          </a:bodyPr>
          <a:lstStyle/>
          <a:p>
            <a:pPr>
              <a:spcBef>
                <a:spcPct val="50000"/>
              </a:spcBef>
              <a:defRPr/>
            </a:pPr>
            <a:r>
              <a:rPr kumimoji="1" lang="zh-CN" altLang="en-US" b="1" i="0">
                <a:solidFill>
                  <a:schemeClr val="tx1"/>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微变等效电路</a:t>
            </a:r>
          </a:p>
        </p:txBody>
      </p:sp>
      <p:sp>
        <p:nvSpPr>
          <p:cNvPr id="535556" name="Text Box 4">
            <a:extLst>
              <a:ext uri="{FF2B5EF4-FFF2-40B4-BE49-F238E27FC236}">
                <a16:creationId xmlns:a16="http://schemas.microsoft.com/office/drawing/2014/main" id="{F07CFA79-C740-714D-E59B-CEAABB16A6B7}"/>
              </a:ext>
            </a:extLst>
          </p:cNvPr>
          <p:cNvSpPr txBox="1">
            <a:spLocks noChangeArrowheads="1"/>
          </p:cNvSpPr>
          <p:nvPr/>
        </p:nvSpPr>
        <p:spPr bwMode="auto">
          <a:xfrm>
            <a:off x="1219200" y="3429000"/>
            <a:ext cx="14097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zh-CN" altLang="en-US" sz="3200" b="1" i="0">
                <a:solidFill>
                  <a:schemeClr val="tx2"/>
                </a:solidFill>
                <a:ea typeface="楷体_GB2312" pitchFamily="49" charset="-122"/>
              </a:rPr>
              <a:t>第一级</a:t>
            </a:r>
          </a:p>
        </p:txBody>
      </p:sp>
      <p:sp>
        <p:nvSpPr>
          <p:cNvPr id="535557" name="Text Box 5">
            <a:extLst>
              <a:ext uri="{FF2B5EF4-FFF2-40B4-BE49-F238E27FC236}">
                <a16:creationId xmlns:a16="http://schemas.microsoft.com/office/drawing/2014/main" id="{FD33335B-B8DE-4675-E809-9657AE437A8F}"/>
              </a:ext>
            </a:extLst>
          </p:cNvPr>
          <p:cNvSpPr txBox="1">
            <a:spLocks noChangeArrowheads="1"/>
          </p:cNvSpPr>
          <p:nvPr/>
        </p:nvSpPr>
        <p:spPr bwMode="auto">
          <a:xfrm>
            <a:off x="6553200" y="3429000"/>
            <a:ext cx="14097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zh-CN" altLang="en-US" sz="3200" b="1" i="0">
                <a:solidFill>
                  <a:schemeClr val="tx2"/>
                </a:solidFill>
                <a:ea typeface="楷体_GB2312" pitchFamily="49" charset="-122"/>
              </a:rPr>
              <a:t>第二级</a:t>
            </a:r>
          </a:p>
        </p:txBody>
      </p:sp>
      <p:sp>
        <p:nvSpPr>
          <p:cNvPr id="107526" name="Line 6">
            <a:extLst>
              <a:ext uri="{FF2B5EF4-FFF2-40B4-BE49-F238E27FC236}">
                <a16:creationId xmlns:a16="http://schemas.microsoft.com/office/drawing/2014/main" id="{A9F0217E-66A7-9D6D-8BD3-857E2620AEFC}"/>
              </a:ext>
            </a:extLst>
          </p:cNvPr>
          <p:cNvSpPr>
            <a:spLocks noChangeShapeType="1"/>
          </p:cNvSpPr>
          <p:nvPr/>
        </p:nvSpPr>
        <p:spPr bwMode="auto">
          <a:xfrm>
            <a:off x="4495800" y="685800"/>
            <a:ext cx="0" cy="3124200"/>
          </a:xfrm>
          <a:prstGeom prst="line">
            <a:avLst/>
          </a:prstGeom>
          <a:noFill/>
          <a:ln w="38100">
            <a:solidFill>
              <a:srgbClr val="003399"/>
            </a:solidFill>
            <a:prstDash val="dash"/>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535559" name="Object 7">
            <a:extLst>
              <a:ext uri="{FF2B5EF4-FFF2-40B4-BE49-F238E27FC236}">
                <a16:creationId xmlns:a16="http://schemas.microsoft.com/office/drawing/2014/main" id="{3717AA6A-FA1F-1007-FCCF-F646A0B2B917}"/>
              </a:ext>
            </a:extLst>
          </p:cNvPr>
          <p:cNvGraphicFramePr>
            <a:graphicFrameLocks/>
          </p:cNvGraphicFramePr>
          <p:nvPr/>
        </p:nvGraphicFramePr>
        <p:xfrm>
          <a:off x="762000" y="3886200"/>
          <a:ext cx="6248400" cy="1047750"/>
        </p:xfrm>
        <a:graphic>
          <a:graphicData uri="http://schemas.openxmlformats.org/presentationml/2006/ole">
            <mc:AlternateContent xmlns:mc="http://schemas.openxmlformats.org/markup-compatibility/2006">
              <mc:Choice xmlns:v="urn:schemas-microsoft-com:vml" Requires="v">
                <p:oleObj r:id="rId4" imgW="2730500" imgH="457200" progId="Equation.3">
                  <p:embed/>
                </p:oleObj>
              </mc:Choice>
              <mc:Fallback>
                <p:oleObj r:id="rId4" imgW="2730500" imgH="457200" progId="Equation.3">
                  <p:embed/>
                  <p:pic>
                    <p:nvPicPr>
                      <p:cNvPr id="0" name="Object 7"/>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62000" y="3886200"/>
                        <a:ext cx="6248400" cy="1047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7528" name="AutoShape 8">
            <a:hlinkClick r:id="" action="ppaction://hlinkshowjump?jump=previousslide" highlightClick="1"/>
            <a:extLst>
              <a:ext uri="{FF2B5EF4-FFF2-40B4-BE49-F238E27FC236}">
                <a16:creationId xmlns:a16="http://schemas.microsoft.com/office/drawing/2014/main" id="{7F9FA497-DBDC-B140-98DB-04D8C5294806}"/>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7529" name="AutoShape 9">
            <a:hlinkClick r:id="" action="ppaction://hlinkshowjump?jump=nextslide" highlightClick="1"/>
            <a:extLst>
              <a:ext uri="{FF2B5EF4-FFF2-40B4-BE49-F238E27FC236}">
                <a16:creationId xmlns:a16="http://schemas.microsoft.com/office/drawing/2014/main" id="{CE2C69B3-CBF4-B644-94D4-E2E37FFB718C}"/>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7530" name="AutoShape 10">
            <a:hlinkClick r:id="" action="ppaction://hlinkshowjump?jump=firstslide" highlightClick="1"/>
            <a:extLst>
              <a:ext uri="{FF2B5EF4-FFF2-40B4-BE49-F238E27FC236}">
                <a16:creationId xmlns:a16="http://schemas.microsoft.com/office/drawing/2014/main" id="{10AE6D92-9F70-E6A1-C45B-F02CC050A699}"/>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7531" name="AutoShape 11">
            <a:hlinkClick r:id="" action="ppaction://hlinkshowjump?jump=lastslideviewed" highlightClick="1"/>
            <a:extLst>
              <a:ext uri="{FF2B5EF4-FFF2-40B4-BE49-F238E27FC236}">
                <a16:creationId xmlns:a16="http://schemas.microsoft.com/office/drawing/2014/main" id="{677DF3C0-7E96-C50B-F515-B27263B3D203}"/>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aphicFrame>
        <p:nvGraphicFramePr>
          <p:cNvPr id="535564" name="Object 12">
            <a:extLst>
              <a:ext uri="{FF2B5EF4-FFF2-40B4-BE49-F238E27FC236}">
                <a16:creationId xmlns:a16="http://schemas.microsoft.com/office/drawing/2014/main" id="{B976333C-62D2-CB4A-AD3F-8997CCC4CA46}"/>
              </a:ext>
            </a:extLst>
          </p:cNvPr>
          <p:cNvGraphicFramePr>
            <a:graphicFrameLocks/>
          </p:cNvGraphicFramePr>
          <p:nvPr/>
        </p:nvGraphicFramePr>
        <p:xfrm>
          <a:off x="4724400" y="3249613"/>
          <a:ext cx="503238" cy="617537"/>
        </p:xfrm>
        <a:graphic>
          <a:graphicData uri="http://schemas.openxmlformats.org/presentationml/2006/ole">
            <mc:AlternateContent xmlns:mc="http://schemas.openxmlformats.org/markup-compatibility/2006">
              <mc:Choice xmlns:v="urn:schemas-microsoft-com:vml" Requires="v">
                <p:oleObj r:id="rId6" imgW="177492" imgH="215526" progId="Equation.3">
                  <p:embed/>
                </p:oleObj>
              </mc:Choice>
              <mc:Fallback>
                <p:oleObj r:id="rId6" imgW="177492" imgH="215526" progId="Equation.3">
                  <p:embed/>
                  <p:pic>
                    <p:nvPicPr>
                      <p:cNvPr id="0" name="Object 12"/>
                      <p:cNvPicPr>
                        <a:picLocks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724400" y="3249613"/>
                        <a:ext cx="503238" cy="617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107533" name="Group 13">
            <a:extLst>
              <a:ext uri="{FF2B5EF4-FFF2-40B4-BE49-F238E27FC236}">
                <a16:creationId xmlns:a16="http://schemas.microsoft.com/office/drawing/2014/main" id="{C86D9DA2-A2BF-5114-D182-F57F25764163}"/>
              </a:ext>
            </a:extLst>
          </p:cNvPr>
          <p:cNvGrpSpPr>
            <a:grpSpLocks/>
          </p:cNvGrpSpPr>
          <p:nvPr/>
        </p:nvGrpSpPr>
        <p:grpSpPr bwMode="auto">
          <a:xfrm>
            <a:off x="228600" y="609600"/>
            <a:ext cx="8534400" cy="3048000"/>
            <a:chOff x="144" y="384"/>
            <a:chExt cx="5376" cy="1920"/>
          </a:xfrm>
        </p:grpSpPr>
        <p:graphicFrame>
          <p:nvGraphicFramePr>
            <p:cNvPr id="107534" name="Object 14">
              <a:extLst>
                <a:ext uri="{FF2B5EF4-FFF2-40B4-BE49-F238E27FC236}">
                  <a16:creationId xmlns:a16="http://schemas.microsoft.com/office/drawing/2014/main" id="{7DF9D375-E586-FDDE-8EB2-CD4F087D9E79}"/>
                </a:ext>
              </a:extLst>
            </p:cNvPr>
            <p:cNvGraphicFramePr>
              <a:graphicFrameLocks/>
            </p:cNvGraphicFramePr>
            <p:nvPr/>
          </p:nvGraphicFramePr>
          <p:xfrm>
            <a:off x="1456" y="403"/>
            <a:ext cx="272" cy="365"/>
          </p:xfrm>
          <a:graphic>
            <a:graphicData uri="http://schemas.openxmlformats.org/presentationml/2006/ole">
              <mc:AlternateContent xmlns:mc="http://schemas.openxmlformats.org/markup-compatibility/2006">
                <mc:Choice xmlns:v="urn:schemas-microsoft-com:vml" Requires="v">
                  <p:oleObj r:id="rId8" imgW="215619" imgH="240986" progId="Equation.3">
                    <p:embed/>
                  </p:oleObj>
                </mc:Choice>
                <mc:Fallback>
                  <p:oleObj r:id="rId8" imgW="215619" imgH="240986" progId="Equation.3">
                    <p:embed/>
                    <p:pic>
                      <p:nvPicPr>
                        <p:cNvPr id="0" name="Object 14"/>
                        <p:cNvPicPr>
                          <a:picLocks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456" y="403"/>
                          <a:ext cx="272"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7535" name="Object 15">
              <a:extLst>
                <a:ext uri="{FF2B5EF4-FFF2-40B4-BE49-F238E27FC236}">
                  <a16:creationId xmlns:a16="http://schemas.microsoft.com/office/drawing/2014/main" id="{260207EF-D41F-D743-D001-0CD4492BF084}"/>
                </a:ext>
              </a:extLst>
            </p:cNvPr>
            <p:cNvGraphicFramePr>
              <a:graphicFrameLocks/>
            </p:cNvGraphicFramePr>
            <p:nvPr/>
          </p:nvGraphicFramePr>
          <p:xfrm>
            <a:off x="3552" y="384"/>
            <a:ext cx="289" cy="365"/>
          </p:xfrm>
          <a:graphic>
            <a:graphicData uri="http://schemas.openxmlformats.org/presentationml/2006/ole">
              <mc:AlternateContent xmlns:mc="http://schemas.openxmlformats.org/markup-compatibility/2006">
                <mc:Choice xmlns:v="urn:schemas-microsoft-com:vml" Requires="v">
                  <p:oleObj r:id="rId10" imgW="228501" imgH="241195" progId="Equation.3">
                    <p:embed/>
                  </p:oleObj>
                </mc:Choice>
                <mc:Fallback>
                  <p:oleObj r:id="rId10" imgW="228501" imgH="241195" progId="Equation.3">
                    <p:embed/>
                    <p:pic>
                      <p:nvPicPr>
                        <p:cNvPr id="0" name="Object 15"/>
                        <p:cNvPicPr>
                          <a:picLocks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552" y="384"/>
                          <a:ext cx="289"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7536" name="Object 16">
              <a:extLst>
                <a:ext uri="{FF2B5EF4-FFF2-40B4-BE49-F238E27FC236}">
                  <a16:creationId xmlns:a16="http://schemas.microsoft.com/office/drawing/2014/main" id="{322FBCD7-2A27-D8A8-4FDA-4F4ECA5C1062}"/>
                </a:ext>
              </a:extLst>
            </p:cNvPr>
            <p:cNvGraphicFramePr>
              <a:graphicFrameLocks/>
            </p:cNvGraphicFramePr>
            <p:nvPr/>
          </p:nvGraphicFramePr>
          <p:xfrm>
            <a:off x="2256" y="403"/>
            <a:ext cx="257" cy="346"/>
          </p:xfrm>
          <a:graphic>
            <a:graphicData uri="http://schemas.openxmlformats.org/presentationml/2006/ole">
              <mc:AlternateContent xmlns:mc="http://schemas.openxmlformats.org/markup-compatibility/2006">
                <mc:Choice xmlns:v="urn:schemas-microsoft-com:vml" Requires="v">
                  <p:oleObj r:id="rId12" imgW="215619" imgH="240986" progId="Equation.3">
                    <p:embed/>
                  </p:oleObj>
                </mc:Choice>
                <mc:Fallback>
                  <p:oleObj r:id="rId12" imgW="215619" imgH="240986" progId="Equation.3">
                    <p:embed/>
                    <p:pic>
                      <p:nvPicPr>
                        <p:cNvPr id="0" name="Object 16"/>
                        <p:cNvPicPr>
                          <a:picLocks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256" y="403"/>
                          <a:ext cx="257" cy="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7537" name="Object 17">
              <a:extLst>
                <a:ext uri="{FF2B5EF4-FFF2-40B4-BE49-F238E27FC236}">
                  <a16:creationId xmlns:a16="http://schemas.microsoft.com/office/drawing/2014/main" id="{A6A5C6D8-1918-07F7-911D-4AB20FF3FF4B}"/>
                </a:ext>
              </a:extLst>
            </p:cNvPr>
            <p:cNvGraphicFramePr>
              <a:graphicFrameLocks/>
            </p:cNvGraphicFramePr>
            <p:nvPr/>
          </p:nvGraphicFramePr>
          <p:xfrm>
            <a:off x="4385" y="384"/>
            <a:ext cx="271" cy="365"/>
          </p:xfrm>
          <a:graphic>
            <a:graphicData uri="http://schemas.openxmlformats.org/presentationml/2006/ole">
              <mc:AlternateContent xmlns:mc="http://schemas.openxmlformats.org/markup-compatibility/2006">
                <mc:Choice xmlns:v="urn:schemas-microsoft-com:vml" Requires="v">
                  <p:oleObj r:id="rId14" imgW="215619" imgH="240986" progId="Equation.3">
                    <p:embed/>
                  </p:oleObj>
                </mc:Choice>
                <mc:Fallback>
                  <p:oleObj r:id="rId14" imgW="215619" imgH="240986" progId="Equation.3">
                    <p:embed/>
                    <p:pic>
                      <p:nvPicPr>
                        <p:cNvPr id="0" name="Object 17"/>
                        <p:cNvPicPr>
                          <a:picLocks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385" y="384"/>
                          <a:ext cx="271"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7538" name="Line 18">
              <a:extLst>
                <a:ext uri="{FF2B5EF4-FFF2-40B4-BE49-F238E27FC236}">
                  <a16:creationId xmlns:a16="http://schemas.microsoft.com/office/drawing/2014/main" id="{DB601EE0-36A0-D34C-32C0-244D2D99EDFE}"/>
                </a:ext>
              </a:extLst>
            </p:cNvPr>
            <p:cNvSpPr>
              <a:spLocks noChangeShapeType="1"/>
            </p:cNvSpPr>
            <p:nvPr/>
          </p:nvSpPr>
          <p:spPr bwMode="auto">
            <a:xfrm flipV="1">
              <a:off x="528" y="2122"/>
              <a:ext cx="272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39" name="Line 19">
              <a:extLst>
                <a:ext uri="{FF2B5EF4-FFF2-40B4-BE49-F238E27FC236}">
                  <a16:creationId xmlns:a16="http://schemas.microsoft.com/office/drawing/2014/main" id="{0E2A25DC-31C8-F509-BAD2-812413BA1CD3}"/>
                </a:ext>
              </a:extLst>
            </p:cNvPr>
            <p:cNvSpPr>
              <a:spLocks noChangeShapeType="1"/>
            </p:cNvSpPr>
            <p:nvPr/>
          </p:nvSpPr>
          <p:spPr bwMode="auto">
            <a:xfrm flipH="1" flipV="1">
              <a:off x="2297" y="830"/>
              <a:ext cx="0" cy="5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40" name="Line 20">
              <a:extLst>
                <a:ext uri="{FF2B5EF4-FFF2-40B4-BE49-F238E27FC236}">
                  <a16:creationId xmlns:a16="http://schemas.microsoft.com/office/drawing/2014/main" id="{3ECEA99F-DB85-232E-CDB3-1F726A81924E}"/>
                </a:ext>
              </a:extLst>
            </p:cNvPr>
            <p:cNvSpPr>
              <a:spLocks noChangeShapeType="1"/>
            </p:cNvSpPr>
            <p:nvPr/>
          </p:nvSpPr>
          <p:spPr bwMode="auto">
            <a:xfrm flipV="1">
              <a:off x="528" y="851"/>
              <a:ext cx="12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7541" name="Group 21">
              <a:extLst>
                <a:ext uri="{FF2B5EF4-FFF2-40B4-BE49-F238E27FC236}">
                  <a16:creationId xmlns:a16="http://schemas.microsoft.com/office/drawing/2014/main" id="{4BCF421D-CBAA-4747-4CC1-5D6588C9140E}"/>
                </a:ext>
              </a:extLst>
            </p:cNvPr>
            <p:cNvGrpSpPr>
              <a:grpSpLocks/>
            </p:cNvGrpSpPr>
            <p:nvPr/>
          </p:nvGrpSpPr>
          <p:grpSpPr bwMode="auto">
            <a:xfrm>
              <a:off x="2194" y="1288"/>
              <a:ext cx="206" cy="348"/>
              <a:chOff x="4164" y="1968"/>
              <a:chExt cx="264" cy="420"/>
            </a:xfrm>
          </p:grpSpPr>
          <p:sp>
            <p:nvSpPr>
              <p:cNvPr id="107542" name="AutoShape 22">
                <a:extLst>
                  <a:ext uri="{FF2B5EF4-FFF2-40B4-BE49-F238E27FC236}">
                    <a16:creationId xmlns:a16="http://schemas.microsoft.com/office/drawing/2014/main" id="{B231CF2B-EE0D-6A9D-0517-EF57B10A2152}"/>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7543" name="Line 23">
                <a:extLst>
                  <a:ext uri="{FF2B5EF4-FFF2-40B4-BE49-F238E27FC236}">
                    <a16:creationId xmlns:a16="http://schemas.microsoft.com/office/drawing/2014/main" id="{73FF522E-A0A1-A33D-52EA-760BDD6AF186}"/>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7544" name="Line 24">
              <a:extLst>
                <a:ext uri="{FF2B5EF4-FFF2-40B4-BE49-F238E27FC236}">
                  <a16:creationId xmlns:a16="http://schemas.microsoft.com/office/drawing/2014/main" id="{2825DCC2-0D46-CE33-E100-C39043C3CFF7}"/>
                </a:ext>
              </a:extLst>
            </p:cNvPr>
            <p:cNvSpPr>
              <a:spLocks noChangeShapeType="1"/>
            </p:cNvSpPr>
            <p:nvPr/>
          </p:nvSpPr>
          <p:spPr bwMode="auto">
            <a:xfrm flipV="1">
              <a:off x="1754" y="830"/>
              <a:ext cx="0" cy="5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45" name="Rectangle 25">
              <a:extLst>
                <a:ext uri="{FF2B5EF4-FFF2-40B4-BE49-F238E27FC236}">
                  <a16:creationId xmlns:a16="http://schemas.microsoft.com/office/drawing/2014/main" id="{AF8E7FD3-70B9-99A8-4E48-3A45992762CF}"/>
                </a:ext>
              </a:extLst>
            </p:cNvPr>
            <p:cNvSpPr>
              <a:spLocks noChangeArrowheads="1"/>
            </p:cNvSpPr>
            <p:nvPr/>
          </p:nvSpPr>
          <p:spPr bwMode="auto">
            <a:xfrm>
              <a:off x="1706" y="1327"/>
              <a:ext cx="91" cy="30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7546" name="Line 26">
              <a:extLst>
                <a:ext uri="{FF2B5EF4-FFF2-40B4-BE49-F238E27FC236}">
                  <a16:creationId xmlns:a16="http://schemas.microsoft.com/office/drawing/2014/main" id="{3A5F7DA2-BDA0-B5AF-53DF-1896FE8672EB}"/>
                </a:ext>
              </a:extLst>
            </p:cNvPr>
            <p:cNvSpPr>
              <a:spLocks noChangeShapeType="1"/>
            </p:cNvSpPr>
            <p:nvPr/>
          </p:nvSpPr>
          <p:spPr bwMode="auto">
            <a:xfrm>
              <a:off x="2282" y="816"/>
              <a:ext cx="159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47" name="Line 27">
              <a:extLst>
                <a:ext uri="{FF2B5EF4-FFF2-40B4-BE49-F238E27FC236}">
                  <a16:creationId xmlns:a16="http://schemas.microsoft.com/office/drawing/2014/main" id="{7592C538-CA1F-07F2-71F8-164098C547C7}"/>
                </a:ext>
              </a:extLst>
            </p:cNvPr>
            <p:cNvSpPr>
              <a:spLocks noChangeShapeType="1"/>
            </p:cNvSpPr>
            <p:nvPr/>
          </p:nvSpPr>
          <p:spPr bwMode="auto">
            <a:xfrm flipV="1">
              <a:off x="2743" y="830"/>
              <a:ext cx="0" cy="4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48" name="Rectangle 28">
              <a:extLst>
                <a:ext uri="{FF2B5EF4-FFF2-40B4-BE49-F238E27FC236}">
                  <a16:creationId xmlns:a16="http://schemas.microsoft.com/office/drawing/2014/main" id="{1F9880AE-ACCD-ABDC-9E1D-F338F7E13F5E}"/>
                </a:ext>
              </a:extLst>
            </p:cNvPr>
            <p:cNvSpPr>
              <a:spLocks noChangeArrowheads="1"/>
            </p:cNvSpPr>
            <p:nvPr/>
          </p:nvSpPr>
          <p:spPr bwMode="auto">
            <a:xfrm>
              <a:off x="2695" y="1327"/>
              <a:ext cx="91" cy="30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7549" name="Text Box 29">
              <a:extLst>
                <a:ext uri="{FF2B5EF4-FFF2-40B4-BE49-F238E27FC236}">
                  <a16:creationId xmlns:a16="http://schemas.microsoft.com/office/drawing/2014/main" id="{57F1CA7F-CE1B-9212-F6B9-BF3C453F8D1D}"/>
                </a:ext>
              </a:extLst>
            </p:cNvPr>
            <p:cNvSpPr txBox="1">
              <a:spLocks noChangeArrowheads="1"/>
            </p:cNvSpPr>
            <p:nvPr/>
          </p:nvSpPr>
          <p:spPr bwMode="auto">
            <a:xfrm>
              <a:off x="1715" y="1290"/>
              <a:ext cx="4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be1</a:t>
              </a:r>
              <a:endParaRPr lang="en-US" altLang="zh-CN" sz="2400" b="1" i="0">
                <a:solidFill>
                  <a:schemeClr val="tx1"/>
                </a:solidFill>
                <a:ea typeface="楷体_GB2312" pitchFamily="49" charset="-122"/>
              </a:endParaRPr>
            </a:p>
          </p:txBody>
        </p:sp>
        <p:sp>
          <p:nvSpPr>
            <p:cNvPr id="107550" name="Line 30">
              <a:extLst>
                <a:ext uri="{FF2B5EF4-FFF2-40B4-BE49-F238E27FC236}">
                  <a16:creationId xmlns:a16="http://schemas.microsoft.com/office/drawing/2014/main" id="{679AD057-A793-FC2F-1BA1-3F5F3A0A5A7E}"/>
                </a:ext>
              </a:extLst>
            </p:cNvPr>
            <p:cNvSpPr>
              <a:spLocks noChangeShapeType="1"/>
            </p:cNvSpPr>
            <p:nvPr/>
          </p:nvSpPr>
          <p:spPr bwMode="auto">
            <a:xfrm>
              <a:off x="2143" y="1327"/>
              <a:ext cx="0" cy="337"/>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7551" name="Line 31">
              <a:extLst>
                <a:ext uri="{FF2B5EF4-FFF2-40B4-BE49-F238E27FC236}">
                  <a16:creationId xmlns:a16="http://schemas.microsoft.com/office/drawing/2014/main" id="{DEDF327C-D4A5-19F3-3880-0F73BB83A799}"/>
                </a:ext>
              </a:extLst>
            </p:cNvPr>
            <p:cNvSpPr>
              <a:spLocks noChangeShapeType="1"/>
            </p:cNvSpPr>
            <p:nvPr/>
          </p:nvSpPr>
          <p:spPr bwMode="auto">
            <a:xfrm flipV="1">
              <a:off x="1469" y="749"/>
              <a:ext cx="259"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7552" name="Text Box 32">
              <a:extLst>
                <a:ext uri="{FF2B5EF4-FFF2-40B4-BE49-F238E27FC236}">
                  <a16:creationId xmlns:a16="http://schemas.microsoft.com/office/drawing/2014/main" id="{60EB7D5B-217F-3C39-7E02-E1BE1A59CDE7}"/>
                </a:ext>
              </a:extLst>
            </p:cNvPr>
            <p:cNvSpPr txBox="1">
              <a:spLocks noChangeArrowheads="1"/>
            </p:cNvSpPr>
            <p:nvPr/>
          </p:nvSpPr>
          <p:spPr bwMode="auto">
            <a:xfrm>
              <a:off x="2359" y="1346"/>
              <a:ext cx="6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endParaRPr lang="zh-CN" altLang="zh-CN" sz="2400" b="1" i="0">
                <a:solidFill>
                  <a:schemeClr val="tx1"/>
                </a:solidFill>
                <a:ea typeface="楷体_GB2312" pitchFamily="49" charset="-122"/>
              </a:endParaRPr>
            </a:p>
          </p:txBody>
        </p:sp>
        <p:sp>
          <p:nvSpPr>
            <p:cNvPr id="107553" name="Line 33">
              <a:extLst>
                <a:ext uri="{FF2B5EF4-FFF2-40B4-BE49-F238E27FC236}">
                  <a16:creationId xmlns:a16="http://schemas.microsoft.com/office/drawing/2014/main" id="{2E209614-E0B2-ADE8-CE64-6D742A49127F}"/>
                </a:ext>
              </a:extLst>
            </p:cNvPr>
            <p:cNvSpPr>
              <a:spLocks noChangeShapeType="1"/>
            </p:cNvSpPr>
            <p:nvPr/>
          </p:nvSpPr>
          <p:spPr bwMode="auto">
            <a:xfrm flipH="1">
              <a:off x="2254" y="756"/>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7554" name="Text Box 34">
              <a:extLst>
                <a:ext uri="{FF2B5EF4-FFF2-40B4-BE49-F238E27FC236}">
                  <a16:creationId xmlns:a16="http://schemas.microsoft.com/office/drawing/2014/main" id="{3A5C4EA0-9815-7E38-2E46-6FBDDC609721}"/>
                </a:ext>
              </a:extLst>
            </p:cNvPr>
            <p:cNvSpPr txBox="1">
              <a:spLocks noChangeArrowheads="1"/>
            </p:cNvSpPr>
            <p:nvPr/>
          </p:nvSpPr>
          <p:spPr bwMode="auto">
            <a:xfrm>
              <a:off x="1344" y="1469"/>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B2</a:t>
              </a:r>
              <a:endParaRPr lang="en-US" altLang="zh-CN" sz="2400" b="1" i="0">
                <a:solidFill>
                  <a:schemeClr val="tx1"/>
                </a:solidFill>
                <a:ea typeface="楷体_GB2312" pitchFamily="49" charset="-122"/>
              </a:endParaRPr>
            </a:p>
          </p:txBody>
        </p:sp>
        <p:sp>
          <p:nvSpPr>
            <p:cNvPr id="107555" name="Text Box 35">
              <a:extLst>
                <a:ext uri="{FF2B5EF4-FFF2-40B4-BE49-F238E27FC236}">
                  <a16:creationId xmlns:a16="http://schemas.microsoft.com/office/drawing/2014/main" id="{509341C6-804D-F070-12E7-43EFA1DCA8CF}"/>
                </a:ext>
              </a:extLst>
            </p:cNvPr>
            <p:cNvSpPr txBox="1">
              <a:spLocks noChangeArrowheads="1"/>
            </p:cNvSpPr>
            <p:nvPr/>
          </p:nvSpPr>
          <p:spPr bwMode="auto">
            <a:xfrm>
              <a:off x="2331" y="1319"/>
              <a:ext cx="45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C1</a:t>
              </a:r>
              <a:endParaRPr lang="en-US" altLang="zh-CN" sz="2400" b="1" i="0">
                <a:solidFill>
                  <a:schemeClr val="tx1"/>
                </a:solidFill>
                <a:ea typeface="楷体_GB2312" pitchFamily="49" charset="-122"/>
              </a:endParaRPr>
            </a:p>
          </p:txBody>
        </p:sp>
        <p:sp>
          <p:nvSpPr>
            <p:cNvPr id="107556" name="Text Box 36">
              <a:extLst>
                <a:ext uri="{FF2B5EF4-FFF2-40B4-BE49-F238E27FC236}">
                  <a16:creationId xmlns:a16="http://schemas.microsoft.com/office/drawing/2014/main" id="{273E065D-6945-E8FF-3C3D-E745C6C74225}"/>
                </a:ext>
              </a:extLst>
            </p:cNvPr>
            <p:cNvSpPr txBox="1">
              <a:spLocks noChangeArrowheads="1"/>
            </p:cNvSpPr>
            <p:nvPr/>
          </p:nvSpPr>
          <p:spPr bwMode="auto">
            <a:xfrm>
              <a:off x="2094" y="1842"/>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107557" name="Text Box 37">
              <a:extLst>
                <a:ext uri="{FF2B5EF4-FFF2-40B4-BE49-F238E27FC236}">
                  <a16:creationId xmlns:a16="http://schemas.microsoft.com/office/drawing/2014/main" id="{EB01F492-FF0C-A060-8FE6-4E8581B112B3}"/>
                </a:ext>
              </a:extLst>
            </p:cNvPr>
            <p:cNvSpPr txBox="1">
              <a:spLocks noChangeArrowheads="1"/>
            </p:cNvSpPr>
            <p:nvPr/>
          </p:nvSpPr>
          <p:spPr bwMode="auto">
            <a:xfrm>
              <a:off x="1251" y="578"/>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107558" name="Text Box 38">
              <a:extLst>
                <a:ext uri="{FF2B5EF4-FFF2-40B4-BE49-F238E27FC236}">
                  <a16:creationId xmlns:a16="http://schemas.microsoft.com/office/drawing/2014/main" id="{BEC9361C-2CEC-1F4A-D471-25DA3398DDB8}"/>
                </a:ext>
              </a:extLst>
            </p:cNvPr>
            <p:cNvSpPr txBox="1">
              <a:spLocks noChangeArrowheads="1"/>
            </p:cNvSpPr>
            <p:nvPr/>
          </p:nvSpPr>
          <p:spPr bwMode="auto">
            <a:xfrm>
              <a:off x="2489" y="55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107559" name="Line 39">
              <a:extLst>
                <a:ext uri="{FF2B5EF4-FFF2-40B4-BE49-F238E27FC236}">
                  <a16:creationId xmlns:a16="http://schemas.microsoft.com/office/drawing/2014/main" id="{48395C7A-3C2E-A033-A3E3-F21096C28EF7}"/>
                </a:ext>
              </a:extLst>
            </p:cNvPr>
            <p:cNvSpPr>
              <a:spLocks noChangeShapeType="1"/>
            </p:cNvSpPr>
            <p:nvPr/>
          </p:nvSpPr>
          <p:spPr bwMode="auto">
            <a:xfrm flipV="1">
              <a:off x="1350" y="840"/>
              <a:ext cx="0" cy="4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60" name="Text Box 40" descr="新闻纸">
              <a:extLst>
                <a:ext uri="{FF2B5EF4-FFF2-40B4-BE49-F238E27FC236}">
                  <a16:creationId xmlns:a16="http://schemas.microsoft.com/office/drawing/2014/main" id="{02C5D8C8-C3D0-A30C-95C0-FBC37146ECE8}"/>
                </a:ext>
              </a:extLst>
            </p:cNvPr>
            <p:cNvSpPr txBox="1">
              <a:spLocks noChangeArrowheads="1"/>
            </p:cNvSpPr>
            <p:nvPr/>
          </p:nvSpPr>
          <p:spPr bwMode="auto">
            <a:xfrm>
              <a:off x="613" y="839"/>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107561" name="Text Box 41" descr="新闻纸">
              <a:extLst>
                <a:ext uri="{FF2B5EF4-FFF2-40B4-BE49-F238E27FC236}">
                  <a16:creationId xmlns:a16="http://schemas.microsoft.com/office/drawing/2014/main" id="{2F803828-19B2-36BF-A3FF-191F8C786482}"/>
                </a:ext>
              </a:extLst>
            </p:cNvPr>
            <p:cNvSpPr txBox="1">
              <a:spLocks noChangeArrowheads="1"/>
            </p:cNvSpPr>
            <p:nvPr/>
          </p:nvSpPr>
          <p:spPr bwMode="auto">
            <a:xfrm>
              <a:off x="603" y="1867"/>
              <a:ext cx="29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107562" name="Rectangle 42">
              <a:extLst>
                <a:ext uri="{FF2B5EF4-FFF2-40B4-BE49-F238E27FC236}">
                  <a16:creationId xmlns:a16="http://schemas.microsoft.com/office/drawing/2014/main" id="{9EC846FD-1470-0034-BE77-157ACF86553C}"/>
                </a:ext>
              </a:extLst>
            </p:cNvPr>
            <p:cNvSpPr>
              <a:spLocks noChangeArrowheads="1"/>
            </p:cNvSpPr>
            <p:nvPr/>
          </p:nvSpPr>
          <p:spPr bwMode="auto">
            <a:xfrm>
              <a:off x="1314" y="1297"/>
              <a:ext cx="91" cy="30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7563" name="Rectangle 43" descr="新闻纸">
              <a:extLst>
                <a:ext uri="{FF2B5EF4-FFF2-40B4-BE49-F238E27FC236}">
                  <a16:creationId xmlns:a16="http://schemas.microsoft.com/office/drawing/2014/main" id="{8E9754C0-D83D-9F10-7CAE-C546373FBE46}"/>
                </a:ext>
              </a:extLst>
            </p:cNvPr>
            <p:cNvSpPr>
              <a:spLocks noChangeArrowheads="1"/>
            </p:cNvSpPr>
            <p:nvPr/>
          </p:nvSpPr>
          <p:spPr bwMode="auto">
            <a:xfrm>
              <a:off x="2860" y="896"/>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sp>
          <p:nvSpPr>
            <p:cNvPr id="107564" name="Rectangle 44" descr="新闻纸">
              <a:extLst>
                <a:ext uri="{FF2B5EF4-FFF2-40B4-BE49-F238E27FC236}">
                  <a16:creationId xmlns:a16="http://schemas.microsoft.com/office/drawing/2014/main" id="{CFC22DC3-5D31-DDA8-E06D-7120A45FA67B}"/>
                </a:ext>
              </a:extLst>
            </p:cNvPr>
            <p:cNvSpPr>
              <a:spLocks noChangeArrowheads="1"/>
            </p:cNvSpPr>
            <p:nvPr/>
          </p:nvSpPr>
          <p:spPr bwMode="auto">
            <a:xfrm>
              <a:off x="2832" y="1814"/>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latin typeface="宋体" panose="02010600030101010101" pitchFamily="2" charset="-122"/>
                  <a:ea typeface="宋体" panose="02010600030101010101" pitchFamily="2" charset="-122"/>
                </a:rPr>
                <a:t>-</a:t>
              </a:r>
            </a:p>
          </p:txBody>
        </p:sp>
        <p:grpSp>
          <p:nvGrpSpPr>
            <p:cNvPr id="107565" name="Group 45">
              <a:extLst>
                <a:ext uri="{FF2B5EF4-FFF2-40B4-BE49-F238E27FC236}">
                  <a16:creationId xmlns:a16="http://schemas.microsoft.com/office/drawing/2014/main" id="{EC4A84FA-7B57-71B7-7C66-F4CDAA7B7DA4}"/>
                </a:ext>
              </a:extLst>
            </p:cNvPr>
            <p:cNvGrpSpPr>
              <a:grpSpLocks/>
            </p:cNvGrpSpPr>
            <p:nvPr/>
          </p:nvGrpSpPr>
          <p:grpSpPr bwMode="auto">
            <a:xfrm>
              <a:off x="2217" y="2161"/>
              <a:ext cx="160" cy="143"/>
              <a:chOff x="4403" y="3875"/>
              <a:chExt cx="160" cy="119"/>
            </a:xfrm>
          </p:grpSpPr>
          <p:sp>
            <p:nvSpPr>
              <p:cNvPr id="107566" name="Line 46">
                <a:extLst>
                  <a:ext uri="{FF2B5EF4-FFF2-40B4-BE49-F238E27FC236}">
                    <a16:creationId xmlns:a16="http://schemas.microsoft.com/office/drawing/2014/main" id="{B8CB863C-133F-0219-BFCE-FA39701E3AA3}"/>
                  </a:ext>
                </a:extLst>
              </p:cNvPr>
              <p:cNvSpPr>
                <a:spLocks noChangeShapeType="1"/>
              </p:cNvSpPr>
              <p:nvPr/>
            </p:nvSpPr>
            <p:spPr bwMode="auto">
              <a:xfrm>
                <a:off x="4489" y="3875"/>
                <a:ext cx="0" cy="11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67" name="Line 47">
                <a:extLst>
                  <a:ext uri="{FF2B5EF4-FFF2-40B4-BE49-F238E27FC236}">
                    <a16:creationId xmlns:a16="http://schemas.microsoft.com/office/drawing/2014/main" id="{5B77ABCE-963E-D4D7-E272-860F8CBB0C17}"/>
                  </a:ext>
                </a:extLst>
              </p:cNvPr>
              <p:cNvSpPr>
                <a:spLocks noChangeShapeType="1"/>
              </p:cNvSpPr>
              <p:nvPr/>
            </p:nvSpPr>
            <p:spPr bwMode="auto">
              <a:xfrm>
                <a:off x="4403" y="3994"/>
                <a:ext cx="1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7568" name="Line 48">
              <a:extLst>
                <a:ext uri="{FF2B5EF4-FFF2-40B4-BE49-F238E27FC236}">
                  <a16:creationId xmlns:a16="http://schemas.microsoft.com/office/drawing/2014/main" id="{0E2601DE-C558-D000-CC4F-CAF4EE126347}"/>
                </a:ext>
              </a:extLst>
            </p:cNvPr>
            <p:cNvSpPr>
              <a:spLocks noChangeShapeType="1"/>
            </p:cNvSpPr>
            <p:nvPr/>
          </p:nvSpPr>
          <p:spPr bwMode="auto">
            <a:xfrm flipV="1">
              <a:off x="2741" y="1639"/>
              <a:ext cx="0" cy="4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69" name="Line 49">
              <a:extLst>
                <a:ext uri="{FF2B5EF4-FFF2-40B4-BE49-F238E27FC236}">
                  <a16:creationId xmlns:a16="http://schemas.microsoft.com/office/drawing/2014/main" id="{A5372BC8-2899-29B6-9B48-97D58F35B3C4}"/>
                </a:ext>
              </a:extLst>
            </p:cNvPr>
            <p:cNvSpPr>
              <a:spLocks noChangeShapeType="1"/>
            </p:cNvSpPr>
            <p:nvPr/>
          </p:nvSpPr>
          <p:spPr bwMode="auto">
            <a:xfrm flipH="1" flipV="1">
              <a:off x="1748" y="1639"/>
              <a:ext cx="1" cy="47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70" name="Line 50">
              <a:extLst>
                <a:ext uri="{FF2B5EF4-FFF2-40B4-BE49-F238E27FC236}">
                  <a16:creationId xmlns:a16="http://schemas.microsoft.com/office/drawing/2014/main" id="{BBC8A9EA-8C48-2BD1-04BC-742815FB35EF}"/>
                </a:ext>
              </a:extLst>
            </p:cNvPr>
            <p:cNvSpPr>
              <a:spLocks noChangeShapeType="1"/>
            </p:cNvSpPr>
            <p:nvPr/>
          </p:nvSpPr>
          <p:spPr bwMode="auto">
            <a:xfrm flipV="1">
              <a:off x="1351" y="1625"/>
              <a:ext cx="0" cy="5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71" name="Line 51">
              <a:extLst>
                <a:ext uri="{FF2B5EF4-FFF2-40B4-BE49-F238E27FC236}">
                  <a16:creationId xmlns:a16="http://schemas.microsoft.com/office/drawing/2014/main" id="{8DFCB460-A9AA-2005-6C3C-79E1C8DA0D1B}"/>
                </a:ext>
              </a:extLst>
            </p:cNvPr>
            <p:cNvSpPr>
              <a:spLocks noChangeShapeType="1"/>
            </p:cNvSpPr>
            <p:nvPr/>
          </p:nvSpPr>
          <p:spPr bwMode="auto">
            <a:xfrm flipH="1" flipV="1">
              <a:off x="2308" y="1654"/>
              <a:ext cx="0" cy="4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72" name="Line 52">
              <a:extLst>
                <a:ext uri="{FF2B5EF4-FFF2-40B4-BE49-F238E27FC236}">
                  <a16:creationId xmlns:a16="http://schemas.microsoft.com/office/drawing/2014/main" id="{B255293F-B3A3-3008-3E7E-2832A7A0C43A}"/>
                </a:ext>
              </a:extLst>
            </p:cNvPr>
            <p:cNvSpPr>
              <a:spLocks noChangeShapeType="1"/>
            </p:cNvSpPr>
            <p:nvPr/>
          </p:nvSpPr>
          <p:spPr bwMode="auto">
            <a:xfrm flipH="1">
              <a:off x="522" y="1358"/>
              <a:ext cx="0" cy="784"/>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73" name="Rectangle 53">
              <a:extLst>
                <a:ext uri="{FF2B5EF4-FFF2-40B4-BE49-F238E27FC236}">
                  <a16:creationId xmlns:a16="http://schemas.microsoft.com/office/drawing/2014/main" id="{E680FF98-B8E9-E286-EC0D-462B24C5DCB9}"/>
                </a:ext>
              </a:extLst>
            </p:cNvPr>
            <p:cNvSpPr>
              <a:spLocks noChangeArrowheads="1"/>
            </p:cNvSpPr>
            <p:nvPr/>
          </p:nvSpPr>
          <p:spPr bwMode="auto">
            <a:xfrm>
              <a:off x="485" y="1085"/>
              <a:ext cx="78" cy="281"/>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7574" name="Line 54">
              <a:extLst>
                <a:ext uri="{FF2B5EF4-FFF2-40B4-BE49-F238E27FC236}">
                  <a16:creationId xmlns:a16="http://schemas.microsoft.com/office/drawing/2014/main" id="{B3A35854-9577-592D-C9A6-386770B0A1FC}"/>
                </a:ext>
              </a:extLst>
            </p:cNvPr>
            <p:cNvSpPr>
              <a:spLocks noChangeShapeType="1"/>
            </p:cNvSpPr>
            <p:nvPr/>
          </p:nvSpPr>
          <p:spPr bwMode="auto">
            <a:xfrm flipH="1">
              <a:off x="522" y="869"/>
              <a:ext cx="0" cy="24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75" name="Oval 55">
              <a:extLst>
                <a:ext uri="{FF2B5EF4-FFF2-40B4-BE49-F238E27FC236}">
                  <a16:creationId xmlns:a16="http://schemas.microsoft.com/office/drawing/2014/main" id="{7FFE15EE-411E-D11E-41AB-3A0AA5D79049}"/>
                </a:ext>
              </a:extLst>
            </p:cNvPr>
            <p:cNvSpPr>
              <a:spLocks noChangeArrowheads="1"/>
            </p:cNvSpPr>
            <p:nvPr/>
          </p:nvSpPr>
          <p:spPr bwMode="auto">
            <a:xfrm>
              <a:off x="421" y="1681"/>
              <a:ext cx="192" cy="231"/>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7576" name="Rectangle 56" descr="新闻纸">
              <a:extLst>
                <a:ext uri="{FF2B5EF4-FFF2-40B4-BE49-F238E27FC236}">
                  <a16:creationId xmlns:a16="http://schemas.microsoft.com/office/drawing/2014/main" id="{DEA9C251-999C-BAF0-5E13-9E282485321A}"/>
                </a:ext>
              </a:extLst>
            </p:cNvPr>
            <p:cNvSpPr>
              <a:spLocks noChangeArrowheads="1"/>
            </p:cNvSpPr>
            <p:nvPr/>
          </p:nvSpPr>
          <p:spPr bwMode="auto">
            <a:xfrm>
              <a:off x="307" y="1434"/>
              <a:ext cx="22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b="1" i="0">
                  <a:solidFill>
                    <a:schemeClr val="accent2"/>
                  </a:solidFill>
                  <a:latin typeface="宋体" panose="02010600030101010101" pitchFamily="2" charset="-122"/>
                  <a:ea typeface="宋体" panose="02010600030101010101" pitchFamily="2" charset="-122"/>
                </a:rPr>
                <a:t>+</a:t>
              </a:r>
            </a:p>
          </p:txBody>
        </p:sp>
        <p:sp>
          <p:nvSpPr>
            <p:cNvPr id="107577" name="Rectangle 57">
              <a:extLst>
                <a:ext uri="{FF2B5EF4-FFF2-40B4-BE49-F238E27FC236}">
                  <a16:creationId xmlns:a16="http://schemas.microsoft.com/office/drawing/2014/main" id="{4A540104-8D30-551E-74C7-D0B357BDE28B}"/>
                </a:ext>
              </a:extLst>
            </p:cNvPr>
            <p:cNvSpPr>
              <a:spLocks noChangeArrowheads="1"/>
            </p:cNvSpPr>
            <p:nvPr/>
          </p:nvSpPr>
          <p:spPr bwMode="auto">
            <a:xfrm>
              <a:off x="296" y="1769"/>
              <a:ext cx="23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b="1" i="0">
                  <a:solidFill>
                    <a:schemeClr val="accent2"/>
                  </a:solidFill>
                  <a:latin typeface="宋体" panose="02010600030101010101" pitchFamily="2" charset="-122"/>
                  <a:ea typeface="宋体" panose="02010600030101010101" pitchFamily="2" charset="-122"/>
                </a:rPr>
                <a:t>-</a:t>
              </a:r>
            </a:p>
          </p:txBody>
        </p:sp>
        <p:sp>
          <p:nvSpPr>
            <p:cNvPr id="107578" name="Text Box 58">
              <a:extLst>
                <a:ext uri="{FF2B5EF4-FFF2-40B4-BE49-F238E27FC236}">
                  <a16:creationId xmlns:a16="http://schemas.microsoft.com/office/drawing/2014/main" id="{F6719749-B87B-D29D-464A-0A167EAB198D}"/>
                </a:ext>
              </a:extLst>
            </p:cNvPr>
            <p:cNvSpPr txBox="1">
              <a:spLocks noChangeArrowheads="1"/>
            </p:cNvSpPr>
            <p:nvPr/>
          </p:nvSpPr>
          <p:spPr bwMode="auto">
            <a:xfrm>
              <a:off x="144" y="1052"/>
              <a:ext cx="4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S</a:t>
              </a:r>
              <a:endParaRPr lang="en-US" altLang="zh-CN" sz="2400" b="1" i="0">
                <a:solidFill>
                  <a:schemeClr val="tx1"/>
                </a:solidFill>
                <a:ea typeface="楷体_GB2312" pitchFamily="49" charset="-122"/>
              </a:endParaRPr>
            </a:p>
          </p:txBody>
        </p:sp>
        <p:sp>
          <p:nvSpPr>
            <p:cNvPr id="107579" name="Oval 59">
              <a:extLst>
                <a:ext uri="{FF2B5EF4-FFF2-40B4-BE49-F238E27FC236}">
                  <a16:creationId xmlns:a16="http://schemas.microsoft.com/office/drawing/2014/main" id="{CD00C75C-C84B-692A-D759-468C8F3BE8B3}"/>
                </a:ext>
              </a:extLst>
            </p:cNvPr>
            <p:cNvSpPr>
              <a:spLocks noChangeArrowheads="1"/>
            </p:cNvSpPr>
            <p:nvPr/>
          </p:nvSpPr>
          <p:spPr bwMode="auto">
            <a:xfrm>
              <a:off x="2275" y="2082"/>
              <a:ext cx="56" cy="67"/>
            </a:xfrm>
            <a:prstGeom prst="ellipse">
              <a:avLst/>
            </a:prstGeom>
            <a:solidFill>
              <a:schemeClr val="tx1"/>
            </a:solidFill>
            <a:ln w="9525">
              <a:solidFill>
                <a:schemeClr val="tx2"/>
              </a:solidFill>
              <a:round/>
              <a:headEnd/>
              <a:tailEnd/>
            </a:ln>
          </p:spPr>
          <p:txBody>
            <a:bodyPr wrap="none" anchor="ctr"/>
            <a:lstStyle/>
            <a:p>
              <a:pPr>
                <a:spcBef>
                  <a:spcPct val="50000"/>
                </a:spcBef>
              </a:pPr>
              <a:endParaRPr lang="zh-CN" altLang="en-US"/>
            </a:p>
          </p:txBody>
        </p:sp>
        <p:graphicFrame>
          <p:nvGraphicFramePr>
            <p:cNvPr id="107580" name="Object 60">
              <a:extLst>
                <a:ext uri="{FF2B5EF4-FFF2-40B4-BE49-F238E27FC236}">
                  <a16:creationId xmlns:a16="http://schemas.microsoft.com/office/drawing/2014/main" id="{C12D23CB-BB9A-75B3-88FD-C26F39613461}"/>
                </a:ext>
              </a:extLst>
            </p:cNvPr>
            <p:cNvGraphicFramePr>
              <a:graphicFrameLocks/>
            </p:cNvGraphicFramePr>
            <p:nvPr/>
          </p:nvGraphicFramePr>
          <p:xfrm>
            <a:off x="665" y="1312"/>
            <a:ext cx="181" cy="336"/>
          </p:xfrm>
          <a:graphic>
            <a:graphicData uri="http://schemas.openxmlformats.org/presentationml/2006/ole">
              <mc:AlternateContent xmlns:mc="http://schemas.openxmlformats.org/markup-compatibility/2006">
                <mc:Choice xmlns:v="urn:schemas-microsoft-com:vml" Requires="v">
                  <p:oleObj r:id="rId16" imgW="190417" imgH="228501" progId="Equation.3">
                    <p:embed/>
                  </p:oleObj>
                </mc:Choice>
                <mc:Fallback>
                  <p:oleObj r:id="rId16" imgW="190417" imgH="228501" progId="Equation.3">
                    <p:embed/>
                    <p:pic>
                      <p:nvPicPr>
                        <p:cNvPr id="0" name="Object 60"/>
                        <p:cNvPicPr>
                          <a:picLocks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65" y="1312"/>
                          <a:ext cx="181" cy="3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7581" name="Object 61">
              <a:extLst>
                <a:ext uri="{FF2B5EF4-FFF2-40B4-BE49-F238E27FC236}">
                  <a16:creationId xmlns:a16="http://schemas.microsoft.com/office/drawing/2014/main" id="{E9B91E71-B6BD-60EF-790D-778828E99274}"/>
                </a:ext>
              </a:extLst>
            </p:cNvPr>
            <p:cNvGraphicFramePr>
              <a:graphicFrameLocks/>
            </p:cNvGraphicFramePr>
            <p:nvPr/>
          </p:nvGraphicFramePr>
          <p:xfrm>
            <a:off x="540" y="445"/>
            <a:ext cx="150" cy="351"/>
          </p:xfrm>
          <a:graphic>
            <a:graphicData uri="http://schemas.openxmlformats.org/presentationml/2006/ole">
              <mc:AlternateContent xmlns:mc="http://schemas.openxmlformats.org/markup-compatibility/2006">
                <mc:Choice xmlns:v="urn:schemas-microsoft-com:vml" Requires="v">
                  <p:oleObj r:id="rId18" imgW="152268" imgH="228402" progId="Equation.3">
                    <p:embed/>
                  </p:oleObj>
                </mc:Choice>
                <mc:Fallback>
                  <p:oleObj r:id="rId18" imgW="152268" imgH="228402" progId="Equation.3">
                    <p:embed/>
                    <p:pic>
                      <p:nvPicPr>
                        <p:cNvPr id="0" name="Object 61"/>
                        <p:cNvPicPr>
                          <a:picLocks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540" y="445"/>
                          <a:ext cx="150" cy="3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7582" name="Object 62">
              <a:extLst>
                <a:ext uri="{FF2B5EF4-FFF2-40B4-BE49-F238E27FC236}">
                  <a16:creationId xmlns:a16="http://schemas.microsoft.com/office/drawing/2014/main" id="{81FB8521-4787-C2B7-2498-CE7AFB34DBE3}"/>
                </a:ext>
              </a:extLst>
            </p:cNvPr>
            <p:cNvGraphicFramePr>
              <a:graphicFrameLocks/>
            </p:cNvGraphicFramePr>
            <p:nvPr/>
          </p:nvGraphicFramePr>
          <p:xfrm>
            <a:off x="2837" y="1300"/>
            <a:ext cx="227" cy="339"/>
          </p:xfrm>
          <a:graphic>
            <a:graphicData uri="http://schemas.openxmlformats.org/presentationml/2006/ole">
              <mc:AlternateContent xmlns:mc="http://schemas.openxmlformats.org/markup-compatibility/2006">
                <mc:Choice xmlns:v="urn:schemas-microsoft-com:vml" Requires="v">
                  <p:oleObj r:id="rId20" imgW="253780" imgH="241091" progId="Equation.3">
                    <p:embed/>
                  </p:oleObj>
                </mc:Choice>
                <mc:Fallback>
                  <p:oleObj r:id="rId20" imgW="253780" imgH="241091" progId="Equation.3">
                    <p:embed/>
                    <p:pic>
                      <p:nvPicPr>
                        <p:cNvPr id="0" name="Object 62"/>
                        <p:cNvPicPr>
                          <a:picLocks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837" y="1300"/>
                          <a:ext cx="227" cy="3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7583" name="Object 63">
              <a:extLst>
                <a:ext uri="{FF2B5EF4-FFF2-40B4-BE49-F238E27FC236}">
                  <a16:creationId xmlns:a16="http://schemas.microsoft.com/office/drawing/2014/main" id="{B75CAFD5-DDDA-E685-A870-CD546097BEAB}"/>
                </a:ext>
              </a:extLst>
            </p:cNvPr>
            <p:cNvGraphicFramePr>
              <a:graphicFrameLocks/>
            </p:cNvGraphicFramePr>
            <p:nvPr/>
          </p:nvGraphicFramePr>
          <p:xfrm>
            <a:off x="1907" y="957"/>
            <a:ext cx="389" cy="348"/>
          </p:xfrm>
          <a:graphic>
            <a:graphicData uri="http://schemas.openxmlformats.org/presentationml/2006/ole">
              <mc:AlternateContent xmlns:mc="http://schemas.openxmlformats.org/markup-compatibility/2006">
                <mc:Choice xmlns:v="urn:schemas-microsoft-com:vml" Requires="v">
                  <p:oleObj r:id="rId22" imgW="380670" imgH="253780" progId="Equation.3">
                    <p:embed/>
                  </p:oleObj>
                </mc:Choice>
                <mc:Fallback>
                  <p:oleObj r:id="rId22" imgW="380670" imgH="253780" progId="Equation.3">
                    <p:embed/>
                    <p:pic>
                      <p:nvPicPr>
                        <p:cNvPr id="0" name="Object 63"/>
                        <p:cNvPicPr>
                          <a:picLocks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1907" y="957"/>
                          <a:ext cx="389" cy="3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7584" name="Line 64">
              <a:extLst>
                <a:ext uri="{FF2B5EF4-FFF2-40B4-BE49-F238E27FC236}">
                  <a16:creationId xmlns:a16="http://schemas.microsoft.com/office/drawing/2014/main" id="{B7061860-A255-B0F2-C8B7-9E9BC05CD532}"/>
                </a:ext>
              </a:extLst>
            </p:cNvPr>
            <p:cNvSpPr>
              <a:spLocks noChangeShapeType="1"/>
            </p:cNvSpPr>
            <p:nvPr/>
          </p:nvSpPr>
          <p:spPr bwMode="auto">
            <a:xfrm flipV="1">
              <a:off x="517" y="791"/>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07585" name="Object 65">
              <a:extLst>
                <a:ext uri="{FF2B5EF4-FFF2-40B4-BE49-F238E27FC236}">
                  <a16:creationId xmlns:a16="http://schemas.microsoft.com/office/drawing/2014/main" id="{B322DD8D-A450-9C16-9720-96C98B93AFCC}"/>
                </a:ext>
              </a:extLst>
            </p:cNvPr>
            <p:cNvGraphicFramePr>
              <a:graphicFrameLocks/>
            </p:cNvGraphicFramePr>
            <p:nvPr/>
          </p:nvGraphicFramePr>
          <p:xfrm>
            <a:off x="195" y="1609"/>
            <a:ext cx="204" cy="354"/>
          </p:xfrm>
          <a:graphic>
            <a:graphicData uri="http://schemas.openxmlformats.org/presentationml/2006/ole">
              <mc:AlternateContent xmlns:mc="http://schemas.openxmlformats.org/markup-compatibility/2006">
                <mc:Choice xmlns:v="urn:schemas-microsoft-com:vml" Requires="v">
                  <p:oleObj r:id="rId24" imgW="215619" imgH="240986" progId="Equation.3">
                    <p:embed/>
                  </p:oleObj>
                </mc:Choice>
                <mc:Fallback>
                  <p:oleObj r:id="rId24" imgW="215619" imgH="240986" progId="Equation.3">
                    <p:embed/>
                    <p:pic>
                      <p:nvPicPr>
                        <p:cNvPr id="0" name="Object 65"/>
                        <p:cNvPicPr>
                          <a:picLocks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195" y="1609"/>
                          <a:ext cx="204" cy="3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7586" name="Line 66">
              <a:extLst>
                <a:ext uri="{FF2B5EF4-FFF2-40B4-BE49-F238E27FC236}">
                  <a16:creationId xmlns:a16="http://schemas.microsoft.com/office/drawing/2014/main" id="{7B348799-981F-CEE2-3A4B-95C7FED17517}"/>
                </a:ext>
              </a:extLst>
            </p:cNvPr>
            <p:cNvSpPr>
              <a:spLocks noChangeShapeType="1"/>
            </p:cNvSpPr>
            <p:nvPr/>
          </p:nvSpPr>
          <p:spPr bwMode="auto">
            <a:xfrm flipV="1">
              <a:off x="2987" y="2120"/>
              <a:ext cx="227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87" name="Line 67">
              <a:extLst>
                <a:ext uri="{FF2B5EF4-FFF2-40B4-BE49-F238E27FC236}">
                  <a16:creationId xmlns:a16="http://schemas.microsoft.com/office/drawing/2014/main" id="{010BFD73-1815-72A8-D49E-C7D3D9620896}"/>
                </a:ext>
              </a:extLst>
            </p:cNvPr>
            <p:cNvSpPr>
              <a:spLocks noChangeShapeType="1"/>
            </p:cNvSpPr>
            <p:nvPr/>
          </p:nvSpPr>
          <p:spPr bwMode="auto">
            <a:xfrm flipH="1" flipV="1">
              <a:off x="4417" y="810"/>
              <a:ext cx="0" cy="52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7588" name="Group 68">
              <a:extLst>
                <a:ext uri="{FF2B5EF4-FFF2-40B4-BE49-F238E27FC236}">
                  <a16:creationId xmlns:a16="http://schemas.microsoft.com/office/drawing/2014/main" id="{14D5CCA5-6D22-15DD-1E99-CFDBD9FD913D}"/>
                </a:ext>
              </a:extLst>
            </p:cNvPr>
            <p:cNvGrpSpPr>
              <a:grpSpLocks/>
            </p:cNvGrpSpPr>
            <p:nvPr/>
          </p:nvGrpSpPr>
          <p:grpSpPr bwMode="auto">
            <a:xfrm>
              <a:off x="4314" y="1274"/>
              <a:ext cx="206" cy="353"/>
              <a:chOff x="4164" y="1968"/>
              <a:chExt cx="264" cy="420"/>
            </a:xfrm>
          </p:grpSpPr>
          <p:sp>
            <p:nvSpPr>
              <p:cNvPr id="107589" name="AutoShape 69">
                <a:extLst>
                  <a:ext uri="{FF2B5EF4-FFF2-40B4-BE49-F238E27FC236}">
                    <a16:creationId xmlns:a16="http://schemas.microsoft.com/office/drawing/2014/main" id="{AA54C690-8F28-AB60-1D88-3E5B8665ACA3}"/>
                  </a:ext>
                </a:extLst>
              </p:cNvPr>
              <p:cNvSpPr>
                <a:spLocks noChangeArrowheads="1"/>
              </p:cNvSpPr>
              <p:nvPr/>
            </p:nvSpPr>
            <p:spPr bwMode="auto">
              <a:xfrm>
                <a:off x="4164" y="1968"/>
                <a:ext cx="264" cy="420"/>
              </a:xfrm>
              <a:prstGeom prst="diamond">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7590" name="Line 70">
                <a:extLst>
                  <a:ext uri="{FF2B5EF4-FFF2-40B4-BE49-F238E27FC236}">
                    <a16:creationId xmlns:a16="http://schemas.microsoft.com/office/drawing/2014/main" id="{FA01887D-5460-7EED-15F9-826A34F3EF7E}"/>
                  </a:ext>
                </a:extLst>
              </p:cNvPr>
              <p:cNvSpPr>
                <a:spLocks noChangeShapeType="1"/>
              </p:cNvSpPr>
              <p:nvPr/>
            </p:nvSpPr>
            <p:spPr bwMode="auto">
              <a:xfrm>
                <a:off x="4176" y="2184"/>
                <a:ext cx="2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7591" name="Line 71">
              <a:extLst>
                <a:ext uri="{FF2B5EF4-FFF2-40B4-BE49-F238E27FC236}">
                  <a16:creationId xmlns:a16="http://schemas.microsoft.com/office/drawing/2014/main" id="{A0E3B7F0-7A91-96F7-40EA-3CBD539E359B}"/>
                </a:ext>
              </a:extLst>
            </p:cNvPr>
            <p:cNvSpPr>
              <a:spLocks noChangeShapeType="1"/>
            </p:cNvSpPr>
            <p:nvPr/>
          </p:nvSpPr>
          <p:spPr bwMode="auto">
            <a:xfrm flipV="1">
              <a:off x="3874" y="810"/>
              <a:ext cx="0" cy="5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92" name="Rectangle 72">
              <a:extLst>
                <a:ext uri="{FF2B5EF4-FFF2-40B4-BE49-F238E27FC236}">
                  <a16:creationId xmlns:a16="http://schemas.microsoft.com/office/drawing/2014/main" id="{48AFE560-E627-4287-841F-23844329E959}"/>
                </a:ext>
              </a:extLst>
            </p:cNvPr>
            <p:cNvSpPr>
              <a:spLocks noChangeArrowheads="1"/>
            </p:cNvSpPr>
            <p:nvPr/>
          </p:nvSpPr>
          <p:spPr bwMode="auto">
            <a:xfrm>
              <a:off x="3826" y="1314"/>
              <a:ext cx="91" cy="3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7593" name="Line 73">
              <a:extLst>
                <a:ext uri="{FF2B5EF4-FFF2-40B4-BE49-F238E27FC236}">
                  <a16:creationId xmlns:a16="http://schemas.microsoft.com/office/drawing/2014/main" id="{29AD3E37-8FA2-C386-AC50-3BC1D0B258D2}"/>
                </a:ext>
              </a:extLst>
            </p:cNvPr>
            <p:cNvSpPr>
              <a:spLocks noChangeShapeType="1"/>
            </p:cNvSpPr>
            <p:nvPr/>
          </p:nvSpPr>
          <p:spPr bwMode="auto">
            <a:xfrm>
              <a:off x="4402" y="816"/>
              <a:ext cx="86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94" name="Line 74">
              <a:extLst>
                <a:ext uri="{FF2B5EF4-FFF2-40B4-BE49-F238E27FC236}">
                  <a16:creationId xmlns:a16="http://schemas.microsoft.com/office/drawing/2014/main" id="{12A5F36F-FB08-A3D1-9469-F1128CC753E3}"/>
                </a:ext>
              </a:extLst>
            </p:cNvPr>
            <p:cNvSpPr>
              <a:spLocks noChangeShapeType="1"/>
            </p:cNvSpPr>
            <p:nvPr/>
          </p:nvSpPr>
          <p:spPr bwMode="auto">
            <a:xfrm flipV="1">
              <a:off x="4863" y="810"/>
              <a:ext cx="0" cy="4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595" name="Rectangle 75">
              <a:extLst>
                <a:ext uri="{FF2B5EF4-FFF2-40B4-BE49-F238E27FC236}">
                  <a16:creationId xmlns:a16="http://schemas.microsoft.com/office/drawing/2014/main" id="{75AD049E-51A3-CAE7-736C-D4F86B4C1DCD}"/>
                </a:ext>
              </a:extLst>
            </p:cNvPr>
            <p:cNvSpPr>
              <a:spLocks noChangeArrowheads="1"/>
            </p:cNvSpPr>
            <p:nvPr/>
          </p:nvSpPr>
          <p:spPr bwMode="auto">
            <a:xfrm>
              <a:off x="4815" y="1314"/>
              <a:ext cx="91" cy="31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7596" name="Text Box 76">
              <a:extLst>
                <a:ext uri="{FF2B5EF4-FFF2-40B4-BE49-F238E27FC236}">
                  <a16:creationId xmlns:a16="http://schemas.microsoft.com/office/drawing/2014/main" id="{89019273-F4EF-4F46-65FD-63A81EBFD60F}"/>
                </a:ext>
              </a:extLst>
            </p:cNvPr>
            <p:cNvSpPr txBox="1">
              <a:spLocks noChangeArrowheads="1"/>
            </p:cNvSpPr>
            <p:nvPr/>
          </p:nvSpPr>
          <p:spPr bwMode="auto">
            <a:xfrm>
              <a:off x="3835" y="1278"/>
              <a:ext cx="439"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b="1">
                  <a:solidFill>
                    <a:schemeClr val="tx1"/>
                  </a:solidFill>
                  <a:ea typeface="楷体_GB2312" pitchFamily="49" charset="-122"/>
                </a:rPr>
                <a:t>r</a:t>
              </a:r>
              <a:r>
                <a:rPr lang="en-US" altLang="zh-CN" sz="2400" b="1" i="0" baseline="-25000">
                  <a:solidFill>
                    <a:schemeClr val="tx1"/>
                  </a:solidFill>
                  <a:ea typeface="楷体_GB2312" pitchFamily="49" charset="-122"/>
                </a:rPr>
                <a:t>be2</a:t>
              </a:r>
              <a:endParaRPr lang="en-US" altLang="zh-CN" sz="2400" b="1" i="0">
                <a:solidFill>
                  <a:schemeClr val="tx1"/>
                </a:solidFill>
                <a:ea typeface="楷体_GB2312" pitchFamily="49" charset="-122"/>
              </a:endParaRPr>
            </a:p>
          </p:txBody>
        </p:sp>
        <p:sp>
          <p:nvSpPr>
            <p:cNvPr id="107597" name="Line 77">
              <a:extLst>
                <a:ext uri="{FF2B5EF4-FFF2-40B4-BE49-F238E27FC236}">
                  <a16:creationId xmlns:a16="http://schemas.microsoft.com/office/drawing/2014/main" id="{FFBE1076-C03E-F3FB-8D1F-8D1649597D6C}"/>
                </a:ext>
              </a:extLst>
            </p:cNvPr>
            <p:cNvSpPr>
              <a:spLocks noChangeShapeType="1"/>
            </p:cNvSpPr>
            <p:nvPr/>
          </p:nvSpPr>
          <p:spPr bwMode="auto">
            <a:xfrm>
              <a:off x="4263" y="1314"/>
              <a:ext cx="0" cy="342"/>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7598" name="Line 78">
              <a:extLst>
                <a:ext uri="{FF2B5EF4-FFF2-40B4-BE49-F238E27FC236}">
                  <a16:creationId xmlns:a16="http://schemas.microsoft.com/office/drawing/2014/main" id="{EDE5FD3F-EE1C-BCE9-8CE8-615E3BB7FD3B}"/>
                </a:ext>
              </a:extLst>
            </p:cNvPr>
            <p:cNvSpPr>
              <a:spLocks noChangeShapeType="1"/>
            </p:cNvSpPr>
            <p:nvPr/>
          </p:nvSpPr>
          <p:spPr bwMode="auto">
            <a:xfrm flipV="1">
              <a:off x="3589" y="749"/>
              <a:ext cx="27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7599" name="Line 79">
              <a:extLst>
                <a:ext uri="{FF2B5EF4-FFF2-40B4-BE49-F238E27FC236}">
                  <a16:creationId xmlns:a16="http://schemas.microsoft.com/office/drawing/2014/main" id="{26138FDF-874E-036F-3604-562DB80A070B}"/>
                </a:ext>
              </a:extLst>
            </p:cNvPr>
            <p:cNvSpPr>
              <a:spLocks noChangeShapeType="1"/>
            </p:cNvSpPr>
            <p:nvPr/>
          </p:nvSpPr>
          <p:spPr bwMode="auto">
            <a:xfrm flipH="1">
              <a:off x="4374" y="734"/>
              <a:ext cx="280"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a:lstStyle/>
            <a:p>
              <a:endParaRPr lang="zh-CN" altLang="en-US"/>
            </a:p>
          </p:txBody>
        </p:sp>
        <p:sp>
          <p:nvSpPr>
            <p:cNvPr id="107600" name="Line 80">
              <a:extLst>
                <a:ext uri="{FF2B5EF4-FFF2-40B4-BE49-F238E27FC236}">
                  <a16:creationId xmlns:a16="http://schemas.microsoft.com/office/drawing/2014/main" id="{EB5EBA31-7FD5-8E33-C4C4-828CBEF4556A}"/>
                </a:ext>
              </a:extLst>
            </p:cNvPr>
            <p:cNvSpPr>
              <a:spLocks noChangeShapeType="1"/>
            </p:cNvSpPr>
            <p:nvPr/>
          </p:nvSpPr>
          <p:spPr bwMode="auto">
            <a:xfrm flipV="1">
              <a:off x="5258" y="820"/>
              <a:ext cx="0" cy="46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601" name="Rectangle 81">
              <a:extLst>
                <a:ext uri="{FF2B5EF4-FFF2-40B4-BE49-F238E27FC236}">
                  <a16:creationId xmlns:a16="http://schemas.microsoft.com/office/drawing/2014/main" id="{C0DEF8C2-663B-AAA1-87AB-57C4D3D9E8DA}"/>
                </a:ext>
              </a:extLst>
            </p:cNvPr>
            <p:cNvSpPr>
              <a:spLocks noChangeArrowheads="1"/>
            </p:cNvSpPr>
            <p:nvPr/>
          </p:nvSpPr>
          <p:spPr bwMode="auto">
            <a:xfrm>
              <a:off x="5213" y="1289"/>
              <a:ext cx="91" cy="31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7602" name="Text Box 82">
              <a:extLst>
                <a:ext uri="{FF2B5EF4-FFF2-40B4-BE49-F238E27FC236}">
                  <a16:creationId xmlns:a16="http://schemas.microsoft.com/office/drawing/2014/main" id="{E085EF4C-3CFF-C2C1-3C1A-67E361F75A24}"/>
                </a:ext>
              </a:extLst>
            </p:cNvPr>
            <p:cNvSpPr txBox="1">
              <a:spLocks noChangeArrowheads="1"/>
            </p:cNvSpPr>
            <p:nvPr/>
          </p:nvSpPr>
          <p:spPr bwMode="auto">
            <a:xfrm>
              <a:off x="4416" y="1392"/>
              <a:ext cx="45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C2</a:t>
              </a:r>
              <a:endParaRPr lang="en-US" altLang="zh-CN" sz="2400" b="1" i="0">
                <a:solidFill>
                  <a:schemeClr val="tx1"/>
                </a:solidFill>
                <a:ea typeface="楷体_GB2312" pitchFamily="49" charset="-122"/>
              </a:endParaRPr>
            </a:p>
          </p:txBody>
        </p:sp>
        <p:sp>
          <p:nvSpPr>
            <p:cNvPr id="107603" name="Text Box 83">
              <a:extLst>
                <a:ext uri="{FF2B5EF4-FFF2-40B4-BE49-F238E27FC236}">
                  <a16:creationId xmlns:a16="http://schemas.microsoft.com/office/drawing/2014/main" id="{6AA7366D-4886-EB0C-9F82-DBAC56853EDF}"/>
                </a:ext>
              </a:extLst>
            </p:cNvPr>
            <p:cNvSpPr txBox="1">
              <a:spLocks noChangeArrowheads="1"/>
            </p:cNvSpPr>
            <p:nvPr/>
          </p:nvSpPr>
          <p:spPr bwMode="auto">
            <a:xfrm>
              <a:off x="4835" y="1290"/>
              <a:ext cx="5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L</a:t>
              </a:r>
              <a:endParaRPr lang="en-US" altLang="zh-CN" sz="2400" b="1" i="0">
                <a:solidFill>
                  <a:schemeClr val="tx1"/>
                </a:solidFill>
                <a:ea typeface="楷体_GB2312" pitchFamily="49" charset="-122"/>
              </a:endParaRPr>
            </a:p>
          </p:txBody>
        </p:sp>
        <p:sp>
          <p:nvSpPr>
            <p:cNvPr id="107604" name="Text Box 84">
              <a:extLst>
                <a:ext uri="{FF2B5EF4-FFF2-40B4-BE49-F238E27FC236}">
                  <a16:creationId xmlns:a16="http://schemas.microsoft.com/office/drawing/2014/main" id="{44F174B9-B15A-B8B5-3CDF-B926F559F90B}"/>
                </a:ext>
              </a:extLst>
            </p:cNvPr>
            <p:cNvSpPr txBox="1">
              <a:spLocks noChangeArrowheads="1"/>
            </p:cNvSpPr>
            <p:nvPr/>
          </p:nvSpPr>
          <p:spPr bwMode="auto">
            <a:xfrm>
              <a:off x="4214" y="1838"/>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E</a:t>
              </a:r>
            </a:p>
          </p:txBody>
        </p:sp>
        <p:sp>
          <p:nvSpPr>
            <p:cNvPr id="107605" name="Text Box 85">
              <a:extLst>
                <a:ext uri="{FF2B5EF4-FFF2-40B4-BE49-F238E27FC236}">
                  <a16:creationId xmlns:a16="http://schemas.microsoft.com/office/drawing/2014/main" id="{1652FAA4-7809-C879-16A8-7A52DAB21B1B}"/>
                </a:ext>
              </a:extLst>
            </p:cNvPr>
            <p:cNvSpPr txBox="1">
              <a:spLocks noChangeArrowheads="1"/>
            </p:cNvSpPr>
            <p:nvPr/>
          </p:nvSpPr>
          <p:spPr bwMode="auto">
            <a:xfrm>
              <a:off x="3371" y="557"/>
              <a:ext cx="22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B</a:t>
              </a:r>
              <a:endParaRPr lang="en-US" altLang="zh-CN" sz="2400" b="1" i="0">
                <a:solidFill>
                  <a:schemeClr val="tx1"/>
                </a:solidFill>
                <a:ea typeface="楷体_GB2312" pitchFamily="49" charset="-122"/>
              </a:endParaRPr>
            </a:p>
          </p:txBody>
        </p:sp>
        <p:sp>
          <p:nvSpPr>
            <p:cNvPr id="107606" name="Text Box 86">
              <a:extLst>
                <a:ext uri="{FF2B5EF4-FFF2-40B4-BE49-F238E27FC236}">
                  <a16:creationId xmlns:a16="http://schemas.microsoft.com/office/drawing/2014/main" id="{0981386B-F5FE-DD58-1968-13E41AF353E5}"/>
                </a:ext>
              </a:extLst>
            </p:cNvPr>
            <p:cNvSpPr txBox="1">
              <a:spLocks noChangeArrowheads="1"/>
            </p:cNvSpPr>
            <p:nvPr/>
          </p:nvSpPr>
          <p:spPr bwMode="auto">
            <a:xfrm>
              <a:off x="4609" y="527"/>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chemeClr val="accent2"/>
                  </a:solidFill>
                  <a:ea typeface="楷体_GB2312" pitchFamily="49" charset="-122"/>
                </a:rPr>
                <a:t>C</a:t>
              </a:r>
            </a:p>
          </p:txBody>
        </p:sp>
        <p:sp>
          <p:nvSpPr>
            <p:cNvPr id="107607" name="Line 87">
              <a:extLst>
                <a:ext uri="{FF2B5EF4-FFF2-40B4-BE49-F238E27FC236}">
                  <a16:creationId xmlns:a16="http://schemas.microsoft.com/office/drawing/2014/main" id="{B5F9DF5E-BF2E-7D15-FEC3-09C3BBAD549D}"/>
                </a:ext>
              </a:extLst>
            </p:cNvPr>
            <p:cNvSpPr>
              <a:spLocks noChangeShapeType="1"/>
            </p:cNvSpPr>
            <p:nvPr/>
          </p:nvSpPr>
          <p:spPr bwMode="auto">
            <a:xfrm flipV="1">
              <a:off x="3497" y="820"/>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608" name="Rectangle 88">
              <a:extLst>
                <a:ext uri="{FF2B5EF4-FFF2-40B4-BE49-F238E27FC236}">
                  <a16:creationId xmlns:a16="http://schemas.microsoft.com/office/drawing/2014/main" id="{B7AE4F9E-56D8-DEA9-3C26-D2B3B1725E02}"/>
                </a:ext>
              </a:extLst>
            </p:cNvPr>
            <p:cNvSpPr>
              <a:spLocks noChangeArrowheads="1"/>
            </p:cNvSpPr>
            <p:nvPr/>
          </p:nvSpPr>
          <p:spPr bwMode="auto">
            <a:xfrm>
              <a:off x="3461" y="1284"/>
              <a:ext cx="91" cy="31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7609" name="Rectangle 89" descr="新闻纸">
              <a:extLst>
                <a:ext uri="{FF2B5EF4-FFF2-40B4-BE49-F238E27FC236}">
                  <a16:creationId xmlns:a16="http://schemas.microsoft.com/office/drawing/2014/main" id="{853BF40C-F18E-A09A-B500-DF76AADAABBC}"/>
                </a:ext>
              </a:extLst>
            </p:cNvPr>
            <p:cNvSpPr>
              <a:spLocks noChangeArrowheads="1"/>
            </p:cNvSpPr>
            <p:nvPr/>
          </p:nvSpPr>
          <p:spPr bwMode="auto">
            <a:xfrm>
              <a:off x="5308" y="880"/>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107610" name="Rectangle 90" descr="新闻纸">
              <a:extLst>
                <a:ext uri="{FF2B5EF4-FFF2-40B4-BE49-F238E27FC236}">
                  <a16:creationId xmlns:a16="http://schemas.microsoft.com/office/drawing/2014/main" id="{C853B1BC-1B1A-10CD-6568-D5C976B5C4B7}"/>
                </a:ext>
              </a:extLst>
            </p:cNvPr>
            <p:cNvSpPr>
              <a:spLocks noChangeArrowheads="1"/>
            </p:cNvSpPr>
            <p:nvPr/>
          </p:nvSpPr>
          <p:spPr bwMode="auto">
            <a:xfrm>
              <a:off x="5308" y="1662"/>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chemeClr val="tx2"/>
                  </a:solidFill>
                  <a:latin typeface="宋体" panose="02010600030101010101" pitchFamily="2" charset="-122"/>
                  <a:ea typeface="宋体" panose="02010600030101010101" pitchFamily="2" charset="-122"/>
                </a:rPr>
                <a:t>-</a:t>
              </a:r>
            </a:p>
          </p:txBody>
        </p:sp>
        <p:sp>
          <p:nvSpPr>
            <p:cNvPr id="107611" name="Line 91">
              <a:extLst>
                <a:ext uri="{FF2B5EF4-FFF2-40B4-BE49-F238E27FC236}">
                  <a16:creationId xmlns:a16="http://schemas.microsoft.com/office/drawing/2014/main" id="{EAF1781F-4D4B-C54A-7A26-B0C3F2C3E026}"/>
                </a:ext>
              </a:extLst>
            </p:cNvPr>
            <p:cNvSpPr>
              <a:spLocks noChangeShapeType="1"/>
            </p:cNvSpPr>
            <p:nvPr/>
          </p:nvSpPr>
          <p:spPr bwMode="auto">
            <a:xfrm flipH="1" flipV="1">
              <a:off x="5263" y="1568"/>
              <a:ext cx="0" cy="55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612" name="Line 92">
              <a:extLst>
                <a:ext uri="{FF2B5EF4-FFF2-40B4-BE49-F238E27FC236}">
                  <a16:creationId xmlns:a16="http://schemas.microsoft.com/office/drawing/2014/main" id="{48E9A81D-53AC-B3D0-2063-2F4821918931}"/>
                </a:ext>
              </a:extLst>
            </p:cNvPr>
            <p:cNvSpPr>
              <a:spLocks noChangeShapeType="1"/>
            </p:cNvSpPr>
            <p:nvPr/>
          </p:nvSpPr>
          <p:spPr bwMode="auto">
            <a:xfrm flipV="1">
              <a:off x="4861" y="1631"/>
              <a:ext cx="0" cy="47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613" name="Line 93">
              <a:extLst>
                <a:ext uri="{FF2B5EF4-FFF2-40B4-BE49-F238E27FC236}">
                  <a16:creationId xmlns:a16="http://schemas.microsoft.com/office/drawing/2014/main" id="{4CA1D276-83BD-7588-6363-65A000E47938}"/>
                </a:ext>
              </a:extLst>
            </p:cNvPr>
            <p:cNvSpPr>
              <a:spLocks noChangeShapeType="1"/>
            </p:cNvSpPr>
            <p:nvPr/>
          </p:nvSpPr>
          <p:spPr bwMode="auto">
            <a:xfrm flipH="1" flipV="1">
              <a:off x="3868" y="1631"/>
              <a:ext cx="1" cy="48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614" name="Line 94">
              <a:extLst>
                <a:ext uri="{FF2B5EF4-FFF2-40B4-BE49-F238E27FC236}">
                  <a16:creationId xmlns:a16="http://schemas.microsoft.com/office/drawing/2014/main" id="{C42C3404-33F2-1571-CFEB-52EB6BBE4194}"/>
                </a:ext>
              </a:extLst>
            </p:cNvPr>
            <p:cNvSpPr>
              <a:spLocks noChangeShapeType="1"/>
            </p:cNvSpPr>
            <p:nvPr/>
          </p:nvSpPr>
          <p:spPr bwMode="auto">
            <a:xfrm flipV="1">
              <a:off x="3498" y="1616"/>
              <a:ext cx="0" cy="51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615" name="Line 95">
              <a:extLst>
                <a:ext uri="{FF2B5EF4-FFF2-40B4-BE49-F238E27FC236}">
                  <a16:creationId xmlns:a16="http://schemas.microsoft.com/office/drawing/2014/main" id="{39D7A792-FE02-1148-8585-D677018F7F8D}"/>
                </a:ext>
              </a:extLst>
            </p:cNvPr>
            <p:cNvSpPr>
              <a:spLocks noChangeShapeType="1"/>
            </p:cNvSpPr>
            <p:nvPr/>
          </p:nvSpPr>
          <p:spPr bwMode="auto">
            <a:xfrm flipH="1" flipV="1">
              <a:off x="4428" y="1645"/>
              <a:ext cx="0" cy="47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07616" name="Object 96">
              <a:extLst>
                <a:ext uri="{FF2B5EF4-FFF2-40B4-BE49-F238E27FC236}">
                  <a16:creationId xmlns:a16="http://schemas.microsoft.com/office/drawing/2014/main" id="{52EFB522-A7E6-ECDE-FA2B-7F02AB8B8635}"/>
                </a:ext>
              </a:extLst>
            </p:cNvPr>
            <p:cNvGraphicFramePr>
              <a:graphicFrameLocks/>
            </p:cNvGraphicFramePr>
            <p:nvPr/>
          </p:nvGraphicFramePr>
          <p:xfrm>
            <a:off x="5326" y="1286"/>
            <a:ext cx="181" cy="345"/>
          </p:xfrm>
          <a:graphic>
            <a:graphicData uri="http://schemas.openxmlformats.org/presentationml/2006/ole">
              <mc:AlternateContent xmlns:mc="http://schemas.openxmlformats.org/markup-compatibility/2006">
                <mc:Choice xmlns:v="urn:schemas-microsoft-com:vml" Requires="v">
                  <p:oleObj r:id="rId26" imgW="203024" imgH="241091" progId="Equation.3">
                    <p:embed/>
                  </p:oleObj>
                </mc:Choice>
                <mc:Fallback>
                  <p:oleObj r:id="rId26" imgW="203024" imgH="241091" progId="Equation.3">
                    <p:embed/>
                    <p:pic>
                      <p:nvPicPr>
                        <p:cNvPr id="0" name="Object 96"/>
                        <p:cNvPicPr>
                          <a:picLocks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5326" y="1286"/>
                          <a:ext cx="181" cy="3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7617" name="Object 97">
              <a:extLst>
                <a:ext uri="{FF2B5EF4-FFF2-40B4-BE49-F238E27FC236}">
                  <a16:creationId xmlns:a16="http://schemas.microsoft.com/office/drawing/2014/main" id="{4CD3F3A4-6646-BB6B-2003-5ED0BAFA990C}"/>
                </a:ext>
              </a:extLst>
            </p:cNvPr>
            <p:cNvGraphicFramePr>
              <a:graphicFrameLocks/>
            </p:cNvGraphicFramePr>
            <p:nvPr/>
          </p:nvGraphicFramePr>
          <p:xfrm>
            <a:off x="3984" y="930"/>
            <a:ext cx="409" cy="366"/>
          </p:xfrm>
          <a:graphic>
            <a:graphicData uri="http://schemas.openxmlformats.org/presentationml/2006/ole">
              <mc:AlternateContent xmlns:mc="http://schemas.openxmlformats.org/markup-compatibility/2006">
                <mc:Choice xmlns:v="urn:schemas-microsoft-com:vml" Requires="v">
                  <p:oleObj r:id="rId28" imgW="380835" imgH="241195" progId="Equation.3">
                    <p:embed/>
                  </p:oleObj>
                </mc:Choice>
                <mc:Fallback>
                  <p:oleObj r:id="rId28" imgW="380835" imgH="241195" progId="Equation.3">
                    <p:embed/>
                    <p:pic>
                      <p:nvPicPr>
                        <p:cNvPr id="0" name="Object 97"/>
                        <p:cNvPicPr preferRelativeResize="0">
                          <a:picLocks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3984" y="930"/>
                          <a:ext cx="409" cy="3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7618" name="Line 98">
              <a:extLst>
                <a:ext uri="{FF2B5EF4-FFF2-40B4-BE49-F238E27FC236}">
                  <a16:creationId xmlns:a16="http://schemas.microsoft.com/office/drawing/2014/main" id="{6BB3ADC9-2A79-1550-A654-BEB826AFAB7F}"/>
                </a:ext>
              </a:extLst>
            </p:cNvPr>
            <p:cNvSpPr>
              <a:spLocks noChangeShapeType="1"/>
            </p:cNvSpPr>
            <p:nvPr/>
          </p:nvSpPr>
          <p:spPr bwMode="auto">
            <a:xfrm flipV="1">
              <a:off x="3156" y="806"/>
              <a:ext cx="0" cy="4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619" name="Rectangle 99">
              <a:extLst>
                <a:ext uri="{FF2B5EF4-FFF2-40B4-BE49-F238E27FC236}">
                  <a16:creationId xmlns:a16="http://schemas.microsoft.com/office/drawing/2014/main" id="{E5FC30AF-9819-3948-5E08-7AC38CB8D0BE}"/>
                </a:ext>
              </a:extLst>
            </p:cNvPr>
            <p:cNvSpPr>
              <a:spLocks noChangeArrowheads="1"/>
            </p:cNvSpPr>
            <p:nvPr/>
          </p:nvSpPr>
          <p:spPr bwMode="auto">
            <a:xfrm>
              <a:off x="3120" y="1271"/>
              <a:ext cx="91" cy="31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7620" name="Line 100">
              <a:extLst>
                <a:ext uri="{FF2B5EF4-FFF2-40B4-BE49-F238E27FC236}">
                  <a16:creationId xmlns:a16="http://schemas.microsoft.com/office/drawing/2014/main" id="{0ECF0262-D821-2707-D2B8-E4DA7D89EEBB}"/>
                </a:ext>
              </a:extLst>
            </p:cNvPr>
            <p:cNvSpPr>
              <a:spLocks noChangeShapeType="1"/>
            </p:cNvSpPr>
            <p:nvPr/>
          </p:nvSpPr>
          <p:spPr bwMode="auto">
            <a:xfrm flipV="1">
              <a:off x="3157" y="1603"/>
              <a:ext cx="0" cy="5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07621" name="Object 101">
              <a:extLst>
                <a:ext uri="{FF2B5EF4-FFF2-40B4-BE49-F238E27FC236}">
                  <a16:creationId xmlns:a16="http://schemas.microsoft.com/office/drawing/2014/main" id="{5462B05F-F046-EA79-0B37-C7F6E8B78452}"/>
                </a:ext>
              </a:extLst>
            </p:cNvPr>
            <p:cNvGraphicFramePr>
              <a:graphicFrameLocks/>
            </p:cNvGraphicFramePr>
            <p:nvPr/>
          </p:nvGraphicFramePr>
          <p:xfrm>
            <a:off x="3216" y="1440"/>
            <a:ext cx="288" cy="313"/>
          </p:xfrm>
          <a:graphic>
            <a:graphicData uri="http://schemas.openxmlformats.org/presentationml/2006/ole">
              <mc:AlternateContent xmlns:mc="http://schemas.openxmlformats.org/markup-compatibility/2006">
                <mc:Choice xmlns:v="urn:schemas-microsoft-com:vml" Requires="v">
                  <p:oleObj r:id="rId30" imgW="266353" imgH="240986" progId="Equation.3">
                    <p:embed/>
                  </p:oleObj>
                </mc:Choice>
                <mc:Fallback>
                  <p:oleObj r:id="rId30" imgW="266353" imgH="240986" progId="Equation.3">
                    <p:embed/>
                    <p:pic>
                      <p:nvPicPr>
                        <p:cNvPr id="0" name="Object 101"/>
                        <p:cNvPicPr>
                          <a:picLocks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3216" y="1440"/>
                          <a:ext cx="288" cy="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7622" name="Object 102">
              <a:extLst>
                <a:ext uri="{FF2B5EF4-FFF2-40B4-BE49-F238E27FC236}">
                  <a16:creationId xmlns:a16="http://schemas.microsoft.com/office/drawing/2014/main" id="{6ABC9F14-FBB9-831A-CBE4-4FFF1355C885}"/>
                </a:ext>
              </a:extLst>
            </p:cNvPr>
            <p:cNvGraphicFramePr>
              <a:graphicFrameLocks/>
            </p:cNvGraphicFramePr>
            <p:nvPr/>
          </p:nvGraphicFramePr>
          <p:xfrm>
            <a:off x="3552" y="1440"/>
            <a:ext cx="288" cy="298"/>
          </p:xfrm>
          <a:graphic>
            <a:graphicData uri="http://schemas.openxmlformats.org/presentationml/2006/ole">
              <mc:AlternateContent xmlns:mc="http://schemas.openxmlformats.org/markup-compatibility/2006">
                <mc:Choice xmlns:v="urn:schemas-microsoft-com:vml" Requires="v">
                  <p:oleObj r:id="rId32" imgW="279279" imgH="241195" progId="Equation.3">
                    <p:embed/>
                  </p:oleObj>
                </mc:Choice>
                <mc:Fallback>
                  <p:oleObj r:id="rId32" imgW="279279" imgH="241195" progId="Equation.3">
                    <p:embed/>
                    <p:pic>
                      <p:nvPicPr>
                        <p:cNvPr id="0" name="Object 102"/>
                        <p:cNvPicPr>
                          <a:picLocks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3552" y="1440"/>
                          <a:ext cx="288" cy="2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7623" name="Line 103">
              <a:extLst>
                <a:ext uri="{FF2B5EF4-FFF2-40B4-BE49-F238E27FC236}">
                  <a16:creationId xmlns:a16="http://schemas.microsoft.com/office/drawing/2014/main" id="{C72FB02D-B611-AF69-1D94-82E308231193}"/>
                </a:ext>
              </a:extLst>
            </p:cNvPr>
            <p:cNvSpPr>
              <a:spLocks noChangeShapeType="1"/>
            </p:cNvSpPr>
            <p:nvPr/>
          </p:nvSpPr>
          <p:spPr bwMode="auto">
            <a:xfrm flipV="1">
              <a:off x="948" y="864"/>
              <a:ext cx="0" cy="4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624" name="Rectangle 104">
              <a:extLst>
                <a:ext uri="{FF2B5EF4-FFF2-40B4-BE49-F238E27FC236}">
                  <a16:creationId xmlns:a16="http://schemas.microsoft.com/office/drawing/2014/main" id="{90C63292-F7DF-0DF3-91C5-C8FE26FA78BE}"/>
                </a:ext>
              </a:extLst>
            </p:cNvPr>
            <p:cNvSpPr>
              <a:spLocks noChangeArrowheads="1"/>
            </p:cNvSpPr>
            <p:nvPr/>
          </p:nvSpPr>
          <p:spPr bwMode="auto">
            <a:xfrm>
              <a:off x="912" y="1321"/>
              <a:ext cx="91" cy="30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sp>
          <p:nvSpPr>
            <p:cNvPr id="107625" name="Line 105">
              <a:extLst>
                <a:ext uri="{FF2B5EF4-FFF2-40B4-BE49-F238E27FC236}">
                  <a16:creationId xmlns:a16="http://schemas.microsoft.com/office/drawing/2014/main" id="{0CB76C78-CC8D-A3C5-1B42-C6DF9ED3520B}"/>
                </a:ext>
              </a:extLst>
            </p:cNvPr>
            <p:cNvSpPr>
              <a:spLocks noChangeShapeType="1"/>
            </p:cNvSpPr>
            <p:nvPr/>
          </p:nvSpPr>
          <p:spPr bwMode="auto">
            <a:xfrm flipV="1">
              <a:off x="949" y="1649"/>
              <a:ext cx="0" cy="5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7626" name="Text Box 106">
              <a:extLst>
                <a:ext uri="{FF2B5EF4-FFF2-40B4-BE49-F238E27FC236}">
                  <a16:creationId xmlns:a16="http://schemas.microsoft.com/office/drawing/2014/main" id="{AE415A88-4B64-BCBA-8E1A-BEA0F9621FB8}"/>
                </a:ext>
              </a:extLst>
            </p:cNvPr>
            <p:cNvSpPr txBox="1">
              <a:spLocks noChangeArrowheads="1"/>
            </p:cNvSpPr>
            <p:nvPr/>
          </p:nvSpPr>
          <p:spPr bwMode="auto">
            <a:xfrm>
              <a:off x="926" y="1469"/>
              <a:ext cx="46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a:solidFill>
                    <a:schemeClr val="tx1"/>
                  </a:solidFill>
                  <a:ea typeface="楷体_GB2312" pitchFamily="49" charset="-122"/>
                </a:rPr>
                <a:t>R</a:t>
              </a:r>
              <a:r>
                <a:rPr lang="en-US" altLang="zh-CN" sz="2400" b="1" i="0" baseline="-25000">
                  <a:solidFill>
                    <a:schemeClr val="tx1"/>
                  </a:solidFill>
                  <a:ea typeface="楷体_GB2312" pitchFamily="49" charset="-122"/>
                </a:rPr>
                <a:t>B1</a:t>
              </a:r>
              <a:endParaRPr lang="en-US" altLang="zh-CN" sz="2400" b="1" i="0">
                <a:solidFill>
                  <a:schemeClr val="tx1"/>
                </a:solidFill>
                <a:ea typeface="楷体_GB2312" pitchFamily="49" charset="-122"/>
              </a:endParaRPr>
            </a:p>
          </p:txBody>
        </p:sp>
        <p:sp>
          <p:nvSpPr>
            <p:cNvPr id="107627" name="AutoShape 107">
              <a:extLst>
                <a:ext uri="{FF2B5EF4-FFF2-40B4-BE49-F238E27FC236}">
                  <a16:creationId xmlns:a16="http://schemas.microsoft.com/office/drawing/2014/main" id="{2A9C5180-B866-97FB-D3EC-B87CCFABEC1E}"/>
                </a:ext>
              </a:extLst>
            </p:cNvPr>
            <p:cNvSpPr>
              <a:spLocks noChangeArrowheads="1"/>
            </p:cNvSpPr>
            <p:nvPr/>
          </p:nvSpPr>
          <p:spPr bwMode="auto">
            <a:xfrm>
              <a:off x="2928" y="1824"/>
              <a:ext cx="192" cy="432"/>
            </a:xfrm>
            <a:custGeom>
              <a:avLst/>
              <a:gdLst>
                <a:gd name="T0" fmla="*/ 21600 w 21600"/>
                <a:gd name="T1" fmla="*/ 6079 h 21600"/>
                <a:gd name="T2" fmla="*/ 15126 w 21600"/>
                <a:gd name="T3" fmla="*/ 0 h 21600"/>
                <a:gd name="T4" fmla="*/ 15126 w 21600"/>
                <a:gd name="T5" fmla="*/ 2912 h 21600"/>
                <a:gd name="T6" fmla="*/ 12427 w 21600"/>
                <a:gd name="T7" fmla="*/ 2912 h 21600"/>
                <a:gd name="T8" fmla="*/ 0 w 21600"/>
                <a:gd name="T9" fmla="*/ 12158 h 21600"/>
                <a:gd name="T10" fmla="*/ 0 w 21600"/>
                <a:gd name="T11" fmla="*/ 21600 h 21600"/>
                <a:gd name="T12" fmla="*/ 6474 w 21600"/>
                <a:gd name="T13" fmla="*/ 21600 h 21600"/>
                <a:gd name="T14" fmla="*/ 6474 w 21600"/>
                <a:gd name="T15" fmla="*/ 12158 h 21600"/>
                <a:gd name="T16" fmla="*/ 12427 w 21600"/>
                <a:gd name="T17" fmla="*/ 9246 h 21600"/>
                <a:gd name="T18" fmla="*/ 15126 w 21600"/>
                <a:gd name="T19" fmla="*/ 9246 h 21600"/>
                <a:gd name="T20" fmla="*/ 15126 w 21600"/>
                <a:gd name="T21" fmla="*/ 12158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600" h="21600">
                  <a:moveTo>
                    <a:pt x="21600" y="6079"/>
                  </a:moveTo>
                  <a:lnTo>
                    <a:pt x="15126" y="0"/>
                  </a:lnTo>
                  <a:lnTo>
                    <a:pt x="15126" y="2912"/>
                  </a:lnTo>
                  <a:lnTo>
                    <a:pt x="12427" y="2912"/>
                  </a:lnTo>
                  <a:cubicBezTo>
                    <a:pt x="5564" y="2912"/>
                    <a:pt x="0" y="7052"/>
                    <a:pt x="0" y="12158"/>
                  </a:cubicBezTo>
                  <a:lnTo>
                    <a:pt x="0" y="21600"/>
                  </a:lnTo>
                  <a:lnTo>
                    <a:pt x="6474" y="21600"/>
                  </a:lnTo>
                  <a:lnTo>
                    <a:pt x="6474" y="12158"/>
                  </a:lnTo>
                  <a:cubicBezTo>
                    <a:pt x="6474" y="10550"/>
                    <a:pt x="9139" y="9246"/>
                    <a:pt x="12427" y="9246"/>
                  </a:cubicBezTo>
                  <a:lnTo>
                    <a:pt x="15126" y="9246"/>
                  </a:lnTo>
                  <a:lnTo>
                    <a:pt x="15126" y="12158"/>
                  </a:lnTo>
                  <a:close/>
                </a:path>
              </a:pathLst>
            </a:custGeom>
            <a:gradFill rotWithShape="0">
              <a:gsLst>
                <a:gs pos="0">
                  <a:srgbClr val="FFFF00"/>
                </a:gs>
                <a:gs pos="100000">
                  <a:srgbClr val="FF0000"/>
                </a:gs>
              </a:gsLst>
              <a:lin ang="18900000" scaled="1"/>
            </a:gradFill>
            <a:ln w="38100">
              <a:solidFill>
                <a:srgbClr val="FF0000"/>
              </a:solidFill>
              <a:miter lim="800000"/>
              <a:headEnd/>
              <a:tailEnd/>
            </a:ln>
          </p:spPr>
          <p:txBody>
            <a:bodyPr/>
            <a:lstStyle/>
            <a:p>
              <a:endParaRPr lang="zh-CN" altLang="en-US"/>
            </a:p>
          </p:txBody>
        </p:sp>
      </p:grpSp>
      <p:graphicFrame>
        <p:nvGraphicFramePr>
          <p:cNvPr id="535662" name="Object 110">
            <a:extLst>
              <a:ext uri="{FF2B5EF4-FFF2-40B4-BE49-F238E27FC236}">
                <a16:creationId xmlns:a16="http://schemas.microsoft.com/office/drawing/2014/main" id="{668CC954-C1A5-0569-81AC-C16ED3558564}"/>
              </a:ext>
            </a:extLst>
          </p:cNvPr>
          <p:cNvGraphicFramePr>
            <a:graphicFrameLocks/>
          </p:cNvGraphicFramePr>
          <p:nvPr/>
        </p:nvGraphicFramePr>
        <p:xfrm>
          <a:off x="836613" y="4868863"/>
          <a:ext cx="2743200" cy="1079500"/>
        </p:xfrm>
        <a:graphic>
          <a:graphicData uri="http://schemas.openxmlformats.org/presentationml/2006/ole">
            <mc:AlternateContent xmlns:mc="http://schemas.openxmlformats.org/markup-compatibility/2006">
              <mc:Choice xmlns:v="urn:schemas-microsoft-com:vml" Requires="v">
                <p:oleObj r:id="rId34" imgW="1333500" imgH="457200" progId="Equation.3">
                  <p:embed/>
                </p:oleObj>
              </mc:Choice>
              <mc:Fallback>
                <p:oleObj r:id="rId34" imgW="1333500" imgH="457200" progId="Equation.3">
                  <p:embed/>
                  <p:pic>
                    <p:nvPicPr>
                      <p:cNvPr id="0" name="Object 110"/>
                      <p:cNvPicPr>
                        <a:picLocks noChangeArrowheads="1"/>
                      </p:cNvPicPr>
                      <p:nvPr/>
                    </p:nvPicPr>
                    <p:blipFill>
                      <a:blip r:embed="rId35">
                        <a:extLst>
                          <a:ext uri="{28A0092B-C50C-407E-A947-70E740481C1C}">
                            <a14:useLocalDpi xmlns:a14="http://schemas.microsoft.com/office/drawing/2010/main" val="0"/>
                          </a:ext>
                        </a:extLst>
                      </a:blip>
                      <a:srcRect/>
                      <a:stretch>
                        <a:fillRect/>
                      </a:stretch>
                    </p:blipFill>
                    <p:spPr bwMode="auto">
                      <a:xfrm>
                        <a:off x="836613" y="4868863"/>
                        <a:ext cx="2743200" cy="1079500"/>
                      </a:xfrm>
                      <a:prstGeom prst="rect">
                        <a:avLst/>
                      </a:prstGeom>
                      <a:gradFill rotWithShape="1">
                        <a:gsLst>
                          <a:gs pos="0">
                            <a:srgbClr val="FFFFFF"/>
                          </a:gs>
                          <a:gs pos="50000">
                            <a:srgbClr val="FFFF99"/>
                          </a:gs>
                          <a:gs pos="100000">
                            <a:srgbClr val="FFFFFF"/>
                          </a:gs>
                        </a:gsLst>
                        <a:lin ang="5400000" scaled="1"/>
                      </a:gradFill>
                      <a:ln>
                        <a:noFill/>
                      </a:ln>
                      <a:extLs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35663" name="Object 111">
            <a:extLst>
              <a:ext uri="{FF2B5EF4-FFF2-40B4-BE49-F238E27FC236}">
                <a16:creationId xmlns:a16="http://schemas.microsoft.com/office/drawing/2014/main" id="{1612C926-25BE-FCE1-0043-529A886E23DF}"/>
              </a:ext>
            </a:extLst>
          </p:cNvPr>
          <p:cNvGraphicFramePr>
            <a:graphicFrameLocks/>
          </p:cNvGraphicFramePr>
          <p:nvPr/>
        </p:nvGraphicFramePr>
        <p:xfrm>
          <a:off x="7092950" y="4554538"/>
          <a:ext cx="1439863" cy="773112"/>
        </p:xfrm>
        <a:graphic>
          <a:graphicData uri="http://schemas.openxmlformats.org/presentationml/2006/ole">
            <mc:AlternateContent xmlns:mc="http://schemas.openxmlformats.org/markup-compatibility/2006">
              <mc:Choice xmlns:v="urn:schemas-microsoft-com:vml" Requires="v">
                <p:oleObj r:id="rId36" imgW="418555" imgH="215619" progId="Equation.3">
                  <p:embed/>
                </p:oleObj>
              </mc:Choice>
              <mc:Fallback>
                <p:oleObj r:id="rId36" imgW="418555" imgH="215619" progId="Equation.3">
                  <p:embed/>
                  <p:pic>
                    <p:nvPicPr>
                      <p:cNvPr id="0" name="Object 111"/>
                      <p:cNvPicPr>
                        <a:picLocks noChangeArrowheads="1"/>
                      </p:cNvPicPr>
                      <p:nvPr/>
                    </p:nvPicPr>
                    <p:blipFill>
                      <a:blip r:embed="rId37">
                        <a:extLst>
                          <a:ext uri="{28A0092B-C50C-407E-A947-70E740481C1C}">
                            <a14:useLocalDpi xmlns:a14="http://schemas.microsoft.com/office/drawing/2010/main" val="0"/>
                          </a:ext>
                        </a:extLst>
                      </a:blip>
                      <a:srcRect/>
                      <a:stretch>
                        <a:fillRect/>
                      </a:stretch>
                    </p:blipFill>
                    <p:spPr bwMode="auto">
                      <a:xfrm>
                        <a:off x="7092950" y="4554538"/>
                        <a:ext cx="1439863" cy="77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35664" name="Object 112">
            <a:extLst>
              <a:ext uri="{FF2B5EF4-FFF2-40B4-BE49-F238E27FC236}">
                <a16:creationId xmlns:a16="http://schemas.microsoft.com/office/drawing/2014/main" id="{499AF03F-6692-B789-1832-FA1891B38808}"/>
              </a:ext>
            </a:extLst>
          </p:cNvPr>
          <p:cNvGraphicFramePr>
            <a:graphicFrameLocks/>
          </p:cNvGraphicFramePr>
          <p:nvPr/>
        </p:nvGraphicFramePr>
        <p:xfrm>
          <a:off x="7124700" y="5319713"/>
          <a:ext cx="1333500" cy="809625"/>
        </p:xfrm>
        <a:graphic>
          <a:graphicData uri="http://schemas.openxmlformats.org/presentationml/2006/ole">
            <mc:AlternateContent xmlns:mc="http://schemas.openxmlformats.org/markup-compatibility/2006">
              <mc:Choice xmlns:v="urn:schemas-microsoft-com:vml" Requires="v">
                <p:oleObj r:id="rId38" imgW="457200" imgH="228600" progId="Equation.3">
                  <p:embed/>
                </p:oleObj>
              </mc:Choice>
              <mc:Fallback>
                <p:oleObj r:id="rId38" imgW="457200" imgH="228600" progId="Equation.3">
                  <p:embed/>
                  <p:pic>
                    <p:nvPicPr>
                      <p:cNvPr id="0" name="Object 112"/>
                      <p:cNvPicPr>
                        <a:picLocks noChangeArrowheads="1"/>
                      </p:cNvPicPr>
                      <p:nvPr/>
                    </p:nvPicPr>
                    <p:blipFill>
                      <a:blip r:embed="rId39">
                        <a:extLst>
                          <a:ext uri="{28A0092B-C50C-407E-A947-70E740481C1C}">
                            <a14:useLocalDpi xmlns:a14="http://schemas.microsoft.com/office/drawing/2010/main" val="0"/>
                          </a:ext>
                        </a:extLst>
                      </a:blip>
                      <a:srcRect/>
                      <a:stretch>
                        <a:fillRect/>
                      </a:stretch>
                    </p:blipFill>
                    <p:spPr bwMode="auto">
                      <a:xfrm>
                        <a:off x="7124700" y="5319713"/>
                        <a:ext cx="1333500" cy="809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35665" name="Object 113">
            <a:extLst>
              <a:ext uri="{FF2B5EF4-FFF2-40B4-BE49-F238E27FC236}">
                <a16:creationId xmlns:a16="http://schemas.microsoft.com/office/drawing/2014/main" id="{8DE1FE8E-2038-9E2F-3F59-3615B9C540FF}"/>
              </a:ext>
            </a:extLst>
          </p:cNvPr>
          <p:cNvGraphicFramePr>
            <a:graphicFrameLocks/>
          </p:cNvGraphicFramePr>
          <p:nvPr/>
        </p:nvGraphicFramePr>
        <p:xfrm>
          <a:off x="4076700" y="5138738"/>
          <a:ext cx="2298700" cy="539750"/>
        </p:xfrm>
        <a:graphic>
          <a:graphicData uri="http://schemas.openxmlformats.org/presentationml/2006/ole">
            <mc:AlternateContent xmlns:mc="http://schemas.openxmlformats.org/markup-compatibility/2006">
              <mc:Choice xmlns:v="urn:schemas-microsoft-com:vml" Requires="v">
                <p:oleObj r:id="rId40" imgW="965200" imgH="228600" progId="Equation.3">
                  <p:embed/>
                </p:oleObj>
              </mc:Choice>
              <mc:Fallback>
                <p:oleObj r:id="rId40" imgW="965200" imgH="228600" progId="Equation.3">
                  <p:embed/>
                  <p:pic>
                    <p:nvPicPr>
                      <p:cNvPr id="0" name="Object 113"/>
                      <p:cNvPicPr>
                        <a:picLocks noChangeArrowheads="1"/>
                      </p:cNvPicPr>
                      <p:nvPr/>
                    </p:nvPicPr>
                    <p:blipFill>
                      <a:blip r:embed="rId41">
                        <a:extLst>
                          <a:ext uri="{28A0092B-C50C-407E-A947-70E740481C1C}">
                            <a14:useLocalDpi xmlns:a14="http://schemas.microsoft.com/office/drawing/2010/main" val="0"/>
                          </a:ext>
                        </a:extLst>
                      </a:blip>
                      <a:srcRect/>
                      <a:stretch>
                        <a:fillRect/>
                      </a:stretch>
                    </p:blipFill>
                    <p:spPr bwMode="auto">
                      <a:xfrm>
                        <a:off x="4076700" y="5138738"/>
                        <a:ext cx="2298700" cy="539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ransition>
    <p:blinds dir="vert"/>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535556"/>
                                        </p:tgtEl>
                                        <p:attrNameLst>
                                          <p:attrName>style.visibility</p:attrName>
                                        </p:attrNameLst>
                                      </p:cBhvr>
                                      <p:to>
                                        <p:strVal val="visible"/>
                                      </p:to>
                                    </p:set>
                                    <p:animEffect transition="in" filter="wipe(left)">
                                      <p:cBhvr>
                                        <p:cTn id="7" dur="500"/>
                                        <p:tgtEl>
                                          <p:spTgt spid="535556"/>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535557"/>
                                        </p:tgtEl>
                                        <p:attrNameLst>
                                          <p:attrName>style.visibility</p:attrName>
                                        </p:attrNameLst>
                                      </p:cBhvr>
                                      <p:to>
                                        <p:strVal val="visible"/>
                                      </p:to>
                                    </p:set>
                                    <p:animEffect transition="in" filter="wipe(left)">
                                      <p:cBhvr>
                                        <p:cTn id="11" dur="500"/>
                                        <p:tgtEl>
                                          <p:spTgt spid="53555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nodeType="clickEffect">
                                  <p:stCondLst>
                                    <p:cond delay="0"/>
                                  </p:stCondLst>
                                  <p:childTnLst>
                                    <p:set>
                                      <p:cBhvr>
                                        <p:cTn id="15" dur="1" fill="hold">
                                          <p:stCondLst>
                                            <p:cond delay="0"/>
                                          </p:stCondLst>
                                        </p:cTn>
                                        <p:tgtEl>
                                          <p:spTgt spid="535559"/>
                                        </p:tgtEl>
                                        <p:attrNameLst>
                                          <p:attrName>style.visibility</p:attrName>
                                        </p:attrNameLst>
                                      </p:cBhvr>
                                      <p:to>
                                        <p:strVal val="visible"/>
                                      </p:to>
                                    </p:set>
                                    <p:animEffect transition="in" filter="wipe(left)">
                                      <p:cBhvr>
                                        <p:cTn id="16" dur="500"/>
                                        <p:tgtEl>
                                          <p:spTgt spid="535559"/>
                                        </p:tgtEl>
                                      </p:cBhvr>
                                    </p:animEffect>
                                  </p:childTnLst>
                                </p:cTn>
                              </p:par>
                            </p:childTnLst>
                          </p:cTn>
                        </p:par>
                        <p:par>
                          <p:cTn id="17" fill="hold" nodeType="afterGroup">
                            <p:stCondLst>
                              <p:cond delay="500"/>
                            </p:stCondLst>
                            <p:childTnLst>
                              <p:par>
                                <p:cTn id="18" presetID="4" presetClass="entr" presetSubtype="32" fill="hold" nodeType="afterEffect">
                                  <p:stCondLst>
                                    <p:cond delay="0"/>
                                  </p:stCondLst>
                                  <p:childTnLst>
                                    <p:set>
                                      <p:cBhvr>
                                        <p:cTn id="19" dur="1" fill="hold">
                                          <p:stCondLst>
                                            <p:cond delay="0"/>
                                          </p:stCondLst>
                                        </p:cTn>
                                        <p:tgtEl>
                                          <p:spTgt spid="535564"/>
                                        </p:tgtEl>
                                        <p:attrNameLst>
                                          <p:attrName>style.visibility</p:attrName>
                                        </p:attrNameLst>
                                      </p:cBhvr>
                                      <p:to>
                                        <p:strVal val="visible"/>
                                      </p:to>
                                    </p:set>
                                    <p:animEffect transition="in" filter="box(out)">
                                      <p:cBhvr>
                                        <p:cTn id="20" dur="500"/>
                                        <p:tgtEl>
                                          <p:spTgt spid="53556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4" presetClass="entr" presetSubtype="32" fill="hold" nodeType="clickEffect">
                                  <p:stCondLst>
                                    <p:cond delay="0"/>
                                  </p:stCondLst>
                                  <p:childTnLst>
                                    <p:set>
                                      <p:cBhvr>
                                        <p:cTn id="24" dur="1" fill="hold">
                                          <p:stCondLst>
                                            <p:cond delay="0"/>
                                          </p:stCondLst>
                                        </p:cTn>
                                        <p:tgtEl>
                                          <p:spTgt spid="535662"/>
                                        </p:tgtEl>
                                        <p:attrNameLst>
                                          <p:attrName>style.visibility</p:attrName>
                                        </p:attrNameLst>
                                      </p:cBhvr>
                                      <p:to>
                                        <p:strVal val="visible"/>
                                      </p:to>
                                    </p:set>
                                    <p:animEffect transition="in" filter="box(out)">
                                      <p:cBhvr>
                                        <p:cTn id="25" dur="500"/>
                                        <p:tgtEl>
                                          <p:spTgt spid="53566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4" presetClass="entr" presetSubtype="32" fill="hold" nodeType="clickEffect">
                                  <p:stCondLst>
                                    <p:cond delay="0"/>
                                  </p:stCondLst>
                                  <p:childTnLst>
                                    <p:set>
                                      <p:cBhvr>
                                        <p:cTn id="29" dur="1" fill="hold">
                                          <p:stCondLst>
                                            <p:cond delay="0"/>
                                          </p:stCondLst>
                                        </p:cTn>
                                        <p:tgtEl>
                                          <p:spTgt spid="535665"/>
                                        </p:tgtEl>
                                        <p:attrNameLst>
                                          <p:attrName>style.visibility</p:attrName>
                                        </p:attrNameLst>
                                      </p:cBhvr>
                                      <p:to>
                                        <p:strVal val="visible"/>
                                      </p:to>
                                    </p:set>
                                    <p:animEffect transition="in" filter="box(out)">
                                      <p:cBhvr>
                                        <p:cTn id="30" dur="500"/>
                                        <p:tgtEl>
                                          <p:spTgt spid="535665"/>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32" fill="hold" nodeType="clickEffect">
                                  <p:stCondLst>
                                    <p:cond delay="0"/>
                                  </p:stCondLst>
                                  <p:childTnLst>
                                    <p:set>
                                      <p:cBhvr>
                                        <p:cTn id="34" dur="1" fill="hold">
                                          <p:stCondLst>
                                            <p:cond delay="0"/>
                                          </p:stCondLst>
                                        </p:cTn>
                                        <p:tgtEl>
                                          <p:spTgt spid="535663"/>
                                        </p:tgtEl>
                                        <p:attrNameLst>
                                          <p:attrName>style.visibility</p:attrName>
                                        </p:attrNameLst>
                                      </p:cBhvr>
                                      <p:to>
                                        <p:strVal val="visible"/>
                                      </p:to>
                                    </p:set>
                                    <p:animEffect transition="in" filter="box(out)">
                                      <p:cBhvr>
                                        <p:cTn id="35" dur="500"/>
                                        <p:tgtEl>
                                          <p:spTgt spid="535663"/>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32" fill="hold" nodeType="clickEffect">
                                  <p:stCondLst>
                                    <p:cond delay="0"/>
                                  </p:stCondLst>
                                  <p:childTnLst>
                                    <p:set>
                                      <p:cBhvr>
                                        <p:cTn id="39" dur="1" fill="hold">
                                          <p:stCondLst>
                                            <p:cond delay="0"/>
                                          </p:stCondLst>
                                        </p:cTn>
                                        <p:tgtEl>
                                          <p:spTgt spid="535664"/>
                                        </p:tgtEl>
                                        <p:attrNameLst>
                                          <p:attrName>style.visibility</p:attrName>
                                        </p:attrNameLst>
                                      </p:cBhvr>
                                      <p:to>
                                        <p:strVal val="visible"/>
                                      </p:to>
                                    </p:set>
                                    <p:animEffect transition="in" filter="box(out)">
                                      <p:cBhvr>
                                        <p:cTn id="40" dur="500"/>
                                        <p:tgtEl>
                                          <p:spTgt spid="5356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5556" grpId="0"/>
      <p:bldP spid="535557" grpId="0"/>
    </p:bldLst>
  </p:timing>
</p:sld>
</file>

<file path=ppt/slides/slide96.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517122" name="Text Box 2">
            <a:extLst>
              <a:ext uri="{FF2B5EF4-FFF2-40B4-BE49-F238E27FC236}">
                <a16:creationId xmlns:a16="http://schemas.microsoft.com/office/drawing/2014/main" id="{82EA4CA9-DF59-A720-7657-134A419AF203}"/>
              </a:ext>
            </a:extLst>
          </p:cNvPr>
          <p:cNvSpPr txBox="1">
            <a:spLocks noGrp="1" noChangeArrowheads="1"/>
          </p:cNvSpPr>
          <p:nvPr>
            <p:ph type="title"/>
          </p:nvPr>
        </p:nvSpPr>
        <p:spPr>
          <a:xfrm>
            <a:off x="304800" y="228600"/>
            <a:ext cx="1066800" cy="609600"/>
          </a:xfrm>
        </p:spPr>
        <p:txBody>
          <a:bodyPr/>
          <a:lstStyle/>
          <a:p>
            <a:pPr eaLnBrk="1" hangingPunct="1">
              <a:defRPr/>
            </a:pPr>
            <a:r>
              <a:rPr kumimoji="1" lang="zh-CN" altLang="en-US" sz="2800" b="1">
                <a:solidFill>
                  <a:srgbClr val="0000FF"/>
                </a:solidFill>
                <a:effectLst>
                  <a:outerShdw blurRad="38100" dist="38100" dir="2700000" algn="tl">
                    <a:srgbClr val="C0C0C0"/>
                  </a:outerShdw>
                </a:effectLst>
              </a:rPr>
              <a:t>例</a:t>
            </a:r>
            <a:r>
              <a:rPr kumimoji="1" lang="en-US" altLang="zh-CN" sz="2800" b="1">
                <a:solidFill>
                  <a:srgbClr val="0000FF"/>
                </a:solidFill>
                <a:effectLst>
                  <a:outerShdw blurRad="38100" dist="38100" dir="2700000" algn="tl">
                    <a:srgbClr val="C0C0C0"/>
                  </a:outerShdw>
                </a:effectLst>
              </a:rPr>
              <a:t>2:</a:t>
            </a:r>
          </a:p>
        </p:txBody>
      </p:sp>
      <p:sp>
        <p:nvSpPr>
          <p:cNvPr id="517123" name="Rectangle 3">
            <a:extLst>
              <a:ext uri="{FF2B5EF4-FFF2-40B4-BE49-F238E27FC236}">
                <a16:creationId xmlns:a16="http://schemas.microsoft.com/office/drawing/2014/main" id="{783822E1-7C47-656E-2ECF-0D47F1089157}"/>
              </a:ext>
            </a:extLst>
          </p:cNvPr>
          <p:cNvSpPr>
            <a:spLocks noChangeArrowheads="1"/>
          </p:cNvSpPr>
          <p:nvPr/>
        </p:nvSpPr>
        <p:spPr bwMode="auto">
          <a:xfrm>
            <a:off x="457200" y="268288"/>
            <a:ext cx="8255000" cy="2398712"/>
          </a:xfrm>
          <a:prstGeom prst="rect">
            <a:avLst/>
          </a:prstGeom>
          <a:noFill/>
          <a:ln w="9525">
            <a:noFill/>
            <a:miter lim="800000"/>
          </a:ln>
          <a:effectLst/>
        </p:spPr>
        <p:txBody>
          <a:bodyPr>
            <a:spAutoFit/>
          </a:bodyPr>
          <a:lstStyle/>
          <a:p>
            <a:pPr>
              <a:defRPr/>
            </a:pPr>
            <a:r>
              <a:rPr kumimoji="1" lang="en-US" altLang="zh-CN" b="1" i="0">
                <a:solidFill>
                  <a:srgbClr val="336699"/>
                </a:solidFill>
                <a:latin typeface="宋体" panose="02010600030101010101" pitchFamily="2" charset="-122"/>
                <a:ea typeface="宋体" panose="02010600030101010101" pitchFamily="2" charset="-122"/>
                <a:cs typeface="+mn-cs"/>
              </a:rPr>
              <a:t>     </a:t>
            </a:r>
            <a:r>
              <a:rPr kumimoji="1" lang="zh-CN" altLang="en-US" b="1" i="0">
                <a:solidFill>
                  <a:schemeClr val="tx1"/>
                </a:solidFill>
                <a:latin typeface="宋体" panose="02010600030101010101" pitchFamily="2" charset="-122"/>
                <a:ea typeface="宋体" panose="02010600030101010101" pitchFamily="2" charset="-122"/>
                <a:cs typeface="+mn-cs"/>
              </a:rPr>
              <a:t>如图所示的两级电压放大电路，已知</a:t>
            </a:r>
            <a:r>
              <a:rPr kumimoji="1" lang="en-US" altLang="zh-CN" b="1">
                <a:solidFill>
                  <a:schemeClr val="tx1"/>
                </a:solidFill>
                <a:latin typeface="宋体" panose="02010600030101010101" pitchFamily="2" charset="-122"/>
                <a:ea typeface="宋体" panose="02010600030101010101" pitchFamily="2" charset="-122"/>
                <a:cs typeface="+mn-cs"/>
              </a:rPr>
              <a:t>β</a:t>
            </a:r>
            <a:r>
              <a:rPr kumimoji="1" lang="en-US" altLang="zh-CN" b="1" i="0" baseline="-25000">
                <a:solidFill>
                  <a:schemeClr val="tx1"/>
                </a:solidFill>
                <a:ea typeface="宋体" panose="02010600030101010101" pitchFamily="2" charset="-122"/>
                <a:cs typeface="+mn-cs"/>
              </a:rPr>
              <a:t>1</a:t>
            </a:r>
            <a:r>
              <a:rPr kumimoji="1" lang="en-US" altLang="zh-CN" b="1" i="0">
                <a:solidFill>
                  <a:schemeClr val="tx1"/>
                </a:solidFill>
                <a:ea typeface="宋体" panose="02010600030101010101" pitchFamily="2" charset="-122"/>
                <a:cs typeface="+mn-cs"/>
              </a:rPr>
              <a:t>= </a:t>
            </a:r>
            <a:r>
              <a:rPr kumimoji="1" lang="en-US" altLang="zh-CN" b="1">
                <a:solidFill>
                  <a:schemeClr val="tx1"/>
                </a:solidFill>
                <a:latin typeface="宋体" panose="02010600030101010101" pitchFamily="2" charset="-122"/>
                <a:ea typeface="宋体" panose="02010600030101010101" pitchFamily="2" charset="-122"/>
                <a:cs typeface="+mn-cs"/>
              </a:rPr>
              <a:t>β</a:t>
            </a:r>
            <a:r>
              <a:rPr kumimoji="1" lang="en-US" altLang="zh-CN" b="1" i="0" baseline="-25000">
                <a:solidFill>
                  <a:schemeClr val="tx1"/>
                </a:solidFill>
                <a:ea typeface="宋体" panose="02010600030101010101" pitchFamily="2" charset="-122"/>
                <a:cs typeface="+mn-cs"/>
              </a:rPr>
              <a:t>2</a:t>
            </a:r>
          </a:p>
          <a:p>
            <a:pPr>
              <a:defRPr/>
            </a:pPr>
            <a:r>
              <a:rPr kumimoji="1" lang="en-US" altLang="zh-CN" b="1" i="0" baseline="-25000">
                <a:solidFill>
                  <a:schemeClr val="tx1"/>
                </a:solidFill>
                <a:ea typeface="宋体" panose="02010600030101010101" pitchFamily="2" charset="-122"/>
                <a:cs typeface="+mn-cs"/>
              </a:rPr>
              <a:t>           </a:t>
            </a:r>
            <a:r>
              <a:rPr kumimoji="1" lang="en-US" altLang="zh-CN" b="1" i="0">
                <a:solidFill>
                  <a:schemeClr val="tx1"/>
                </a:solidFill>
                <a:ea typeface="宋体" panose="02010600030101010101" pitchFamily="2" charset="-122"/>
                <a:cs typeface="+mn-cs"/>
              </a:rPr>
              <a:t>   =50,T</a:t>
            </a:r>
            <a:r>
              <a:rPr kumimoji="1" lang="en-US" altLang="zh-CN" sz="2400" b="1" i="0" baseline="-25000">
                <a:solidFill>
                  <a:schemeClr val="tx1"/>
                </a:solidFill>
                <a:ea typeface="宋体" panose="02010600030101010101" pitchFamily="2" charset="-122"/>
                <a:cs typeface="+mn-cs"/>
              </a:rPr>
              <a:t>1</a:t>
            </a:r>
            <a:r>
              <a:rPr kumimoji="1" lang="zh-CN" altLang="en-US" b="1" i="0">
                <a:solidFill>
                  <a:schemeClr val="tx1"/>
                </a:solidFill>
                <a:ea typeface="宋体" panose="02010600030101010101" pitchFamily="2" charset="-122"/>
                <a:cs typeface="+mn-cs"/>
              </a:rPr>
              <a:t>和</a:t>
            </a:r>
            <a:r>
              <a:rPr kumimoji="1" lang="en-US" altLang="zh-CN" b="1" i="0">
                <a:solidFill>
                  <a:schemeClr val="tx1"/>
                </a:solidFill>
                <a:ea typeface="宋体" panose="02010600030101010101" pitchFamily="2" charset="-122"/>
                <a:cs typeface="+mn-cs"/>
              </a:rPr>
              <a:t>T</a:t>
            </a:r>
            <a:r>
              <a:rPr kumimoji="1" lang="en-US" altLang="zh-CN" b="1" i="0" baseline="-25000">
                <a:solidFill>
                  <a:schemeClr val="tx1"/>
                </a:solidFill>
                <a:ea typeface="宋体" panose="02010600030101010101" pitchFamily="2" charset="-122"/>
                <a:cs typeface="+mn-cs"/>
              </a:rPr>
              <a:t>2</a:t>
            </a:r>
            <a:r>
              <a:rPr kumimoji="1" lang="zh-CN" altLang="en-US" b="1" i="0">
                <a:solidFill>
                  <a:schemeClr val="tx1"/>
                </a:solidFill>
                <a:ea typeface="宋体" panose="02010600030101010101" pitchFamily="2" charset="-122"/>
                <a:cs typeface="+mn-cs"/>
              </a:rPr>
              <a:t>均为</a:t>
            </a:r>
            <a:r>
              <a:rPr kumimoji="1" lang="en-US" altLang="zh-CN" b="1" i="0">
                <a:solidFill>
                  <a:schemeClr val="tx1"/>
                </a:solidFill>
                <a:ea typeface="宋体" panose="02010600030101010101" pitchFamily="2" charset="-122"/>
                <a:cs typeface="+mn-cs"/>
              </a:rPr>
              <a:t>3DG8D</a:t>
            </a:r>
            <a:r>
              <a:rPr kumimoji="1" lang="zh-CN" altLang="en-US" b="1" i="0">
                <a:solidFill>
                  <a:schemeClr val="tx1"/>
                </a:solidFill>
                <a:ea typeface="宋体" panose="02010600030101010101" pitchFamily="2" charset="-122"/>
                <a:cs typeface="+mn-cs"/>
              </a:rPr>
              <a:t>。</a:t>
            </a:r>
          </a:p>
          <a:p>
            <a:pPr>
              <a:lnSpc>
                <a:spcPct val="120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(1)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计算前、后级放大电路的静态值</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r>
              <a:rPr kumimoji="1" lang="en-US" altLang="zh-CN" b="1">
                <a:solidFill>
                  <a:srgbClr val="0000FF"/>
                </a:solidFill>
                <a:effectLst>
                  <a:outerShdw blurRad="38100" dist="38100" dir="2700000" algn="tl">
                    <a:srgbClr val="C0C0C0"/>
                  </a:outerShdw>
                </a:effectLst>
                <a:ea typeface="宋体" panose="02010600030101010101" pitchFamily="2" charset="-122"/>
                <a:cs typeface="+mn-cs"/>
              </a:rPr>
              <a:t>U</a:t>
            </a:r>
            <a:r>
              <a:rPr kumimoji="1" lang="en-US" altLang="zh-CN" b="1" i="0" baseline="-25000">
                <a:solidFill>
                  <a:srgbClr val="0000FF"/>
                </a:solidFill>
                <a:effectLst>
                  <a:outerShdw blurRad="38100" dist="38100" dir="2700000" algn="tl">
                    <a:srgbClr val="C0C0C0"/>
                  </a:outerShdw>
                </a:effectLst>
                <a:ea typeface="宋体" panose="02010600030101010101" pitchFamily="2" charset="-122"/>
                <a:cs typeface="+mn-cs"/>
              </a:rPr>
              <a:t>BE</a:t>
            </a: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=0.6V);</a:t>
            </a:r>
          </a:p>
          <a:p>
            <a:pPr>
              <a:lnSpc>
                <a:spcPct val="120000"/>
              </a:lnSpc>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(2)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求放大电路的输入电阻和输出电阻；</a:t>
            </a:r>
            <a:r>
              <a:rPr kumimoji="1" lang="zh-CN" altLang="en-US" b="1" i="0">
                <a:solidFill>
                  <a:srgbClr val="0000FF"/>
                </a:solidFill>
                <a:effectLst>
                  <a:outerShdw blurRad="38100" dist="38100" dir="2700000" algn="tl">
                    <a:srgbClr val="C0C0C0"/>
                  </a:outerShdw>
                </a:effectLst>
                <a:ea typeface="宋体" panose="02010600030101010101" pitchFamily="2" charset="-122"/>
                <a:cs typeface="+mn-cs"/>
              </a:rPr>
              <a:t> </a:t>
            </a:r>
          </a:p>
          <a:p>
            <a:pPr>
              <a:defRPr/>
            </a:pPr>
            <a:r>
              <a:rPr kumimoji="1" lang="en-US" altLang="zh-CN" b="1" i="0">
                <a:solidFill>
                  <a:srgbClr val="0000FF"/>
                </a:solidFill>
                <a:effectLst>
                  <a:outerShdw blurRad="38100" dist="38100" dir="2700000" algn="tl">
                    <a:srgbClr val="C0C0C0"/>
                  </a:outerShdw>
                </a:effectLst>
                <a:ea typeface="宋体" panose="02010600030101010101" pitchFamily="2" charset="-122"/>
                <a:cs typeface="+mn-cs"/>
              </a:rPr>
              <a:t>(3)</a:t>
            </a:r>
            <a:r>
              <a:rPr kumimoji="1" lang="en-US" altLang="zh-CN"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 </a:t>
            </a:r>
            <a:r>
              <a:rPr kumimoji="1" lang="zh-CN" altLang="en-US" b="1" i="0">
                <a:solidFill>
                  <a:srgbClr val="0000FF"/>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求各级电压的放大倍数及总电压放大倍数。</a:t>
            </a:r>
          </a:p>
        </p:txBody>
      </p:sp>
      <p:sp>
        <p:nvSpPr>
          <p:cNvPr id="109572" name="Rectangle 4">
            <a:extLst>
              <a:ext uri="{FF2B5EF4-FFF2-40B4-BE49-F238E27FC236}">
                <a16:creationId xmlns:a16="http://schemas.microsoft.com/office/drawing/2014/main" id="{652D8AF9-F7D9-F5FD-A1BF-6E04401E3905}"/>
              </a:ext>
            </a:extLst>
          </p:cNvPr>
          <p:cNvSpPr>
            <a:spLocks noChangeArrowheads="1"/>
          </p:cNvSpPr>
          <p:nvPr/>
        </p:nvSpPr>
        <p:spPr bwMode="auto">
          <a:xfrm>
            <a:off x="1827213" y="2600325"/>
            <a:ext cx="3556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i="0">
                <a:solidFill>
                  <a:srgbClr val="000000"/>
                </a:solidFill>
                <a:ea typeface="宋体" panose="02010600030101010101" pitchFamily="2" charset="-122"/>
              </a:rPr>
              <a:t>    </a:t>
            </a:r>
            <a:endParaRPr lang="en-US" altLang="zh-CN" b="1" i="0">
              <a:solidFill>
                <a:schemeClr val="tx1"/>
              </a:solidFill>
              <a:ea typeface="宋体" panose="02010600030101010101" pitchFamily="2" charset="-122"/>
            </a:endParaRPr>
          </a:p>
        </p:txBody>
      </p:sp>
      <p:sp>
        <p:nvSpPr>
          <p:cNvPr id="109573" name="AutoShape 5">
            <a:hlinkClick r:id="" action="ppaction://hlinkshowjump?jump=previousslide" highlightClick="1"/>
            <a:extLst>
              <a:ext uri="{FF2B5EF4-FFF2-40B4-BE49-F238E27FC236}">
                <a16:creationId xmlns:a16="http://schemas.microsoft.com/office/drawing/2014/main" id="{7E291000-B323-BEA9-19D1-0593B0DD37F7}"/>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9574" name="AutoShape 6">
            <a:hlinkClick r:id="" action="ppaction://hlinkshowjump?jump=nextslide" highlightClick="1"/>
            <a:extLst>
              <a:ext uri="{FF2B5EF4-FFF2-40B4-BE49-F238E27FC236}">
                <a16:creationId xmlns:a16="http://schemas.microsoft.com/office/drawing/2014/main" id="{64F2E365-1393-C34F-C6B8-18A219A1B8C4}"/>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9575" name="AutoShape 7">
            <a:hlinkClick r:id="" action="ppaction://hlinkshowjump?jump=firstslide" highlightClick="1"/>
            <a:extLst>
              <a:ext uri="{FF2B5EF4-FFF2-40B4-BE49-F238E27FC236}">
                <a16:creationId xmlns:a16="http://schemas.microsoft.com/office/drawing/2014/main" id="{F08720E6-5824-4AF9-46A2-209A6A4E686B}"/>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09576" name="AutoShape 8">
            <a:hlinkClick r:id="" action="ppaction://hlinkshowjump?jump=lastslideviewed" highlightClick="1"/>
            <a:extLst>
              <a:ext uri="{FF2B5EF4-FFF2-40B4-BE49-F238E27FC236}">
                <a16:creationId xmlns:a16="http://schemas.microsoft.com/office/drawing/2014/main" id="{08C53CE1-9A56-FC1A-0C26-832A0D7CA2E1}"/>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09577" name="Group 9">
            <a:extLst>
              <a:ext uri="{FF2B5EF4-FFF2-40B4-BE49-F238E27FC236}">
                <a16:creationId xmlns:a16="http://schemas.microsoft.com/office/drawing/2014/main" id="{5DE62E00-EE7B-8354-3B17-C643E1BED698}"/>
              </a:ext>
            </a:extLst>
          </p:cNvPr>
          <p:cNvGrpSpPr>
            <a:grpSpLocks/>
          </p:cNvGrpSpPr>
          <p:nvPr/>
        </p:nvGrpSpPr>
        <p:grpSpPr bwMode="auto">
          <a:xfrm>
            <a:off x="955675" y="2909888"/>
            <a:ext cx="7232650" cy="3579812"/>
            <a:chOff x="602" y="1729"/>
            <a:chExt cx="4556" cy="2255"/>
          </a:xfrm>
        </p:grpSpPr>
        <p:sp>
          <p:nvSpPr>
            <p:cNvPr id="109578" name="Text Box 10">
              <a:extLst>
                <a:ext uri="{FF2B5EF4-FFF2-40B4-BE49-F238E27FC236}">
                  <a16:creationId xmlns:a16="http://schemas.microsoft.com/office/drawing/2014/main" id="{3135C2F6-99FD-F7CB-B77A-9BFB32B1D563}"/>
                </a:ext>
              </a:extLst>
            </p:cNvPr>
            <p:cNvSpPr txBox="1">
              <a:spLocks noChangeArrowheads="1"/>
            </p:cNvSpPr>
            <p:nvPr/>
          </p:nvSpPr>
          <p:spPr bwMode="auto">
            <a:xfrm>
              <a:off x="1012" y="1945"/>
              <a:ext cx="39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109579" name="Line 11">
              <a:extLst>
                <a:ext uri="{FF2B5EF4-FFF2-40B4-BE49-F238E27FC236}">
                  <a16:creationId xmlns:a16="http://schemas.microsoft.com/office/drawing/2014/main" id="{FBBD74C9-4E92-F13F-3C9F-F753739569FE}"/>
                </a:ext>
              </a:extLst>
            </p:cNvPr>
            <p:cNvSpPr>
              <a:spLocks noChangeShapeType="1"/>
            </p:cNvSpPr>
            <p:nvPr/>
          </p:nvSpPr>
          <p:spPr bwMode="auto">
            <a:xfrm>
              <a:off x="1402" y="2329"/>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580" name="Line 12">
              <a:extLst>
                <a:ext uri="{FF2B5EF4-FFF2-40B4-BE49-F238E27FC236}">
                  <a16:creationId xmlns:a16="http://schemas.microsoft.com/office/drawing/2014/main" id="{25F97AFA-879B-B127-DB88-4A8FA85C2FC4}"/>
                </a:ext>
              </a:extLst>
            </p:cNvPr>
            <p:cNvSpPr>
              <a:spLocks noChangeShapeType="1"/>
            </p:cNvSpPr>
            <p:nvPr/>
          </p:nvSpPr>
          <p:spPr bwMode="auto">
            <a:xfrm flipH="1" flipV="1">
              <a:off x="1406" y="1761"/>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581" name="Rectangle 13">
              <a:extLst>
                <a:ext uri="{FF2B5EF4-FFF2-40B4-BE49-F238E27FC236}">
                  <a16:creationId xmlns:a16="http://schemas.microsoft.com/office/drawing/2014/main" id="{C377C143-C04E-7BE3-3F1D-983A43FD4E70}"/>
                </a:ext>
              </a:extLst>
            </p:cNvPr>
            <p:cNvSpPr>
              <a:spLocks noChangeArrowheads="1"/>
            </p:cNvSpPr>
            <p:nvPr/>
          </p:nvSpPr>
          <p:spPr bwMode="auto">
            <a:xfrm>
              <a:off x="1358" y="2006"/>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9582" name="Line 14">
              <a:extLst>
                <a:ext uri="{FF2B5EF4-FFF2-40B4-BE49-F238E27FC236}">
                  <a16:creationId xmlns:a16="http://schemas.microsoft.com/office/drawing/2014/main" id="{75421896-B44E-96CC-C315-96B9D5196CBF}"/>
                </a:ext>
              </a:extLst>
            </p:cNvPr>
            <p:cNvSpPr>
              <a:spLocks noChangeShapeType="1"/>
            </p:cNvSpPr>
            <p:nvPr/>
          </p:nvSpPr>
          <p:spPr bwMode="auto">
            <a:xfrm>
              <a:off x="1406" y="1771"/>
              <a:ext cx="2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583" name="Line 15">
              <a:extLst>
                <a:ext uri="{FF2B5EF4-FFF2-40B4-BE49-F238E27FC236}">
                  <a16:creationId xmlns:a16="http://schemas.microsoft.com/office/drawing/2014/main" id="{F0941E30-F548-58B2-F0A0-E48E56413309}"/>
                </a:ext>
              </a:extLst>
            </p:cNvPr>
            <p:cNvSpPr>
              <a:spLocks noChangeShapeType="1"/>
            </p:cNvSpPr>
            <p:nvPr/>
          </p:nvSpPr>
          <p:spPr bwMode="auto">
            <a:xfrm flipV="1">
              <a:off x="2027" y="1765"/>
              <a:ext cx="0" cy="89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584" name="Line 16">
              <a:extLst>
                <a:ext uri="{FF2B5EF4-FFF2-40B4-BE49-F238E27FC236}">
                  <a16:creationId xmlns:a16="http://schemas.microsoft.com/office/drawing/2014/main" id="{CEEC9D45-BFA5-37C6-A967-241544286A30}"/>
                </a:ext>
              </a:extLst>
            </p:cNvPr>
            <p:cNvSpPr>
              <a:spLocks noChangeShapeType="1"/>
            </p:cNvSpPr>
            <p:nvPr/>
          </p:nvSpPr>
          <p:spPr bwMode="auto">
            <a:xfrm>
              <a:off x="1898" y="2605"/>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585" name="Line 17">
              <a:extLst>
                <a:ext uri="{FF2B5EF4-FFF2-40B4-BE49-F238E27FC236}">
                  <a16:creationId xmlns:a16="http://schemas.microsoft.com/office/drawing/2014/main" id="{65EB5C16-7937-C3CB-4E7A-27619AB026CE}"/>
                </a:ext>
              </a:extLst>
            </p:cNvPr>
            <p:cNvSpPr>
              <a:spLocks noChangeShapeType="1"/>
            </p:cNvSpPr>
            <p:nvPr/>
          </p:nvSpPr>
          <p:spPr bwMode="auto">
            <a:xfrm>
              <a:off x="1898" y="2749"/>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09586" name="Line 18">
              <a:extLst>
                <a:ext uri="{FF2B5EF4-FFF2-40B4-BE49-F238E27FC236}">
                  <a16:creationId xmlns:a16="http://schemas.microsoft.com/office/drawing/2014/main" id="{1C416189-CF0B-4789-76DB-7611611003BE}"/>
                </a:ext>
              </a:extLst>
            </p:cNvPr>
            <p:cNvSpPr>
              <a:spLocks noChangeShapeType="1"/>
            </p:cNvSpPr>
            <p:nvPr/>
          </p:nvSpPr>
          <p:spPr bwMode="auto">
            <a:xfrm flipV="1">
              <a:off x="1898" y="2610"/>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587" name="Line 19">
              <a:extLst>
                <a:ext uri="{FF2B5EF4-FFF2-40B4-BE49-F238E27FC236}">
                  <a16:creationId xmlns:a16="http://schemas.microsoft.com/office/drawing/2014/main" id="{CE57EA43-307E-D40B-12E0-622C62DC4051}"/>
                </a:ext>
              </a:extLst>
            </p:cNvPr>
            <p:cNvSpPr>
              <a:spLocks noChangeShapeType="1"/>
            </p:cNvSpPr>
            <p:nvPr/>
          </p:nvSpPr>
          <p:spPr bwMode="auto">
            <a:xfrm flipH="1">
              <a:off x="2031" y="2885"/>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588" name="Line 20">
              <a:extLst>
                <a:ext uri="{FF2B5EF4-FFF2-40B4-BE49-F238E27FC236}">
                  <a16:creationId xmlns:a16="http://schemas.microsoft.com/office/drawing/2014/main" id="{458E010A-5E4E-977A-CC09-26A85164CE19}"/>
                </a:ext>
              </a:extLst>
            </p:cNvPr>
            <p:cNvSpPr>
              <a:spLocks noChangeShapeType="1"/>
            </p:cNvSpPr>
            <p:nvPr/>
          </p:nvSpPr>
          <p:spPr bwMode="auto">
            <a:xfrm>
              <a:off x="1129" y="2738"/>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589" name="Line 21">
              <a:extLst>
                <a:ext uri="{FF2B5EF4-FFF2-40B4-BE49-F238E27FC236}">
                  <a16:creationId xmlns:a16="http://schemas.microsoft.com/office/drawing/2014/main" id="{5EDCB6C0-9E99-EC96-46CA-13122EAE7B00}"/>
                </a:ext>
              </a:extLst>
            </p:cNvPr>
            <p:cNvSpPr>
              <a:spLocks noChangeShapeType="1"/>
            </p:cNvSpPr>
            <p:nvPr/>
          </p:nvSpPr>
          <p:spPr bwMode="auto">
            <a:xfrm>
              <a:off x="698" y="3806"/>
              <a:ext cx="408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590" name="Line 22">
              <a:extLst>
                <a:ext uri="{FF2B5EF4-FFF2-40B4-BE49-F238E27FC236}">
                  <a16:creationId xmlns:a16="http://schemas.microsoft.com/office/drawing/2014/main" id="{ED300C90-E7E9-50FF-0F73-8393ED0F56E8}"/>
                </a:ext>
              </a:extLst>
            </p:cNvPr>
            <p:cNvSpPr>
              <a:spLocks noChangeShapeType="1"/>
            </p:cNvSpPr>
            <p:nvPr/>
          </p:nvSpPr>
          <p:spPr bwMode="auto">
            <a:xfrm flipH="1">
              <a:off x="2032" y="3469"/>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nvGrpSpPr>
            <p:cNvPr id="109591" name="Group 23">
              <a:extLst>
                <a:ext uri="{FF2B5EF4-FFF2-40B4-BE49-F238E27FC236}">
                  <a16:creationId xmlns:a16="http://schemas.microsoft.com/office/drawing/2014/main" id="{D924BE31-1D96-4903-EB47-19A1B3713A67}"/>
                </a:ext>
              </a:extLst>
            </p:cNvPr>
            <p:cNvGrpSpPr>
              <a:grpSpLocks/>
            </p:cNvGrpSpPr>
            <p:nvPr/>
          </p:nvGrpSpPr>
          <p:grpSpPr bwMode="auto">
            <a:xfrm>
              <a:off x="1066" y="2615"/>
              <a:ext cx="68" cy="262"/>
              <a:chOff x="3454" y="2018"/>
              <a:chExt cx="96" cy="328"/>
            </a:xfrm>
          </p:grpSpPr>
          <p:sp>
            <p:nvSpPr>
              <p:cNvPr id="109592" name="Line 24">
                <a:extLst>
                  <a:ext uri="{FF2B5EF4-FFF2-40B4-BE49-F238E27FC236}">
                    <a16:creationId xmlns:a16="http://schemas.microsoft.com/office/drawing/2014/main" id="{1C77F9B4-60AC-6BAD-4594-A3B1D99B4569}"/>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593" name="Line 25">
                <a:extLst>
                  <a:ext uri="{FF2B5EF4-FFF2-40B4-BE49-F238E27FC236}">
                    <a16:creationId xmlns:a16="http://schemas.microsoft.com/office/drawing/2014/main" id="{A924132C-4673-78DA-20F0-DBA6DB30CAC2}"/>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9594" name="Line 26">
              <a:extLst>
                <a:ext uri="{FF2B5EF4-FFF2-40B4-BE49-F238E27FC236}">
                  <a16:creationId xmlns:a16="http://schemas.microsoft.com/office/drawing/2014/main" id="{3B0054DC-7BDE-53F2-3DA0-229CF4A8C0D4}"/>
                </a:ext>
              </a:extLst>
            </p:cNvPr>
            <p:cNvSpPr>
              <a:spLocks noChangeShapeType="1"/>
            </p:cNvSpPr>
            <p:nvPr/>
          </p:nvSpPr>
          <p:spPr bwMode="auto">
            <a:xfrm>
              <a:off x="698" y="2738"/>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9595" name="Group 27">
              <a:extLst>
                <a:ext uri="{FF2B5EF4-FFF2-40B4-BE49-F238E27FC236}">
                  <a16:creationId xmlns:a16="http://schemas.microsoft.com/office/drawing/2014/main" id="{85E9EA6B-9915-9820-0849-6ED7033F33FA}"/>
                </a:ext>
              </a:extLst>
            </p:cNvPr>
            <p:cNvGrpSpPr>
              <a:grpSpLocks/>
            </p:cNvGrpSpPr>
            <p:nvPr/>
          </p:nvGrpSpPr>
          <p:grpSpPr bwMode="auto">
            <a:xfrm flipH="1">
              <a:off x="2594" y="2860"/>
              <a:ext cx="69" cy="261"/>
              <a:chOff x="3454" y="2018"/>
              <a:chExt cx="96" cy="328"/>
            </a:xfrm>
          </p:grpSpPr>
          <p:sp>
            <p:nvSpPr>
              <p:cNvPr id="109596" name="Line 28">
                <a:extLst>
                  <a:ext uri="{FF2B5EF4-FFF2-40B4-BE49-F238E27FC236}">
                    <a16:creationId xmlns:a16="http://schemas.microsoft.com/office/drawing/2014/main" id="{566BD752-576F-8684-2518-3BD406048523}"/>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597" name="Line 29">
                <a:extLst>
                  <a:ext uri="{FF2B5EF4-FFF2-40B4-BE49-F238E27FC236}">
                    <a16:creationId xmlns:a16="http://schemas.microsoft.com/office/drawing/2014/main" id="{49C6E2F5-55EE-F593-3FD8-C16926995824}"/>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9598" name="Line 30">
              <a:extLst>
                <a:ext uri="{FF2B5EF4-FFF2-40B4-BE49-F238E27FC236}">
                  <a16:creationId xmlns:a16="http://schemas.microsoft.com/office/drawing/2014/main" id="{4E9E10CE-A779-09CD-A63C-B6D45B9ABBCA}"/>
                </a:ext>
              </a:extLst>
            </p:cNvPr>
            <p:cNvSpPr>
              <a:spLocks noChangeShapeType="1"/>
            </p:cNvSpPr>
            <p:nvPr/>
          </p:nvSpPr>
          <p:spPr bwMode="auto">
            <a:xfrm>
              <a:off x="2044" y="2983"/>
              <a:ext cx="56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599" name="Text Box 31">
              <a:extLst>
                <a:ext uri="{FF2B5EF4-FFF2-40B4-BE49-F238E27FC236}">
                  <a16:creationId xmlns:a16="http://schemas.microsoft.com/office/drawing/2014/main" id="{AE089F0D-A410-D8B1-B5EE-2483E5DB8171}"/>
                </a:ext>
              </a:extLst>
            </p:cNvPr>
            <p:cNvSpPr txBox="1">
              <a:spLocks noChangeArrowheads="1"/>
            </p:cNvSpPr>
            <p:nvPr/>
          </p:nvSpPr>
          <p:spPr bwMode="auto">
            <a:xfrm>
              <a:off x="924" y="2288"/>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1</a:t>
              </a:r>
              <a:endParaRPr lang="en-US" altLang="zh-CN" sz="2400" i="0">
                <a:solidFill>
                  <a:schemeClr val="tx1"/>
                </a:solidFill>
              </a:endParaRPr>
            </a:p>
          </p:txBody>
        </p:sp>
        <p:sp>
          <p:nvSpPr>
            <p:cNvPr id="109600" name="Text Box 32">
              <a:extLst>
                <a:ext uri="{FF2B5EF4-FFF2-40B4-BE49-F238E27FC236}">
                  <a16:creationId xmlns:a16="http://schemas.microsoft.com/office/drawing/2014/main" id="{B8E99778-0E34-4AC5-62C8-4D226BC61BBF}"/>
                </a:ext>
              </a:extLst>
            </p:cNvPr>
            <p:cNvSpPr txBox="1">
              <a:spLocks noChangeArrowheads="1"/>
            </p:cNvSpPr>
            <p:nvPr/>
          </p:nvSpPr>
          <p:spPr bwMode="auto">
            <a:xfrm>
              <a:off x="2487" y="2573"/>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2</a:t>
              </a:r>
              <a:endParaRPr lang="en-US" altLang="zh-CN" sz="2400" i="0">
                <a:solidFill>
                  <a:schemeClr val="tx1"/>
                </a:solidFill>
              </a:endParaRPr>
            </a:p>
          </p:txBody>
        </p:sp>
        <p:sp>
          <p:nvSpPr>
            <p:cNvPr id="109601" name="Rectangle 33">
              <a:extLst>
                <a:ext uri="{FF2B5EF4-FFF2-40B4-BE49-F238E27FC236}">
                  <a16:creationId xmlns:a16="http://schemas.microsoft.com/office/drawing/2014/main" id="{1203A12A-73E4-F5ED-2DD3-0B78F5253CA4}"/>
                </a:ext>
              </a:extLst>
            </p:cNvPr>
            <p:cNvSpPr>
              <a:spLocks noChangeArrowheads="1"/>
            </p:cNvSpPr>
            <p:nvPr/>
          </p:nvSpPr>
          <p:spPr bwMode="auto">
            <a:xfrm>
              <a:off x="1984" y="3154"/>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9602" name="Text Box 34">
              <a:extLst>
                <a:ext uri="{FF2B5EF4-FFF2-40B4-BE49-F238E27FC236}">
                  <a16:creationId xmlns:a16="http://schemas.microsoft.com/office/drawing/2014/main" id="{E8BBFBCC-FC15-AB79-CC94-9A5364B02E02}"/>
                </a:ext>
              </a:extLst>
            </p:cNvPr>
            <p:cNvSpPr txBox="1">
              <a:spLocks noChangeArrowheads="1"/>
            </p:cNvSpPr>
            <p:nvPr/>
          </p:nvSpPr>
          <p:spPr bwMode="auto">
            <a:xfrm>
              <a:off x="1586" y="3092"/>
              <a:ext cx="39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E1</a:t>
              </a:r>
              <a:endParaRPr lang="en-US" altLang="zh-CN" sz="2400" b="1" i="0">
                <a:solidFill>
                  <a:schemeClr val="tx1"/>
                </a:solidFill>
              </a:endParaRPr>
            </a:p>
          </p:txBody>
        </p:sp>
        <p:sp>
          <p:nvSpPr>
            <p:cNvPr id="109603" name="Rectangle 35">
              <a:extLst>
                <a:ext uri="{FF2B5EF4-FFF2-40B4-BE49-F238E27FC236}">
                  <a16:creationId xmlns:a16="http://schemas.microsoft.com/office/drawing/2014/main" id="{ACB52CC8-49A8-514E-0ADF-413B240C6EF6}"/>
                </a:ext>
              </a:extLst>
            </p:cNvPr>
            <p:cNvSpPr>
              <a:spLocks noChangeArrowheads="1"/>
            </p:cNvSpPr>
            <p:nvPr/>
          </p:nvSpPr>
          <p:spPr bwMode="auto">
            <a:xfrm>
              <a:off x="1105" y="253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09604" name="Rectangle 36">
              <a:extLst>
                <a:ext uri="{FF2B5EF4-FFF2-40B4-BE49-F238E27FC236}">
                  <a16:creationId xmlns:a16="http://schemas.microsoft.com/office/drawing/2014/main" id="{467BE471-D6E6-031C-8BAD-4CB6F05EB4A0}"/>
                </a:ext>
              </a:extLst>
            </p:cNvPr>
            <p:cNvSpPr>
              <a:spLocks noChangeArrowheads="1"/>
            </p:cNvSpPr>
            <p:nvPr/>
          </p:nvSpPr>
          <p:spPr bwMode="auto">
            <a:xfrm>
              <a:off x="2386" y="273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09605" name="Rectangle 37" descr="新闻纸">
              <a:extLst>
                <a:ext uri="{FF2B5EF4-FFF2-40B4-BE49-F238E27FC236}">
                  <a16:creationId xmlns:a16="http://schemas.microsoft.com/office/drawing/2014/main" id="{96B304CC-64B8-54DB-C50C-5774A82F6497}"/>
                </a:ext>
              </a:extLst>
            </p:cNvPr>
            <p:cNvSpPr>
              <a:spLocks noChangeArrowheads="1"/>
            </p:cNvSpPr>
            <p:nvPr/>
          </p:nvSpPr>
          <p:spPr bwMode="auto">
            <a:xfrm>
              <a:off x="602" y="2765"/>
              <a:ext cx="2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rPr>
                <a:t>+</a:t>
              </a:r>
            </a:p>
          </p:txBody>
        </p:sp>
        <p:sp>
          <p:nvSpPr>
            <p:cNvPr id="109606" name="Rectangle 38" descr="新闻纸">
              <a:extLst>
                <a:ext uri="{FF2B5EF4-FFF2-40B4-BE49-F238E27FC236}">
                  <a16:creationId xmlns:a16="http://schemas.microsoft.com/office/drawing/2014/main" id="{1F129124-2551-AE57-DBD4-24D7434B5673}"/>
                </a:ext>
              </a:extLst>
            </p:cNvPr>
            <p:cNvSpPr>
              <a:spLocks noChangeArrowheads="1"/>
            </p:cNvSpPr>
            <p:nvPr/>
          </p:nvSpPr>
          <p:spPr bwMode="auto">
            <a:xfrm>
              <a:off x="610" y="3524"/>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09607" name="Line 39">
              <a:extLst>
                <a:ext uri="{FF2B5EF4-FFF2-40B4-BE49-F238E27FC236}">
                  <a16:creationId xmlns:a16="http://schemas.microsoft.com/office/drawing/2014/main" id="{08003738-A354-0982-4EC4-9361725279A3}"/>
                </a:ext>
              </a:extLst>
            </p:cNvPr>
            <p:cNvSpPr>
              <a:spLocks noChangeShapeType="1"/>
            </p:cNvSpPr>
            <p:nvPr/>
          </p:nvSpPr>
          <p:spPr bwMode="auto">
            <a:xfrm>
              <a:off x="3370" y="2329"/>
              <a:ext cx="0" cy="8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608" name="Line 40">
              <a:extLst>
                <a:ext uri="{FF2B5EF4-FFF2-40B4-BE49-F238E27FC236}">
                  <a16:creationId xmlns:a16="http://schemas.microsoft.com/office/drawing/2014/main" id="{2CEED503-5C77-E91B-A679-92DE3C7CCC73}"/>
                </a:ext>
              </a:extLst>
            </p:cNvPr>
            <p:cNvSpPr>
              <a:spLocks noChangeShapeType="1"/>
            </p:cNvSpPr>
            <p:nvPr/>
          </p:nvSpPr>
          <p:spPr bwMode="auto">
            <a:xfrm flipH="1" flipV="1">
              <a:off x="3374" y="1761"/>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609" name="Rectangle 41">
              <a:extLst>
                <a:ext uri="{FF2B5EF4-FFF2-40B4-BE49-F238E27FC236}">
                  <a16:creationId xmlns:a16="http://schemas.microsoft.com/office/drawing/2014/main" id="{3B5204C8-069C-B8E9-DED0-94714D8B7E0B}"/>
                </a:ext>
              </a:extLst>
            </p:cNvPr>
            <p:cNvSpPr>
              <a:spLocks noChangeArrowheads="1"/>
            </p:cNvSpPr>
            <p:nvPr/>
          </p:nvSpPr>
          <p:spPr bwMode="auto">
            <a:xfrm>
              <a:off x="3326" y="2006"/>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9610" name="Line 42">
              <a:extLst>
                <a:ext uri="{FF2B5EF4-FFF2-40B4-BE49-F238E27FC236}">
                  <a16:creationId xmlns:a16="http://schemas.microsoft.com/office/drawing/2014/main" id="{13EF7F52-0715-B529-469F-EB55DD846758}"/>
                </a:ext>
              </a:extLst>
            </p:cNvPr>
            <p:cNvSpPr>
              <a:spLocks noChangeShapeType="1"/>
            </p:cNvSpPr>
            <p:nvPr/>
          </p:nvSpPr>
          <p:spPr bwMode="auto">
            <a:xfrm>
              <a:off x="3374" y="1771"/>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611" name="Line 43">
              <a:extLst>
                <a:ext uri="{FF2B5EF4-FFF2-40B4-BE49-F238E27FC236}">
                  <a16:creationId xmlns:a16="http://schemas.microsoft.com/office/drawing/2014/main" id="{B5924E3F-E975-4875-D9A6-F7A10687C9DC}"/>
                </a:ext>
              </a:extLst>
            </p:cNvPr>
            <p:cNvSpPr>
              <a:spLocks noChangeShapeType="1"/>
            </p:cNvSpPr>
            <p:nvPr/>
          </p:nvSpPr>
          <p:spPr bwMode="auto">
            <a:xfrm flipV="1">
              <a:off x="3995" y="1765"/>
              <a:ext cx="0" cy="17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612" name="Line 44">
              <a:extLst>
                <a:ext uri="{FF2B5EF4-FFF2-40B4-BE49-F238E27FC236}">
                  <a16:creationId xmlns:a16="http://schemas.microsoft.com/office/drawing/2014/main" id="{3DE101F4-6B21-85AC-E5E8-0A0AC8764F46}"/>
                </a:ext>
              </a:extLst>
            </p:cNvPr>
            <p:cNvSpPr>
              <a:spLocks noChangeShapeType="1"/>
            </p:cNvSpPr>
            <p:nvPr/>
          </p:nvSpPr>
          <p:spPr bwMode="auto">
            <a:xfrm>
              <a:off x="3866" y="2546"/>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613" name="Line 45">
              <a:extLst>
                <a:ext uri="{FF2B5EF4-FFF2-40B4-BE49-F238E27FC236}">
                  <a16:creationId xmlns:a16="http://schemas.microsoft.com/office/drawing/2014/main" id="{60BC6A36-0B05-46E8-5D48-767FAA1ADED3}"/>
                </a:ext>
              </a:extLst>
            </p:cNvPr>
            <p:cNvSpPr>
              <a:spLocks noChangeShapeType="1"/>
            </p:cNvSpPr>
            <p:nvPr/>
          </p:nvSpPr>
          <p:spPr bwMode="auto">
            <a:xfrm>
              <a:off x="3866" y="2659"/>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09614" name="Line 46">
              <a:extLst>
                <a:ext uri="{FF2B5EF4-FFF2-40B4-BE49-F238E27FC236}">
                  <a16:creationId xmlns:a16="http://schemas.microsoft.com/office/drawing/2014/main" id="{BEB8B868-7AE9-1231-8B76-6B3A163D17ED}"/>
                </a:ext>
              </a:extLst>
            </p:cNvPr>
            <p:cNvSpPr>
              <a:spLocks noChangeShapeType="1"/>
            </p:cNvSpPr>
            <p:nvPr/>
          </p:nvSpPr>
          <p:spPr bwMode="auto">
            <a:xfrm flipV="1">
              <a:off x="3866" y="2520"/>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615" name="Line 47">
              <a:extLst>
                <a:ext uri="{FF2B5EF4-FFF2-40B4-BE49-F238E27FC236}">
                  <a16:creationId xmlns:a16="http://schemas.microsoft.com/office/drawing/2014/main" id="{BA1C07F0-6564-051B-37D4-0BF8B77C0E23}"/>
                </a:ext>
              </a:extLst>
            </p:cNvPr>
            <p:cNvSpPr>
              <a:spLocks noChangeShapeType="1"/>
            </p:cNvSpPr>
            <p:nvPr/>
          </p:nvSpPr>
          <p:spPr bwMode="auto">
            <a:xfrm>
              <a:off x="3998" y="2243"/>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616" name="Line 48">
              <a:extLst>
                <a:ext uri="{FF2B5EF4-FFF2-40B4-BE49-F238E27FC236}">
                  <a16:creationId xmlns:a16="http://schemas.microsoft.com/office/drawing/2014/main" id="{4D7C03DE-08AD-C4A5-A375-B0F7B9AE1F63}"/>
                </a:ext>
              </a:extLst>
            </p:cNvPr>
            <p:cNvSpPr>
              <a:spLocks noChangeShapeType="1"/>
            </p:cNvSpPr>
            <p:nvPr/>
          </p:nvSpPr>
          <p:spPr bwMode="auto">
            <a:xfrm flipH="1">
              <a:off x="3999" y="2795"/>
              <a:ext cx="0" cy="8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617" name="Line 49">
              <a:extLst>
                <a:ext uri="{FF2B5EF4-FFF2-40B4-BE49-F238E27FC236}">
                  <a16:creationId xmlns:a16="http://schemas.microsoft.com/office/drawing/2014/main" id="{810F4113-AD65-560C-B67F-BAF676F80F67}"/>
                </a:ext>
              </a:extLst>
            </p:cNvPr>
            <p:cNvSpPr>
              <a:spLocks noChangeShapeType="1"/>
            </p:cNvSpPr>
            <p:nvPr/>
          </p:nvSpPr>
          <p:spPr bwMode="auto">
            <a:xfrm>
              <a:off x="3381" y="2648"/>
              <a:ext cx="50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618" name="Line 50">
              <a:extLst>
                <a:ext uri="{FF2B5EF4-FFF2-40B4-BE49-F238E27FC236}">
                  <a16:creationId xmlns:a16="http://schemas.microsoft.com/office/drawing/2014/main" id="{6CC44E0D-A5BB-ED8B-F67E-88F86C8EF747}"/>
                </a:ext>
              </a:extLst>
            </p:cNvPr>
            <p:cNvSpPr>
              <a:spLocks noChangeShapeType="1"/>
            </p:cNvSpPr>
            <p:nvPr/>
          </p:nvSpPr>
          <p:spPr bwMode="auto">
            <a:xfrm flipH="1">
              <a:off x="4000" y="3697"/>
              <a:ext cx="0" cy="10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09619" name="Rectangle 51">
              <a:extLst>
                <a:ext uri="{FF2B5EF4-FFF2-40B4-BE49-F238E27FC236}">
                  <a16:creationId xmlns:a16="http://schemas.microsoft.com/office/drawing/2014/main" id="{018E7AD3-E3FE-B48D-2759-F6CA29EE8350}"/>
                </a:ext>
              </a:extLst>
            </p:cNvPr>
            <p:cNvSpPr>
              <a:spLocks noChangeArrowheads="1"/>
            </p:cNvSpPr>
            <p:nvPr/>
          </p:nvSpPr>
          <p:spPr bwMode="auto">
            <a:xfrm>
              <a:off x="3952" y="1921"/>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9620" name="Oval 52">
              <a:extLst>
                <a:ext uri="{FF2B5EF4-FFF2-40B4-BE49-F238E27FC236}">
                  <a16:creationId xmlns:a16="http://schemas.microsoft.com/office/drawing/2014/main" id="{E944666F-0E59-CDD9-5A20-03921841E1E0}"/>
                </a:ext>
              </a:extLst>
            </p:cNvPr>
            <p:cNvSpPr>
              <a:spLocks noChangeArrowheads="1"/>
            </p:cNvSpPr>
            <p:nvPr/>
          </p:nvSpPr>
          <p:spPr bwMode="auto">
            <a:xfrm>
              <a:off x="4680" y="1729"/>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109621" name="Group 53">
              <a:extLst>
                <a:ext uri="{FF2B5EF4-FFF2-40B4-BE49-F238E27FC236}">
                  <a16:creationId xmlns:a16="http://schemas.microsoft.com/office/drawing/2014/main" id="{658AD9F7-A6B1-3993-499A-AD776A9F13BB}"/>
                </a:ext>
              </a:extLst>
            </p:cNvPr>
            <p:cNvGrpSpPr>
              <a:grpSpLocks/>
            </p:cNvGrpSpPr>
            <p:nvPr/>
          </p:nvGrpSpPr>
          <p:grpSpPr bwMode="auto">
            <a:xfrm flipH="1">
              <a:off x="4449" y="2286"/>
              <a:ext cx="69" cy="261"/>
              <a:chOff x="3454" y="2018"/>
              <a:chExt cx="96" cy="328"/>
            </a:xfrm>
          </p:grpSpPr>
          <p:sp>
            <p:nvSpPr>
              <p:cNvPr id="109622" name="Line 54">
                <a:extLst>
                  <a:ext uri="{FF2B5EF4-FFF2-40B4-BE49-F238E27FC236}">
                    <a16:creationId xmlns:a16="http://schemas.microsoft.com/office/drawing/2014/main" id="{74E62428-74B9-608A-9E7B-DBC2E8CEB797}"/>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623" name="Line 55">
                <a:extLst>
                  <a:ext uri="{FF2B5EF4-FFF2-40B4-BE49-F238E27FC236}">
                    <a16:creationId xmlns:a16="http://schemas.microsoft.com/office/drawing/2014/main" id="{FEC0273B-C593-7592-9362-9B9068143F91}"/>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9624" name="Line 56">
              <a:extLst>
                <a:ext uri="{FF2B5EF4-FFF2-40B4-BE49-F238E27FC236}">
                  <a16:creationId xmlns:a16="http://schemas.microsoft.com/office/drawing/2014/main" id="{4A59D3A1-4AF6-ABD8-7957-5213B8FA50F4}"/>
                </a:ext>
              </a:extLst>
            </p:cNvPr>
            <p:cNvSpPr>
              <a:spLocks noChangeShapeType="1"/>
            </p:cNvSpPr>
            <p:nvPr/>
          </p:nvSpPr>
          <p:spPr bwMode="auto">
            <a:xfrm flipH="1" flipV="1">
              <a:off x="4514" y="2402"/>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625" name="Line 57">
              <a:extLst>
                <a:ext uri="{FF2B5EF4-FFF2-40B4-BE49-F238E27FC236}">
                  <a16:creationId xmlns:a16="http://schemas.microsoft.com/office/drawing/2014/main" id="{8ED3ED6E-FDC0-1E08-9C1D-E1C3085B3686}"/>
                </a:ext>
              </a:extLst>
            </p:cNvPr>
            <p:cNvSpPr>
              <a:spLocks noChangeShapeType="1"/>
            </p:cNvSpPr>
            <p:nvPr/>
          </p:nvSpPr>
          <p:spPr bwMode="auto">
            <a:xfrm>
              <a:off x="3995" y="2409"/>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626" name="Text Box 58">
              <a:extLst>
                <a:ext uri="{FF2B5EF4-FFF2-40B4-BE49-F238E27FC236}">
                  <a16:creationId xmlns:a16="http://schemas.microsoft.com/office/drawing/2014/main" id="{47107494-8F57-AF33-F381-CDE4A57761C4}"/>
                </a:ext>
              </a:extLst>
            </p:cNvPr>
            <p:cNvSpPr txBox="1">
              <a:spLocks noChangeArrowheads="1"/>
            </p:cNvSpPr>
            <p:nvPr/>
          </p:nvSpPr>
          <p:spPr bwMode="auto">
            <a:xfrm>
              <a:off x="3555" y="1940"/>
              <a:ext cx="39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C2</a:t>
              </a:r>
              <a:endParaRPr lang="en-US" altLang="zh-CN" sz="2400" i="0">
                <a:solidFill>
                  <a:schemeClr val="tx1"/>
                </a:solidFill>
              </a:endParaRPr>
            </a:p>
          </p:txBody>
        </p:sp>
        <p:sp>
          <p:nvSpPr>
            <p:cNvPr id="109627" name="Text Box 59">
              <a:extLst>
                <a:ext uri="{FF2B5EF4-FFF2-40B4-BE49-F238E27FC236}">
                  <a16:creationId xmlns:a16="http://schemas.microsoft.com/office/drawing/2014/main" id="{5048C091-2221-87CB-5B58-FBD8F5274621}"/>
                </a:ext>
              </a:extLst>
            </p:cNvPr>
            <p:cNvSpPr txBox="1">
              <a:spLocks noChangeArrowheads="1"/>
            </p:cNvSpPr>
            <p:nvPr/>
          </p:nvSpPr>
          <p:spPr bwMode="auto">
            <a:xfrm>
              <a:off x="4342" y="1988"/>
              <a:ext cx="30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3</a:t>
              </a:r>
              <a:endParaRPr lang="en-US" altLang="zh-CN" sz="2400" i="0">
                <a:solidFill>
                  <a:schemeClr val="tx1"/>
                </a:solidFill>
              </a:endParaRPr>
            </a:p>
          </p:txBody>
        </p:sp>
        <p:grpSp>
          <p:nvGrpSpPr>
            <p:cNvPr id="109628" name="Group 60">
              <a:extLst>
                <a:ext uri="{FF2B5EF4-FFF2-40B4-BE49-F238E27FC236}">
                  <a16:creationId xmlns:a16="http://schemas.microsoft.com/office/drawing/2014/main" id="{F63C040F-9933-C82C-F8E7-2DEF82021E4E}"/>
                </a:ext>
              </a:extLst>
            </p:cNvPr>
            <p:cNvGrpSpPr>
              <a:grpSpLocks/>
            </p:cNvGrpSpPr>
            <p:nvPr/>
          </p:nvGrpSpPr>
          <p:grpSpPr bwMode="auto">
            <a:xfrm>
              <a:off x="1956" y="3822"/>
              <a:ext cx="146" cy="162"/>
              <a:chOff x="2898" y="3684"/>
              <a:chExt cx="204" cy="204"/>
            </a:xfrm>
          </p:grpSpPr>
          <p:sp>
            <p:nvSpPr>
              <p:cNvPr id="109629" name="Line 61">
                <a:extLst>
                  <a:ext uri="{FF2B5EF4-FFF2-40B4-BE49-F238E27FC236}">
                    <a16:creationId xmlns:a16="http://schemas.microsoft.com/office/drawing/2014/main" id="{62B5E763-6BA4-A540-AFBE-356E70460AE9}"/>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630" name="Line 62">
                <a:extLst>
                  <a:ext uri="{FF2B5EF4-FFF2-40B4-BE49-F238E27FC236}">
                    <a16:creationId xmlns:a16="http://schemas.microsoft.com/office/drawing/2014/main" id="{5F5AB6D7-48B5-6FD6-0196-A018F6E7EE42}"/>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9631" name="Oval 63">
              <a:extLst>
                <a:ext uri="{FF2B5EF4-FFF2-40B4-BE49-F238E27FC236}">
                  <a16:creationId xmlns:a16="http://schemas.microsoft.com/office/drawing/2014/main" id="{2C931E42-6FE7-2F43-417E-90EBF9194C9C}"/>
                </a:ext>
              </a:extLst>
            </p:cNvPr>
            <p:cNvSpPr>
              <a:spLocks noChangeArrowheads="1"/>
            </p:cNvSpPr>
            <p:nvPr/>
          </p:nvSpPr>
          <p:spPr bwMode="auto">
            <a:xfrm>
              <a:off x="2002" y="3793"/>
              <a:ext cx="54" cy="54"/>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sp>
          <p:nvSpPr>
            <p:cNvPr id="109632" name="Rectangle 64">
              <a:extLst>
                <a:ext uri="{FF2B5EF4-FFF2-40B4-BE49-F238E27FC236}">
                  <a16:creationId xmlns:a16="http://schemas.microsoft.com/office/drawing/2014/main" id="{D732393E-3DB9-B141-B17E-85795F1B68D8}"/>
                </a:ext>
              </a:extLst>
            </p:cNvPr>
            <p:cNvSpPr>
              <a:spLocks noChangeArrowheads="1"/>
            </p:cNvSpPr>
            <p:nvPr/>
          </p:nvSpPr>
          <p:spPr bwMode="auto">
            <a:xfrm>
              <a:off x="3326" y="3215"/>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9633" name="Rectangle 65">
              <a:extLst>
                <a:ext uri="{FF2B5EF4-FFF2-40B4-BE49-F238E27FC236}">
                  <a16:creationId xmlns:a16="http://schemas.microsoft.com/office/drawing/2014/main" id="{2901455E-BB49-109F-E315-C6B7E566BBCA}"/>
                </a:ext>
              </a:extLst>
            </p:cNvPr>
            <p:cNvSpPr>
              <a:spLocks noChangeArrowheads="1"/>
            </p:cNvSpPr>
            <p:nvPr/>
          </p:nvSpPr>
          <p:spPr bwMode="auto">
            <a:xfrm>
              <a:off x="3952" y="2881"/>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9634" name="Line 66">
              <a:extLst>
                <a:ext uri="{FF2B5EF4-FFF2-40B4-BE49-F238E27FC236}">
                  <a16:creationId xmlns:a16="http://schemas.microsoft.com/office/drawing/2014/main" id="{AD3F5AAD-265F-427B-A638-6767411F0C06}"/>
                </a:ext>
              </a:extLst>
            </p:cNvPr>
            <p:cNvSpPr>
              <a:spLocks noChangeShapeType="1"/>
            </p:cNvSpPr>
            <p:nvPr/>
          </p:nvSpPr>
          <p:spPr bwMode="auto">
            <a:xfrm>
              <a:off x="3999" y="3265"/>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09635" name="Group 67">
              <a:extLst>
                <a:ext uri="{FF2B5EF4-FFF2-40B4-BE49-F238E27FC236}">
                  <a16:creationId xmlns:a16="http://schemas.microsoft.com/office/drawing/2014/main" id="{20672915-E571-C8A9-B108-A2B1F088D964}"/>
                </a:ext>
              </a:extLst>
            </p:cNvPr>
            <p:cNvGrpSpPr>
              <a:grpSpLocks/>
            </p:cNvGrpSpPr>
            <p:nvPr/>
          </p:nvGrpSpPr>
          <p:grpSpPr bwMode="auto">
            <a:xfrm>
              <a:off x="4171" y="3477"/>
              <a:ext cx="196" cy="76"/>
              <a:chOff x="2460" y="2076"/>
              <a:chExt cx="276" cy="96"/>
            </a:xfrm>
          </p:grpSpPr>
          <p:sp>
            <p:nvSpPr>
              <p:cNvPr id="109636" name="Line 68">
                <a:extLst>
                  <a:ext uri="{FF2B5EF4-FFF2-40B4-BE49-F238E27FC236}">
                    <a16:creationId xmlns:a16="http://schemas.microsoft.com/office/drawing/2014/main" id="{E40A29DA-D470-7B30-5942-543503C0DD01}"/>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637" name="Line 69">
                <a:extLst>
                  <a:ext uri="{FF2B5EF4-FFF2-40B4-BE49-F238E27FC236}">
                    <a16:creationId xmlns:a16="http://schemas.microsoft.com/office/drawing/2014/main" id="{274A80D2-C1D5-FDB1-BFA4-46CDC2B5BCE9}"/>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09638" name="Line 70">
              <a:extLst>
                <a:ext uri="{FF2B5EF4-FFF2-40B4-BE49-F238E27FC236}">
                  <a16:creationId xmlns:a16="http://schemas.microsoft.com/office/drawing/2014/main" id="{BDC5B212-3E65-1810-C69C-7B8250B98206}"/>
                </a:ext>
              </a:extLst>
            </p:cNvPr>
            <p:cNvSpPr>
              <a:spLocks noChangeShapeType="1"/>
            </p:cNvSpPr>
            <p:nvPr/>
          </p:nvSpPr>
          <p:spPr bwMode="auto">
            <a:xfrm>
              <a:off x="4265" y="3265"/>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639" name="Line 71">
              <a:extLst>
                <a:ext uri="{FF2B5EF4-FFF2-40B4-BE49-F238E27FC236}">
                  <a16:creationId xmlns:a16="http://schemas.microsoft.com/office/drawing/2014/main" id="{81881EB0-7E06-8880-2CC8-97C8A45C3C06}"/>
                </a:ext>
              </a:extLst>
            </p:cNvPr>
            <p:cNvSpPr>
              <a:spLocks noChangeShapeType="1"/>
            </p:cNvSpPr>
            <p:nvPr/>
          </p:nvSpPr>
          <p:spPr bwMode="auto">
            <a:xfrm>
              <a:off x="4265" y="3553"/>
              <a:ext cx="0" cy="2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640" name="Text Box 72">
              <a:extLst>
                <a:ext uri="{FF2B5EF4-FFF2-40B4-BE49-F238E27FC236}">
                  <a16:creationId xmlns:a16="http://schemas.microsoft.com/office/drawing/2014/main" id="{203E2601-E953-FC8E-0200-9BA8908DE68A}"/>
                </a:ext>
              </a:extLst>
            </p:cNvPr>
            <p:cNvSpPr txBox="1">
              <a:spLocks noChangeArrowheads="1"/>
            </p:cNvSpPr>
            <p:nvPr/>
          </p:nvSpPr>
          <p:spPr bwMode="auto">
            <a:xfrm>
              <a:off x="4364" y="3380"/>
              <a:ext cx="65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1"/>
                  </a:solidFill>
                </a:rPr>
                <a:t>C</a:t>
              </a:r>
              <a:r>
                <a:rPr lang="en-US" altLang="zh-CN" sz="2400" b="1" i="0" baseline="-25000">
                  <a:solidFill>
                    <a:schemeClr val="tx1"/>
                  </a:solidFill>
                </a:rPr>
                <a:t>E</a:t>
              </a:r>
              <a:endParaRPr lang="en-US" altLang="zh-CN" sz="2400" b="1" i="0">
                <a:solidFill>
                  <a:schemeClr val="tx1"/>
                </a:solidFill>
              </a:endParaRPr>
            </a:p>
          </p:txBody>
        </p:sp>
        <p:sp>
          <p:nvSpPr>
            <p:cNvPr id="109641" name="Rectangle 73">
              <a:extLst>
                <a:ext uri="{FF2B5EF4-FFF2-40B4-BE49-F238E27FC236}">
                  <a16:creationId xmlns:a16="http://schemas.microsoft.com/office/drawing/2014/main" id="{1BCFB03A-C9B1-46A8-9EAE-2388D04C272C}"/>
                </a:ext>
              </a:extLst>
            </p:cNvPr>
            <p:cNvSpPr>
              <a:spLocks noChangeArrowheads="1"/>
            </p:cNvSpPr>
            <p:nvPr/>
          </p:nvSpPr>
          <p:spPr bwMode="auto">
            <a:xfrm>
              <a:off x="4241" y="216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09642" name="Rectangle 74">
              <a:extLst>
                <a:ext uri="{FF2B5EF4-FFF2-40B4-BE49-F238E27FC236}">
                  <a16:creationId xmlns:a16="http://schemas.microsoft.com/office/drawing/2014/main" id="{A60BEF34-7F5D-16A1-FB10-FFF9DDCB2EA8}"/>
                </a:ext>
              </a:extLst>
            </p:cNvPr>
            <p:cNvSpPr>
              <a:spLocks noChangeArrowheads="1"/>
            </p:cNvSpPr>
            <p:nvPr/>
          </p:nvSpPr>
          <p:spPr bwMode="auto">
            <a:xfrm>
              <a:off x="4257" y="3236"/>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09643" name="Text Box 75">
              <a:extLst>
                <a:ext uri="{FF2B5EF4-FFF2-40B4-BE49-F238E27FC236}">
                  <a16:creationId xmlns:a16="http://schemas.microsoft.com/office/drawing/2014/main" id="{2FA16B9A-6671-EB96-D4FB-FC7C69D96748}"/>
                </a:ext>
              </a:extLst>
            </p:cNvPr>
            <p:cNvSpPr txBox="1">
              <a:spLocks noChangeArrowheads="1"/>
            </p:cNvSpPr>
            <p:nvPr/>
          </p:nvSpPr>
          <p:spPr bwMode="auto">
            <a:xfrm>
              <a:off x="4604" y="1760"/>
              <a:ext cx="55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i="0">
                  <a:solidFill>
                    <a:srgbClr val="FF0000"/>
                  </a:solidFill>
                </a:rPr>
                <a:t>+24V</a:t>
              </a:r>
              <a:endParaRPr lang="en-US" altLang="zh-CN" sz="2400">
                <a:solidFill>
                  <a:srgbClr val="FF0000"/>
                </a:solidFill>
              </a:endParaRPr>
            </a:p>
          </p:txBody>
        </p:sp>
        <p:sp>
          <p:nvSpPr>
            <p:cNvPr id="109644" name="Rectangle 76" descr="新闻纸">
              <a:extLst>
                <a:ext uri="{FF2B5EF4-FFF2-40B4-BE49-F238E27FC236}">
                  <a16:creationId xmlns:a16="http://schemas.microsoft.com/office/drawing/2014/main" id="{DA2A31C0-33CC-1FA4-EF54-6FA32DC8506A}"/>
                </a:ext>
              </a:extLst>
            </p:cNvPr>
            <p:cNvSpPr>
              <a:spLocks noChangeArrowheads="1"/>
            </p:cNvSpPr>
            <p:nvPr/>
          </p:nvSpPr>
          <p:spPr bwMode="auto">
            <a:xfrm>
              <a:off x="4737" y="2420"/>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09645" name="Rectangle 77" descr="新闻纸">
              <a:extLst>
                <a:ext uri="{FF2B5EF4-FFF2-40B4-BE49-F238E27FC236}">
                  <a16:creationId xmlns:a16="http://schemas.microsoft.com/office/drawing/2014/main" id="{0344A9C4-1B42-154B-113A-647B0731C71C}"/>
                </a:ext>
              </a:extLst>
            </p:cNvPr>
            <p:cNvSpPr>
              <a:spLocks noChangeArrowheads="1"/>
            </p:cNvSpPr>
            <p:nvPr/>
          </p:nvSpPr>
          <p:spPr bwMode="auto">
            <a:xfrm>
              <a:off x="4738" y="3533"/>
              <a:ext cx="21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09646" name="Line 78">
              <a:extLst>
                <a:ext uri="{FF2B5EF4-FFF2-40B4-BE49-F238E27FC236}">
                  <a16:creationId xmlns:a16="http://schemas.microsoft.com/office/drawing/2014/main" id="{C656F03F-EE72-2F5F-6D8F-39D8AA28B2DF}"/>
                </a:ext>
              </a:extLst>
            </p:cNvPr>
            <p:cNvSpPr>
              <a:spLocks noChangeShapeType="1"/>
            </p:cNvSpPr>
            <p:nvPr/>
          </p:nvSpPr>
          <p:spPr bwMode="auto">
            <a:xfrm>
              <a:off x="3368" y="3553"/>
              <a:ext cx="0" cy="27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09647" name="Line 79">
              <a:extLst>
                <a:ext uri="{FF2B5EF4-FFF2-40B4-BE49-F238E27FC236}">
                  <a16:creationId xmlns:a16="http://schemas.microsoft.com/office/drawing/2014/main" id="{E109CC84-D565-B5DD-A875-B72893D82DD4}"/>
                </a:ext>
              </a:extLst>
            </p:cNvPr>
            <p:cNvSpPr>
              <a:spLocks noChangeShapeType="1"/>
            </p:cNvSpPr>
            <p:nvPr/>
          </p:nvSpPr>
          <p:spPr bwMode="auto">
            <a:xfrm>
              <a:off x="2666" y="2981"/>
              <a:ext cx="72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09648" name="Object 80">
              <a:extLst>
                <a:ext uri="{FF2B5EF4-FFF2-40B4-BE49-F238E27FC236}">
                  <a16:creationId xmlns:a16="http://schemas.microsoft.com/office/drawing/2014/main" id="{9C90D7A8-EB16-7EBA-E2F9-FC98927DF3B0}"/>
                </a:ext>
              </a:extLst>
            </p:cNvPr>
            <p:cNvGraphicFramePr>
              <a:graphicFrameLocks/>
            </p:cNvGraphicFramePr>
            <p:nvPr/>
          </p:nvGraphicFramePr>
          <p:xfrm>
            <a:off x="4730" y="2935"/>
            <a:ext cx="307" cy="364"/>
          </p:xfrm>
          <a:graphic>
            <a:graphicData uri="http://schemas.openxmlformats.org/presentationml/2006/ole">
              <mc:AlternateContent xmlns:mc="http://schemas.openxmlformats.org/markup-compatibility/2006">
                <mc:Choice xmlns:v="urn:schemas-microsoft-com:vml" Requires="v">
                  <p:oleObj r:id="rId3" imgW="203024" imgH="241091" progId="Equation.3">
                    <p:embed/>
                  </p:oleObj>
                </mc:Choice>
                <mc:Fallback>
                  <p:oleObj r:id="rId3" imgW="203024" imgH="241091" progId="Equation.3">
                    <p:embed/>
                    <p:pic>
                      <p:nvPicPr>
                        <p:cNvPr id="0" name="Object 80"/>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0" y="2935"/>
                          <a:ext cx="307"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9649" name="Object 81">
              <a:extLst>
                <a:ext uri="{FF2B5EF4-FFF2-40B4-BE49-F238E27FC236}">
                  <a16:creationId xmlns:a16="http://schemas.microsoft.com/office/drawing/2014/main" id="{81DF1912-301D-266E-AC63-BC475DA3D961}"/>
                </a:ext>
              </a:extLst>
            </p:cNvPr>
            <p:cNvGraphicFramePr>
              <a:graphicFrameLocks/>
            </p:cNvGraphicFramePr>
            <p:nvPr/>
          </p:nvGraphicFramePr>
          <p:xfrm>
            <a:off x="602" y="3169"/>
            <a:ext cx="233" cy="288"/>
          </p:xfrm>
          <a:graphic>
            <a:graphicData uri="http://schemas.openxmlformats.org/presentationml/2006/ole">
              <mc:AlternateContent xmlns:mc="http://schemas.openxmlformats.org/markup-compatibility/2006">
                <mc:Choice xmlns:v="urn:schemas-microsoft-com:vml" Requires="v">
                  <p:oleObj r:id="rId5" imgW="215619" imgH="266353" progId="Equation.3">
                    <p:embed/>
                  </p:oleObj>
                </mc:Choice>
                <mc:Fallback>
                  <p:oleObj r:id="rId5" imgW="215619" imgH="266353" progId="Equation.3">
                    <p:embed/>
                    <p:pic>
                      <p:nvPicPr>
                        <p:cNvPr id="0" name="Object 81"/>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 y="3169"/>
                          <a:ext cx="23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9650" name="Object 82">
              <a:extLst>
                <a:ext uri="{FF2B5EF4-FFF2-40B4-BE49-F238E27FC236}">
                  <a16:creationId xmlns:a16="http://schemas.microsoft.com/office/drawing/2014/main" id="{BB71EC79-704D-35CC-903F-757D7E6AD506}"/>
                </a:ext>
              </a:extLst>
            </p:cNvPr>
            <p:cNvGraphicFramePr>
              <a:graphicFrameLocks/>
            </p:cNvGraphicFramePr>
            <p:nvPr/>
          </p:nvGraphicFramePr>
          <p:xfrm>
            <a:off x="3002" y="2017"/>
            <a:ext cx="336" cy="304"/>
          </p:xfrm>
          <a:graphic>
            <a:graphicData uri="http://schemas.openxmlformats.org/presentationml/2006/ole">
              <mc:AlternateContent xmlns:mc="http://schemas.openxmlformats.org/markup-compatibility/2006">
                <mc:Choice xmlns:v="urn:schemas-microsoft-com:vml" Requires="v">
                  <p:oleObj r:id="rId7" imgW="266353" imgH="240986" progId="Equation.3">
                    <p:embed/>
                  </p:oleObj>
                </mc:Choice>
                <mc:Fallback>
                  <p:oleObj r:id="rId7" imgW="266353" imgH="240986" progId="Equation.3">
                    <p:embed/>
                    <p:pic>
                      <p:nvPicPr>
                        <p:cNvPr id="0" name="Object 82"/>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02" y="2017"/>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9651" name="Object 83">
              <a:extLst>
                <a:ext uri="{FF2B5EF4-FFF2-40B4-BE49-F238E27FC236}">
                  <a16:creationId xmlns:a16="http://schemas.microsoft.com/office/drawing/2014/main" id="{5A5B579C-226D-84C8-C4EF-5693ED6EA571}"/>
                </a:ext>
              </a:extLst>
            </p:cNvPr>
            <p:cNvGraphicFramePr>
              <a:graphicFrameLocks/>
            </p:cNvGraphicFramePr>
            <p:nvPr/>
          </p:nvGraphicFramePr>
          <p:xfrm>
            <a:off x="2984" y="3217"/>
            <a:ext cx="354" cy="304"/>
          </p:xfrm>
          <a:graphic>
            <a:graphicData uri="http://schemas.openxmlformats.org/presentationml/2006/ole">
              <mc:AlternateContent xmlns:mc="http://schemas.openxmlformats.org/markup-compatibility/2006">
                <mc:Choice xmlns:v="urn:schemas-microsoft-com:vml" Requires="v">
                  <p:oleObj r:id="rId9" imgW="279279" imgH="241195" progId="Equation.3">
                    <p:embed/>
                  </p:oleObj>
                </mc:Choice>
                <mc:Fallback>
                  <p:oleObj r:id="rId9" imgW="279279" imgH="241195" progId="Equation.3">
                    <p:embed/>
                    <p:pic>
                      <p:nvPicPr>
                        <p:cNvPr id="0" name="Object 83"/>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4" y="3217"/>
                          <a:ext cx="35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9652" name="Text Box 84">
              <a:extLst>
                <a:ext uri="{FF2B5EF4-FFF2-40B4-BE49-F238E27FC236}">
                  <a16:creationId xmlns:a16="http://schemas.microsoft.com/office/drawing/2014/main" id="{58EC2516-C269-6D56-C520-CBD5D07BA094}"/>
                </a:ext>
              </a:extLst>
            </p:cNvPr>
            <p:cNvSpPr txBox="1">
              <a:spLocks noChangeArrowheads="1"/>
            </p:cNvSpPr>
            <p:nvPr/>
          </p:nvSpPr>
          <p:spPr bwMode="auto">
            <a:xfrm>
              <a:off x="2010" y="2612"/>
              <a:ext cx="3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solidFill>
                    <a:schemeClr val="tx1"/>
                  </a:solidFill>
                </a:rPr>
                <a:t>T</a:t>
              </a:r>
              <a:r>
                <a:rPr lang="en-US" altLang="zh-CN" sz="2400" b="1" i="0" baseline="-25000">
                  <a:solidFill>
                    <a:schemeClr val="tx1"/>
                  </a:solidFill>
                </a:rPr>
                <a:t>1</a:t>
              </a:r>
              <a:endParaRPr lang="en-US" altLang="zh-CN" sz="2400" b="1" i="0">
                <a:solidFill>
                  <a:schemeClr val="tx1"/>
                </a:solidFill>
              </a:endParaRPr>
            </a:p>
          </p:txBody>
        </p:sp>
        <p:sp>
          <p:nvSpPr>
            <p:cNvPr id="109653" name="Text Box 85">
              <a:extLst>
                <a:ext uri="{FF2B5EF4-FFF2-40B4-BE49-F238E27FC236}">
                  <a16:creationId xmlns:a16="http://schemas.microsoft.com/office/drawing/2014/main" id="{D33885A3-DAB1-3B53-2470-C8E0ABA702BE}"/>
                </a:ext>
              </a:extLst>
            </p:cNvPr>
            <p:cNvSpPr txBox="1">
              <a:spLocks noChangeArrowheads="1"/>
            </p:cNvSpPr>
            <p:nvPr/>
          </p:nvSpPr>
          <p:spPr bwMode="auto">
            <a:xfrm>
              <a:off x="3962" y="2522"/>
              <a:ext cx="34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solidFill>
                    <a:schemeClr val="tx1"/>
                  </a:solidFill>
                </a:rPr>
                <a:t>T2</a:t>
              </a:r>
            </a:p>
          </p:txBody>
        </p:sp>
        <p:sp>
          <p:nvSpPr>
            <p:cNvPr id="109654" name="Rectangle 86">
              <a:extLst>
                <a:ext uri="{FF2B5EF4-FFF2-40B4-BE49-F238E27FC236}">
                  <a16:creationId xmlns:a16="http://schemas.microsoft.com/office/drawing/2014/main" id="{94E087FD-088E-5751-776A-A3E431B53DD8}"/>
                </a:ext>
              </a:extLst>
            </p:cNvPr>
            <p:cNvSpPr>
              <a:spLocks noChangeArrowheads="1"/>
            </p:cNvSpPr>
            <p:nvPr/>
          </p:nvSpPr>
          <p:spPr bwMode="auto">
            <a:xfrm>
              <a:off x="3962" y="3372"/>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09655" name="Line 87">
              <a:extLst>
                <a:ext uri="{FF2B5EF4-FFF2-40B4-BE49-F238E27FC236}">
                  <a16:creationId xmlns:a16="http://schemas.microsoft.com/office/drawing/2014/main" id="{E715AF12-E82C-1DA7-338B-B4B276CD84BB}"/>
                </a:ext>
              </a:extLst>
            </p:cNvPr>
            <p:cNvSpPr>
              <a:spLocks noChangeShapeType="1"/>
            </p:cNvSpPr>
            <p:nvPr/>
          </p:nvSpPr>
          <p:spPr bwMode="auto">
            <a:xfrm>
              <a:off x="4010" y="3217"/>
              <a:ext cx="0" cy="16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09656" name="Object 88">
              <a:extLst>
                <a:ext uri="{FF2B5EF4-FFF2-40B4-BE49-F238E27FC236}">
                  <a16:creationId xmlns:a16="http://schemas.microsoft.com/office/drawing/2014/main" id="{BDEC65FD-68D6-FD65-B390-A44F302A28F1}"/>
                </a:ext>
              </a:extLst>
            </p:cNvPr>
            <p:cNvGraphicFramePr>
              <a:graphicFrameLocks/>
            </p:cNvGraphicFramePr>
            <p:nvPr/>
          </p:nvGraphicFramePr>
          <p:xfrm>
            <a:off x="3626" y="3265"/>
            <a:ext cx="354" cy="304"/>
          </p:xfrm>
          <a:graphic>
            <a:graphicData uri="http://schemas.openxmlformats.org/presentationml/2006/ole">
              <mc:AlternateContent xmlns:mc="http://schemas.openxmlformats.org/markup-compatibility/2006">
                <mc:Choice xmlns:v="urn:schemas-microsoft-com:vml" Requires="v">
                  <p:oleObj r:id="rId11" imgW="279279" imgH="241195" progId="Equation.3">
                    <p:embed/>
                  </p:oleObj>
                </mc:Choice>
                <mc:Fallback>
                  <p:oleObj r:id="rId11" imgW="279279" imgH="241195" progId="Equation.3">
                    <p:embed/>
                    <p:pic>
                      <p:nvPicPr>
                        <p:cNvPr id="0" name="Object 88"/>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26" y="3265"/>
                          <a:ext cx="35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09657" name="Object 89">
              <a:extLst>
                <a:ext uri="{FF2B5EF4-FFF2-40B4-BE49-F238E27FC236}">
                  <a16:creationId xmlns:a16="http://schemas.microsoft.com/office/drawing/2014/main" id="{5A001563-4683-166E-ECBF-53F15245710B}"/>
                </a:ext>
              </a:extLst>
            </p:cNvPr>
            <p:cNvGraphicFramePr>
              <a:graphicFrameLocks/>
            </p:cNvGraphicFramePr>
            <p:nvPr/>
          </p:nvGraphicFramePr>
          <p:xfrm>
            <a:off x="3626" y="2881"/>
            <a:ext cx="336" cy="304"/>
          </p:xfrm>
          <a:graphic>
            <a:graphicData uri="http://schemas.openxmlformats.org/presentationml/2006/ole">
              <mc:AlternateContent xmlns:mc="http://schemas.openxmlformats.org/markup-compatibility/2006">
                <mc:Choice xmlns:v="urn:schemas-microsoft-com:vml" Requires="v">
                  <p:oleObj r:id="rId13" imgW="266353" imgH="240986" progId="Equation.3">
                    <p:embed/>
                  </p:oleObj>
                </mc:Choice>
                <mc:Fallback>
                  <p:oleObj r:id="rId13" imgW="266353" imgH="240986" progId="Equation.3">
                    <p:embed/>
                    <p:pic>
                      <p:nvPicPr>
                        <p:cNvPr id="0" name="Object 89"/>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26" y="2881"/>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09658" name="Text Box 90">
              <a:extLst>
                <a:ext uri="{FF2B5EF4-FFF2-40B4-BE49-F238E27FC236}">
                  <a16:creationId xmlns:a16="http://schemas.microsoft.com/office/drawing/2014/main" id="{F5852035-A6FD-C6B3-CFC4-92FE48D7B628}"/>
                </a:ext>
              </a:extLst>
            </p:cNvPr>
            <p:cNvSpPr txBox="1">
              <a:spLocks noChangeArrowheads="1"/>
            </p:cNvSpPr>
            <p:nvPr/>
          </p:nvSpPr>
          <p:spPr bwMode="auto">
            <a:xfrm>
              <a:off x="1370" y="2031"/>
              <a:ext cx="6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1M</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09659" name="Text Box 91">
              <a:extLst>
                <a:ext uri="{FF2B5EF4-FFF2-40B4-BE49-F238E27FC236}">
                  <a16:creationId xmlns:a16="http://schemas.microsoft.com/office/drawing/2014/main" id="{29B16E6D-A970-D88E-4ECC-28AAB14BC74D}"/>
                </a:ext>
              </a:extLst>
            </p:cNvPr>
            <p:cNvSpPr txBox="1">
              <a:spLocks noChangeArrowheads="1"/>
            </p:cNvSpPr>
            <p:nvPr/>
          </p:nvSpPr>
          <p:spPr bwMode="auto">
            <a:xfrm>
              <a:off x="1418" y="3361"/>
              <a:ext cx="6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27k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09660" name="Text Box 92">
              <a:extLst>
                <a:ext uri="{FF2B5EF4-FFF2-40B4-BE49-F238E27FC236}">
                  <a16:creationId xmlns:a16="http://schemas.microsoft.com/office/drawing/2014/main" id="{4545D389-AB21-A795-255D-EBA446753C61}"/>
                </a:ext>
              </a:extLst>
            </p:cNvPr>
            <p:cNvSpPr txBox="1">
              <a:spLocks noChangeArrowheads="1"/>
            </p:cNvSpPr>
            <p:nvPr/>
          </p:nvSpPr>
          <p:spPr bwMode="auto">
            <a:xfrm>
              <a:off x="2762" y="2257"/>
              <a:ext cx="6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82k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09661" name="Text Box 93">
              <a:extLst>
                <a:ext uri="{FF2B5EF4-FFF2-40B4-BE49-F238E27FC236}">
                  <a16:creationId xmlns:a16="http://schemas.microsoft.com/office/drawing/2014/main" id="{BD629C9E-7724-03E0-F365-59E94D8B9E73}"/>
                </a:ext>
              </a:extLst>
            </p:cNvPr>
            <p:cNvSpPr txBox="1">
              <a:spLocks noChangeArrowheads="1"/>
            </p:cNvSpPr>
            <p:nvPr/>
          </p:nvSpPr>
          <p:spPr bwMode="auto">
            <a:xfrm>
              <a:off x="2762" y="3457"/>
              <a:ext cx="6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43k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09662" name="Text Box 94">
              <a:extLst>
                <a:ext uri="{FF2B5EF4-FFF2-40B4-BE49-F238E27FC236}">
                  <a16:creationId xmlns:a16="http://schemas.microsoft.com/office/drawing/2014/main" id="{CF515CEF-D790-9CBE-E43C-3EBD87D77F1F}"/>
                </a:ext>
              </a:extLst>
            </p:cNvPr>
            <p:cNvSpPr txBox="1">
              <a:spLocks noChangeArrowheads="1"/>
            </p:cNvSpPr>
            <p:nvPr/>
          </p:nvSpPr>
          <p:spPr bwMode="auto">
            <a:xfrm>
              <a:off x="3338" y="3505"/>
              <a:ext cx="6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7.5k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09663" name="Text Box 95">
              <a:extLst>
                <a:ext uri="{FF2B5EF4-FFF2-40B4-BE49-F238E27FC236}">
                  <a16:creationId xmlns:a16="http://schemas.microsoft.com/office/drawing/2014/main" id="{841884AF-FEAF-E2A7-4C69-7418C825387E}"/>
                </a:ext>
              </a:extLst>
            </p:cNvPr>
            <p:cNvSpPr txBox="1">
              <a:spLocks noChangeArrowheads="1"/>
            </p:cNvSpPr>
            <p:nvPr/>
          </p:nvSpPr>
          <p:spPr bwMode="auto">
            <a:xfrm>
              <a:off x="3962" y="2929"/>
              <a:ext cx="6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510</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09664" name="Text Box 96">
              <a:extLst>
                <a:ext uri="{FF2B5EF4-FFF2-40B4-BE49-F238E27FC236}">
                  <a16:creationId xmlns:a16="http://schemas.microsoft.com/office/drawing/2014/main" id="{F71F4AE6-A07F-6781-9178-E6717F673815}"/>
                </a:ext>
              </a:extLst>
            </p:cNvPr>
            <p:cNvSpPr txBox="1">
              <a:spLocks noChangeArrowheads="1"/>
            </p:cNvSpPr>
            <p:nvPr/>
          </p:nvSpPr>
          <p:spPr bwMode="auto">
            <a:xfrm>
              <a:off x="3386" y="2161"/>
              <a:ext cx="67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10k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09665" name="Oval 97">
              <a:extLst>
                <a:ext uri="{FF2B5EF4-FFF2-40B4-BE49-F238E27FC236}">
                  <a16:creationId xmlns:a16="http://schemas.microsoft.com/office/drawing/2014/main" id="{C95ED9E9-9AF6-DDEC-EBC5-795FCC9E14A9}"/>
                </a:ext>
              </a:extLst>
            </p:cNvPr>
            <p:cNvSpPr>
              <a:spLocks noChangeArrowheads="1"/>
            </p:cNvSpPr>
            <p:nvPr/>
          </p:nvSpPr>
          <p:spPr bwMode="auto">
            <a:xfrm>
              <a:off x="4820" y="2371"/>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9666" name="Oval 98">
              <a:extLst>
                <a:ext uri="{FF2B5EF4-FFF2-40B4-BE49-F238E27FC236}">
                  <a16:creationId xmlns:a16="http://schemas.microsoft.com/office/drawing/2014/main" id="{C4F9C501-6F8A-2633-F6FF-813A772BE7E2}"/>
                </a:ext>
              </a:extLst>
            </p:cNvPr>
            <p:cNvSpPr>
              <a:spLocks noChangeArrowheads="1"/>
            </p:cNvSpPr>
            <p:nvPr/>
          </p:nvSpPr>
          <p:spPr bwMode="auto">
            <a:xfrm>
              <a:off x="4778" y="3793"/>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9667" name="Oval 99">
              <a:extLst>
                <a:ext uri="{FF2B5EF4-FFF2-40B4-BE49-F238E27FC236}">
                  <a16:creationId xmlns:a16="http://schemas.microsoft.com/office/drawing/2014/main" id="{26B97E1B-7C01-903A-55C3-108FBB2F5567}"/>
                </a:ext>
              </a:extLst>
            </p:cNvPr>
            <p:cNvSpPr>
              <a:spLocks noChangeArrowheads="1"/>
            </p:cNvSpPr>
            <p:nvPr/>
          </p:nvSpPr>
          <p:spPr bwMode="auto">
            <a:xfrm>
              <a:off x="650" y="2711"/>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09668" name="Oval 100">
              <a:extLst>
                <a:ext uri="{FF2B5EF4-FFF2-40B4-BE49-F238E27FC236}">
                  <a16:creationId xmlns:a16="http://schemas.microsoft.com/office/drawing/2014/main" id="{84939068-BDDC-DD23-10C3-FD3387081367}"/>
                </a:ext>
              </a:extLst>
            </p:cNvPr>
            <p:cNvSpPr>
              <a:spLocks noChangeArrowheads="1"/>
            </p:cNvSpPr>
            <p:nvPr/>
          </p:nvSpPr>
          <p:spPr bwMode="auto">
            <a:xfrm>
              <a:off x="644" y="3772"/>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0594" name="Rectangle 2">
            <a:extLst>
              <a:ext uri="{FF2B5EF4-FFF2-40B4-BE49-F238E27FC236}">
                <a16:creationId xmlns:a16="http://schemas.microsoft.com/office/drawing/2014/main" id="{5E306515-8216-4774-132A-B36E21D1C0A2}"/>
              </a:ext>
            </a:extLst>
          </p:cNvPr>
          <p:cNvSpPr>
            <a:spLocks noChangeArrowheads="1"/>
          </p:cNvSpPr>
          <p:nvPr/>
        </p:nvSpPr>
        <p:spPr bwMode="auto">
          <a:xfrm>
            <a:off x="1827213" y="2722563"/>
            <a:ext cx="3556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i="0">
                <a:solidFill>
                  <a:srgbClr val="000000"/>
                </a:solidFill>
                <a:ea typeface="宋体" panose="02010600030101010101" pitchFamily="2" charset="-122"/>
              </a:rPr>
              <a:t>    </a:t>
            </a:r>
            <a:endParaRPr lang="en-US" altLang="zh-CN" b="1" i="0">
              <a:solidFill>
                <a:schemeClr val="tx1"/>
              </a:solidFill>
              <a:ea typeface="宋体" panose="02010600030101010101" pitchFamily="2" charset="-122"/>
            </a:endParaRPr>
          </a:p>
        </p:txBody>
      </p:sp>
      <p:grpSp>
        <p:nvGrpSpPr>
          <p:cNvPr id="110595" name="Group 7">
            <a:extLst>
              <a:ext uri="{FF2B5EF4-FFF2-40B4-BE49-F238E27FC236}">
                <a16:creationId xmlns:a16="http://schemas.microsoft.com/office/drawing/2014/main" id="{D40712BB-8295-441E-7F39-5D55AE5470BB}"/>
              </a:ext>
            </a:extLst>
          </p:cNvPr>
          <p:cNvGrpSpPr>
            <a:grpSpLocks/>
          </p:cNvGrpSpPr>
          <p:nvPr/>
        </p:nvGrpSpPr>
        <p:grpSpPr bwMode="auto">
          <a:xfrm>
            <a:off x="955675" y="3609975"/>
            <a:ext cx="7232650" cy="3149600"/>
            <a:chOff x="602" y="1729"/>
            <a:chExt cx="4556" cy="2255"/>
          </a:xfrm>
        </p:grpSpPr>
        <p:sp>
          <p:nvSpPr>
            <p:cNvPr id="110596" name="Text Box 8">
              <a:extLst>
                <a:ext uri="{FF2B5EF4-FFF2-40B4-BE49-F238E27FC236}">
                  <a16:creationId xmlns:a16="http://schemas.microsoft.com/office/drawing/2014/main" id="{C7CF4062-ED92-ACBC-2E7C-36D525CE7346}"/>
                </a:ext>
              </a:extLst>
            </p:cNvPr>
            <p:cNvSpPr txBox="1">
              <a:spLocks noChangeArrowheads="1"/>
            </p:cNvSpPr>
            <p:nvPr/>
          </p:nvSpPr>
          <p:spPr bwMode="auto">
            <a:xfrm>
              <a:off x="1012" y="1927"/>
              <a:ext cx="39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110597" name="Line 9">
              <a:extLst>
                <a:ext uri="{FF2B5EF4-FFF2-40B4-BE49-F238E27FC236}">
                  <a16:creationId xmlns:a16="http://schemas.microsoft.com/office/drawing/2014/main" id="{0A5529E9-4655-8583-7D2B-24401E375C7B}"/>
                </a:ext>
              </a:extLst>
            </p:cNvPr>
            <p:cNvSpPr>
              <a:spLocks noChangeShapeType="1"/>
            </p:cNvSpPr>
            <p:nvPr/>
          </p:nvSpPr>
          <p:spPr bwMode="auto">
            <a:xfrm>
              <a:off x="1402" y="2329"/>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598" name="Line 10">
              <a:extLst>
                <a:ext uri="{FF2B5EF4-FFF2-40B4-BE49-F238E27FC236}">
                  <a16:creationId xmlns:a16="http://schemas.microsoft.com/office/drawing/2014/main" id="{9D9770EA-40DE-DE6C-0894-7538CCF761DE}"/>
                </a:ext>
              </a:extLst>
            </p:cNvPr>
            <p:cNvSpPr>
              <a:spLocks noChangeShapeType="1"/>
            </p:cNvSpPr>
            <p:nvPr/>
          </p:nvSpPr>
          <p:spPr bwMode="auto">
            <a:xfrm flipH="1" flipV="1">
              <a:off x="1406" y="1761"/>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599" name="Rectangle 11">
              <a:extLst>
                <a:ext uri="{FF2B5EF4-FFF2-40B4-BE49-F238E27FC236}">
                  <a16:creationId xmlns:a16="http://schemas.microsoft.com/office/drawing/2014/main" id="{6C8DD42F-EBD9-B1DA-4264-C3B970DC67E3}"/>
                </a:ext>
              </a:extLst>
            </p:cNvPr>
            <p:cNvSpPr>
              <a:spLocks noChangeArrowheads="1"/>
            </p:cNvSpPr>
            <p:nvPr/>
          </p:nvSpPr>
          <p:spPr bwMode="auto">
            <a:xfrm>
              <a:off x="1358" y="2006"/>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0600" name="Line 12">
              <a:extLst>
                <a:ext uri="{FF2B5EF4-FFF2-40B4-BE49-F238E27FC236}">
                  <a16:creationId xmlns:a16="http://schemas.microsoft.com/office/drawing/2014/main" id="{FA4CADBE-448A-7BA4-442C-429E462D01E1}"/>
                </a:ext>
              </a:extLst>
            </p:cNvPr>
            <p:cNvSpPr>
              <a:spLocks noChangeShapeType="1"/>
            </p:cNvSpPr>
            <p:nvPr/>
          </p:nvSpPr>
          <p:spPr bwMode="auto">
            <a:xfrm>
              <a:off x="1406" y="1771"/>
              <a:ext cx="2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01" name="Line 13">
              <a:extLst>
                <a:ext uri="{FF2B5EF4-FFF2-40B4-BE49-F238E27FC236}">
                  <a16:creationId xmlns:a16="http://schemas.microsoft.com/office/drawing/2014/main" id="{19428855-CCE0-CEEE-E4A8-0F247EA8EAAD}"/>
                </a:ext>
              </a:extLst>
            </p:cNvPr>
            <p:cNvSpPr>
              <a:spLocks noChangeShapeType="1"/>
            </p:cNvSpPr>
            <p:nvPr/>
          </p:nvSpPr>
          <p:spPr bwMode="auto">
            <a:xfrm flipV="1">
              <a:off x="2027" y="1765"/>
              <a:ext cx="0" cy="89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02" name="Line 14">
              <a:extLst>
                <a:ext uri="{FF2B5EF4-FFF2-40B4-BE49-F238E27FC236}">
                  <a16:creationId xmlns:a16="http://schemas.microsoft.com/office/drawing/2014/main" id="{71111A49-0869-FE1D-5398-1FB2336EF6E3}"/>
                </a:ext>
              </a:extLst>
            </p:cNvPr>
            <p:cNvSpPr>
              <a:spLocks noChangeShapeType="1"/>
            </p:cNvSpPr>
            <p:nvPr/>
          </p:nvSpPr>
          <p:spPr bwMode="auto">
            <a:xfrm>
              <a:off x="1898" y="2605"/>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03" name="Line 15">
              <a:extLst>
                <a:ext uri="{FF2B5EF4-FFF2-40B4-BE49-F238E27FC236}">
                  <a16:creationId xmlns:a16="http://schemas.microsoft.com/office/drawing/2014/main" id="{F7781BE3-EB58-7A2A-2173-082521F16880}"/>
                </a:ext>
              </a:extLst>
            </p:cNvPr>
            <p:cNvSpPr>
              <a:spLocks noChangeShapeType="1"/>
            </p:cNvSpPr>
            <p:nvPr/>
          </p:nvSpPr>
          <p:spPr bwMode="auto">
            <a:xfrm>
              <a:off x="1898" y="2749"/>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10604" name="Line 16">
              <a:extLst>
                <a:ext uri="{FF2B5EF4-FFF2-40B4-BE49-F238E27FC236}">
                  <a16:creationId xmlns:a16="http://schemas.microsoft.com/office/drawing/2014/main" id="{131AD23F-782D-0B12-4D44-B360C4962B79}"/>
                </a:ext>
              </a:extLst>
            </p:cNvPr>
            <p:cNvSpPr>
              <a:spLocks noChangeShapeType="1"/>
            </p:cNvSpPr>
            <p:nvPr/>
          </p:nvSpPr>
          <p:spPr bwMode="auto">
            <a:xfrm flipV="1">
              <a:off x="1898" y="2610"/>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05" name="Line 17">
              <a:extLst>
                <a:ext uri="{FF2B5EF4-FFF2-40B4-BE49-F238E27FC236}">
                  <a16:creationId xmlns:a16="http://schemas.microsoft.com/office/drawing/2014/main" id="{375DDBB1-0881-3D32-3105-96F912FC3A23}"/>
                </a:ext>
              </a:extLst>
            </p:cNvPr>
            <p:cNvSpPr>
              <a:spLocks noChangeShapeType="1"/>
            </p:cNvSpPr>
            <p:nvPr/>
          </p:nvSpPr>
          <p:spPr bwMode="auto">
            <a:xfrm flipH="1">
              <a:off x="2031" y="2885"/>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06" name="Line 18">
              <a:extLst>
                <a:ext uri="{FF2B5EF4-FFF2-40B4-BE49-F238E27FC236}">
                  <a16:creationId xmlns:a16="http://schemas.microsoft.com/office/drawing/2014/main" id="{77767B9D-10CD-CEFB-E693-757DB5738579}"/>
                </a:ext>
              </a:extLst>
            </p:cNvPr>
            <p:cNvSpPr>
              <a:spLocks noChangeShapeType="1"/>
            </p:cNvSpPr>
            <p:nvPr/>
          </p:nvSpPr>
          <p:spPr bwMode="auto">
            <a:xfrm>
              <a:off x="1129" y="2738"/>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07" name="Line 19">
              <a:extLst>
                <a:ext uri="{FF2B5EF4-FFF2-40B4-BE49-F238E27FC236}">
                  <a16:creationId xmlns:a16="http://schemas.microsoft.com/office/drawing/2014/main" id="{76E2A5D8-24BE-C45E-204B-27104AB40594}"/>
                </a:ext>
              </a:extLst>
            </p:cNvPr>
            <p:cNvSpPr>
              <a:spLocks noChangeShapeType="1"/>
            </p:cNvSpPr>
            <p:nvPr/>
          </p:nvSpPr>
          <p:spPr bwMode="auto">
            <a:xfrm>
              <a:off x="698" y="3806"/>
              <a:ext cx="408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08" name="Line 20">
              <a:extLst>
                <a:ext uri="{FF2B5EF4-FFF2-40B4-BE49-F238E27FC236}">
                  <a16:creationId xmlns:a16="http://schemas.microsoft.com/office/drawing/2014/main" id="{35D9439E-EC9D-13FD-B319-852E3C7CDFD6}"/>
                </a:ext>
              </a:extLst>
            </p:cNvPr>
            <p:cNvSpPr>
              <a:spLocks noChangeShapeType="1"/>
            </p:cNvSpPr>
            <p:nvPr/>
          </p:nvSpPr>
          <p:spPr bwMode="auto">
            <a:xfrm flipH="1">
              <a:off x="2032" y="3469"/>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nvGrpSpPr>
            <p:cNvPr id="110609" name="Group 21">
              <a:extLst>
                <a:ext uri="{FF2B5EF4-FFF2-40B4-BE49-F238E27FC236}">
                  <a16:creationId xmlns:a16="http://schemas.microsoft.com/office/drawing/2014/main" id="{3B5AA22F-7479-98C1-51D7-CD85C9A0ADA0}"/>
                </a:ext>
              </a:extLst>
            </p:cNvPr>
            <p:cNvGrpSpPr>
              <a:grpSpLocks/>
            </p:cNvGrpSpPr>
            <p:nvPr/>
          </p:nvGrpSpPr>
          <p:grpSpPr bwMode="auto">
            <a:xfrm>
              <a:off x="1066" y="2615"/>
              <a:ext cx="68" cy="262"/>
              <a:chOff x="3454" y="2018"/>
              <a:chExt cx="96" cy="328"/>
            </a:xfrm>
          </p:grpSpPr>
          <p:sp>
            <p:nvSpPr>
              <p:cNvPr id="110610" name="Line 22">
                <a:extLst>
                  <a:ext uri="{FF2B5EF4-FFF2-40B4-BE49-F238E27FC236}">
                    <a16:creationId xmlns:a16="http://schemas.microsoft.com/office/drawing/2014/main" id="{A9A71067-68DC-1B6D-661B-94C9C3730141}"/>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11" name="Line 23">
                <a:extLst>
                  <a:ext uri="{FF2B5EF4-FFF2-40B4-BE49-F238E27FC236}">
                    <a16:creationId xmlns:a16="http://schemas.microsoft.com/office/drawing/2014/main" id="{29649F15-67C0-ABE4-72B9-D6F3E4E7B7A7}"/>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0612" name="Line 24">
              <a:extLst>
                <a:ext uri="{FF2B5EF4-FFF2-40B4-BE49-F238E27FC236}">
                  <a16:creationId xmlns:a16="http://schemas.microsoft.com/office/drawing/2014/main" id="{8815CB1E-035B-5731-09C0-FEC9FDF91690}"/>
                </a:ext>
              </a:extLst>
            </p:cNvPr>
            <p:cNvSpPr>
              <a:spLocks noChangeShapeType="1"/>
            </p:cNvSpPr>
            <p:nvPr/>
          </p:nvSpPr>
          <p:spPr bwMode="auto">
            <a:xfrm>
              <a:off x="698" y="2738"/>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0613" name="Group 25">
              <a:extLst>
                <a:ext uri="{FF2B5EF4-FFF2-40B4-BE49-F238E27FC236}">
                  <a16:creationId xmlns:a16="http://schemas.microsoft.com/office/drawing/2014/main" id="{85C05170-396B-DD82-F47C-D5B7F93230CF}"/>
                </a:ext>
              </a:extLst>
            </p:cNvPr>
            <p:cNvGrpSpPr>
              <a:grpSpLocks/>
            </p:cNvGrpSpPr>
            <p:nvPr/>
          </p:nvGrpSpPr>
          <p:grpSpPr bwMode="auto">
            <a:xfrm flipH="1">
              <a:off x="2594" y="2860"/>
              <a:ext cx="69" cy="261"/>
              <a:chOff x="3454" y="2018"/>
              <a:chExt cx="96" cy="328"/>
            </a:xfrm>
          </p:grpSpPr>
          <p:sp>
            <p:nvSpPr>
              <p:cNvPr id="110614" name="Line 26">
                <a:extLst>
                  <a:ext uri="{FF2B5EF4-FFF2-40B4-BE49-F238E27FC236}">
                    <a16:creationId xmlns:a16="http://schemas.microsoft.com/office/drawing/2014/main" id="{B20C9724-6231-D0C7-EA1B-89D2FDAF32E5}"/>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15" name="Line 27">
                <a:extLst>
                  <a:ext uri="{FF2B5EF4-FFF2-40B4-BE49-F238E27FC236}">
                    <a16:creationId xmlns:a16="http://schemas.microsoft.com/office/drawing/2014/main" id="{E70F5978-EE86-A32C-631C-E2BC2809465E}"/>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0616" name="Line 28">
              <a:extLst>
                <a:ext uri="{FF2B5EF4-FFF2-40B4-BE49-F238E27FC236}">
                  <a16:creationId xmlns:a16="http://schemas.microsoft.com/office/drawing/2014/main" id="{E488F65E-F372-7075-D5EF-8B779A93E23B}"/>
                </a:ext>
              </a:extLst>
            </p:cNvPr>
            <p:cNvSpPr>
              <a:spLocks noChangeShapeType="1"/>
            </p:cNvSpPr>
            <p:nvPr/>
          </p:nvSpPr>
          <p:spPr bwMode="auto">
            <a:xfrm>
              <a:off x="2044" y="2983"/>
              <a:ext cx="56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17" name="Text Box 29">
              <a:extLst>
                <a:ext uri="{FF2B5EF4-FFF2-40B4-BE49-F238E27FC236}">
                  <a16:creationId xmlns:a16="http://schemas.microsoft.com/office/drawing/2014/main" id="{DE74286E-35F0-BC67-A8B7-F1482CA5F8E9}"/>
                </a:ext>
              </a:extLst>
            </p:cNvPr>
            <p:cNvSpPr txBox="1">
              <a:spLocks noChangeArrowheads="1"/>
            </p:cNvSpPr>
            <p:nvPr/>
          </p:nvSpPr>
          <p:spPr bwMode="auto">
            <a:xfrm>
              <a:off x="924" y="2269"/>
              <a:ext cx="30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1</a:t>
              </a:r>
              <a:endParaRPr lang="en-US" altLang="zh-CN" sz="2400" i="0">
                <a:solidFill>
                  <a:schemeClr val="tx1"/>
                </a:solidFill>
              </a:endParaRPr>
            </a:p>
          </p:txBody>
        </p:sp>
        <p:sp>
          <p:nvSpPr>
            <p:cNvPr id="110618" name="Text Box 30">
              <a:extLst>
                <a:ext uri="{FF2B5EF4-FFF2-40B4-BE49-F238E27FC236}">
                  <a16:creationId xmlns:a16="http://schemas.microsoft.com/office/drawing/2014/main" id="{0E62F70B-7F2E-FD65-74F8-11D1A2A8BFC0}"/>
                </a:ext>
              </a:extLst>
            </p:cNvPr>
            <p:cNvSpPr txBox="1">
              <a:spLocks noChangeArrowheads="1"/>
            </p:cNvSpPr>
            <p:nvPr/>
          </p:nvSpPr>
          <p:spPr bwMode="auto">
            <a:xfrm>
              <a:off x="2487" y="2553"/>
              <a:ext cx="30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2</a:t>
              </a:r>
              <a:endParaRPr lang="en-US" altLang="zh-CN" sz="2400" i="0">
                <a:solidFill>
                  <a:schemeClr val="tx1"/>
                </a:solidFill>
              </a:endParaRPr>
            </a:p>
          </p:txBody>
        </p:sp>
        <p:sp>
          <p:nvSpPr>
            <p:cNvPr id="110619" name="Rectangle 31">
              <a:extLst>
                <a:ext uri="{FF2B5EF4-FFF2-40B4-BE49-F238E27FC236}">
                  <a16:creationId xmlns:a16="http://schemas.microsoft.com/office/drawing/2014/main" id="{5A1D68A5-A4EC-4C42-AB53-E19734259BCD}"/>
                </a:ext>
              </a:extLst>
            </p:cNvPr>
            <p:cNvSpPr>
              <a:spLocks noChangeArrowheads="1"/>
            </p:cNvSpPr>
            <p:nvPr/>
          </p:nvSpPr>
          <p:spPr bwMode="auto">
            <a:xfrm>
              <a:off x="1984" y="3154"/>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0620" name="Text Box 32">
              <a:extLst>
                <a:ext uri="{FF2B5EF4-FFF2-40B4-BE49-F238E27FC236}">
                  <a16:creationId xmlns:a16="http://schemas.microsoft.com/office/drawing/2014/main" id="{CFC49D8E-891B-05B5-050C-0E8E02E8620B}"/>
                </a:ext>
              </a:extLst>
            </p:cNvPr>
            <p:cNvSpPr txBox="1">
              <a:spLocks noChangeArrowheads="1"/>
            </p:cNvSpPr>
            <p:nvPr/>
          </p:nvSpPr>
          <p:spPr bwMode="auto">
            <a:xfrm>
              <a:off x="1586" y="3074"/>
              <a:ext cx="391"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E1</a:t>
              </a:r>
              <a:endParaRPr lang="en-US" altLang="zh-CN" sz="2400" b="1" i="0">
                <a:solidFill>
                  <a:schemeClr val="tx1"/>
                </a:solidFill>
              </a:endParaRPr>
            </a:p>
          </p:txBody>
        </p:sp>
        <p:sp>
          <p:nvSpPr>
            <p:cNvPr id="110621" name="Rectangle 33">
              <a:extLst>
                <a:ext uri="{FF2B5EF4-FFF2-40B4-BE49-F238E27FC236}">
                  <a16:creationId xmlns:a16="http://schemas.microsoft.com/office/drawing/2014/main" id="{A81E228E-9FAF-34E3-0AFE-2B31C69A1F41}"/>
                </a:ext>
              </a:extLst>
            </p:cNvPr>
            <p:cNvSpPr>
              <a:spLocks noChangeArrowheads="1"/>
            </p:cNvSpPr>
            <p:nvPr/>
          </p:nvSpPr>
          <p:spPr bwMode="auto">
            <a:xfrm>
              <a:off x="1105" y="2514"/>
              <a:ext cx="223"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0622" name="Rectangle 34">
              <a:extLst>
                <a:ext uri="{FF2B5EF4-FFF2-40B4-BE49-F238E27FC236}">
                  <a16:creationId xmlns:a16="http://schemas.microsoft.com/office/drawing/2014/main" id="{77DD67CC-CA0C-F422-18E3-2880E001E302}"/>
                </a:ext>
              </a:extLst>
            </p:cNvPr>
            <p:cNvSpPr>
              <a:spLocks noChangeArrowheads="1"/>
            </p:cNvSpPr>
            <p:nvPr/>
          </p:nvSpPr>
          <p:spPr bwMode="auto">
            <a:xfrm>
              <a:off x="2386" y="2714"/>
              <a:ext cx="223"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0623" name="Rectangle 35" descr="新闻纸">
              <a:extLst>
                <a:ext uri="{FF2B5EF4-FFF2-40B4-BE49-F238E27FC236}">
                  <a16:creationId xmlns:a16="http://schemas.microsoft.com/office/drawing/2014/main" id="{7B679FB0-93C6-7D69-812F-998CE55528AA}"/>
                </a:ext>
              </a:extLst>
            </p:cNvPr>
            <p:cNvSpPr>
              <a:spLocks noChangeArrowheads="1"/>
            </p:cNvSpPr>
            <p:nvPr/>
          </p:nvSpPr>
          <p:spPr bwMode="auto">
            <a:xfrm>
              <a:off x="602" y="2745"/>
              <a:ext cx="24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rPr>
                <a:t>+</a:t>
              </a:r>
            </a:p>
          </p:txBody>
        </p:sp>
        <p:sp>
          <p:nvSpPr>
            <p:cNvPr id="110624" name="Rectangle 36" descr="新闻纸">
              <a:extLst>
                <a:ext uri="{FF2B5EF4-FFF2-40B4-BE49-F238E27FC236}">
                  <a16:creationId xmlns:a16="http://schemas.microsoft.com/office/drawing/2014/main" id="{C99F5DFC-FFC4-CE77-D531-E2069BF9FECA}"/>
                </a:ext>
              </a:extLst>
            </p:cNvPr>
            <p:cNvSpPr>
              <a:spLocks noChangeArrowheads="1"/>
            </p:cNvSpPr>
            <p:nvPr/>
          </p:nvSpPr>
          <p:spPr bwMode="auto">
            <a:xfrm>
              <a:off x="610" y="3505"/>
              <a:ext cx="210"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0625" name="Line 37">
              <a:extLst>
                <a:ext uri="{FF2B5EF4-FFF2-40B4-BE49-F238E27FC236}">
                  <a16:creationId xmlns:a16="http://schemas.microsoft.com/office/drawing/2014/main" id="{09F12DA2-A1AD-0915-406A-02AD081189DF}"/>
                </a:ext>
              </a:extLst>
            </p:cNvPr>
            <p:cNvSpPr>
              <a:spLocks noChangeShapeType="1"/>
            </p:cNvSpPr>
            <p:nvPr/>
          </p:nvSpPr>
          <p:spPr bwMode="auto">
            <a:xfrm>
              <a:off x="3370" y="2329"/>
              <a:ext cx="0" cy="8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26" name="Line 38">
              <a:extLst>
                <a:ext uri="{FF2B5EF4-FFF2-40B4-BE49-F238E27FC236}">
                  <a16:creationId xmlns:a16="http://schemas.microsoft.com/office/drawing/2014/main" id="{F52B50EF-857D-A4D8-7E95-0641A290B375}"/>
                </a:ext>
              </a:extLst>
            </p:cNvPr>
            <p:cNvSpPr>
              <a:spLocks noChangeShapeType="1"/>
            </p:cNvSpPr>
            <p:nvPr/>
          </p:nvSpPr>
          <p:spPr bwMode="auto">
            <a:xfrm flipH="1" flipV="1">
              <a:off x="3374" y="1761"/>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27" name="Rectangle 39">
              <a:extLst>
                <a:ext uri="{FF2B5EF4-FFF2-40B4-BE49-F238E27FC236}">
                  <a16:creationId xmlns:a16="http://schemas.microsoft.com/office/drawing/2014/main" id="{1471F8C6-576B-BBAD-C3F2-E714A1C356FF}"/>
                </a:ext>
              </a:extLst>
            </p:cNvPr>
            <p:cNvSpPr>
              <a:spLocks noChangeArrowheads="1"/>
            </p:cNvSpPr>
            <p:nvPr/>
          </p:nvSpPr>
          <p:spPr bwMode="auto">
            <a:xfrm>
              <a:off x="3326" y="2006"/>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0628" name="Line 40">
              <a:extLst>
                <a:ext uri="{FF2B5EF4-FFF2-40B4-BE49-F238E27FC236}">
                  <a16:creationId xmlns:a16="http://schemas.microsoft.com/office/drawing/2014/main" id="{07D426EA-92D0-655F-002A-35F57E6DC4F7}"/>
                </a:ext>
              </a:extLst>
            </p:cNvPr>
            <p:cNvSpPr>
              <a:spLocks noChangeShapeType="1"/>
            </p:cNvSpPr>
            <p:nvPr/>
          </p:nvSpPr>
          <p:spPr bwMode="auto">
            <a:xfrm>
              <a:off x="3374" y="1771"/>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29" name="Line 41">
              <a:extLst>
                <a:ext uri="{FF2B5EF4-FFF2-40B4-BE49-F238E27FC236}">
                  <a16:creationId xmlns:a16="http://schemas.microsoft.com/office/drawing/2014/main" id="{A753770B-CF16-0956-D97A-2A5E22CE0050}"/>
                </a:ext>
              </a:extLst>
            </p:cNvPr>
            <p:cNvSpPr>
              <a:spLocks noChangeShapeType="1"/>
            </p:cNvSpPr>
            <p:nvPr/>
          </p:nvSpPr>
          <p:spPr bwMode="auto">
            <a:xfrm flipV="1">
              <a:off x="3995" y="1765"/>
              <a:ext cx="0" cy="17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30" name="Line 42">
              <a:extLst>
                <a:ext uri="{FF2B5EF4-FFF2-40B4-BE49-F238E27FC236}">
                  <a16:creationId xmlns:a16="http://schemas.microsoft.com/office/drawing/2014/main" id="{FB9C0D2C-4DEE-DA15-0B1B-F9F25342E79F}"/>
                </a:ext>
              </a:extLst>
            </p:cNvPr>
            <p:cNvSpPr>
              <a:spLocks noChangeShapeType="1"/>
            </p:cNvSpPr>
            <p:nvPr/>
          </p:nvSpPr>
          <p:spPr bwMode="auto">
            <a:xfrm>
              <a:off x="3866" y="2546"/>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31" name="Line 43">
              <a:extLst>
                <a:ext uri="{FF2B5EF4-FFF2-40B4-BE49-F238E27FC236}">
                  <a16:creationId xmlns:a16="http://schemas.microsoft.com/office/drawing/2014/main" id="{23594B4A-F59D-250B-475A-C8890314E862}"/>
                </a:ext>
              </a:extLst>
            </p:cNvPr>
            <p:cNvSpPr>
              <a:spLocks noChangeShapeType="1"/>
            </p:cNvSpPr>
            <p:nvPr/>
          </p:nvSpPr>
          <p:spPr bwMode="auto">
            <a:xfrm>
              <a:off x="3866" y="2659"/>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10632" name="Line 44">
              <a:extLst>
                <a:ext uri="{FF2B5EF4-FFF2-40B4-BE49-F238E27FC236}">
                  <a16:creationId xmlns:a16="http://schemas.microsoft.com/office/drawing/2014/main" id="{BD4031AF-C3D9-EA09-07CE-19CB7DA93756}"/>
                </a:ext>
              </a:extLst>
            </p:cNvPr>
            <p:cNvSpPr>
              <a:spLocks noChangeShapeType="1"/>
            </p:cNvSpPr>
            <p:nvPr/>
          </p:nvSpPr>
          <p:spPr bwMode="auto">
            <a:xfrm flipV="1">
              <a:off x="3866" y="2520"/>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33" name="Line 45">
              <a:extLst>
                <a:ext uri="{FF2B5EF4-FFF2-40B4-BE49-F238E27FC236}">
                  <a16:creationId xmlns:a16="http://schemas.microsoft.com/office/drawing/2014/main" id="{123850B4-0AB5-673C-6FCB-AF5943BCEC58}"/>
                </a:ext>
              </a:extLst>
            </p:cNvPr>
            <p:cNvSpPr>
              <a:spLocks noChangeShapeType="1"/>
            </p:cNvSpPr>
            <p:nvPr/>
          </p:nvSpPr>
          <p:spPr bwMode="auto">
            <a:xfrm>
              <a:off x="3998" y="2243"/>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34" name="Line 46">
              <a:extLst>
                <a:ext uri="{FF2B5EF4-FFF2-40B4-BE49-F238E27FC236}">
                  <a16:creationId xmlns:a16="http://schemas.microsoft.com/office/drawing/2014/main" id="{E58A744A-2C71-1619-6B15-384D6915677F}"/>
                </a:ext>
              </a:extLst>
            </p:cNvPr>
            <p:cNvSpPr>
              <a:spLocks noChangeShapeType="1"/>
            </p:cNvSpPr>
            <p:nvPr/>
          </p:nvSpPr>
          <p:spPr bwMode="auto">
            <a:xfrm flipH="1">
              <a:off x="3999" y="2795"/>
              <a:ext cx="0" cy="8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35" name="Line 47">
              <a:extLst>
                <a:ext uri="{FF2B5EF4-FFF2-40B4-BE49-F238E27FC236}">
                  <a16:creationId xmlns:a16="http://schemas.microsoft.com/office/drawing/2014/main" id="{36D03232-A95B-4B67-4D4A-88C4400CC767}"/>
                </a:ext>
              </a:extLst>
            </p:cNvPr>
            <p:cNvSpPr>
              <a:spLocks noChangeShapeType="1"/>
            </p:cNvSpPr>
            <p:nvPr/>
          </p:nvSpPr>
          <p:spPr bwMode="auto">
            <a:xfrm>
              <a:off x="3381" y="2648"/>
              <a:ext cx="50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36" name="Line 48">
              <a:extLst>
                <a:ext uri="{FF2B5EF4-FFF2-40B4-BE49-F238E27FC236}">
                  <a16:creationId xmlns:a16="http://schemas.microsoft.com/office/drawing/2014/main" id="{D62EFCE0-C7CF-6464-9596-1A23BFA3A6DA}"/>
                </a:ext>
              </a:extLst>
            </p:cNvPr>
            <p:cNvSpPr>
              <a:spLocks noChangeShapeType="1"/>
            </p:cNvSpPr>
            <p:nvPr/>
          </p:nvSpPr>
          <p:spPr bwMode="auto">
            <a:xfrm flipH="1">
              <a:off x="4000" y="3697"/>
              <a:ext cx="0" cy="10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0637" name="Rectangle 49">
              <a:extLst>
                <a:ext uri="{FF2B5EF4-FFF2-40B4-BE49-F238E27FC236}">
                  <a16:creationId xmlns:a16="http://schemas.microsoft.com/office/drawing/2014/main" id="{8C949946-699E-F3BC-0C33-BB99E31D45CF}"/>
                </a:ext>
              </a:extLst>
            </p:cNvPr>
            <p:cNvSpPr>
              <a:spLocks noChangeArrowheads="1"/>
            </p:cNvSpPr>
            <p:nvPr/>
          </p:nvSpPr>
          <p:spPr bwMode="auto">
            <a:xfrm>
              <a:off x="3952" y="1921"/>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0638" name="Oval 50">
              <a:extLst>
                <a:ext uri="{FF2B5EF4-FFF2-40B4-BE49-F238E27FC236}">
                  <a16:creationId xmlns:a16="http://schemas.microsoft.com/office/drawing/2014/main" id="{88547707-5553-BA47-4974-A3B2BE195E42}"/>
                </a:ext>
              </a:extLst>
            </p:cNvPr>
            <p:cNvSpPr>
              <a:spLocks noChangeArrowheads="1"/>
            </p:cNvSpPr>
            <p:nvPr/>
          </p:nvSpPr>
          <p:spPr bwMode="auto">
            <a:xfrm>
              <a:off x="4680" y="1729"/>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110639" name="Group 51">
              <a:extLst>
                <a:ext uri="{FF2B5EF4-FFF2-40B4-BE49-F238E27FC236}">
                  <a16:creationId xmlns:a16="http://schemas.microsoft.com/office/drawing/2014/main" id="{4AF95D82-BA82-45C2-144F-CA9224F40D77}"/>
                </a:ext>
              </a:extLst>
            </p:cNvPr>
            <p:cNvGrpSpPr>
              <a:grpSpLocks/>
            </p:cNvGrpSpPr>
            <p:nvPr/>
          </p:nvGrpSpPr>
          <p:grpSpPr bwMode="auto">
            <a:xfrm flipH="1">
              <a:off x="4449" y="2286"/>
              <a:ext cx="69" cy="261"/>
              <a:chOff x="3454" y="2018"/>
              <a:chExt cx="96" cy="328"/>
            </a:xfrm>
          </p:grpSpPr>
          <p:sp>
            <p:nvSpPr>
              <p:cNvPr id="110640" name="Line 52">
                <a:extLst>
                  <a:ext uri="{FF2B5EF4-FFF2-40B4-BE49-F238E27FC236}">
                    <a16:creationId xmlns:a16="http://schemas.microsoft.com/office/drawing/2014/main" id="{2121FE58-A2D6-1952-3DD6-86C2D2C4BA7A}"/>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41" name="Line 53">
                <a:extLst>
                  <a:ext uri="{FF2B5EF4-FFF2-40B4-BE49-F238E27FC236}">
                    <a16:creationId xmlns:a16="http://schemas.microsoft.com/office/drawing/2014/main" id="{3AB6BB89-1486-A567-B64C-B1A96589D3CB}"/>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0642" name="Line 54">
              <a:extLst>
                <a:ext uri="{FF2B5EF4-FFF2-40B4-BE49-F238E27FC236}">
                  <a16:creationId xmlns:a16="http://schemas.microsoft.com/office/drawing/2014/main" id="{68F4839C-CBBD-5304-6905-16989BFEA27A}"/>
                </a:ext>
              </a:extLst>
            </p:cNvPr>
            <p:cNvSpPr>
              <a:spLocks noChangeShapeType="1"/>
            </p:cNvSpPr>
            <p:nvPr/>
          </p:nvSpPr>
          <p:spPr bwMode="auto">
            <a:xfrm flipH="1" flipV="1">
              <a:off x="4514" y="2402"/>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43" name="Line 55">
              <a:extLst>
                <a:ext uri="{FF2B5EF4-FFF2-40B4-BE49-F238E27FC236}">
                  <a16:creationId xmlns:a16="http://schemas.microsoft.com/office/drawing/2014/main" id="{FA25F819-E58A-FD7B-00AC-9C724999775B}"/>
                </a:ext>
              </a:extLst>
            </p:cNvPr>
            <p:cNvSpPr>
              <a:spLocks noChangeShapeType="1"/>
            </p:cNvSpPr>
            <p:nvPr/>
          </p:nvSpPr>
          <p:spPr bwMode="auto">
            <a:xfrm>
              <a:off x="3995" y="2409"/>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44" name="Text Box 56">
              <a:extLst>
                <a:ext uri="{FF2B5EF4-FFF2-40B4-BE49-F238E27FC236}">
                  <a16:creationId xmlns:a16="http://schemas.microsoft.com/office/drawing/2014/main" id="{13A1C060-D59A-4401-B451-595F296DC43C}"/>
                </a:ext>
              </a:extLst>
            </p:cNvPr>
            <p:cNvSpPr txBox="1">
              <a:spLocks noChangeArrowheads="1"/>
            </p:cNvSpPr>
            <p:nvPr/>
          </p:nvSpPr>
          <p:spPr bwMode="auto">
            <a:xfrm>
              <a:off x="3555" y="1921"/>
              <a:ext cx="39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C2</a:t>
              </a:r>
              <a:endParaRPr lang="en-US" altLang="zh-CN" sz="2400" i="0">
                <a:solidFill>
                  <a:schemeClr val="tx1"/>
                </a:solidFill>
              </a:endParaRPr>
            </a:p>
          </p:txBody>
        </p:sp>
        <p:sp>
          <p:nvSpPr>
            <p:cNvPr id="110645" name="Text Box 57">
              <a:extLst>
                <a:ext uri="{FF2B5EF4-FFF2-40B4-BE49-F238E27FC236}">
                  <a16:creationId xmlns:a16="http://schemas.microsoft.com/office/drawing/2014/main" id="{D4527A0A-9DD8-4542-9FAC-420F02493865}"/>
                </a:ext>
              </a:extLst>
            </p:cNvPr>
            <p:cNvSpPr txBox="1">
              <a:spLocks noChangeArrowheads="1"/>
            </p:cNvSpPr>
            <p:nvPr/>
          </p:nvSpPr>
          <p:spPr bwMode="auto">
            <a:xfrm>
              <a:off x="4342" y="1969"/>
              <a:ext cx="306"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3</a:t>
              </a:r>
              <a:endParaRPr lang="en-US" altLang="zh-CN" sz="2400" i="0">
                <a:solidFill>
                  <a:schemeClr val="tx1"/>
                </a:solidFill>
              </a:endParaRPr>
            </a:p>
          </p:txBody>
        </p:sp>
        <p:grpSp>
          <p:nvGrpSpPr>
            <p:cNvPr id="110646" name="Group 58">
              <a:extLst>
                <a:ext uri="{FF2B5EF4-FFF2-40B4-BE49-F238E27FC236}">
                  <a16:creationId xmlns:a16="http://schemas.microsoft.com/office/drawing/2014/main" id="{21359977-111C-2037-91F0-EA87A3FDE906}"/>
                </a:ext>
              </a:extLst>
            </p:cNvPr>
            <p:cNvGrpSpPr>
              <a:grpSpLocks/>
            </p:cNvGrpSpPr>
            <p:nvPr/>
          </p:nvGrpSpPr>
          <p:grpSpPr bwMode="auto">
            <a:xfrm>
              <a:off x="1956" y="3822"/>
              <a:ext cx="146" cy="162"/>
              <a:chOff x="2898" y="3684"/>
              <a:chExt cx="204" cy="204"/>
            </a:xfrm>
          </p:grpSpPr>
          <p:sp>
            <p:nvSpPr>
              <p:cNvPr id="110647" name="Line 59">
                <a:extLst>
                  <a:ext uri="{FF2B5EF4-FFF2-40B4-BE49-F238E27FC236}">
                    <a16:creationId xmlns:a16="http://schemas.microsoft.com/office/drawing/2014/main" id="{B3671A16-69BE-5832-703C-29AF3DAE3152}"/>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48" name="Line 60">
                <a:extLst>
                  <a:ext uri="{FF2B5EF4-FFF2-40B4-BE49-F238E27FC236}">
                    <a16:creationId xmlns:a16="http://schemas.microsoft.com/office/drawing/2014/main" id="{31731C97-FF99-D61A-6B60-699EA6F87306}"/>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0649" name="Oval 61">
              <a:extLst>
                <a:ext uri="{FF2B5EF4-FFF2-40B4-BE49-F238E27FC236}">
                  <a16:creationId xmlns:a16="http://schemas.microsoft.com/office/drawing/2014/main" id="{7F8CBDCF-C450-03BB-7F62-84DACFC181A6}"/>
                </a:ext>
              </a:extLst>
            </p:cNvPr>
            <p:cNvSpPr>
              <a:spLocks noChangeArrowheads="1"/>
            </p:cNvSpPr>
            <p:nvPr/>
          </p:nvSpPr>
          <p:spPr bwMode="auto">
            <a:xfrm>
              <a:off x="2002" y="3793"/>
              <a:ext cx="54" cy="54"/>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sp>
          <p:nvSpPr>
            <p:cNvPr id="110650" name="Rectangle 62">
              <a:extLst>
                <a:ext uri="{FF2B5EF4-FFF2-40B4-BE49-F238E27FC236}">
                  <a16:creationId xmlns:a16="http://schemas.microsoft.com/office/drawing/2014/main" id="{85F7952A-596B-407F-61A9-BDC38639ACBA}"/>
                </a:ext>
              </a:extLst>
            </p:cNvPr>
            <p:cNvSpPr>
              <a:spLocks noChangeArrowheads="1"/>
            </p:cNvSpPr>
            <p:nvPr/>
          </p:nvSpPr>
          <p:spPr bwMode="auto">
            <a:xfrm>
              <a:off x="3326" y="3215"/>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0651" name="Rectangle 63">
              <a:extLst>
                <a:ext uri="{FF2B5EF4-FFF2-40B4-BE49-F238E27FC236}">
                  <a16:creationId xmlns:a16="http://schemas.microsoft.com/office/drawing/2014/main" id="{CADE6BD0-D992-9EAA-E3B2-F759420E35DA}"/>
                </a:ext>
              </a:extLst>
            </p:cNvPr>
            <p:cNvSpPr>
              <a:spLocks noChangeArrowheads="1"/>
            </p:cNvSpPr>
            <p:nvPr/>
          </p:nvSpPr>
          <p:spPr bwMode="auto">
            <a:xfrm>
              <a:off x="3952" y="2881"/>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0652" name="Line 64">
              <a:extLst>
                <a:ext uri="{FF2B5EF4-FFF2-40B4-BE49-F238E27FC236}">
                  <a16:creationId xmlns:a16="http://schemas.microsoft.com/office/drawing/2014/main" id="{1D736B56-E7AA-89E7-1304-9E265EF1244C}"/>
                </a:ext>
              </a:extLst>
            </p:cNvPr>
            <p:cNvSpPr>
              <a:spLocks noChangeShapeType="1"/>
            </p:cNvSpPr>
            <p:nvPr/>
          </p:nvSpPr>
          <p:spPr bwMode="auto">
            <a:xfrm>
              <a:off x="3999" y="3265"/>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0653" name="Group 65">
              <a:extLst>
                <a:ext uri="{FF2B5EF4-FFF2-40B4-BE49-F238E27FC236}">
                  <a16:creationId xmlns:a16="http://schemas.microsoft.com/office/drawing/2014/main" id="{EE9A2E2D-7B41-8C91-E10A-C90FAF486D19}"/>
                </a:ext>
              </a:extLst>
            </p:cNvPr>
            <p:cNvGrpSpPr>
              <a:grpSpLocks/>
            </p:cNvGrpSpPr>
            <p:nvPr/>
          </p:nvGrpSpPr>
          <p:grpSpPr bwMode="auto">
            <a:xfrm>
              <a:off x="4171" y="3477"/>
              <a:ext cx="196" cy="76"/>
              <a:chOff x="2460" y="2076"/>
              <a:chExt cx="276" cy="96"/>
            </a:xfrm>
          </p:grpSpPr>
          <p:sp>
            <p:nvSpPr>
              <p:cNvPr id="110654" name="Line 66">
                <a:extLst>
                  <a:ext uri="{FF2B5EF4-FFF2-40B4-BE49-F238E27FC236}">
                    <a16:creationId xmlns:a16="http://schemas.microsoft.com/office/drawing/2014/main" id="{A57C1BD5-2411-A43B-191F-0DF50168451E}"/>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55" name="Line 67">
                <a:extLst>
                  <a:ext uri="{FF2B5EF4-FFF2-40B4-BE49-F238E27FC236}">
                    <a16:creationId xmlns:a16="http://schemas.microsoft.com/office/drawing/2014/main" id="{D8F0C086-2D1D-DF58-2597-0D9057952A4B}"/>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0656" name="Line 68">
              <a:extLst>
                <a:ext uri="{FF2B5EF4-FFF2-40B4-BE49-F238E27FC236}">
                  <a16:creationId xmlns:a16="http://schemas.microsoft.com/office/drawing/2014/main" id="{D8AF2103-CB43-D494-00C5-588CF4D778FC}"/>
                </a:ext>
              </a:extLst>
            </p:cNvPr>
            <p:cNvSpPr>
              <a:spLocks noChangeShapeType="1"/>
            </p:cNvSpPr>
            <p:nvPr/>
          </p:nvSpPr>
          <p:spPr bwMode="auto">
            <a:xfrm>
              <a:off x="4265" y="3265"/>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57" name="Line 69">
              <a:extLst>
                <a:ext uri="{FF2B5EF4-FFF2-40B4-BE49-F238E27FC236}">
                  <a16:creationId xmlns:a16="http://schemas.microsoft.com/office/drawing/2014/main" id="{09FA32C4-193B-CE1A-6FBE-6AFF544C1EE5}"/>
                </a:ext>
              </a:extLst>
            </p:cNvPr>
            <p:cNvSpPr>
              <a:spLocks noChangeShapeType="1"/>
            </p:cNvSpPr>
            <p:nvPr/>
          </p:nvSpPr>
          <p:spPr bwMode="auto">
            <a:xfrm>
              <a:off x="4265" y="3553"/>
              <a:ext cx="0" cy="2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58" name="Text Box 70">
              <a:extLst>
                <a:ext uri="{FF2B5EF4-FFF2-40B4-BE49-F238E27FC236}">
                  <a16:creationId xmlns:a16="http://schemas.microsoft.com/office/drawing/2014/main" id="{DBB1CE54-6324-ADFD-4205-4039A1585060}"/>
                </a:ext>
              </a:extLst>
            </p:cNvPr>
            <p:cNvSpPr txBox="1">
              <a:spLocks noChangeArrowheads="1"/>
            </p:cNvSpPr>
            <p:nvPr/>
          </p:nvSpPr>
          <p:spPr bwMode="auto">
            <a:xfrm>
              <a:off x="4364" y="3361"/>
              <a:ext cx="65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1"/>
                  </a:solidFill>
                </a:rPr>
                <a:t>C</a:t>
              </a:r>
              <a:r>
                <a:rPr lang="en-US" altLang="zh-CN" sz="2400" b="1" i="0" baseline="-25000">
                  <a:solidFill>
                    <a:schemeClr val="tx1"/>
                  </a:solidFill>
                </a:rPr>
                <a:t>E</a:t>
              </a:r>
              <a:endParaRPr lang="en-US" altLang="zh-CN" sz="2400" b="1" i="0">
                <a:solidFill>
                  <a:schemeClr val="tx1"/>
                </a:solidFill>
              </a:endParaRPr>
            </a:p>
          </p:txBody>
        </p:sp>
        <p:sp>
          <p:nvSpPr>
            <p:cNvPr id="110659" name="Rectangle 71">
              <a:extLst>
                <a:ext uri="{FF2B5EF4-FFF2-40B4-BE49-F238E27FC236}">
                  <a16:creationId xmlns:a16="http://schemas.microsoft.com/office/drawing/2014/main" id="{2E4F0D2F-ED61-7FC9-6E27-EB0E4F21EFA6}"/>
                </a:ext>
              </a:extLst>
            </p:cNvPr>
            <p:cNvSpPr>
              <a:spLocks noChangeArrowheads="1"/>
            </p:cNvSpPr>
            <p:nvPr/>
          </p:nvSpPr>
          <p:spPr bwMode="auto">
            <a:xfrm>
              <a:off x="4241" y="2140"/>
              <a:ext cx="223"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0660" name="Rectangle 72">
              <a:extLst>
                <a:ext uri="{FF2B5EF4-FFF2-40B4-BE49-F238E27FC236}">
                  <a16:creationId xmlns:a16="http://schemas.microsoft.com/office/drawing/2014/main" id="{02091F89-EF70-D1A0-3398-0817FF9E189B}"/>
                </a:ext>
              </a:extLst>
            </p:cNvPr>
            <p:cNvSpPr>
              <a:spLocks noChangeArrowheads="1"/>
            </p:cNvSpPr>
            <p:nvPr/>
          </p:nvSpPr>
          <p:spPr bwMode="auto">
            <a:xfrm>
              <a:off x="4257" y="3217"/>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0661" name="Text Box 73">
              <a:extLst>
                <a:ext uri="{FF2B5EF4-FFF2-40B4-BE49-F238E27FC236}">
                  <a16:creationId xmlns:a16="http://schemas.microsoft.com/office/drawing/2014/main" id="{95A0E143-BE55-384D-FFDB-4F6738995FDC}"/>
                </a:ext>
              </a:extLst>
            </p:cNvPr>
            <p:cNvSpPr txBox="1">
              <a:spLocks noChangeArrowheads="1"/>
            </p:cNvSpPr>
            <p:nvPr/>
          </p:nvSpPr>
          <p:spPr bwMode="auto">
            <a:xfrm>
              <a:off x="4604" y="1742"/>
              <a:ext cx="554"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i="0">
                  <a:solidFill>
                    <a:srgbClr val="FF0000"/>
                  </a:solidFill>
                </a:rPr>
                <a:t>+24V</a:t>
              </a:r>
              <a:endParaRPr lang="en-US" altLang="zh-CN" sz="2400">
                <a:solidFill>
                  <a:srgbClr val="FF0000"/>
                </a:solidFill>
              </a:endParaRPr>
            </a:p>
          </p:txBody>
        </p:sp>
        <p:sp>
          <p:nvSpPr>
            <p:cNvPr id="110662" name="Rectangle 74" descr="新闻纸">
              <a:extLst>
                <a:ext uri="{FF2B5EF4-FFF2-40B4-BE49-F238E27FC236}">
                  <a16:creationId xmlns:a16="http://schemas.microsoft.com/office/drawing/2014/main" id="{7CAA57B6-2A19-36D8-1C48-CA61DC62A87F}"/>
                </a:ext>
              </a:extLst>
            </p:cNvPr>
            <p:cNvSpPr>
              <a:spLocks noChangeArrowheads="1"/>
            </p:cNvSpPr>
            <p:nvPr/>
          </p:nvSpPr>
          <p:spPr bwMode="auto">
            <a:xfrm>
              <a:off x="4737" y="2401"/>
              <a:ext cx="223"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0663" name="Rectangle 75" descr="新闻纸">
              <a:extLst>
                <a:ext uri="{FF2B5EF4-FFF2-40B4-BE49-F238E27FC236}">
                  <a16:creationId xmlns:a16="http://schemas.microsoft.com/office/drawing/2014/main" id="{67675F9B-A4D5-D798-C3CC-166801513059}"/>
                </a:ext>
              </a:extLst>
            </p:cNvPr>
            <p:cNvSpPr>
              <a:spLocks noChangeArrowheads="1"/>
            </p:cNvSpPr>
            <p:nvPr/>
          </p:nvSpPr>
          <p:spPr bwMode="auto">
            <a:xfrm>
              <a:off x="4738" y="3515"/>
              <a:ext cx="21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0664" name="Line 76">
              <a:extLst>
                <a:ext uri="{FF2B5EF4-FFF2-40B4-BE49-F238E27FC236}">
                  <a16:creationId xmlns:a16="http://schemas.microsoft.com/office/drawing/2014/main" id="{1DD13CBA-F149-192A-C80E-D75C55DAF3C6}"/>
                </a:ext>
              </a:extLst>
            </p:cNvPr>
            <p:cNvSpPr>
              <a:spLocks noChangeShapeType="1"/>
            </p:cNvSpPr>
            <p:nvPr/>
          </p:nvSpPr>
          <p:spPr bwMode="auto">
            <a:xfrm>
              <a:off x="3368" y="3553"/>
              <a:ext cx="0" cy="27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0665" name="Line 77">
              <a:extLst>
                <a:ext uri="{FF2B5EF4-FFF2-40B4-BE49-F238E27FC236}">
                  <a16:creationId xmlns:a16="http://schemas.microsoft.com/office/drawing/2014/main" id="{7735D348-90AE-3CDD-3DC2-4DF511ED8B55}"/>
                </a:ext>
              </a:extLst>
            </p:cNvPr>
            <p:cNvSpPr>
              <a:spLocks noChangeShapeType="1"/>
            </p:cNvSpPr>
            <p:nvPr/>
          </p:nvSpPr>
          <p:spPr bwMode="auto">
            <a:xfrm>
              <a:off x="2666" y="2981"/>
              <a:ext cx="72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10666" name="Object 78">
              <a:extLst>
                <a:ext uri="{FF2B5EF4-FFF2-40B4-BE49-F238E27FC236}">
                  <a16:creationId xmlns:a16="http://schemas.microsoft.com/office/drawing/2014/main" id="{FDD80FA5-B6BD-4E31-6D96-DC701B841073}"/>
                </a:ext>
              </a:extLst>
            </p:cNvPr>
            <p:cNvGraphicFramePr>
              <a:graphicFrameLocks/>
            </p:cNvGraphicFramePr>
            <p:nvPr/>
          </p:nvGraphicFramePr>
          <p:xfrm>
            <a:off x="4730" y="2935"/>
            <a:ext cx="307" cy="364"/>
          </p:xfrm>
          <a:graphic>
            <a:graphicData uri="http://schemas.openxmlformats.org/presentationml/2006/ole">
              <mc:AlternateContent xmlns:mc="http://schemas.openxmlformats.org/markup-compatibility/2006">
                <mc:Choice xmlns:v="urn:schemas-microsoft-com:vml" Requires="v">
                  <p:oleObj r:id="rId3" imgW="203024" imgH="241091" progId="Equation.3">
                    <p:embed/>
                  </p:oleObj>
                </mc:Choice>
                <mc:Fallback>
                  <p:oleObj r:id="rId3" imgW="203024" imgH="241091" progId="Equation.3">
                    <p:embed/>
                    <p:pic>
                      <p:nvPicPr>
                        <p:cNvPr id="0" name="Object 7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0" y="2935"/>
                          <a:ext cx="307"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0667" name="Object 79">
              <a:extLst>
                <a:ext uri="{FF2B5EF4-FFF2-40B4-BE49-F238E27FC236}">
                  <a16:creationId xmlns:a16="http://schemas.microsoft.com/office/drawing/2014/main" id="{82020137-E140-B56D-BD1A-E79291D716C7}"/>
                </a:ext>
              </a:extLst>
            </p:cNvPr>
            <p:cNvGraphicFramePr>
              <a:graphicFrameLocks/>
            </p:cNvGraphicFramePr>
            <p:nvPr/>
          </p:nvGraphicFramePr>
          <p:xfrm>
            <a:off x="602" y="3169"/>
            <a:ext cx="233" cy="288"/>
          </p:xfrm>
          <a:graphic>
            <a:graphicData uri="http://schemas.openxmlformats.org/presentationml/2006/ole">
              <mc:AlternateContent xmlns:mc="http://schemas.openxmlformats.org/markup-compatibility/2006">
                <mc:Choice xmlns:v="urn:schemas-microsoft-com:vml" Requires="v">
                  <p:oleObj r:id="rId5" imgW="215619" imgH="266353" progId="Equation.3">
                    <p:embed/>
                  </p:oleObj>
                </mc:Choice>
                <mc:Fallback>
                  <p:oleObj r:id="rId5" imgW="215619" imgH="266353" progId="Equation.3">
                    <p:embed/>
                    <p:pic>
                      <p:nvPicPr>
                        <p:cNvPr id="0" name="Object 7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 y="3169"/>
                          <a:ext cx="23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0668" name="Object 80">
              <a:extLst>
                <a:ext uri="{FF2B5EF4-FFF2-40B4-BE49-F238E27FC236}">
                  <a16:creationId xmlns:a16="http://schemas.microsoft.com/office/drawing/2014/main" id="{84C4BEB0-8E54-DB46-249E-5354BCD3ADC3}"/>
                </a:ext>
              </a:extLst>
            </p:cNvPr>
            <p:cNvGraphicFramePr>
              <a:graphicFrameLocks/>
            </p:cNvGraphicFramePr>
            <p:nvPr/>
          </p:nvGraphicFramePr>
          <p:xfrm>
            <a:off x="3002" y="2017"/>
            <a:ext cx="336" cy="304"/>
          </p:xfrm>
          <a:graphic>
            <a:graphicData uri="http://schemas.openxmlformats.org/presentationml/2006/ole">
              <mc:AlternateContent xmlns:mc="http://schemas.openxmlformats.org/markup-compatibility/2006">
                <mc:Choice xmlns:v="urn:schemas-microsoft-com:vml" Requires="v">
                  <p:oleObj r:id="rId7" imgW="266353" imgH="240986" progId="Equation.3">
                    <p:embed/>
                  </p:oleObj>
                </mc:Choice>
                <mc:Fallback>
                  <p:oleObj r:id="rId7" imgW="266353" imgH="240986" progId="Equation.3">
                    <p:embed/>
                    <p:pic>
                      <p:nvPicPr>
                        <p:cNvPr id="0" name="Object 8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02" y="2017"/>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0669" name="Object 81">
              <a:extLst>
                <a:ext uri="{FF2B5EF4-FFF2-40B4-BE49-F238E27FC236}">
                  <a16:creationId xmlns:a16="http://schemas.microsoft.com/office/drawing/2014/main" id="{D6171EAE-6144-C73A-9286-91FC9B6B1D71}"/>
                </a:ext>
              </a:extLst>
            </p:cNvPr>
            <p:cNvGraphicFramePr>
              <a:graphicFrameLocks/>
            </p:cNvGraphicFramePr>
            <p:nvPr/>
          </p:nvGraphicFramePr>
          <p:xfrm>
            <a:off x="2984" y="3217"/>
            <a:ext cx="354" cy="304"/>
          </p:xfrm>
          <a:graphic>
            <a:graphicData uri="http://schemas.openxmlformats.org/presentationml/2006/ole">
              <mc:AlternateContent xmlns:mc="http://schemas.openxmlformats.org/markup-compatibility/2006">
                <mc:Choice xmlns:v="urn:schemas-microsoft-com:vml" Requires="v">
                  <p:oleObj r:id="rId9" imgW="279279" imgH="241195" progId="Equation.3">
                    <p:embed/>
                  </p:oleObj>
                </mc:Choice>
                <mc:Fallback>
                  <p:oleObj r:id="rId9" imgW="279279" imgH="241195" progId="Equation.3">
                    <p:embed/>
                    <p:pic>
                      <p:nvPicPr>
                        <p:cNvPr id="0" name="Object 8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4" y="3217"/>
                          <a:ext cx="35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0670" name="Text Box 82">
              <a:extLst>
                <a:ext uri="{FF2B5EF4-FFF2-40B4-BE49-F238E27FC236}">
                  <a16:creationId xmlns:a16="http://schemas.microsoft.com/office/drawing/2014/main" id="{E0A4C602-3C1C-9AEC-E563-0D6062D72B97}"/>
                </a:ext>
              </a:extLst>
            </p:cNvPr>
            <p:cNvSpPr txBox="1">
              <a:spLocks noChangeArrowheads="1"/>
            </p:cNvSpPr>
            <p:nvPr/>
          </p:nvSpPr>
          <p:spPr bwMode="auto">
            <a:xfrm>
              <a:off x="2010" y="2593"/>
              <a:ext cx="308"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solidFill>
                    <a:schemeClr val="tx1"/>
                  </a:solidFill>
                </a:rPr>
                <a:t>T</a:t>
              </a:r>
              <a:r>
                <a:rPr lang="en-US" altLang="zh-CN" sz="2400" b="1" i="0" baseline="-25000">
                  <a:solidFill>
                    <a:schemeClr val="tx1"/>
                  </a:solidFill>
                </a:rPr>
                <a:t>1</a:t>
              </a:r>
              <a:endParaRPr lang="en-US" altLang="zh-CN" sz="2400" b="1" i="0">
                <a:solidFill>
                  <a:schemeClr val="tx1"/>
                </a:solidFill>
              </a:endParaRPr>
            </a:p>
          </p:txBody>
        </p:sp>
        <p:sp>
          <p:nvSpPr>
            <p:cNvPr id="110671" name="Text Box 83">
              <a:extLst>
                <a:ext uri="{FF2B5EF4-FFF2-40B4-BE49-F238E27FC236}">
                  <a16:creationId xmlns:a16="http://schemas.microsoft.com/office/drawing/2014/main" id="{C4AD67DA-1129-829B-9E69-316EBB5F0975}"/>
                </a:ext>
              </a:extLst>
            </p:cNvPr>
            <p:cNvSpPr txBox="1">
              <a:spLocks noChangeArrowheads="1"/>
            </p:cNvSpPr>
            <p:nvPr/>
          </p:nvSpPr>
          <p:spPr bwMode="auto">
            <a:xfrm>
              <a:off x="3962" y="2503"/>
              <a:ext cx="340"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solidFill>
                    <a:schemeClr val="tx1"/>
                  </a:solidFill>
                </a:rPr>
                <a:t>T2</a:t>
              </a:r>
            </a:p>
          </p:txBody>
        </p:sp>
        <p:sp>
          <p:nvSpPr>
            <p:cNvPr id="110672" name="Rectangle 84">
              <a:extLst>
                <a:ext uri="{FF2B5EF4-FFF2-40B4-BE49-F238E27FC236}">
                  <a16:creationId xmlns:a16="http://schemas.microsoft.com/office/drawing/2014/main" id="{6ECC1BE1-50FC-EB67-80A2-D00C3D4FE1EC}"/>
                </a:ext>
              </a:extLst>
            </p:cNvPr>
            <p:cNvSpPr>
              <a:spLocks noChangeArrowheads="1"/>
            </p:cNvSpPr>
            <p:nvPr/>
          </p:nvSpPr>
          <p:spPr bwMode="auto">
            <a:xfrm>
              <a:off x="3962" y="3372"/>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0673" name="Line 85">
              <a:extLst>
                <a:ext uri="{FF2B5EF4-FFF2-40B4-BE49-F238E27FC236}">
                  <a16:creationId xmlns:a16="http://schemas.microsoft.com/office/drawing/2014/main" id="{BD0B51C2-B912-D62C-03AC-8EE8D443501B}"/>
                </a:ext>
              </a:extLst>
            </p:cNvPr>
            <p:cNvSpPr>
              <a:spLocks noChangeShapeType="1"/>
            </p:cNvSpPr>
            <p:nvPr/>
          </p:nvSpPr>
          <p:spPr bwMode="auto">
            <a:xfrm>
              <a:off x="4010" y="3217"/>
              <a:ext cx="0" cy="16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10674" name="Object 86">
              <a:extLst>
                <a:ext uri="{FF2B5EF4-FFF2-40B4-BE49-F238E27FC236}">
                  <a16:creationId xmlns:a16="http://schemas.microsoft.com/office/drawing/2014/main" id="{B2F1AA4A-CD19-AF1B-1EAD-6FD2655794CF}"/>
                </a:ext>
              </a:extLst>
            </p:cNvPr>
            <p:cNvGraphicFramePr>
              <a:graphicFrameLocks/>
            </p:cNvGraphicFramePr>
            <p:nvPr/>
          </p:nvGraphicFramePr>
          <p:xfrm>
            <a:off x="3626" y="3265"/>
            <a:ext cx="354" cy="304"/>
          </p:xfrm>
          <a:graphic>
            <a:graphicData uri="http://schemas.openxmlformats.org/presentationml/2006/ole">
              <mc:AlternateContent xmlns:mc="http://schemas.openxmlformats.org/markup-compatibility/2006">
                <mc:Choice xmlns:v="urn:schemas-microsoft-com:vml" Requires="v">
                  <p:oleObj r:id="rId11" imgW="279279" imgH="241195" progId="Equation.3">
                    <p:embed/>
                  </p:oleObj>
                </mc:Choice>
                <mc:Fallback>
                  <p:oleObj r:id="rId11" imgW="279279" imgH="241195" progId="Equation.3">
                    <p:embed/>
                    <p:pic>
                      <p:nvPicPr>
                        <p:cNvPr id="0" name="Object 86"/>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26" y="3265"/>
                          <a:ext cx="35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0675" name="Object 87">
              <a:extLst>
                <a:ext uri="{FF2B5EF4-FFF2-40B4-BE49-F238E27FC236}">
                  <a16:creationId xmlns:a16="http://schemas.microsoft.com/office/drawing/2014/main" id="{F3DF0D03-8420-7A12-4D2B-1A3C62E7C21A}"/>
                </a:ext>
              </a:extLst>
            </p:cNvPr>
            <p:cNvGraphicFramePr>
              <a:graphicFrameLocks/>
            </p:cNvGraphicFramePr>
            <p:nvPr/>
          </p:nvGraphicFramePr>
          <p:xfrm>
            <a:off x="3626" y="2881"/>
            <a:ext cx="336" cy="304"/>
          </p:xfrm>
          <a:graphic>
            <a:graphicData uri="http://schemas.openxmlformats.org/presentationml/2006/ole">
              <mc:AlternateContent xmlns:mc="http://schemas.openxmlformats.org/markup-compatibility/2006">
                <mc:Choice xmlns:v="urn:schemas-microsoft-com:vml" Requires="v">
                  <p:oleObj r:id="rId13" imgW="266353" imgH="240986" progId="Equation.3">
                    <p:embed/>
                  </p:oleObj>
                </mc:Choice>
                <mc:Fallback>
                  <p:oleObj r:id="rId13" imgW="266353" imgH="240986" progId="Equation.3">
                    <p:embed/>
                    <p:pic>
                      <p:nvPicPr>
                        <p:cNvPr id="0" name="Object 87"/>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26" y="2881"/>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0676" name="Text Box 88">
              <a:extLst>
                <a:ext uri="{FF2B5EF4-FFF2-40B4-BE49-F238E27FC236}">
                  <a16:creationId xmlns:a16="http://schemas.microsoft.com/office/drawing/2014/main" id="{B17A1CB6-7EF3-76C9-9944-F94C4A87FD1E}"/>
                </a:ext>
              </a:extLst>
            </p:cNvPr>
            <p:cNvSpPr txBox="1">
              <a:spLocks noChangeArrowheads="1"/>
            </p:cNvSpPr>
            <p:nvPr/>
          </p:nvSpPr>
          <p:spPr bwMode="auto">
            <a:xfrm>
              <a:off x="1370" y="2012"/>
              <a:ext cx="6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1M</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0677" name="Text Box 89">
              <a:extLst>
                <a:ext uri="{FF2B5EF4-FFF2-40B4-BE49-F238E27FC236}">
                  <a16:creationId xmlns:a16="http://schemas.microsoft.com/office/drawing/2014/main" id="{947F93B8-A493-4EDB-3D7A-EBADF09AD94B}"/>
                </a:ext>
              </a:extLst>
            </p:cNvPr>
            <p:cNvSpPr txBox="1">
              <a:spLocks noChangeArrowheads="1"/>
            </p:cNvSpPr>
            <p:nvPr/>
          </p:nvSpPr>
          <p:spPr bwMode="auto">
            <a:xfrm>
              <a:off x="1418" y="3342"/>
              <a:ext cx="6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27k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0678" name="Text Box 90">
              <a:extLst>
                <a:ext uri="{FF2B5EF4-FFF2-40B4-BE49-F238E27FC236}">
                  <a16:creationId xmlns:a16="http://schemas.microsoft.com/office/drawing/2014/main" id="{761D5B56-208A-3554-4F06-961DD1DE3AAB}"/>
                </a:ext>
              </a:extLst>
            </p:cNvPr>
            <p:cNvSpPr txBox="1">
              <a:spLocks noChangeArrowheads="1"/>
            </p:cNvSpPr>
            <p:nvPr/>
          </p:nvSpPr>
          <p:spPr bwMode="auto">
            <a:xfrm>
              <a:off x="2762" y="2238"/>
              <a:ext cx="672"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82k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0679" name="Text Box 91">
              <a:extLst>
                <a:ext uri="{FF2B5EF4-FFF2-40B4-BE49-F238E27FC236}">
                  <a16:creationId xmlns:a16="http://schemas.microsoft.com/office/drawing/2014/main" id="{62FF6408-25A5-68A3-0BF0-9D83B218BBF1}"/>
                </a:ext>
              </a:extLst>
            </p:cNvPr>
            <p:cNvSpPr txBox="1">
              <a:spLocks noChangeArrowheads="1"/>
            </p:cNvSpPr>
            <p:nvPr/>
          </p:nvSpPr>
          <p:spPr bwMode="auto">
            <a:xfrm>
              <a:off x="2762" y="3437"/>
              <a:ext cx="672"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43k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0680" name="Text Box 92">
              <a:extLst>
                <a:ext uri="{FF2B5EF4-FFF2-40B4-BE49-F238E27FC236}">
                  <a16:creationId xmlns:a16="http://schemas.microsoft.com/office/drawing/2014/main" id="{06A06153-4F26-D97F-B0D6-011DF023853E}"/>
                </a:ext>
              </a:extLst>
            </p:cNvPr>
            <p:cNvSpPr txBox="1">
              <a:spLocks noChangeArrowheads="1"/>
            </p:cNvSpPr>
            <p:nvPr/>
          </p:nvSpPr>
          <p:spPr bwMode="auto">
            <a:xfrm>
              <a:off x="3338" y="3486"/>
              <a:ext cx="672" cy="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7.5k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0681" name="Text Box 93">
              <a:extLst>
                <a:ext uri="{FF2B5EF4-FFF2-40B4-BE49-F238E27FC236}">
                  <a16:creationId xmlns:a16="http://schemas.microsoft.com/office/drawing/2014/main" id="{633913CF-B151-C152-A4C6-6034ECD4C9CE}"/>
                </a:ext>
              </a:extLst>
            </p:cNvPr>
            <p:cNvSpPr txBox="1">
              <a:spLocks noChangeArrowheads="1"/>
            </p:cNvSpPr>
            <p:nvPr/>
          </p:nvSpPr>
          <p:spPr bwMode="auto">
            <a:xfrm>
              <a:off x="3962" y="2910"/>
              <a:ext cx="6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510</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0682" name="Text Box 94">
              <a:extLst>
                <a:ext uri="{FF2B5EF4-FFF2-40B4-BE49-F238E27FC236}">
                  <a16:creationId xmlns:a16="http://schemas.microsoft.com/office/drawing/2014/main" id="{07101985-AA7A-F8DD-321E-AFD86CE168C4}"/>
                </a:ext>
              </a:extLst>
            </p:cNvPr>
            <p:cNvSpPr txBox="1">
              <a:spLocks noChangeArrowheads="1"/>
            </p:cNvSpPr>
            <p:nvPr/>
          </p:nvSpPr>
          <p:spPr bwMode="auto">
            <a:xfrm>
              <a:off x="3386" y="2142"/>
              <a:ext cx="672" cy="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10k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0683" name="Oval 95">
              <a:extLst>
                <a:ext uri="{FF2B5EF4-FFF2-40B4-BE49-F238E27FC236}">
                  <a16:creationId xmlns:a16="http://schemas.microsoft.com/office/drawing/2014/main" id="{DAA08E18-3236-70CB-D4AC-C3CE2CF068AF}"/>
                </a:ext>
              </a:extLst>
            </p:cNvPr>
            <p:cNvSpPr>
              <a:spLocks noChangeArrowheads="1"/>
            </p:cNvSpPr>
            <p:nvPr/>
          </p:nvSpPr>
          <p:spPr bwMode="auto">
            <a:xfrm>
              <a:off x="4820" y="2371"/>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0684" name="Oval 96">
              <a:extLst>
                <a:ext uri="{FF2B5EF4-FFF2-40B4-BE49-F238E27FC236}">
                  <a16:creationId xmlns:a16="http://schemas.microsoft.com/office/drawing/2014/main" id="{EED2D256-1937-00F2-63A1-1817498DBD8F}"/>
                </a:ext>
              </a:extLst>
            </p:cNvPr>
            <p:cNvSpPr>
              <a:spLocks noChangeArrowheads="1"/>
            </p:cNvSpPr>
            <p:nvPr/>
          </p:nvSpPr>
          <p:spPr bwMode="auto">
            <a:xfrm>
              <a:off x="4778" y="3793"/>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0685" name="Oval 97">
              <a:extLst>
                <a:ext uri="{FF2B5EF4-FFF2-40B4-BE49-F238E27FC236}">
                  <a16:creationId xmlns:a16="http://schemas.microsoft.com/office/drawing/2014/main" id="{069F3BD7-427B-640A-515F-50035355C08E}"/>
                </a:ext>
              </a:extLst>
            </p:cNvPr>
            <p:cNvSpPr>
              <a:spLocks noChangeArrowheads="1"/>
            </p:cNvSpPr>
            <p:nvPr/>
          </p:nvSpPr>
          <p:spPr bwMode="auto">
            <a:xfrm>
              <a:off x="650" y="2711"/>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0686" name="Oval 98">
              <a:extLst>
                <a:ext uri="{FF2B5EF4-FFF2-40B4-BE49-F238E27FC236}">
                  <a16:creationId xmlns:a16="http://schemas.microsoft.com/office/drawing/2014/main" id="{C7F1ECDE-AA70-EFB6-B697-52F269C3879A}"/>
                </a:ext>
              </a:extLst>
            </p:cNvPr>
            <p:cNvSpPr>
              <a:spLocks noChangeArrowheads="1"/>
            </p:cNvSpPr>
            <p:nvPr/>
          </p:nvSpPr>
          <p:spPr bwMode="auto">
            <a:xfrm>
              <a:off x="644" y="3772"/>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sp>
        <p:nvSpPr>
          <p:cNvPr id="110687" name="Rectangle 99">
            <a:extLst>
              <a:ext uri="{FF2B5EF4-FFF2-40B4-BE49-F238E27FC236}">
                <a16:creationId xmlns:a16="http://schemas.microsoft.com/office/drawing/2014/main" id="{3EB25CB6-28CC-6A9E-B582-F857256A2C06}"/>
              </a:ext>
            </a:extLst>
          </p:cNvPr>
          <p:cNvSpPr>
            <a:spLocks noGrp="1" noChangeArrowheads="1"/>
          </p:cNvSpPr>
          <p:nvPr>
            <p:ph type="title"/>
          </p:nvPr>
        </p:nvSpPr>
        <p:spPr>
          <a:xfrm>
            <a:off x="228600" y="228600"/>
            <a:ext cx="1295400" cy="457200"/>
          </a:xfrm>
        </p:spPr>
        <p:txBody>
          <a:bodyPr/>
          <a:lstStyle/>
          <a:p>
            <a:pPr algn="l" eaLnBrk="1" hangingPunct="1"/>
            <a:r>
              <a:rPr lang="en-US" altLang="zh-CN" sz="2800" b="1">
                <a:solidFill>
                  <a:srgbClr val="0000FF"/>
                </a:solidFill>
                <a:latin typeface="宋体" panose="02010600030101010101" pitchFamily="2" charset="-122"/>
              </a:rPr>
              <a:t>【</a:t>
            </a:r>
            <a:r>
              <a:rPr lang="zh-CN" altLang="en-US" sz="2800" b="1">
                <a:solidFill>
                  <a:srgbClr val="0000FF"/>
                </a:solidFill>
                <a:latin typeface="宋体" panose="02010600030101010101" pitchFamily="2" charset="-122"/>
              </a:rPr>
              <a:t>解</a:t>
            </a:r>
            <a:r>
              <a:rPr lang="en-US" altLang="zh-CN" sz="2800" b="1">
                <a:solidFill>
                  <a:srgbClr val="0000FF"/>
                </a:solidFill>
                <a:latin typeface="宋体" panose="02010600030101010101" pitchFamily="2" charset="-122"/>
              </a:rPr>
              <a:t>】</a:t>
            </a:r>
          </a:p>
        </p:txBody>
      </p:sp>
      <p:sp>
        <p:nvSpPr>
          <p:cNvPr id="110688" name="Rectangle 100">
            <a:extLst>
              <a:ext uri="{FF2B5EF4-FFF2-40B4-BE49-F238E27FC236}">
                <a16:creationId xmlns:a16="http://schemas.microsoft.com/office/drawing/2014/main" id="{D4D17AF4-70A9-2042-3E63-A3BD6F86A891}"/>
              </a:ext>
            </a:extLst>
          </p:cNvPr>
          <p:cNvSpPr>
            <a:spLocks noChangeArrowheads="1"/>
          </p:cNvSpPr>
          <p:nvPr/>
        </p:nvSpPr>
        <p:spPr bwMode="auto">
          <a:xfrm>
            <a:off x="1143000" y="271463"/>
            <a:ext cx="7543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400" b="1" i="0">
                <a:solidFill>
                  <a:schemeClr val="tx2"/>
                </a:solidFill>
                <a:ea typeface="宋体" panose="02010600030101010101" pitchFamily="2" charset="-122"/>
              </a:rPr>
              <a:t> (1) </a:t>
            </a:r>
            <a:r>
              <a:rPr lang="zh-CN" altLang="en-US" sz="2400" b="1" i="0">
                <a:solidFill>
                  <a:schemeClr val="tx2"/>
                </a:solidFill>
                <a:latin typeface="宋体" panose="02010600030101010101" pitchFamily="2" charset="-122"/>
                <a:ea typeface="宋体" panose="02010600030101010101" pitchFamily="2" charset="-122"/>
              </a:rPr>
              <a:t>两级放大电路的静态值可分别计算。</a:t>
            </a:r>
          </a:p>
        </p:txBody>
      </p:sp>
      <p:sp>
        <p:nvSpPr>
          <p:cNvPr id="110689" name="Rectangle 101">
            <a:extLst>
              <a:ext uri="{FF2B5EF4-FFF2-40B4-BE49-F238E27FC236}">
                <a16:creationId xmlns:a16="http://schemas.microsoft.com/office/drawing/2014/main" id="{7C416E02-FAC1-7794-50DD-D80BDC5434DA}"/>
              </a:ext>
            </a:extLst>
          </p:cNvPr>
          <p:cNvSpPr>
            <a:spLocks noChangeArrowheads="1"/>
          </p:cNvSpPr>
          <p:nvPr/>
        </p:nvSpPr>
        <p:spPr bwMode="auto">
          <a:xfrm>
            <a:off x="1827213" y="2601913"/>
            <a:ext cx="889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i="0">
                <a:solidFill>
                  <a:srgbClr val="000000"/>
                </a:solidFill>
                <a:ea typeface="宋体" panose="02010600030101010101" pitchFamily="2" charset="-122"/>
              </a:rPr>
              <a:t> </a:t>
            </a:r>
            <a:endParaRPr lang="en-US" altLang="zh-CN" b="1" i="0">
              <a:solidFill>
                <a:schemeClr val="tx1"/>
              </a:solidFill>
              <a:ea typeface="宋体" panose="02010600030101010101" pitchFamily="2" charset="-122"/>
            </a:endParaRPr>
          </a:p>
        </p:txBody>
      </p:sp>
      <p:sp>
        <p:nvSpPr>
          <p:cNvPr id="110690" name="Rectangle 102">
            <a:extLst>
              <a:ext uri="{FF2B5EF4-FFF2-40B4-BE49-F238E27FC236}">
                <a16:creationId xmlns:a16="http://schemas.microsoft.com/office/drawing/2014/main" id="{DEE72175-22F4-A92E-5B5E-B0FF45BE18FF}"/>
              </a:ext>
            </a:extLst>
          </p:cNvPr>
          <p:cNvSpPr>
            <a:spLocks noChangeArrowheads="1"/>
          </p:cNvSpPr>
          <p:nvPr/>
        </p:nvSpPr>
        <p:spPr bwMode="auto">
          <a:xfrm>
            <a:off x="3413125" y="2601913"/>
            <a:ext cx="889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i="0">
                <a:solidFill>
                  <a:srgbClr val="000000"/>
                </a:solidFill>
                <a:ea typeface="宋体" panose="02010600030101010101" pitchFamily="2" charset="-122"/>
              </a:rPr>
              <a:t> </a:t>
            </a:r>
            <a:endParaRPr lang="en-US" altLang="zh-CN" b="1" i="0">
              <a:solidFill>
                <a:schemeClr val="tx1"/>
              </a:solidFill>
              <a:ea typeface="宋体" panose="02010600030101010101" pitchFamily="2" charset="-122"/>
            </a:endParaRPr>
          </a:p>
        </p:txBody>
      </p:sp>
      <p:sp>
        <p:nvSpPr>
          <p:cNvPr id="110691" name="Rectangle 103">
            <a:extLst>
              <a:ext uri="{FF2B5EF4-FFF2-40B4-BE49-F238E27FC236}">
                <a16:creationId xmlns:a16="http://schemas.microsoft.com/office/drawing/2014/main" id="{D93AF729-C6C9-05D4-BDC4-EE87972B39ED}"/>
              </a:ext>
            </a:extLst>
          </p:cNvPr>
          <p:cNvSpPr>
            <a:spLocks noChangeArrowheads="1"/>
          </p:cNvSpPr>
          <p:nvPr/>
        </p:nvSpPr>
        <p:spPr bwMode="auto">
          <a:xfrm>
            <a:off x="1827213" y="3065463"/>
            <a:ext cx="444500" cy="427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i="0">
                <a:solidFill>
                  <a:srgbClr val="000000"/>
                </a:solidFill>
                <a:ea typeface="宋体" panose="02010600030101010101" pitchFamily="2" charset="-122"/>
              </a:rPr>
              <a:t>     </a:t>
            </a:r>
            <a:endParaRPr lang="en-US" altLang="zh-CN" b="1" i="0">
              <a:solidFill>
                <a:schemeClr val="tx1"/>
              </a:solidFill>
              <a:ea typeface="宋体" panose="02010600030101010101" pitchFamily="2" charset="-122"/>
            </a:endParaRPr>
          </a:p>
        </p:txBody>
      </p:sp>
      <p:sp>
        <p:nvSpPr>
          <p:cNvPr id="518248" name="Rectangle 104">
            <a:extLst>
              <a:ext uri="{FF2B5EF4-FFF2-40B4-BE49-F238E27FC236}">
                <a16:creationId xmlns:a16="http://schemas.microsoft.com/office/drawing/2014/main" id="{C0B21A91-6B86-C0A0-9751-3181DFDB5866}"/>
              </a:ext>
            </a:extLst>
          </p:cNvPr>
          <p:cNvSpPr>
            <a:spLocks noChangeArrowheads="1"/>
          </p:cNvSpPr>
          <p:nvPr/>
        </p:nvSpPr>
        <p:spPr bwMode="auto">
          <a:xfrm>
            <a:off x="1150938" y="709613"/>
            <a:ext cx="4191000" cy="604837"/>
          </a:xfrm>
          <a:prstGeom prst="rect">
            <a:avLst/>
          </a:prstGeom>
          <a:noFill/>
          <a:ln w="9525">
            <a:noFill/>
            <a:miter lim="800000"/>
          </a:ln>
          <a:effectLst/>
        </p:spPr>
        <p:txBody>
          <a:bodyPr>
            <a:spAutoFit/>
          </a:bodyPr>
          <a:lstStyle/>
          <a:p>
            <a:pPr>
              <a:lnSpc>
                <a:spcPct val="120000"/>
              </a:lnSpc>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第一级是射极输出器</a:t>
            </a:r>
            <a:r>
              <a:rPr kumimoji="1" lang="en-US" altLang="zh-CN"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a:t>
            </a:r>
          </a:p>
        </p:txBody>
      </p:sp>
      <p:graphicFrame>
        <p:nvGraphicFramePr>
          <p:cNvPr id="518249" name="Object 105">
            <a:extLst>
              <a:ext uri="{FF2B5EF4-FFF2-40B4-BE49-F238E27FC236}">
                <a16:creationId xmlns:a16="http://schemas.microsoft.com/office/drawing/2014/main" id="{484F84C3-A8B8-95F5-5EE2-EF02E5F9AF9B}"/>
              </a:ext>
            </a:extLst>
          </p:cNvPr>
          <p:cNvGraphicFramePr>
            <a:graphicFrameLocks/>
          </p:cNvGraphicFramePr>
          <p:nvPr/>
        </p:nvGraphicFramePr>
        <p:xfrm>
          <a:off x="1285875" y="1301750"/>
          <a:ext cx="6616700" cy="928688"/>
        </p:xfrm>
        <a:graphic>
          <a:graphicData uri="http://schemas.openxmlformats.org/presentationml/2006/ole">
            <mc:AlternateContent xmlns:mc="http://schemas.openxmlformats.org/markup-compatibility/2006">
              <mc:Choice xmlns:v="urn:schemas-microsoft-com:vml" Requires="v">
                <p:oleObj r:id="rId15" imgW="3871820" imgH="495085" progId="Equation.3">
                  <p:embed/>
                </p:oleObj>
              </mc:Choice>
              <mc:Fallback>
                <p:oleObj r:id="rId15" imgW="3871820" imgH="495085" progId="Equation.3">
                  <p:embed/>
                  <p:pic>
                    <p:nvPicPr>
                      <p:cNvPr id="0" name="Object 105"/>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85875" y="1301750"/>
                        <a:ext cx="6616700" cy="928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18250" name="Object 106">
            <a:extLst>
              <a:ext uri="{FF2B5EF4-FFF2-40B4-BE49-F238E27FC236}">
                <a16:creationId xmlns:a16="http://schemas.microsoft.com/office/drawing/2014/main" id="{25898694-80EF-43DA-14AE-A11C3CFCBF8B}"/>
              </a:ext>
            </a:extLst>
          </p:cNvPr>
          <p:cNvGraphicFramePr>
            <a:graphicFrameLocks/>
          </p:cNvGraphicFramePr>
          <p:nvPr/>
        </p:nvGraphicFramePr>
        <p:xfrm>
          <a:off x="1247775" y="2290763"/>
          <a:ext cx="5934075" cy="484187"/>
        </p:xfrm>
        <a:graphic>
          <a:graphicData uri="http://schemas.openxmlformats.org/presentationml/2006/ole">
            <mc:AlternateContent xmlns:mc="http://schemas.openxmlformats.org/markup-compatibility/2006">
              <mc:Choice xmlns:v="urn:schemas-microsoft-com:vml" Requires="v">
                <p:oleObj r:id="rId17" imgW="3325956" imgH="241195" progId="Equation.3">
                  <p:embed/>
                </p:oleObj>
              </mc:Choice>
              <mc:Fallback>
                <p:oleObj r:id="rId17" imgW="3325956" imgH="241195" progId="Equation.3">
                  <p:embed/>
                  <p:pic>
                    <p:nvPicPr>
                      <p:cNvPr id="0" name="Object 106"/>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247775" y="2290763"/>
                        <a:ext cx="5934075" cy="48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18251" name="Object 107">
            <a:extLst>
              <a:ext uri="{FF2B5EF4-FFF2-40B4-BE49-F238E27FC236}">
                <a16:creationId xmlns:a16="http://schemas.microsoft.com/office/drawing/2014/main" id="{319DC30F-AA50-6636-0603-E39192366420}"/>
              </a:ext>
            </a:extLst>
          </p:cNvPr>
          <p:cNvGraphicFramePr>
            <a:graphicFrameLocks/>
          </p:cNvGraphicFramePr>
          <p:nvPr/>
        </p:nvGraphicFramePr>
        <p:xfrm>
          <a:off x="1241425" y="2921000"/>
          <a:ext cx="5983288" cy="463550"/>
        </p:xfrm>
        <a:graphic>
          <a:graphicData uri="http://schemas.openxmlformats.org/presentationml/2006/ole">
            <mc:AlternateContent xmlns:mc="http://schemas.openxmlformats.org/markup-compatibility/2006">
              <mc:Choice xmlns:v="urn:schemas-microsoft-com:vml" Requires="v">
                <p:oleObj r:id="rId19" imgW="3275178" imgH="241195" progId="Equation.3">
                  <p:embed/>
                </p:oleObj>
              </mc:Choice>
              <mc:Fallback>
                <p:oleObj r:id="rId19" imgW="3275178" imgH="241195" progId="Equation.3">
                  <p:embed/>
                  <p:pic>
                    <p:nvPicPr>
                      <p:cNvPr id="0" name="Object 107"/>
                      <p:cNvPicPr>
                        <a:picLocks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1241425" y="2921000"/>
                        <a:ext cx="5983288" cy="46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8248"/>
                                        </p:tgtEl>
                                        <p:attrNameLst>
                                          <p:attrName>style.visibility</p:attrName>
                                        </p:attrNameLst>
                                      </p:cBhvr>
                                      <p:to>
                                        <p:strVal val="visible"/>
                                      </p:to>
                                    </p:set>
                                    <p:animEffect transition="in" filter="wipe(left)">
                                      <p:cBhvr>
                                        <p:cTn id="7" dur="500"/>
                                        <p:tgtEl>
                                          <p:spTgt spid="5182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18249"/>
                                        </p:tgtEl>
                                        <p:attrNameLst>
                                          <p:attrName>style.visibility</p:attrName>
                                        </p:attrNameLst>
                                      </p:cBhvr>
                                      <p:to>
                                        <p:strVal val="visible"/>
                                      </p:to>
                                    </p:set>
                                    <p:animEffect transition="in" filter="wipe(left)">
                                      <p:cBhvr>
                                        <p:cTn id="12" dur="500"/>
                                        <p:tgtEl>
                                          <p:spTgt spid="51824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18250"/>
                                        </p:tgtEl>
                                        <p:attrNameLst>
                                          <p:attrName>style.visibility</p:attrName>
                                        </p:attrNameLst>
                                      </p:cBhvr>
                                      <p:to>
                                        <p:strVal val="visible"/>
                                      </p:to>
                                    </p:set>
                                    <p:animEffect transition="in" filter="wipe(left)">
                                      <p:cBhvr>
                                        <p:cTn id="17" dur="500"/>
                                        <p:tgtEl>
                                          <p:spTgt spid="5182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518251"/>
                                        </p:tgtEl>
                                        <p:attrNameLst>
                                          <p:attrName>style.visibility</p:attrName>
                                        </p:attrNameLst>
                                      </p:cBhvr>
                                      <p:to>
                                        <p:strVal val="visible"/>
                                      </p:to>
                                    </p:set>
                                    <p:animEffect transition="in" filter="wipe(left)">
                                      <p:cBhvr>
                                        <p:cTn id="22" dur="500"/>
                                        <p:tgtEl>
                                          <p:spTgt spid="5182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8248" grpId="0"/>
    </p:bldLst>
  </p:timing>
</p:sld>
</file>

<file path=ppt/slides/slide98.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1618" name="Rectangle 2">
            <a:extLst>
              <a:ext uri="{FF2B5EF4-FFF2-40B4-BE49-F238E27FC236}">
                <a16:creationId xmlns:a16="http://schemas.microsoft.com/office/drawing/2014/main" id="{9103B2E1-9080-B53E-EF7A-1D30E95D5AC1}"/>
              </a:ext>
            </a:extLst>
          </p:cNvPr>
          <p:cNvSpPr>
            <a:spLocks noChangeArrowheads="1"/>
          </p:cNvSpPr>
          <p:nvPr/>
        </p:nvSpPr>
        <p:spPr bwMode="auto">
          <a:xfrm>
            <a:off x="1827213" y="2600325"/>
            <a:ext cx="3556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i="0">
                <a:solidFill>
                  <a:srgbClr val="000000"/>
                </a:solidFill>
                <a:ea typeface="宋体" panose="02010600030101010101" pitchFamily="2" charset="-122"/>
              </a:rPr>
              <a:t>    </a:t>
            </a:r>
            <a:endParaRPr lang="en-US" altLang="zh-CN" b="1" i="0">
              <a:solidFill>
                <a:schemeClr val="tx1"/>
              </a:solidFill>
              <a:ea typeface="宋体" panose="02010600030101010101" pitchFamily="2" charset="-122"/>
            </a:endParaRPr>
          </a:p>
        </p:txBody>
      </p:sp>
      <p:sp>
        <p:nvSpPr>
          <p:cNvPr id="111619" name="AutoShape 3">
            <a:hlinkClick r:id="" action="ppaction://hlinkshowjump?jump=previousslide" highlightClick="1"/>
            <a:extLst>
              <a:ext uri="{FF2B5EF4-FFF2-40B4-BE49-F238E27FC236}">
                <a16:creationId xmlns:a16="http://schemas.microsoft.com/office/drawing/2014/main" id="{8DE3BC8E-A386-D8B7-BF34-FA9785FD8B1A}"/>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1620" name="AutoShape 4">
            <a:hlinkClick r:id="" action="ppaction://hlinkshowjump?jump=nextslide" highlightClick="1"/>
            <a:extLst>
              <a:ext uri="{FF2B5EF4-FFF2-40B4-BE49-F238E27FC236}">
                <a16:creationId xmlns:a16="http://schemas.microsoft.com/office/drawing/2014/main" id="{7090ACC3-A1EA-D082-4EA5-F185F45B91F6}"/>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1621" name="AutoShape 5">
            <a:hlinkClick r:id="" action="ppaction://hlinkshowjump?jump=firstslide" highlightClick="1"/>
            <a:extLst>
              <a:ext uri="{FF2B5EF4-FFF2-40B4-BE49-F238E27FC236}">
                <a16:creationId xmlns:a16="http://schemas.microsoft.com/office/drawing/2014/main" id="{FA269A40-E9AC-1F37-FD98-55A90FBA9914}"/>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1622" name="AutoShape 6">
            <a:hlinkClick r:id="" action="ppaction://hlinkshowjump?jump=lastslideviewed" highlightClick="1"/>
            <a:extLst>
              <a:ext uri="{FF2B5EF4-FFF2-40B4-BE49-F238E27FC236}">
                <a16:creationId xmlns:a16="http://schemas.microsoft.com/office/drawing/2014/main" id="{3AEA94B2-E2A9-C810-35FE-2439259FF1AC}"/>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grpSp>
        <p:nvGrpSpPr>
          <p:cNvPr id="111623" name="Group 7">
            <a:extLst>
              <a:ext uri="{FF2B5EF4-FFF2-40B4-BE49-F238E27FC236}">
                <a16:creationId xmlns:a16="http://schemas.microsoft.com/office/drawing/2014/main" id="{763C4C32-A831-C595-09E4-06BA0B7B8820}"/>
              </a:ext>
            </a:extLst>
          </p:cNvPr>
          <p:cNvGrpSpPr>
            <a:grpSpLocks/>
          </p:cNvGrpSpPr>
          <p:nvPr/>
        </p:nvGrpSpPr>
        <p:grpSpPr bwMode="auto">
          <a:xfrm>
            <a:off x="955675" y="3265488"/>
            <a:ext cx="7232650" cy="3224212"/>
            <a:chOff x="602" y="1729"/>
            <a:chExt cx="4556" cy="2255"/>
          </a:xfrm>
        </p:grpSpPr>
        <p:sp>
          <p:nvSpPr>
            <p:cNvPr id="111624" name="Text Box 8">
              <a:extLst>
                <a:ext uri="{FF2B5EF4-FFF2-40B4-BE49-F238E27FC236}">
                  <a16:creationId xmlns:a16="http://schemas.microsoft.com/office/drawing/2014/main" id="{B0DABD5B-2802-DD3C-9FB6-FAF6F0EBB34C}"/>
                </a:ext>
              </a:extLst>
            </p:cNvPr>
            <p:cNvSpPr txBox="1">
              <a:spLocks noChangeArrowheads="1"/>
            </p:cNvSpPr>
            <p:nvPr/>
          </p:nvSpPr>
          <p:spPr bwMode="auto">
            <a:xfrm>
              <a:off x="1012" y="1930"/>
              <a:ext cx="39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111625" name="Line 9">
              <a:extLst>
                <a:ext uri="{FF2B5EF4-FFF2-40B4-BE49-F238E27FC236}">
                  <a16:creationId xmlns:a16="http://schemas.microsoft.com/office/drawing/2014/main" id="{2BD8980C-BE72-B9F8-3AB7-7104BEC1E998}"/>
                </a:ext>
              </a:extLst>
            </p:cNvPr>
            <p:cNvSpPr>
              <a:spLocks noChangeShapeType="1"/>
            </p:cNvSpPr>
            <p:nvPr/>
          </p:nvSpPr>
          <p:spPr bwMode="auto">
            <a:xfrm>
              <a:off x="1402" y="2329"/>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26" name="Line 10">
              <a:extLst>
                <a:ext uri="{FF2B5EF4-FFF2-40B4-BE49-F238E27FC236}">
                  <a16:creationId xmlns:a16="http://schemas.microsoft.com/office/drawing/2014/main" id="{7E172C7E-7A36-93B7-D0FA-5F2ECA1387AA}"/>
                </a:ext>
              </a:extLst>
            </p:cNvPr>
            <p:cNvSpPr>
              <a:spLocks noChangeShapeType="1"/>
            </p:cNvSpPr>
            <p:nvPr/>
          </p:nvSpPr>
          <p:spPr bwMode="auto">
            <a:xfrm flipH="1" flipV="1">
              <a:off x="1406" y="1761"/>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27" name="Rectangle 11">
              <a:extLst>
                <a:ext uri="{FF2B5EF4-FFF2-40B4-BE49-F238E27FC236}">
                  <a16:creationId xmlns:a16="http://schemas.microsoft.com/office/drawing/2014/main" id="{765211D7-D041-CC3E-C9DC-C1FAC4B20B13}"/>
                </a:ext>
              </a:extLst>
            </p:cNvPr>
            <p:cNvSpPr>
              <a:spLocks noChangeArrowheads="1"/>
            </p:cNvSpPr>
            <p:nvPr/>
          </p:nvSpPr>
          <p:spPr bwMode="auto">
            <a:xfrm>
              <a:off x="1358" y="2006"/>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1628" name="Line 12">
              <a:extLst>
                <a:ext uri="{FF2B5EF4-FFF2-40B4-BE49-F238E27FC236}">
                  <a16:creationId xmlns:a16="http://schemas.microsoft.com/office/drawing/2014/main" id="{B7B0E0BF-FDD6-7288-1F9E-C93C39A8833D}"/>
                </a:ext>
              </a:extLst>
            </p:cNvPr>
            <p:cNvSpPr>
              <a:spLocks noChangeShapeType="1"/>
            </p:cNvSpPr>
            <p:nvPr/>
          </p:nvSpPr>
          <p:spPr bwMode="auto">
            <a:xfrm>
              <a:off x="1406" y="1771"/>
              <a:ext cx="2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29" name="Line 13">
              <a:extLst>
                <a:ext uri="{FF2B5EF4-FFF2-40B4-BE49-F238E27FC236}">
                  <a16:creationId xmlns:a16="http://schemas.microsoft.com/office/drawing/2014/main" id="{C5440DD9-430B-84A3-3967-7E2F933F7F87}"/>
                </a:ext>
              </a:extLst>
            </p:cNvPr>
            <p:cNvSpPr>
              <a:spLocks noChangeShapeType="1"/>
            </p:cNvSpPr>
            <p:nvPr/>
          </p:nvSpPr>
          <p:spPr bwMode="auto">
            <a:xfrm flipV="1">
              <a:off x="2027" y="1765"/>
              <a:ext cx="0" cy="89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30" name="Line 14">
              <a:extLst>
                <a:ext uri="{FF2B5EF4-FFF2-40B4-BE49-F238E27FC236}">
                  <a16:creationId xmlns:a16="http://schemas.microsoft.com/office/drawing/2014/main" id="{79F4E3C3-8D4E-B993-6F24-CB9321236E23}"/>
                </a:ext>
              </a:extLst>
            </p:cNvPr>
            <p:cNvSpPr>
              <a:spLocks noChangeShapeType="1"/>
            </p:cNvSpPr>
            <p:nvPr/>
          </p:nvSpPr>
          <p:spPr bwMode="auto">
            <a:xfrm>
              <a:off x="1898" y="2605"/>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31" name="Line 15">
              <a:extLst>
                <a:ext uri="{FF2B5EF4-FFF2-40B4-BE49-F238E27FC236}">
                  <a16:creationId xmlns:a16="http://schemas.microsoft.com/office/drawing/2014/main" id="{A9FCFC0A-6173-13D6-A40E-AD9D2D170D33}"/>
                </a:ext>
              </a:extLst>
            </p:cNvPr>
            <p:cNvSpPr>
              <a:spLocks noChangeShapeType="1"/>
            </p:cNvSpPr>
            <p:nvPr/>
          </p:nvSpPr>
          <p:spPr bwMode="auto">
            <a:xfrm>
              <a:off x="1898" y="2749"/>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11632" name="Line 16">
              <a:extLst>
                <a:ext uri="{FF2B5EF4-FFF2-40B4-BE49-F238E27FC236}">
                  <a16:creationId xmlns:a16="http://schemas.microsoft.com/office/drawing/2014/main" id="{84E3ED55-5889-CA4C-6B91-560BE57FF85E}"/>
                </a:ext>
              </a:extLst>
            </p:cNvPr>
            <p:cNvSpPr>
              <a:spLocks noChangeShapeType="1"/>
            </p:cNvSpPr>
            <p:nvPr/>
          </p:nvSpPr>
          <p:spPr bwMode="auto">
            <a:xfrm flipV="1">
              <a:off x="1898" y="2610"/>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33" name="Line 17">
              <a:extLst>
                <a:ext uri="{FF2B5EF4-FFF2-40B4-BE49-F238E27FC236}">
                  <a16:creationId xmlns:a16="http://schemas.microsoft.com/office/drawing/2014/main" id="{4FDB6745-5AE0-E78B-A3B4-5F196B46C903}"/>
                </a:ext>
              </a:extLst>
            </p:cNvPr>
            <p:cNvSpPr>
              <a:spLocks noChangeShapeType="1"/>
            </p:cNvSpPr>
            <p:nvPr/>
          </p:nvSpPr>
          <p:spPr bwMode="auto">
            <a:xfrm flipH="1">
              <a:off x="2031" y="2885"/>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34" name="Line 18">
              <a:extLst>
                <a:ext uri="{FF2B5EF4-FFF2-40B4-BE49-F238E27FC236}">
                  <a16:creationId xmlns:a16="http://schemas.microsoft.com/office/drawing/2014/main" id="{28F677E1-1A06-DA4A-5A8A-C8F96E229789}"/>
                </a:ext>
              </a:extLst>
            </p:cNvPr>
            <p:cNvSpPr>
              <a:spLocks noChangeShapeType="1"/>
            </p:cNvSpPr>
            <p:nvPr/>
          </p:nvSpPr>
          <p:spPr bwMode="auto">
            <a:xfrm>
              <a:off x="1129" y="2738"/>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35" name="Line 19">
              <a:extLst>
                <a:ext uri="{FF2B5EF4-FFF2-40B4-BE49-F238E27FC236}">
                  <a16:creationId xmlns:a16="http://schemas.microsoft.com/office/drawing/2014/main" id="{FF817D92-B1AB-63A7-9642-C475EF436FBA}"/>
                </a:ext>
              </a:extLst>
            </p:cNvPr>
            <p:cNvSpPr>
              <a:spLocks noChangeShapeType="1"/>
            </p:cNvSpPr>
            <p:nvPr/>
          </p:nvSpPr>
          <p:spPr bwMode="auto">
            <a:xfrm>
              <a:off x="698" y="3806"/>
              <a:ext cx="408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36" name="Line 20">
              <a:extLst>
                <a:ext uri="{FF2B5EF4-FFF2-40B4-BE49-F238E27FC236}">
                  <a16:creationId xmlns:a16="http://schemas.microsoft.com/office/drawing/2014/main" id="{CD66DAAA-CBB7-EC4D-FEFC-EDAE52835D26}"/>
                </a:ext>
              </a:extLst>
            </p:cNvPr>
            <p:cNvSpPr>
              <a:spLocks noChangeShapeType="1"/>
            </p:cNvSpPr>
            <p:nvPr/>
          </p:nvSpPr>
          <p:spPr bwMode="auto">
            <a:xfrm flipH="1">
              <a:off x="2032" y="3469"/>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nvGrpSpPr>
            <p:cNvPr id="111637" name="Group 21">
              <a:extLst>
                <a:ext uri="{FF2B5EF4-FFF2-40B4-BE49-F238E27FC236}">
                  <a16:creationId xmlns:a16="http://schemas.microsoft.com/office/drawing/2014/main" id="{3E8E9DFE-89C4-1190-19E1-D265A751D34E}"/>
                </a:ext>
              </a:extLst>
            </p:cNvPr>
            <p:cNvGrpSpPr>
              <a:grpSpLocks/>
            </p:cNvGrpSpPr>
            <p:nvPr/>
          </p:nvGrpSpPr>
          <p:grpSpPr bwMode="auto">
            <a:xfrm>
              <a:off x="1066" y="2615"/>
              <a:ext cx="68" cy="262"/>
              <a:chOff x="3454" y="2018"/>
              <a:chExt cx="96" cy="328"/>
            </a:xfrm>
          </p:grpSpPr>
          <p:sp>
            <p:nvSpPr>
              <p:cNvPr id="111638" name="Line 22">
                <a:extLst>
                  <a:ext uri="{FF2B5EF4-FFF2-40B4-BE49-F238E27FC236}">
                    <a16:creationId xmlns:a16="http://schemas.microsoft.com/office/drawing/2014/main" id="{2211E82E-F4BD-DFCE-CB3C-EA50E00EC923}"/>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39" name="Line 23">
                <a:extLst>
                  <a:ext uri="{FF2B5EF4-FFF2-40B4-BE49-F238E27FC236}">
                    <a16:creationId xmlns:a16="http://schemas.microsoft.com/office/drawing/2014/main" id="{79B1C392-F9E6-8A49-8B62-7588641FB8D0}"/>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1640" name="Line 24">
              <a:extLst>
                <a:ext uri="{FF2B5EF4-FFF2-40B4-BE49-F238E27FC236}">
                  <a16:creationId xmlns:a16="http://schemas.microsoft.com/office/drawing/2014/main" id="{7F792223-77F3-3191-379B-3733C05A0752}"/>
                </a:ext>
              </a:extLst>
            </p:cNvPr>
            <p:cNvSpPr>
              <a:spLocks noChangeShapeType="1"/>
            </p:cNvSpPr>
            <p:nvPr/>
          </p:nvSpPr>
          <p:spPr bwMode="auto">
            <a:xfrm>
              <a:off x="698" y="2738"/>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1641" name="Group 25">
              <a:extLst>
                <a:ext uri="{FF2B5EF4-FFF2-40B4-BE49-F238E27FC236}">
                  <a16:creationId xmlns:a16="http://schemas.microsoft.com/office/drawing/2014/main" id="{434A8FBB-0437-BC8B-7DF8-EA0A26E3248F}"/>
                </a:ext>
              </a:extLst>
            </p:cNvPr>
            <p:cNvGrpSpPr>
              <a:grpSpLocks/>
            </p:cNvGrpSpPr>
            <p:nvPr/>
          </p:nvGrpSpPr>
          <p:grpSpPr bwMode="auto">
            <a:xfrm flipH="1">
              <a:off x="2594" y="2860"/>
              <a:ext cx="69" cy="261"/>
              <a:chOff x="3454" y="2018"/>
              <a:chExt cx="96" cy="328"/>
            </a:xfrm>
          </p:grpSpPr>
          <p:sp>
            <p:nvSpPr>
              <p:cNvPr id="111642" name="Line 26">
                <a:extLst>
                  <a:ext uri="{FF2B5EF4-FFF2-40B4-BE49-F238E27FC236}">
                    <a16:creationId xmlns:a16="http://schemas.microsoft.com/office/drawing/2014/main" id="{23CF2F7D-113E-448D-DEEA-C13136CEB946}"/>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43" name="Line 27">
                <a:extLst>
                  <a:ext uri="{FF2B5EF4-FFF2-40B4-BE49-F238E27FC236}">
                    <a16:creationId xmlns:a16="http://schemas.microsoft.com/office/drawing/2014/main" id="{67AA3CB0-C59D-0878-8321-7FE89B0CD6B1}"/>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1644" name="Line 28">
              <a:extLst>
                <a:ext uri="{FF2B5EF4-FFF2-40B4-BE49-F238E27FC236}">
                  <a16:creationId xmlns:a16="http://schemas.microsoft.com/office/drawing/2014/main" id="{C489F61B-915E-5B29-BC0A-ACF125D6AB35}"/>
                </a:ext>
              </a:extLst>
            </p:cNvPr>
            <p:cNvSpPr>
              <a:spLocks noChangeShapeType="1"/>
            </p:cNvSpPr>
            <p:nvPr/>
          </p:nvSpPr>
          <p:spPr bwMode="auto">
            <a:xfrm>
              <a:off x="2044" y="2983"/>
              <a:ext cx="56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45" name="Text Box 29">
              <a:extLst>
                <a:ext uri="{FF2B5EF4-FFF2-40B4-BE49-F238E27FC236}">
                  <a16:creationId xmlns:a16="http://schemas.microsoft.com/office/drawing/2014/main" id="{E6E53D76-2A89-9942-C40D-DE375B72D569}"/>
                </a:ext>
              </a:extLst>
            </p:cNvPr>
            <p:cNvSpPr txBox="1">
              <a:spLocks noChangeArrowheads="1"/>
            </p:cNvSpPr>
            <p:nvPr/>
          </p:nvSpPr>
          <p:spPr bwMode="auto">
            <a:xfrm>
              <a:off x="924" y="2272"/>
              <a:ext cx="306"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1</a:t>
              </a:r>
              <a:endParaRPr lang="en-US" altLang="zh-CN" sz="2400" i="0">
                <a:solidFill>
                  <a:schemeClr val="tx1"/>
                </a:solidFill>
              </a:endParaRPr>
            </a:p>
          </p:txBody>
        </p:sp>
        <p:sp>
          <p:nvSpPr>
            <p:cNvPr id="111646" name="Text Box 30">
              <a:extLst>
                <a:ext uri="{FF2B5EF4-FFF2-40B4-BE49-F238E27FC236}">
                  <a16:creationId xmlns:a16="http://schemas.microsoft.com/office/drawing/2014/main" id="{485C2B84-0E76-9AD6-26D4-7EDAA68333A7}"/>
                </a:ext>
              </a:extLst>
            </p:cNvPr>
            <p:cNvSpPr txBox="1">
              <a:spLocks noChangeArrowheads="1"/>
            </p:cNvSpPr>
            <p:nvPr/>
          </p:nvSpPr>
          <p:spPr bwMode="auto">
            <a:xfrm>
              <a:off x="2487" y="2557"/>
              <a:ext cx="306"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2</a:t>
              </a:r>
              <a:endParaRPr lang="en-US" altLang="zh-CN" sz="2400" i="0">
                <a:solidFill>
                  <a:schemeClr val="tx1"/>
                </a:solidFill>
              </a:endParaRPr>
            </a:p>
          </p:txBody>
        </p:sp>
        <p:sp>
          <p:nvSpPr>
            <p:cNvPr id="111647" name="Rectangle 31">
              <a:extLst>
                <a:ext uri="{FF2B5EF4-FFF2-40B4-BE49-F238E27FC236}">
                  <a16:creationId xmlns:a16="http://schemas.microsoft.com/office/drawing/2014/main" id="{352B8E83-D55C-A017-8FBC-4157F28D5CD2}"/>
                </a:ext>
              </a:extLst>
            </p:cNvPr>
            <p:cNvSpPr>
              <a:spLocks noChangeArrowheads="1"/>
            </p:cNvSpPr>
            <p:nvPr/>
          </p:nvSpPr>
          <p:spPr bwMode="auto">
            <a:xfrm>
              <a:off x="1984" y="3154"/>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1648" name="Text Box 32">
              <a:extLst>
                <a:ext uri="{FF2B5EF4-FFF2-40B4-BE49-F238E27FC236}">
                  <a16:creationId xmlns:a16="http://schemas.microsoft.com/office/drawing/2014/main" id="{9F5F8EEA-5B0D-CB69-A315-895A03717278}"/>
                </a:ext>
              </a:extLst>
            </p:cNvPr>
            <p:cNvSpPr txBox="1">
              <a:spLocks noChangeArrowheads="1"/>
            </p:cNvSpPr>
            <p:nvPr/>
          </p:nvSpPr>
          <p:spPr bwMode="auto">
            <a:xfrm>
              <a:off x="1586" y="3077"/>
              <a:ext cx="39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E1</a:t>
              </a:r>
              <a:endParaRPr lang="en-US" altLang="zh-CN" sz="2400" b="1" i="0">
                <a:solidFill>
                  <a:schemeClr val="tx1"/>
                </a:solidFill>
              </a:endParaRPr>
            </a:p>
          </p:txBody>
        </p:sp>
        <p:sp>
          <p:nvSpPr>
            <p:cNvPr id="111649" name="Rectangle 33">
              <a:extLst>
                <a:ext uri="{FF2B5EF4-FFF2-40B4-BE49-F238E27FC236}">
                  <a16:creationId xmlns:a16="http://schemas.microsoft.com/office/drawing/2014/main" id="{0B889850-700F-6795-64BC-588047ED09F7}"/>
                </a:ext>
              </a:extLst>
            </p:cNvPr>
            <p:cNvSpPr>
              <a:spLocks noChangeArrowheads="1"/>
            </p:cNvSpPr>
            <p:nvPr/>
          </p:nvSpPr>
          <p:spPr bwMode="auto">
            <a:xfrm>
              <a:off x="1105" y="2518"/>
              <a:ext cx="22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1650" name="Rectangle 34">
              <a:extLst>
                <a:ext uri="{FF2B5EF4-FFF2-40B4-BE49-F238E27FC236}">
                  <a16:creationId xmlns:a16="http://schemas.microsoft.com/office/drawing/2014/main" id="{21EF2CBE-329C-C7F3-ADDA-8353E81FAA05}"/>
                </a:ext>
              </a:extLst>
            </p:cNvPr>
            <p:cNvSpPr>
              <a:spLocks noChangeArrowheads="1"/>
            </p:cNvSpPr>
            <p:nvPr/>
          </p:nvSpPr>
          <p:spPr bwMode="auto">
            <a:xfrm>
              <a:off x="2386" y="2718"/>
              <a:ext cx="22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1651" name="Rectangle 35" descr="新闻纸">
              <a:extLst>
                <a:ext uri="{FF2B5EF4-FFF2-40B4-BE49-F238E27FC236}">
                  <a16:creationId xmlns:a16="http://schemas.microsoft.com/office/drawing/2014/main" id="{4F69BF18-5183-2AE4-8520-7341DD0A9BD2}"/>
                </a:ext>
              </a:extLst>
            </p:cNvPr>
            <p:cNvSpPr>
              <a:spLocks noChangeArrowheads="1"/>
            </p:cNvSpPr>
            <p:nvPr/>
          </p:nvSpPr>
          <p:spPr bwMode="auto">
            <a:xfrm>
              <a:off x="602" y="2749"/>
              <a:ext cx="24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rPr>
                <a:t>+</a:t>
              </a:r>
            </a:p>
          </p:txBody>
        </p:sp>
        <p:sp>
          <p:nvSpPr>
            <p:cNvPr id="111652" name="Rectangle 36" descr="新闻纸">
              <a:extLst>
                <a:ext uri="{FF2B5EF4-FFF2-40B4-BE49-F238E27FC236}">
                  <a16:creationId xmlns:a16="http://schemas.microsoft.com/office/drawing/2014/main" id="{7279C9D4-3B9F-8535-B264-904CA50B1240}"/>
                </a:ext>
              </a:extLst>
            </p:cNvPr>
            <p:cNvSpPr>
              <a:spLocks noChangeArrowheads="1"/>
            </p:cNvSpPr>
            <p:nvPr/>
          </p:nvSpPr>
          <p:spPr bwMode="auto">
            <a:xfrm>
              <a:off x="610" y="3509"/>
              <a:ext cx="210"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1653" name="Line 37">
              <a:extLst>
                <a:ext uri="{FF2B5EF4-FFF2-40B4-BE49-F238E27FC236}">
                  <a16:creationId xmlns:a16="http://schemas.microsoft.com/office/drawing/2014/main" id="{3B7EF360-758F-5B69-52CE-6B4B5DC42601}"/>
                </a:ext>
              </a:extLst>
            </p:cNvPr>
            <p:cNvSpPr>
              <a:spLocks noChangeShapeType="1"/>
            </p:cNvSpPr>
            <p:nvPr/>
          </p:nvSpPr>
          <p:spPr bwMode="auto">
            <a:xfrm>
              <a:off x="3370" y="2329"/>
              <a:ext cx="0" cy="8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54" name="Line 38">
              <a:extLst>
                <a:ext uri="{FF2B5EF4-FFF2-40B4-BE49-F238E27FC236}">
                  <a16:creationId xmlns:a16="http://schemas.microsoft.com/office/drawing/2014/main" id="{1FA4EC1C-EDA3-FDFA-85E4-FD2143A8151B}"/>
                </a:ext>
              </a:extLst>
            </p:cNvPr>
            <p:cNvSpPr>
              <a:spLocks noChangeShapeType="1"/>
            </p:cNvSpPr>
            <p:nvPr/>
          </p:nvSpPr>
          <p:spPr bwMode="auto">
            <a:xfrm flipH="1" flipV="1">
              <a:off x="3374" y="1761"/>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55" name="Rectangle 39">
              <a:extLst>
                <a:ext uri="{FF2B5EF4-FFF2-40B4-BE49-F238E27FC236}">
                  <a16:creationId xmlns:a16="http://schemas.microsoft.com/office/drawing/2014/main" id="{E309C20F-A720-6D9D-7C78-962CE1CE808A}"/>
                </a:ext>
              </a:extLst>
            </p:cNvPr>
            <p:cNvSpPr>
              <a:spLocks noChangeArrowheads="1"/>
            </p:cNvSpPr>
            <p:nvPr/>
          </p:nvSpPr>
          <p:spPr bwMode="auto">
            <a:xfrm>
              <a:off x="3326" y="2006"/>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1656" name="Line 40">
              <a:extLst>
                <a:ext uri="{FF2B5EF4-FFF2-40B4-BE49-F238E27FC236}">
                  <a16:creationId xmlns:a16="http://schemas.microsoft.com/office/drawing/2014/main" id="{7A32AB5A-981A-3857-E40A-690A0FFB79BC}"/>
                </a:ext>
              </a:extLst>
            </p:cNvPr>
            <p:cNvSpPr>
              <a:spLocks noChangeShapeType="1"/>
            </p:cNvSpPr>
            <p:nvPr/>
          </p:nvSpPr>
          <p:spPr bwMode="auto">
            <a:xfrm>
              <a:off x="3374" y="1771"/>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57" name="Line 41">
              <a:extLst>
                <a:ext uri="{FF2B5EF4-FFF2-40B4-BE49-F238E27FC236}">
                  <a16:creationId xmlns:a16="http://schemas.microsoft.com/office/drawing/2014/main" id="{6738FA01-14E6-ACB5-0913-29533C58DB11}"/>
                </a:ext>
              </a:extLst>
            </p:cNvPr>
            <p:cNvSpPr>
              <a:spLocks noChangeShapeType="1"/>
            </p:cNvSpPr>
            <p:nvPr/>
          </p:nvSpPr>
          <p:spPr bwMode="auto">
            <a:xfrm flipV="1">
              <a:off x="3995" y="1765"/>
              <a:ext cx="0" cy="17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58" name="Line 42">
              <a:extLst>
                <a:ext uri="{FF2B5EF4-FFF2-40B4-BE49-F238E27FC236}">
                  <a16:creationId xmlns:a16="http://schemas.microsoft.com/office/drawing/2014/main" id="{D94D0681-50CA-1991-247E-2461BC270441}"/>
                </a:ext>
              </a:extLst>
            </p:cNvPr>
            <p:cNvSpPr>
              <a:spLocks noChangeShapeType="1"/>
            </p:cNvSpPr>
            <p:nvPr/>
          </p:nvSpPr>
          <p:spPr bwMode="auto">
            <a:xfrm>
              <a:off x="3866" y="2546"/>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59" name="Line 43">
              <a:extLst>
                <a:ext uri="{FF2B5EF4-FFF2-40B4-BE49-F238E27FC236}">
                  <a16:creationId xmlns:a16="http://schemas.microsoft.com/office/drawing/2014/main" id="{95AE2B61-0FB7-2E81-5CF1-EFA244A3085B}"/>
                </a:ext>
              </a:extLst>
            </p:cNvPr>
            <p:cNvSpPr>
              <a:spLocks noChangeShapeType="1"/>
            </p:cNvSpPr>
            <p:nvPr/>
          </p:nvSpPr>
          <p:spPr bwMode="auto">
            <a:xfrm>
              <a:off x="3866" y="2659"/>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11660" name="Line 44">
              <a:extLst>
                <a:ext uri="{FF2B5EF4-FFF2-40B4-BE49-F238E27FC236}">
                  <a16:creationId xmlns:a16="http://schemas.microsoft.com/office/drawing/2014/main" id="{46605977-E809-BB2A-695F-EE9CA10F7ED9}"/>
                </a:ext>
              </a:extLst>
            </p:cNvPr>
            <p:cNvSpPr>
              <a:spLocks noChangeShapeType="1"/>
            </p:cNvSpPr>
            <p:nvPr/>
          </p:nvSpPr>
          <p:spPr bwMode="auto">
            <a:xfrm flipV="1">
              <a:off x="3866" y="2520"/>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61" name="Line 45">
              <a:extLst>
                <a:ext uri="{FF2B5EF4-FFF2-40B4-BE49-F238E27FC236}">
                  <a16:creationId xmlns:a16="http://schemas.microsoft.com/office/drawing/2014/main" id="{70DA36DF-35D5-EB29-8CA3-9474918DB007}"/>
                </a:ext>
              </a:extLst>
            </p:cNvPr>
            <p:cNvSpPr>
              <a:spLocks noChangeShapeType="1"/>
            </p:cNvSpPr>
            <p:nvPr/>
          </p:nvSpPr>
          <p:spPr bwMode="auto">
            <a:xfrm>
              <a:off x="3998" y="2243"/>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62" name="Line 46">
              <a:extLst>
                <a:ext uri="{FF2B5EF4-FFF2-40B4-BE49-F238E27FC236}">
                  <a16:creationId xmlns:a16="http://schemas.microsoft.com/office/drawing/2014/main" id="{7136836D-110B-17ED-C1D0-9F7E99FFF164}"/>
                </a:ext>
              </a:extLst>
            </p:cNvPr>
            <p:cNvSpPr>
              <a:spLocks noChangeShapeType="1"/>
            </p:cNvSpPr>
            <p:nvPr/>
          </p:nvSpPr>
          <p:spPr bwMode="auto">
            <a:xfrm flipH="1">
              <a:off x="3999" y="2795"/>
              <a:ext cx="0" cy="8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63" name="Line 47">
              <a:extLst>
                <a:ext uri="{FF2B5EF4-FFF2-40B4-BE49-F238E27FC236}">
                  <a16:creationId xmlns:a16="http://schemas.microsoft.com/office/drawing/2014/main" id="{F7EFD6E0-CF5B-A9AF-B94A-876779446B10}"/>
                </a:ext>
              </a:extLst>
            </p:cNvPr>
            <p:cNvSpPr>
              <a:spLocks noChangeShapeType="1"/>
            </p:cNvSpPr>
            <p:nvPr/>
          </p:nvSpPr>
          <p:spPr bwMode="auto">
            <a:xfrm>
              <a:off x="3381" y="2648"/>
              <a:ext cx="50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64" name="Line 48">
              <a:extLst>
                <a:ext uri="{FF2B5EF4-FFF2-40B4-BE49-F238E27FC236}">
                  <a16:creationId xmlns:a16="http://schemas.microsoft.com/office/drawing/2014/main" id="{0FDFF790-8EB2-D8A1-C30A-14F4C56B36A1}"/>
                </a:ext>
              </a:extLst>
            </p:cNvPr>
            <p:cNvSpPr>
              <a:spLocks noChangeShapeType="1"/>
            </p:cNvSpPr>
            <p:nvPr/>
          </p:nvSpPr>
          <p:spPr bwMode="auto">
            <a:xfrm flipH="1">
              <a:off x="4000" y="3697"/>
              <a:ext cx="0" cy="10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1665" name="Rectangle 49">
              <a:extLst>
                <a:ext uri="{FF2B5EF4-FFF2-40B4-BE49-F238E27FC236}">
                  <a16:creationId xmlns:a16="http://schemas.microsoft.com/office/drawing/2014/main" id="{CEC407DB-E1FD-A4C3-EEAA-8FC9846EE584}"/>
                </a:ext>
              </a:extLst>
            </p:cNvPr>
            <p:cNvSpPr>
              <a:spLocks noChangeArrowheads="1"/>
            </p:cNvSpPr>
            <p:nvPr/>
          </p:nvSpPr>
          <p:spPr bwMode="auto">
            <a:xfrm>
              <a:off x="3952" y="1921"/>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1666" name="Oval 50">
              <a:extLst>
                <a:ext uri="{FF2B5EF4-FFF2-40B4-BE49-F238E27FC236}">
                  <a16:creationId xmlns:a16="http://schemas.microsoft.com/office/drawing/2014/main" id="{D8E55160-3B24-8855-6AA7-02BA0F2C8E0E}"/>
                </a:ext>
              </a:extLst>
            </p:cNvPr>
            <p:cNvSpPr>
              <a:spLocks noChangeArrowheads="1"/>
            </p:cNvSpPr>
            <p:nvPr/>
          </p:nvSpPr>
          <p:spPr bwMode="auto">
            <a:xfrm>
              <a:off x="4680" y="1729"/>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111667" name="Group 51">
              <a:extLst>
                <a:ext uri="{FF2B5EF4-FFF2-40B4-BE49-F238E27FC236}">
                  <a16:creationId xmlns:a16="http://schemas.microsoft.com/office/drawing/2014/main" id="{073334CB-E324-4A8C-9A0B-150269A0380A}"/>
                </a:ext>
              </a:extLst>
            </p:cNvPr>
            <p:cNvGrpSpPr>
              <a:grpSpLocks/>
            </p:cNvGrpSpPr>
            <p:nvPr/>
          </p:nvGrpSpPr>
          <p:grpSpPr bwMode="auto">
            <a:xfrm flipH="1">
              <a:off x="4449" y="2286"/>
              <a:ext cx="69" cy="261"/>
              <a:chOff x="3454" y="2018"/>
              <a:chExt cx="96" cy="328"/>
            </a:xfrm>
          </p:grpSpPr>
          <p:sp>
            <p:nvSpPr>
              <p:cNvPr id="111668" name="Line 52">
                <a:extLst>
                  <a:ext uri="{FF2B5EF4-FFF2-40B4-BE49-F238E27FC236}">
                    <a16:creationId xmlns:a16="http://schemas.microsoft.com/office/drawing/2014/main" id="{BB26EE26-C9CC-1DC4-5124-DDF45E4306B8}"/>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69" name="Line 53">
                <a:extLst>
                  <a:ext uri="{FF2B5EF4-FFF2-40B4-BE49-F238E27FC236}">
                    <a16:creationId xmlns:a16="http://schemas.microsoft.com/office/drawing/2014/main" id="{C2971FB6-9FEA-B698-FEFC-F855EC9EB311}"/>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1670" name="Line 54">
              <a:extLst>
                <a:ext uri="{FF2B5EF4-FFF2-40B4-BE49-F238E27FC236}">
                  <a16:creationId xmlns:a16="http://schemas.microsoft.com/office/drawing/2014/main" id="{4F5344C9-C3B1-B348-DE11-1B04A142783F}"/>
                </a:ext>
              </a:extLst>
            </p:cNvPr>
            <p:cNvSpPr>
              <a:spLocks noChangeShapeType="1"/>
            </p:cNvSpPr>
            <p:nvPr/>
          </p:nvSpPr>
          <p:spPr bwMode="auto">
            <a:xfrm flipH="1" flipV="1">
              <a:off x="4514" y="2402"/>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71" name="Line 55">
              <a:extLst>
                <a:ext uri="{FF2B5EF4-FFF2-40B4-BE49-F238E27FC236}">
                  <a16:creationId xmlns:a16="http://schemas.microsoft.com/office/drawing/2014/main" id="{E623F5F6-0757-21C5-F6F1-1D48024C6597}"/>
                </a:ext>
              </a:extLst>
            </p:cNvPr>
            <p:cNvSpPr>
              <a:spLocks noChangeShapeType="1"/>
            </p:cNvSpPr>
            <p:nvPr/>
          </p:nvSpPr>
          <p:spPr bwMode="auto">
            <a:xfrm>
              <a:off x="3995" y="2409"/>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72" name="Text Box 56">
              <a:extLst>
                <a:ext uri="{FF2B5EF4-FFF2-40B4-BE49-F238E27FC236}">
                  <a16:creationId xmlns:a16="http://schemas.microsoft.com/office/drawing/2014/main" id="{5F65DC93-FEFD-21F1-2EA4-A31782CF1393}"/>
                </a:ext>
              </a:extLst>
            </p:cNvPr>
            <p:cNvSpPr txBox="1">
              <a:spLocks noChangeArrowheads="1"/>
            </p:cNvSpPr>
            <p:nvPr/>
          </p:nvSpPr>
          <p:spPr bwMode="auto">
            <a:xfrm>
              <a:off x="3555" y="1924"/>
              <a:ext cx="398"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C2</a:t>
              </a:r>
              <a:endParaRPr lang="en-US" altLang="zh-CN" sz="2400" i="0">
                <a:solidFill>
                  <a:schemeClr val="tx1"/>
                </a:solidFill>
              </a:endParaRPr>
            </a:p>
          </p:txBody>
        </p:sp>
        <p:sp>
          <p:nvSpPr>
            <p:cNvPr id="111673" name="Text Box 57">
              <a:extLst>
                <a:ext uri="{FF2B5EF4-FFF2-40B4-BE49-F238E27FC236}">
                  <a16:creationId xmlns:a16="http://schemas.microsoft.com/office/drawing/2014/main" id="{E12367D4-BE21-6342-957F-6DDEAC875F33}"/>
                </a:ext>
              </a:extLst>
            </p:cNvPr>
            <p:cNvSpPr txBox="1">
              <a:spLocks noChangeArrowheads="1"/>
            </p:cNvSpPr>
            <p:nvPr/>
          </p:nvSpPr>
          <p:spPr bwMode="auto">
            <a:xfrm>
              <a:off x="4342" y="1972"/>
              <a:ext cx="306"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3</a:t>
              </a:r>
              <a:endParaRPr lang="en-US" altLang="zh-CN" sz="2400" i="0">
                <a:solidFill>
                  <a:schemeClr val="tx1"/>
                </a:solidFill>
              </a:endParaRPr>
            </a:p>
          </p:txBody>
        </p:sp>
        <p:grpSp>
          <p:nvGrpSpPr>
            <p:cNvPr id="111674" name="Group 58">
              <a:extLst>
                <a:ext uri="{FF2B5EF4-FFF2-40B4-BE49-F238E27FC236}">
                  <a16:creationId xmlns:a16="http://schemas.microsoft.com/office/drawing/2014/main" id="{6A205B27-62EC-59DF-E8E7-EAC0D662FCDF}"/>
                </a:ext>
              </a:extLst>
            </p:cNvPr>
            <p:cNvGrpSpPr>
              <a:grpSpLocks/>
            </p:cNvGrpSpPr>
            <p:nvPr/>
          </p:nvGrpSpPr>
          <p:grpSpPr bwMode="auto">
            <a:xfrm>
              <a:off x="1956" y="3822"/>
              <a:ext cx="146" cy="162"/>
              <a:chOff x="2898" y="3684"/>
              <a:chExt cx="204" cy="204"/>
            </a:xfrm>
          </p:grpSpPr>
          <p:sp>
            <p:nvSpPr>
              <p:cNvPr id="111675" name="Line 59">
                <a:extLst>
                  <a:ext uri="{FF2B5EF4-FFF2-40B4-BE49-F238E27FC236}">
                    <a16:creationId xmlns:a16="http://schemas.microsoft.com/office/drawing/2014/main" id="{AF1DFC2F-606E-4B57-7B1C-EBC022A29293}"/>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76" name="Line 60">
                <a:extLst>
                  <a:ext uri="{FF2B5EF4-FFF2-40B4-BE49-F238E27FC236}">
                    <a16:creationId xmlns:a16="http://schemas.microsoft.com/office/drawing/2014/main" id="{574FB178-8D66-9529-30AA-364417215038}"/>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1677" name="Oval 61">
              <a:extLst>
                <a:ext uri="{FF2B5EF4-FFF2-40B4-BE49-F238E27FC236}">
                  <a16:creationId xmlns:a16="http://schemas.microsoft.com/office/drawing/2014/main" id="{0E55BC7C-FABD-179C-E540-E07D65157E5C}"/>
                </a:ext>
              </a:extLst>
            </p:cNvPr>
            <p:cNvSpPr>
              <a:spLocks noChangeArrowheads="1"/>
            </p:cNvSpPr>
            <p:nvPr/>
          </p:nvSpPr>
          <p:spPr bwMode="auto">
            <a:xfrm>
              <a:off x="2002" y="3793"/>
              <a:ext cx="54" cy="54"/>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sp>
          <p:nvSpPr>
            <p:cNvPr id="111678" name="Rectangle 62">
              <a:extLst>
                <a:ext uri="{FF2B5EF4-FFF2-40B4-BE49-F238E27FC236}">
                  <a16:creationId xmlns:a16="http://schemas.microsoft.com/office/drawing/2014/main" id="{D0990920-EB99-DB5D-9668-6A72109968F9}"/>
                </a:ext>
              </a:extLst>
            </p:cNvPr>
            <p:cNvSpPr>
              <a:spLocks noChangeArrowheads="1"/>
            </p:cNvSpPr>
            <p:nvPr/>
          </p:nvSpPr>
          <p:spPr bwMode="auto">
            <a:xfrm>
              <a:off x="3326" y="3215"/>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1679" name="Rectangle 63">
              <a:extLst>
                <a:ext uri="{FF2B5EF4-FFF2-40B4-BE49-F238E27FC236}">
                  <a16:creationId xmlns:a16="http://schemas.microsoft.com/office/drawing/2014/main" id="{47B81001-6098-F6EC-D500-D2B1CE25708C}"/>
                </a:ext>
              </a:extLst>
            </p:cNvPr>
            <p:cNvSpPr>
              <a:spLocks noChangeArrowheads="1"/>
            </p:cNvSpPr>
            <p:nvPr/>
          </p:nvSpPr>
          <p:spPr bwMode="auto">
            <a:xfrm>
              <a:off x="3952" y="2881"/>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1680" name="Line 64">
              <a:extLst>
                <a:ext uri="{FF2B5EF4-FFF2-40B4-BE49-F238E27FC236}">
                  <a16:creationId xmlns:a16="http://schemas.microsoft.com/office/drawing/2014/main" id="{63FD012A-3176-306B-010E-8BBE03C1EC78}"/>
                </a:ext>
              </a:extLst>
            </p:cNvPr>
            <p:cNvSpPr>
              <a:spLocks noChangeShapeType="1"/>
            </p:cNvSpPr>
            <p:nvPr/>
          </p:nvSpPr>
          <p:spPr bwMode="auto">
            <a:xfrm>
              <a:off x="3999" y="3265"/>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1681" name="Group 65">
              <a:extLst>
                <a:ext uri="{FF2B5EF4-FFF2-40B4-BE49-F238E27FC236}">
                  <a16:creationId xmlns:a16="http://schemas.microsoft.com/office/drawing/2014/main" id="{C2563B71-0F59-05A2-B9C1-54A7FFED6C61}"/>
                </a:ext>
              </a:extLst>
            </p:cNvPr>
            <p:cNvGrpSpPr>
              <a:grpSpLocks/>
            </p:cNvGrpSpPr>
            <p:nvPr/>
          </p:nvGrpSpPr>
          <p:grpSpPr bwMode="auto">
            <a:xfrm>
              <a:off x="4171" y="3477"/>
              <a:ext cx="196" cy="76"/>
              <a:chOff x="2460" y="2076"/>
              <a:chExt cx="276" cy="96"/>
            </a:xfrm>
          </p:grpSpPr>
          <p:sp>
            <p:nvSpPr>
              <p:cNvPr id="111682" name="Line 66">
                <a:extLst>
                  <a:ext uri="{FF2B5EF4-FFF2-40B4-BE49-F238E27FC236}">
                    <a16:creationId xmlns:a16="http://schemas.microsoft.com/office/drawing/2014/main" id="{3086740D-D38F-1B7D-0C79-970316CEC846}"/>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83" name="Line 67">
                <a:extLst>
                  <a:ext uri="{FF2B5EF4-FFF2-40B4-BE49-F238E27FC236}">
                    <a16:creationId xmlns:a16="http://schemas.microsoft.com/office/drawing/2014/main" id="{33E9064E-CE8C-3652-4999-1460D65BC06A}"/>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1684" name="Line 68">
              <a:extLst>
                <a:ext uri="{FF2B5EF4-FFF2-40B4-BE49-F238E27FC236}">
                  <a16:creationId xmlns:a16="http://schemas.microsoft.com/office/drawing/2014/main" id="{F9C250FE-1C42-6780-A4C6-484ACE26F7EE}"/>
                </a:ext>
              </a:extLst>
            </p:cNvPr>
            <p:cNvSpPr>
              <a:spLocks noChangeShapeType="1"/>
            </p:cNvSpPr>
            <p:nvPr/>
          </p:nvSpPr>
          <p:spPr bwMode="auto">
            <a:xfrm>
              <a:off x="4265" y="3265"/>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85" name="Line 69">
              <a:extLst>
                <a:ext uri="{FF2B5EF4-FFF2-40B4-BE49-F238E27FC236}">
                  <a16:creationId xmlns:a16="http://schemas.microsoft.com/office/drawing/2014/main" id="{956B37FB-4A6C-28D1-2255-DCB97FA7AD78}"/>
                </a:ext>
              </a:extLst>
            </p:cNvPr>
            <p:cNvSpPr>
              <a:spLocks noChangeShapeType="1"/>
            </p:cNvSpPr>
            <p:nvPr/>
          </p:nvSpPr>
          <p:spPr bwMode="auto">
            <a:xfrm>
              <a:off x="4265" y="3553"/>
              <a:ext cx="0" cy="2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86" name="Text Box 70">
              <a:extLst>
                <a:ext uri="{FF2B5EF4-FFF2-40B4-BE49-F238E27FC236}">
                  <a16:creationId xmlns:a16="http://schemas.microsoft.com/office/drawing/2014/main" id="{FE95B96B-59CF-A3C9-D083-F680FFCCF180}"/>
                </a:ext>
              </a:extLst>
            </p:cNvPr>
            <p:cNvSpPr txBox="1">
              <a:spLocks noChangeArrowheads="1"/>
            </p:cNvSpPr>
            <p:nvPr/>
          </p:nvSpPr>
          <p:spPr bwMode="auto">
            <a:xfrm>
              <a:off x="4364" y="3364"/>
              <a:ext cx="654"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1"/>
                  </a:solidFill>
                </a:rPr>
                <a:t>C</a:t>
              </a:r>
              <a:r>
                <a:rPr lang="en-US" altLang="zh-CN" sz="2400" b="1" i="0" baseline="-25000">
                  <a:solidFill>
                    <a:schemeClr val="tx1"/>
                  </a:solidFill>
                </a:rPr>
                <a:t>E</a:t>
              </a:r>
              <a:endParaRPr lang="en-US" altLang="zh-CN" sz="2400" b="1" i="0">
                <a:solidFill>
                  <a:schemeClr val="tx1"/>
                </a:solidFill>
              </a:endParaRPr>
            </a:p>
          </p:txBody>
        </p:sp>
        <p:sp>
          <p:nvSpPr>
            <p:cNvPr id="111687" name="Rectangle 71">
              <a:extLst>
                <a:ext uri="{FF2B5EF4-FFF2-40B4-BE49-F238E27FC236}">
                  <a16:creationId xmlns:a16="http://schemas.microsoft.com/office/drawing/2014/main" id="{F652CA1E-0520-7165-79E1-602D60CD801B}"/>
                </a:ext>
              </a:extLst>
            </p:cNvPr>
            <p:cNvSpPr>
              <a:spLocks noChangeArrowheads="1"/>
            </p:cNvSpPr>
            <p:nvPr/>
          </p:nvSpPr>
          <p:spPr bwMode="auto">
            <a:xfrm>
              <a:off x="4241" y="2144"/>
              <a:ext cx="22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1688" name="Rectangle 72">
              <a:extLst>
                <a:ext uri="{FF2B5EF4-FFF2-40B4-BE49-F238E27FC236}">
                  <a16:creationId xmlns:a16="http://schemas.microsoft.com/office/drawing/2014/main" id="{4F15F131-E2D2-5F5D-95DC-0A812B1BA0CD}"/>
                </a:ext>
              </a:extLst>
            </p:cNvPr>
            <p:cNvSpPr>
              <a:spLocks noChangeArrowheads="1"/>
            </p:cNvSpPr>
            <p:nvPr/>
          </p:nvSpPr>
          <p:spPr bwMode="auto">
            <a:xfrm>
              <a:off x="4257" y="3220"/>
              <a:ext cx="22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1689" name="Text Box 73">
              <a:extLst>
                <a:ext uri="{FF2B5EF4-FFF2-40B4-BE49-F238E27FC236}">
                  <a16:creationId xmlns:a16="http://schemas.microsoft.com/office/drawing/2014/main" id="{F775C68F-CFFA-F12A-D12C-2CF36598B1EE}"/>
                </a:ext>
              </a:extLst>
            </p:cNvPr>
            <p:cNvSpPr txBox="1">
              <a:spLocks noChangeArrowheads="1"/>
            </p:cNvSpPr>
            <p:nvPr/>
          </p:nvSpPr>
          <p:spPr bwMode="auto">
            <a:xfrm>
              <a:off x="4604" y="1745"/>
              <a:ext cx="554"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i="0">
                  <a:solidFill>
                    <a:srgbClr val="FF0000"/>
                  </a:solidFill>
                </a:rPr>
                <a:t>+24V</a:t>
              </a:r>
              <a:endParaRPr lang="en-US" altLang="zh-CN" sz="2400">
                <a:solidFill>
                  <a:srgbClr val="FF0000"/>
                </a:solidFill>
              </a:endParaRPr>
            </a:p>
          </p:txBody>
        </p:sp>
        <p:sp>
          <p:nvSpPr>
            <p:cNvPr id="111690" name="Rectangle 74" descr="新闻纸">
              <a:extLst>
                <a:ext uri="{FF2B5EF4-FFF2-40B4-BE49-F238E27FC236}">
                  <a16:creationId xmlns:a16="http://schemas.microsoft.com/office/drawing/2014/main" id="{96F41BD0-63F8-6172-02A3-07E3C5840552}"/>
                </a:ext>
              </a:extLst>
            </p:cNvPr>
            <p:cNvSpPr>
              <a:spLocks noChangeArrowheads="1"/>
            </p:cNvSpPr>
            <p:nvPr/>
          </p:nvSpPr>
          <p:spPr bwMode="auto">
            <a:xfrm>
              <a:off x="4737" y="2404"/>
              <a:ext cx="22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1691" name="Rectangle 75" descr="新闻纸">
              <a:extLst>
                <a:ext uri="{FF2B5EF4-FFF2-40B4-BE49-F238E27FC236}">
                  <a16:creationId xmlns:a16="http://schemas.microsoft.com/office/drawing/2014/main" id="{B8682CFD-8FE7-16A6-7971-A4BC3326D9DB}"/>
                </a:ext>
              </a:extLst>
            </p:cNvPr>
            <p:cNvSpPr>
              <a:spLocks noChangeArrowheads="1"/>
            </p:cNvSpPr>
            <p:nvPr/>
          </p:nvSpPr>
          <p:spPr bwMode="auto">
            <a:xfrm>
              <a:off x="4738" y="3518"/>
              <a:ext cx="210"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1692" name="Line 76">
              <a:extLst>
                <a:ext uri="{FF2B5EF4-FFF2-40B4-BE49-F238E27FC236}">
                  <a16:creationId xmlns:a16="http://schemas.microsoft.com/office/drawing/2014/main" id="{14119111-3748-A63E-B724-215B25266F26}"/>
                </a:ext>
              </a:extLst>
            </p:cNvPr>
            <p:cNvSpPr>
              <a:spLocks noChangeShapeType="1"/>
            </p:cNvSpPr>
            <p:nvPr/>
          </p:nvSpPr>
          <p:spPr bwMode="auto">
            <a:xfrm>
              <a:off x="3368" y="3553"/>
              <a:ext cx="0" cy="27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1693" name="Line 77">
              <a:extLst>
                <a:ext uri="{FF2B5EF4-FFF2-40B4-BE49-F238E27FC236}">
                  <a16:creationId xmlns:a16="http://schemas.microsoft.com/office/drawing/2014/main" id="{A0368F06-7F76-2FEE-DA39-B51565C51C6E}"/>
                </a:ext>
              </a:extLst>
            </p:cNvPr>
            <p:cNvSpPr>
              <a:spLocks noChangeShapeType="1"/>
            </p:cNvSpPr>
            <p:nvPr/>
          </p:nvSpPr>
          <p:spPr bwMode="auto">
            <a:xfrm>
              <a:off x="2666" y="2981"/>
              <a:ext cx="72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11694" name="Object 78">
              <a:extLst>
                <a:ext uri="{FF2B5EF4-FFF2-40B4-BE49-F238E27FC236}">
                  <a16:creationId xmlns:a16="http://schemas.microsoft.com/office/drawing/2014/main" id="{2CAE9033-C7EB-DD69-12F2-DB664F5502D9}"/>
                </a:ext>
              </a:extLst>
            </p:cNvPr>
            <p:cNvGraphicFramePr>
              <a:graphicFrameLocks/>
            </p:cNvGraphicFramePr>
            <p:nvPr/>
          </p:nvGraphicFramePr>
          <p:xfrm>
            <a:off x="4730" y="2935"/>
            <a:ext cx="307" cy="364"/>
          </p:xfrm>
          <a:graphic>
            <a:graphicData uri="http://schemas.openxmlformats.org/presentationml/2006/ole">
              <mc:AlternateContent xmlns:mc="http://schemas.openxmlformats.org/markup-compatibility/2006">
                <mc:Choice xmlns:v="urn:schemas-microsoft-com:vml" Requires="v">
                  <p:oleObj r:id="rId3" imgW="203024" imgH="241091" progId="Equation.3">
                    <p:embed/>
                  </p:oleObj>
                </mc:Choice>
                <mc:Fallback>
                  <p:oleObj r:id="rId3" imgW="203024" imgH="241091" progId="Equation.3">
                    <p:embed/>
                    <p:pic>
                      <p:nvPicPr>
                        <p:cNvPr id="0" name="Object 78"/>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730" y="2935"/>
                          <a:ext cx="307"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1695" name="Object 79">
              <a:extLst>
                <a:ext uri="{FF2B5EF4-FFF2-40B4-BE49-F238E27FC236}">
                  <a16:creationId xmlns:a16="http://schemas.microsoft.com/office/drawing/2014/main" id="{44EFD04B-C564-3410-5B8B-D13F99F30474}"/>
                </a:ext>
              </a:extLst>
            </p:cNvPr>
            <p:cNvGraphicFramePr>
              <a:graphicFrameLocks/>
            </p:cNvGraphicFramePr>
            <p:nvPr/>
          </p:nvGraphicFramePr>
          <p:xfrm>
            <a:off x="602" y="3169"/>
            <a:ext cx="233" cy="288"/>
          </p:xfrm>
          <a:graphic>
            <a:graphicData uri="http://schemas.openxmlformats.org/presentationml/2006/ole">
              <mc:AlternateContent xmlns:mc="http://schemas.openxmlformats.org/markup-compatibility/2006">
                <mc:Choice xmlns:v="urn:schemas-microsoft-com:vml" Requires="v">
                  <p:oleObj r:id="rId5" imgW="215619" imgH="266353" progId="Equation.3">
                    <p:embed/>
                  </p:oleObj>
                </mc:Choice>
                <mc:Fallback>
                  <p:oleObj r:id="rId5" imgW="215619" imgH="266353" progId="Equation.3">
                    <p:embed/>
                    <p:pic>
                      <p:nvPicPr>
                        <p:cNvPr id="0" name="Object 79"/>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02" y="3169"/>
                          <a:ext cx="23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1696" name="Object 80">
              <a:extLst>
                <a:ext uri="{FF2B5EF4-FFF2-40B4-BE49-F238E27FC236}">
                  <a16:creationId xmlns:a16="http://schemas.microsoft.com/office/drawing/2014/main" id="{138B8310-9C0D-FA0A-7953-E681FA90A126}"/>
                </a:ext>
              </a:extLst>
            </p:cNvPr>
            <p:cNvGraphicFramePr>
              <a:graphicFrameLocks/>
            </p:cNvGraphicFramePr>
            <p:nvPr/>
          </p:nvGraphicFramePr>
          <p:xfrm>
            <a:off x="3002" y="2017"/>
            <a:ext cx="336" cy="304"/>
          </p:xfrm>
          <a:graphic>
            <a:graphicData uri="http://schemas.openxmlformats.org/presentationml/2006/ole">
              <mc:AlternateContent xmlns:mc="http://schemas.openxmlformats.org/markup-compatibility/2006">
                <mc:Choice xmlns:v="urn:schemas-microsoft-com:vml" Requires="v">
                  <p:oleObj r:id="rId7" imgW="266353" imgH="240986" progId="Equation.3">
                    <p:embed/>
                  </p:oleObj>
                </mc:Choice>
                <mc:Fallback>
                  <p:oleObj r:id="rId7" imgW="266353" imgH="240986" progId="Equation.3">
                    <p:embed/>
                    <p:pic>
                      <p:nvPicPr>
                        <p:cNvPr id="0" name="Object 80"/>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3002" y="2017"/>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1697" name="Object 81">
              <a:extLst>
                <a:ext uri="{FF2B5EF4-FFF2-40B4-BE49-F238E27FC236}">
                  <a16:creationId xmlns:a16="http://schemas.microsoft.com/office/drawing/2014/main" id="{A0C70E76-8EE8-663B-D513-02F584AF9FA7}"/>
                </a:ext>
              </a:extLst>
            </p:cNvPr>
            <p:cNvGraphicFramePr>
              <a:graphicFrameLocks/>
            </p:cNvGraphicFramePr>
            <p:nvPr/>
          </p:nvGraphicFramePr>
          <p:xfrm>
            <a:off x="2984" y="3217"/>
            <a:ext cx="354" cy="304"/>
          </p:xfrm>
          <a:graphic>
            <a:graphicData uri="http://schemas.openxmlformats.org/presentationml/2006/ole">
              <mc:AlternateContent xmlns:mc="http://schemas.openxmlformats.org/markup-compatibility/2006">
                <mc:Choice xmlns:v="urn:schemas-microsoft-com:vml" Requires="v">
                  <p:oleObj r:id="rId9" imgW="279279" imgH="241195" progId="Equation.3">
                    <p:embed/>
                  </p:oleObj>
                </mc:Choice>
                <mc:Fallback>
                  <p:oleObj r:id="rId9" imgW="279279" imgH="241195" progId="Equation.3">
                    <p:embed/>
                    <p:pic>
                      <p:nvPicPr>
                        <p:cNvPr id="0" name="Object 81"/>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984" y="3217"/>
                          <a:ext cx="35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1698" name="Text Box 82">
              <a:extLst>
                <a:ext uri="{FF2B5EF4-FFF2-40B4-BE49-F238E27FC236}">
                  <a16:creationId xmlns:a16="http://schemas.microsoft.com/office/drawing/2014/main" id="{AED639CB-1608-A18F-5FA3-21023144F418}"/>
                </a:ext>
              </a:extLst>
            </p:cNvPr>
            <p:cNvSpPr txBox="1">
              <a:spLocks noChangeArrowheads="1"/>
            </p:cNvSpPr>
            <p:nvPr/>
          </p:nvSpPr>
          <p:spPr bwMode="auto">
            <a:xfrm>
              <a:off x="2010" y="2596"/>
              <a:ext cx="308"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solidFill>
                    <a:schemeClr val="tx1"/>
                  </a:solidFill>
                </a:rPr>
                <a:t>T</a:t>
              </a:r>
              <a:r>
                <a:rPr lang="en-US" altLang="zh-CN" sz="2400" b="1" i="0" baseline="-25000">
                  <a:solidFill>
                    <a:schemeClr val="tx1"/>
                  </a:solidFill>
                </a:rPr>
                <a:t>1</a:t>
              </a:r>
              <a:endParaRPr lang="en-US" altLang="zh-CN" sz="2400" b="1" i="0">
                <a:solidFill>
                  <a:schemeClr val="tx1"/>
                </a:solidFill>
              </a:endParaRPr>
            </a:p>
          </p:txBody>
        </p:sp>
        <p:sp>
          <p:nvSpPr>
            <p:cNvPr id="111699" name="Text Box 83">
              <a:extLst>
                <a:ext uri="{FF2B5EF4-FFF2-40B4-BE49-F238E27FC236}">
                  <a16:creationId xmlns:a16="http://schemas.microsoft.com/office/drawing/2014/main" id="{F49A5EAD-9628-4F3F-499D-DE1919CA4600}"/>
                </a:ext>
              </a:extLst>
            </p:cNvPr>
            <p:cNvSpPr txBox="1">
              <a:spLocks noChangeArrowheads="1"/>
            </p:cNvSpPr>
            <p:nvPr/>
          </p:nvSpPr>
          <p:spPr bwMode="auto">
            <a:xfrm>
              <a:off x="3962" y="2506"/>
              <a:ext cx="340"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solidFill>
                    <a:schemeClr val="tx1"/>
                  </a:solidFill>
                </a:rPr>
                <a:t>T2</a:t>
              </a:r>
            </a:p>
          </p:txBody>
        </p:sp>
        <p:sp>
          <p:nvSpPr>
            <p:cNvPr id="111700" name="Rectangle 84">
              <a:extLst>
                <a:ext uri="{FF2B5EF4-FFF2-40B4-BE49-F238E27FC236}">
                  <a16:creationId xmlns:a16="http://schemas.microsoft.com/office/drawing/2014/main" id="{3C5A32BC-C7BB-8470-CFAD-75993D84EF25}"/>
                </a:ext>
              </a:extLst>
            </p:cNvPr>
            <p:cNvSpPr>
              <a:spLocks noChangeArrowheads="1"/>
            </p:cNvSpPr>
            <p:nvPr/>
          </p:nvSpPr>
          <p:spPr bwMode="auto">
            <a:xfrm>
              <a:off x="3962" y="3372"/>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1701" name="Line 85">
              <a:extLst>
                <a:ext uri="{FF2B5EF4-FFF2-40B4-BE49-F238E27FC236}">
                  <a16:creationId xmlns:a16="http://schemas.microsoft.com/office/drawing/2014/main" id="{18210028-2168-8C39-5E4B-3D50D33CF085}"/>
                </a:ext>
              </a:extLst>
            </p:cNvPr>
            <p:cNvSpPr>
              <a:spLocks noChangeShapeType="1"/>
            </p:cNvSpPr>
            <p:nvPr/>
          </p:nvSpPr>
          <p:spPr bwMode="auto">
            <a:xfrm>
              <a:off x="4010" y="3217"/>
              <a:ext cx="0" cy="16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11702" name="Object 86">
              <a:extLst>
                <a:ext uri="{FF2B5EF4-FFF2-40B4-BE49-F238E27FC236}">
                  <a16:creationId xmlns:a16="http://schemas.microsoft.com/office/drawing/2014/main" id="{473671F0-9F70-1C24-0241-BEA3BDB37EF0}"/>
                </a:ext>
              </a:extLst>
            </p:cNvPr>
            <p:cNvGraphicFramePr>
              <a:graphicFrameLocks/>
            </p:cNvGraphicFramePr>
            <p:nvPr/>
          </p:nvGraphicFramePr>
          <p:xfrm>
            <a:off x="3626" y="3265"/>
            <a:ext cx="354" cy="304"/>
          </p:xfrm>
          <a:graphic>
            <a:graphicData uri="http://schemas.openxmlformats.org/presentationml/2006/ole">
              <mc:AlternateContent xmlns:mc="http://schemas.openxmlformats.org/markup-compatibility/2006">
                <mc:Choice xmlns:v="urn:schemas-microsoft-com:vml" Requires="v">
                  <p:oleObj r:id="rId11" imgW="279279" imgH="241195" progId="Equation.3">
                    <p:embed/>
                  </p:oleObj>
                </mc:Choice>
                <mc:Fallback>
                  <p:oleObj r:id="rId11" imgW="279279" imgH="241195" progId="Equation.3">
                    <p:embed/>
                    <p:pic>
                      <p:nvPicPr>
                        <p:cNvPr id="0" name="Object 86"/>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626" y="3265"/>
                          <a:ext cx="35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1703" name="Object 87">
              <a:extLst>
                <a:ext uri="{FF2B5EF4-FFF2-40B4-BE49-F238E27FC236}">
                  <a16:creationId xmlns:a16="http://schemas.microsoft.com/office/drawing/2014/main" id="{D9B063F2-6D2F-6B33-5386-55CD61F6107B}"/>
                </a:ext>
              </a:extLst>
            </p:cNvPr>
            <p:cNvGraphicFramePr>
              <a:graphicFrameLocks/>
            </p:cNvGraphicFramePr>
            <p:nvPr/>
          </p:nvGraphicFramePr>
          <p:xfrm>
            <a:off x="3626" y="2881"/>
            <a:ext cx="336" cy="304"/>
          </p:xfrm>
          <a:graphic>
            <a:graphicData uri="http://schemas.openxmlformats.org/presentationml/2006/ole">
              <mc:AlternateContent xmlns:mc="http://schemas.openxmlformats.org/markup-compatibility/2006">
                <mc:Choice xmlns:v="urn:schemas-microsoft-com:vml" Requires="v">
                  <p:oleObj r:id="rId13" imgW="266353" imgH="240986" progId="Equation.3">
                    <p:embed/>
                  </p:oleObj>
                </mc:Choice>
                <mc:Fallback>
                  <p:oleObj r:id="rId13" imgW="266353" imgH="240986" progId="Equation.3">
                    <p:embed/>
                    <p:pic>
                      <p:nvPicPr>
                        <p:cNvPr id="0" name="Object 87"/>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3626" y="2881"/>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1704" name="Text Box 88">
              <a:extLst>
                <a:ext uri="{FF2B5EF4-FFF2-40B4-BE49-F238E27FC236}">
                  <a16:creationId xmlns:a16="http://schemas.microsoft.com/office/drawing/2014/main" id="{BEB86D4F-3065-789F-6A27-3C4839120E53}"/>
                </a:ext>
              </a:extLst>
            </p:cNvPr>
            <p:cNvSpPr txBox="1">
              <a:spLocks noChangeArrowheads="1"/>
            </p:cNvSpPr>
            <p:nvPr/>
          </p:nvSpPr>
          <p:spPr bwMode="auto">
            <a:xfrm>
              <a:off x="1370" y="2015"/>
              <a:ext cx="67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1M</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1705" name="Text Box 89">
              <a:extLst>
                <a:ext uri="{FF2B5EF4-FFF2-40B4-BE49-F238E27FC236}">
                  <a16:creationId xmlns:a16="http://schemas.microsoft.com/office/drawing/2014/main" id="{1A3899A9-C904-D52D-4BDA-A25EE79E5C73}"/>
                </a:ext>
              </a:extLst>
            </p:cNvPr>
            <p:cNvSpPr txBox="1">
              <a:spLocks noChangeArrowheads="1"/>
            </p:cNvSpPr>
            <p:nvPr/>
          </p:nvSpPr>
          <p:spPr bwMode="auto">
            <a:xfrm>
              <a:off x="1418" y="3346"/>
              <a:ext cx="67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27k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1706" name="Text Box 90">
              <a:extLst>
                <a:ext uri="{FF2B5EF4-FFF2-40B4-BE49-F238E27FC236}">
                  <a16:creationId xmlns:a16="http://schemas.microsoft.com/office/drawing/2014/main" id="{972937FB-31EA-35BB-E1F0-E90D2F704712}"/>
                </a:ext>
              </a:extLst>
            </p:cNvPr>
            <p:cNvSpPr txBox="1">
              <a:spLocks noChangeArrowheads="1"/>
            </p:cNvSpPr>
            <p:nvPr/>
          </p:nvSpPr>
          <p:spPr bwMode="auto">
            <a:xfrm>
              <a:off x="2762" y="2242"/>
              <a:ext cx="67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82k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1707" name="Text Box 91">
              <a:extLst>
                <a:ext uri="{FF2B5EF4-FFF2-40B4-BE49-F238E27FC236}">
                  <a16:creationId xmlns:a16="http://schemas.microsoft.com/office/drawing/2014/main" id="{0D7CD31D-4987-842F-1E1D-AAAE7C945A50}"/>
                </a:ext>
              </a:extLst>
            </p:cNvPr>
            <p:cNvSpPr txBox="1">
              <a:spLocks noChangeArrowheads="1"/>
            </p:cNvSpPr>
            <p:nvPr/>
          </p:nvSpPr>
          <p:spPr bwMode="auto">
            <a:xfrm>
              <a:off x="2762" y="3441"/>
              <a:ext cx="67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43k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1708" name="Text Box 92">
              <a:extLst>
                <a:ext uri="{FF2B5EF4-FFF2-40B4-BE49-F238E27FC236}">
                  <a16:creationId xmlns:a16="http://schemas.microsoft.com/office/drawing/2014/main" id="{D4A31158-64BC-888B-73FB-EBD14A3ADDFA}"/>
                </a:ext>
              </a:extLst>
            </p:cNvPr>
            <p:cNvSpPr txBox="1">
              <a:spLocks noChangeArrowheads="1"/>
            </p:cNvSpPr>
            <p:nvPr/>
          </p:nvSpPr>
          <p:spPr bwMode="auto">
            <a:xfrm>
              <a:off x="3338" y="3490"/>
              <a:ext cx="67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7.5k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1709" name="Text Box 93">
              <a:extLst>
                <a:ext uri="{FF2B5EF4-FFF2-40B4-BE49-F238E27FC236}">
                  <a16:creationId xmlns:a16="http://schemas.microsoft.com/office/drawing/2014/main" id="{5B39E2ED-7628-18D5-F5BC-BF9D6FA8BB24}"/>
                </a:ext>
              </a:extLst>
            </p:cNvPr>
            <p:cNvSpPr txBox="1">
              <a:spLocks noChangeArrowheads="1"/>
            </p:cNvSpPr>
            <p:nvPr/>
          </p:nvSpPr>
          <p:spPr bwMode="auto">
            <a:xfrm>
              <a:off x="3962" y="2914"/>
              <a:ext cx="67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510</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1710" name="Text Box 94">
              <a:extLst>
                <a:ext uri="{FF2B5EF4-FFF2-40B4-BE49-F238E27FC236}">
                  <a16:creationId xmlns:a16="http://schemas.microsoft.com/office/drawing/2014/main" id="{3081379C-BCB0-59C1-046A-8F12159C4D30}"/>
                </a:ext>
              </a:extLst>
            </p:cNvPr>
            <p:cNvSpPr txBox="1">
              <a:spLocks noChangeArrowheads="1"/>
            </p:cNvSpPr>
            <p:nvPr/>
          </p:nvSpPr>
          <p:spPr bwMode="auto">
            <a:xfrm>
              <a:off x="3386" y="2145"/>
              <a:ext cx="67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10k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1711" name="Oval 95">
              <a:extLst>
                <a:ext uri="{FF2B5EF4-FFF2-40B4-BE49-F238E27FC236}">
                  <a16:creationId xmlns:a16="http://schemas.microsoft.com/office/drawing/2014/main" id="{925483BA-0A55-C08E-1E95-E7345B1793B5}"/>
                </a:ext>
              </a:extLst>
            </p:cNvPr>
            <p:cNvSpPr>
              <a:spLocks noChangeArrowheads="1"/>
            </p:cNvSpPr>
            <p:nvPr/>
          </p:nvSpPr>
          <p:spPr bwMode="auto">
            <a:xfrm>
              <a:off x="4820" y="2371"/>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1712" name="Oval 96">
              <a:extLst>
                <a:ext uri="{FF2B5EF4-FFF2-40B4-BE49-F238E27FC236}">
                  <a16:creationId xmlns:a16="http://schemas.microsoft.com/office/drawing/2014/main" id="{5331B65B-85CD-5AF3-9F79-B2977862A14A}"/>
                </a:ext>
              </a:extLst>
            </p:cNvPr>
            <p:cNvSpPr>
              <a:spLocks noChangeArrowheads="1"/>
            </p:cNvSpPr>
            <p:nvPr/>
          </p:nvSpPr>
          <p:spPr bwMode="auto">
            <a:xfrm>
              <a:off x="4778" y="3793"/>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1713" name="Oval 97">
              <a:extLst>
                <a:ext uri="{FF2B5EF4-FFF2-40B4-BE49-F238E27FC236}">
                  <a16:creationId xmlns:a16="http://schemas.microsoft.com/office/drawing/2014/main" id="{A8910A5B-B422-48F0-17BD-5CE17FA568A6}"/>
                </a:ext>
              </a:extLst>
            </p:cNvPr>
            <p:cNvSpPr>
              <a:spLocks noChangeArrowheads="1"/>
            </p:cNvSpPr>
            <p:nvPr/>
          </p:nvSpPr>
          <p:spPr bwMode="auto">
            <a:xfrm>
              <a:off x="650" y="2711"/>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1714" name="Oval 98">
              <a:extLst>
                <a:ext uri="{FF2B5EF4-FFF2-40B4-BE49-F238E27FC236}">
                  <a16:creationId xmlns:a16="http://schemas.microsoft.com/office/drawing/2014/main" id="{DF145317-7AC1-D676-3022-D45AA87BAF89}"/>
                </a:ext>
              </a:extLst>
            </p:cNvPr>
            <p:cNvSpPr>
              <a:spLocks noChangeArrowheads="1"/>
            </p:cNvSpPr>
            <p:nvPr/>
          </p:nvSpPr>
          <p:spPr bwMode="auto">
            <a:xfrm>
              <a:off x="644" y="3772"/>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sp>
        <p:nvSpPr>
          <p:cNvPr id="111715" name="Rectangle 99">
            <a:extLst>
              <a:ext uri="{FF2B5EF4-FFF2-40B4-BE49-F238E27FC236}">
                <a16:creationId xmlns:a16="http://schemas.microsoft.com/office/drawing/2014/main" id="{D265FFBF-80C0-49A7-51CB-CA5B6A53F63A}"/>
              </a:ext>
            </a:extLst>
          </p:cNvPr>
          <p:cNvSpPr>
            <a:spLocks noGrp="1" noChangeArrowheads="1"/>
          </p:cNvSpPr>
          <p:nvPr>
            <p:ph type="title"/>
          </p:nvPr>
        </p:nvSpPr>
        <p:spPr>
          <a:xfrm>
            <a:off x="381000" y="279400"/>
            <a:ext cx="1295400" cy="457200"/>
          </a:xfrm>
        </p:spPr>
        <p:txBody>
          <a:bodyPr/>
          <a:lstStyle/>
          <a:p>
            <a:pPr algn="l" eaLnBrk="1" hangingPunct="1"/>
            <a:r>
              <a:rPr lang="en-US" altLang="zh-CN" sz="2800" b="1">
                <a:solidFill>
                  <a:srgbClr val="0000FF"/>
                </a:solidFill>
                <a:latin typeface="宋体" panose="02010600030101010101" pitchFamily="2" charset="-122"/>
              </a:rPr>
              <a:t>【</a:t>
            </a:r>
            <a:r>
              <a:rPr lang="zh-CN" altLang="en-US" sz="2800" b="1">
                <a:solidFill>
                  <a:srgbClr val="0000FF"/>
                </a:solidFill>
                <a:latin typeface="宋体" panose="02010600030101010101" pitchFamily="2" charset="-122"/>
              </a:rPr>
              <a:t>解</a:t>
            </a:r>
            <a:r>
              <a:rPr lang="en-US" altLang="zh-CN" sz="2800" b="1">
                <a:solidFill>
                  <a:srgbClr val="0000FF"/>
                </a:solidFill>
                <a:latin typeface="宋体" panose="02010600030101010101" pitchFamily="2" charset="-122"/>
              </a:rPr>
              <a:t>】</a:t>
            </a:r>
          </a:p>
        </p:txBody>
      </p:sp>
      <p:sp>
        <p:nvSpPr>
          <p:cNvPr id="111716" name="Rectangle 100">
            <a:extLst>
              <a:ext uri="{FF2B5EF4-FFF2-40B4-BE49-F238E27FC236}">
                <a16:creationId xmlns:a16="http://schemas.microsoft.com/office/drawing/2014/main" id="{075CDF9A-68CB-49CB-529C-D57B30C5DE64}"/>
              </a:ext>
            </a:extLst>
          </p:cNvPr>
          <p:cNvSpPr>
            <a:spLocks noChangeArrowheads="1"/>
          </p:cNvSpPr>
          <p:nvPr/>
        </p:nvSpPr>
        <p:spPr bwMode="auto">
          <a:xfrm>
            <a:off x="1827213" y="2479675"/>
            <a:ext cx="889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i="0">
                <a:solidFill>
                  <a:srgbClr val="000000"/>
                </a:solidFill>
                <a:ea typeface="宋体" panose="02010600030101010101" pitchFamily="2" charset="-122"/>
              </a:rPr>
              <a:t> </a:t>
            </a:r>
            <a:endParaRPr lang="en-US" altLang="zh-CN" b="1" i="0">
              <a:solidFill>
                <a:schemeClr val="tx1"/>
              </a:solidFill>
              <a:ea typeface="宋体" panose="02010600030101010101" pitchFamily="2" charset="-122"/>
            </a:endParaRPr>
          </a:p>
        </p:txBody>
      </p:sp>
      <p:sp>
        <p:nvSpPr>
          <p:cNvPr id="111717" name="Rectangle 101">
            <a:extLst>
              <a:ext uri="{FF2B5EF4-FFF2-40B4-BE49-F238E27FC236}">
                <a16:creationId xmlns:a16="http://schemas.microsoft.com/office/drawing/2014/main" id="{AEB60631-EBD4-3622-D2A9-35B071933BF3}"/>
              </a:ext>
            </a:extLst>
          </p:cNvPr>
          <p:cNvSpPr>
            <a:spLocks noChangeArrowheads="1"/>
          </p:cNvSpPr>
          <p:nvPr/>
        </p:nvSpPr>
        <p:spPr bwMode="auto">
          <a:xfrm>
            <a:off x="3413125" y="2479675"/>
            <a:ext cx="889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i="0">
                <a:solidFill>
                  <a:srgbClr val="000000"/>
                </a:solidFill>
                <a:ea typeface="宋体" panose="02010600030101010101" pitchFamily="2" charset="-122"/>
              </a:rPr>
              <a:t> </a:t>
            </a:r>
            <a:endParaRPr lang="en-US" altLang="zh-CN" b="1" i="0">
              <a:solidFill>
                <a:schemeClr val="tx1"/>
              </a:solidFill>
              <a:ea typeface="宋体" panose="02010600030101010101" pitchFamily="2" charset="-122"/>
            </a:endParaRPr>
          </a:p>
        </p:txBody>
      </p:sp>
      <p:sp>
        <p:nvSpPr>
          <p:cNvPr id="519270" name="Rectangle 102">
            <a:extLst>
              <a:ext uri="{FF2B5EF4-FFF2-40B4-BE49-F238E27FC236}">
                <a16:creationId xmlns:a16="http://schemas.microsoft.com/office/drawing/2014/main" id="{A1A72247-132A-4EE0-4CE6-B3C6F8E6FEDD}"/>
              </a:ext>
            </a:extLst>
          </p:cNvPr>
          <p:cNvSpPr>
            <a:spLocks noChangeArrowheads="1"/>
          </p:cNvSpPr>
          <p:nvPr/>
        </p:nvSpPr>
        <p:spPr bwMode="auto">
          <a:xfrm>
            <a:off x="1447800" y="233363"/>
            <a:ext cx="4191000" cy="604837"/>
          </a:xfrm>
          <a:prstGeom prst="rect">
            <a:avLst/>
          </a:prstGeom>
          <a:noFill/>
          <a:ln w="9525">
            <a:noFill/>
            <a:miter lim="800000"/>
          </a:ln>
          <a:effectLst/>
        </p:spPr>
        <p:txBody>
          <a:bodyPr>
            <a:spAutoFit/>
          </a:bodyPr>
          <a:lstStyle/>
          <a:p>
            <a:pPr>
              <a:lnSpc>
                <a:spcPct val="120000"/>
              </a:lnSpc>
              <a:defRPr/>
            </a:pPr>
            <a:r>
              <a:rPr kumimoji="1" lang="zh-CN" altLang="en-US"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第二级是分压式偏置电路</a:t>
            </a:r>
          </a:p>
        </p:txBody>
      </p:sp>
      <p:graphicFrame>
        <p:nvGraphicFramePr>
          <p:cNvPr id="519271" name="Object 103">
            <a:extLst>
              <a:ext uri="{FF2B5EF4-FFF2-40B4-BE49-F238E27FC236}">
                <a16:creationId xmlns:a16="http://schemas.microsoft.com/office/drawing/2014/main" id="{B5D290B1-A39D-C756-0DC3-15B08DB65FAC}"/>
              </a:ext>
            </a:extLst>
          </p:cNvPr>
          <p:cNvGraphicFramePr>
            <a:graphicFrameLocks/>
          </p:cNvGraphicFramePr>
          <p:nvPr/>
        </p:nvGraphicFramePr>
        <p:xfrm>
          <a:off x="1241425" y="895350"/>
          <a:ext cx="5019675" cy="909638"/>
        </p:xfrm>
        <a:graphic>
          <a:graphicData uri="http://schemas.openxmlformats.org/presentationml/2006/ole">
            <mc:AlternateContent xmlns:mc="http://schemas.openxmlformats.org/markup-compatibility/2006">
              <mc:Choice xmlns:v="urn:schemas-microsoft-com:vml" Requires="v">
                <p:oleObj r:id="rId15" imgW="2729315" imgH="444307" progId="Equation.3">
                  <p:embed/>
                </p:oleObj>
              </mc:Choice>
              <mc:Fallback>
                <p:oleObj r:id="rId15" imgW="2729315" imgH="444307" progId="Equation.3">
                  <p:embed/>
                  <p:pic>
                    <p:nvPicPr>
                      <p:cNvPr id="0" name="Object 103"/>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41425" y="895350"/>
                        <a:ext cx="5019675" cy="909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19272" name="Object 104">
            <a:extLst>
              <a:ext uri="{FF2B5EF4-FFF2-40B4-BE49-F238E27FC236}">
                <a16:creationId xmlns:a16="http://schemas.microsoft.com/office/drawing/2014/main" id="{B9290090-1B67-1187-D60E-E8F1FCC772F9}"/>
              </a:ext>
            </a:extLst>
          </p:cNvPr>
          <p:cNvGraphicFramePr>
            <a:graphicFrameLocks/>
          </p:cNvGraphicFramePr>
          <p:nvPr/>
        </p:nvGraphicFramePr>
        <p:xfrm>
          <a:off x="1150938" y="2033588"/>
          <a:ext cx="6572250" cy="1098550"/>
        </p:xfrm>
        <a:graphic>
          <a:graphicData uri="http://schemas.openxmlformats.org/presentationml/2006/ole">
            <mc:AlternateContent xmlns:mc="http://schemas.openxmlformats.org/markup-compatibility/2006">
              <mc:Choice xmlns:v="urn:schemas-microsoft-com:vml" Requires="v">
                <p:oleObj r:id="rId17" imgW="2589676" imgH="444307" progId="Equation.3">
                  <p:embed/>
                </p:oleObj>
              </mc:Choice>
              <mc:Fallback>
                <p:oleObj r:id="rId17" imgW="2589676" imgH="444307" progId="Equation.3">
                  <p:embed/>
                  <p:pic>
                    <p:nvPicPr>
                      <p:cNvPr id="0" name="Object 104"/>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150938" y="2033588"/>
                        <a:ext cx="6572250" cy="1098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9270"/>
                                        </p:tgtEl>
                                        <p:attrNameLst>
                                          <p:attrName>style.visibility</p:attrName>
                                        </p:attrNameLst>
                                      </p:cBhvr>
                                      <p:to>
                                        <p:strVal val="visible"/>
                                      </p:to>
                                    </p:set>
                                    <p:animEffect transition="in" filter="wipe(left)">
                                      <p:cBhvr>
                                        <p:cTn id="7" dur="500"/>
                                        <p:tgtEl>
                                          <p:spTgt spid="5192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19271"/>
                                        </p:tgtEl>
                                        <p:attrNameLst>
                                          <p:attrName>style.visibility</p:attrName>
                                        </p:attrNameLst>
                                      </p:cBhvr>
                                      <p:to>
                                        <p:strVal val="visible"/>
                                      </p:to>
                                    </p:set>
                                    <p:animEffect transition="in" filter="wipe(left)">
                                      <p:cBhvr>
                                        <p:cTn id="12" dur="500"/>
                                        <p:tgtEl>
                                          <p:spTgt spid="5192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519272"/>
                                        </p:tgtEl>
                                        <p:attrNameLst>
                                          <p:attrName>style.visibility</p:attrName>
                                        </p:attrNameLst>
                                      </p:cBhvr>
                                      <p:to>
                                        <p:strVal val="visible"/>
                                      </p:to>
                                    </p:set>
                                    <p:animEffect transition="in" filter="wipe(left)">
                                      <p:cBhvr>
                                        <p:cTn id="17" dur="500"/>
                                        <p:tgtEl>
                                          <p:spTgt spid="5192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9270" grpId="0"/>
    </p:bldLst>
  </p:timing>
</p:sld>
</file>

<file path=ppt/slides/slide99.xml><?xml version="1.0" encoding="utf-8"?>
<p:sld xmlns:a="http://schemas.openxmlformats.org/drawingml/2006/main" xmlns:r="http://schemas.openxmlformats.org/officeDocument/2006/relationships" xmlns:p="http://schemas.openxmlformats.org/presentationml/2006/main">
  <p:cSld>
    <p:bg bwMode="auto">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112642" name="Rectangle 2">
            <a:extLst>
              <a:ext uri="{FF2B5EF4-FFF2-40B4-BE49-F238E27FC236}">
                <a16:creationId xmlns:a16="http://schemas.microsoft.com/office/drawing/2014/main" id="{3FFA814E-C14B-9ABC-54C8-4935D57857A5}"/>
              </a:ext>
            </a:extLst>
          </p:cNvPr>
          <p:cNvSpPr>
            <a:spLocks noChangeArrowheads="1"/>
          </p:cNvSpPr>
          <p:nvPr/>
        </p:nvSpPr>
        <p:spPr bwMode="auto">
          <a:xfrm>
            <a:off x="1827213" y="2600325"/>
            <a:ext cx="3556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i="0">
                <a:solidFill>
                  <a:srgbClr val="000000"/>
                </a:solidFill>
                <a:ea typeface="宋体" panose="02010600030101010101" pitchFamily="2" charset="-122"/>
              </a:rPr>
              <a:t>    </a:t>
            </a:r>
            <a:endParaRPr lang="en-US" altLang="zh-CN" b="1" i="0">
              <a:solidFill>
                <a:schemeClr val="tx1"/>
              </a:solidFill>
              <a:ea typeface="宋体" panose="02010600030101010101" pitchFamily="2" charset="-122"/>
            </a:endParaRPr>
          </a:p>
        </p:txBody>
      </p:sp>
      <p:sp>
        <p:nvSpPr>
          <p:cNvPr id="112643" name="AutoShape 3">
            <a:hlinkClick r:id="" action="ppaction://hlinkshowjump?jump=previousslide" highlightClick="1"/>
            <a:extLst>
              <a:ext uri="{FF2B5EF4-FFF2-40B4-BE49-F238E27FC236}">
                <a16:creationId xmlns:a16="http://schemas.microsoft.com/office/drawing/2014/main" id="{F4B03AD8-F652-053C-988B-B1DB52CFEEA8}"/>
              </a:ext>
            </a:extLst>
          </p:cNvPr>
          <p:cNvSpPr>
            <a:spLocks noChangeArrowheads="1"/>
          </p:cNvSpPr>
          <p:nvPr/>
        </p:nvSpPr>
        <p:spPr bwMode="auto">
          <a:xfrm>
            <a:off x="6667500" y="6400800"/>
            <a:ext cx="576263" cy="334963"/>
          </a:xfrm>
          <a:prstGeom prst="actionButtonBackPrevious">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2644" name="AutoShape 4">
            <a:hlinkClick r:id="" action="ppaction://hlinkshowjump?jump=nextslide" highlightClick="1"/>
            <a:extLst>
              <a:ext uri="{FF2B5EF4-FFF2-40B4-BE49-F238E27FC236}">
                <a16:creationId xmlns:a16="http://schemas.microsoft.com/office/drawing/2014/main" id="{05C8BA06-5BE1-984F-5409-F64B02316CEE}"/>
              </a:ext>
            </a:extLst>
          </p:cNvPr>
          <p:cNvSpPr>
            <a:spLocks noChangeArrowheads="1"/>
          </p:cNvSpPr>
          <p:nvPr/>
        </p:nvSpPr>
        <p:spPr bwMode="auto">
          <a:xfrm>
            <a:off x="7272338" y="6400800"/>
            <a:ext cx="576262" cy="334963"/>
          </a:xfrm>
          <a:prstGeom prst="actionButtonForwardNext">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2645" name="AutoShape 5">
            <a:hlinkClick r:id="" action="ppaction://hlinkshowjump?jump=firstslide" highlightClick="1"/>
            <a:extLst>
              <a:ext uri="{FF2B5EF4-FFF2-40B4-BE49-F238E27FC236}">
                <a16:creationId xmlns:a16="http://schemas.microsoft.com/office/drawing/2014/main" id="{6E82ECDF-230D-BD49-3C6E-769501148C51}"/>
              </a:ext>
            </a:extLst>
          </p:cNvPr>
          <p:cNvSpPr>
            <a:spLocks noChangeArrowheads="1"/>
          </p:cNvSpPr>
          <p:nvPr/>
        </p:nvSpPr>
        <p:spPr bwMode="auto">
          <a:xfrm>
            <a:off x="7886700" y="6400800"/>
            <a:ext cx="576263" cy="334963"/>
          </a:xfrm>
          <a:prstGeom prst="actionButtonHome">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2646" name="AutoShape 6">
            <a:hlinkClick r:id="" action="ppaction://hlinkshowjump?jump=lastslideviewed" highlightClick="1"/>
            <a:extLst>
              <a:ext uri="{FF2B5EF4-FFF2-40B4-BE49-F238E27FC236}">
                <a16:creationId xmlns:a16="http://schemas.microsoft.com/office/drawing/2014/main" id="{5BE33A60-412A-2BA4-5FE5-4B2FACB1FF7D}"/>
              </a:ext>
            </a:extLst>
          </p:cNvPr>
          <p:cNvSpPr>
            <a:spLocks noChangeArrowheads="1"/>
          </p:cNvSpPr>
          <p:nvPr/>
        </p:nvSpPr>
        <p:spPr bwMode="auto">
          <a:xfrm>
            <a:off x="8493125" y="6400800"/>
            <a:ext cx="576263" cy="334963"/>
          </a:xfrm>
          <a:prstGeom prst="actionButtonReturn">
            <a:avLst/>
          </a:prstGeom>
          <a:gradFill rotWithShape="0">
            <a:gsLst>
              <a:gs pos="0">
                <a:srgbClr val="ECFDFE"/>
              </a:gs>
              <a:gs pos="100000">
                <a:srgbClr val="C8D6D7"/>
              </a:gs>
            </a:gsLst>
            <a:path path="rect">
              <a:fillToRect l="50000" t="50000" r="50000" b="50000"/>
            </a:path>
          </a:gradFill>
          <a:ln w="3175">
            <a:solidFill>
              <a:srgbClr val="008000"/>
            </a:solidFill>
            <a:miter lim="800000"/>
            <a:headEnd/>
            <a:tailEnd/>
          </a:ln>
        </p:spPr>
        <p:txBody>
          <a:bodyPr wrap="none" anchor="ctr"/>
          <a:lstStyle/>
          <a:p>
            <a:pPr>
              <a:spcBef>
                <a:spcPct val="50000"/>
              </a:spcBef>
            </a:pPr>
            <a:endParaRPr lang="zh-CN" altLang="en-US"/>
          </a:p>
        </p:txBody>
      </p:sp>
      <p:sp>
        <p:nvSpPr>
          <p:cNvPr id="112647" name="Rectangle 7">
            <a:extLst>
              <a:ext uri="{FF2B5EF4-FFF2-40B4-BE49-F238E27FC236}">
                <a16:creationId xmlns:a16="http://schemas.microsoft.com/office/drawing/2014/main" id="{E0C5845C-6942-81EA-BF79-DD1C1C711D18}"/>
              </a:ext>
            </a:extLst>
          </p:cNvPr>
          <p:cNvSpPr>
            <a:spLocks noGrp="1" noChangeArrowheads="1"/>
          </p:cNvSpPr>
          <p:nvPr>
            <p:ph type="title"/>
          </p:nvPr>
        </p:nvSpPr>
        <p:spPr>
          <a:xfrm>
            <a:off x="206375" y="279400"/>
            <a:ext cx="1295400" cy="457200"/>
          </a:xfrm>
        </p:spPr>
        <p:txBody>
          <a:bodyPr/>
          <a:lstStyle/>
          <a:p>
            <a:pPr algn="l" eaLnBrk="1" hangingPunct="1"/>
            <a:r>
              <a:rPr lang="en-US" altLang="zh-CN" sz="2800" b="1">
                <a:solidFill>
                  <a:srgbClr val="0000FF"/>
                </a:solidFill>
                <a:latin typeface="宋体" panose="02010600030101010101" pitchFamily="2" charset="-122"/>
              </a:rPr>
              <a:t>【</a:t>
            </a:r>
            <a:r>
              <a:rPr lang="zh-CN" altLang="en-US" sz="2800" b="1">
                <a:solidFill>
                  <a:srgbClr val="0000FF"/>
                </a:solidFill>
                <a:latin typeface="宋体" panose="02010600030101010101" pitchFamily="2" charset="-122"/>
              </a:rPr>
              <a:t>解</a:t>
            </a:r>
            <a:r>
              <a:rPr lang="en-US" altLang="zh-CN" sz="2800" b="1">
                <a:solidFill>
                  <a:srgbClr val="0000FF"/>
                </a:solidFill>
                <a:latin typeface="宋体" panose="02010600030101010101" pitchFamily="2" charset="-122"/>
              </a:rPr>
              <a:t>】</a:t>
            </a:r>
          </a:p>
        </p:txBody>
      </p:sp>
      <p:sp>
        <p:nvSpPr>
          <p:cNvPr id="112648" name="Rectangle 8">
            <a:extLst>
              <a:ext uri="{FF2B5EF4-FFF2-40B4-BE49-F238E27FC236}">
                <a16:creationId xmlns:a16="http://schemas.microsoft.com/office/drawing/2014/main" id="{6AB0A907-FA75-7602-5355-2ACD943A0AD4}"/>
              </a:ext>
            </a:extLst>
          </p:cNvPr>
          <p:cNvSpPr>
            <a:spLocks noChangeArrowheads="1"/>
          </p:cNvSpPr>
          <p:nvPr/>
        </p:nvSpPr>
        <p:spPr bwMode="auto">
          <a:xfrm>
            <a:off x="1827213" y="2479675"/>
            <a:ext cx="889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i="0">
                <a:solidFill>
                  <a:srgbClr val="000000"/>
                </a:solidFill>
                <a:ea typeface="宋体" panose="02010600030101010101" pitchFamily="2" charset="-122"/>
              </a:rPr>
              <a:t> </a:t>
            </a:r>
            <a:endParaRPr lang="en-US" altLang="zh-CN" b="1" i="0">
              <a:solidFill>
                <a:schemeClr val="tx1"/>
              </a:solidFill>
              <a:ea typeface="宋体" panose="02010600030101010101" pitchFamily="2" charset="-122"/>
            </a:endParaRPr>
          </a:p>
        </p:txBody>
      </p:sp>
      <p:sp>
        <p:nvSpPr>
          <p:cNvPr id="112649" name="Rectangle 9">
            <a:extLst>
              <a:ext uri="{FF2B5EF4-FFF2-40B4-BE49-F238E27FC236}">
                <a16:creationId xmlns:a16="http://schemas.microsoft.com/office/drawing/2014/main" id="{53C88DD6-FF9C-2DF9-A093-21AC3CFB81FC}"/>
              </a:ext>
            </a:extLst>
          </p:cNvPr>
          <p:cNvSpPr>
            <a:spLocks noChangeArrowheads="1"/>
          </p:cNvSpPr>
          <p:nvPr/>
        </p:nvSpPr>
        <p:spPr bwMode="auto">
          <a:xfrm>
            <a:off x="3413125" y="2479675"/>
            <a:ext cx="88900"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en-US" altLang="zh-CN" i="0">
                <a:solidFill>
                  <a:srgbClr val="000000"/>
                </a:solidFill>
                <a:ea typeface="宋体" panose="02010600030101010101" pitchFamily="2" charset="-122"/>
              </a:rPr>
              <a:t> </a:t>
            </a:r>
            <a:endParaRPr lang="en-US" altLang="zh-CN" b="1" i="0">
              <a:solidFill>
                <a:schemeClr val="tx1"/>
              </a:solidFill>
              <a:ea typeface="宋体" panose="02010600030101010101" pitchFamily="2" charset="-122"/>
            </a:endParaRPr>
          </a:p>
        </p:txBody>
      </p:sp>
      <p:sp>
        <p:nvSpPr>
          <p:cNvPr id="520202" name="Rectangle 10">
            <a:extLst>
              <a:ext uri="{FF2B5EF4-FFF2-40B4-BE49-F238E27FC236}">
                <a16:creationId xmlns:a16="http://schemas.microsoft.com/office/drawing/2014/main" id="{5B6A6DE3-5980-6FA1-9736-E87E40722847}"/>
              </a:ext>
            </a:extLst>
          </p:cNvPr>
          <p:cNvSpPr>
            <a:spLocks noChangeArrowheads="1"/>
          </p:cNvSpPr>
          <p:nvPr/>
        </p:nvSpPr>
        <p:spPr bwMode="auto">
          <a:xfrm>
            <a:off x="1295400" y="242888"/>
            <a:ext cx="3816350" cy="530225"/>
          </a:xfrm>
          <a:prstGeom prst="rect">
            <a:avLst/>
          </a:prstGeom>
          <a:noFill/>
          <a:ln w="9525">
            <a:noFill/>
            <a:miter lim="800000"/>
          </a:ln>
          <a:effectLst/>
        </p:spPr>
        <p:txBody>
          <a:bodyPr>
            <a:spAutoFit/>
          </a:bodyPr>
          <a:lstStyle/>
          <a:p>
            <a:pPr>
              <a:lnSpc>
                <a:spcPct val="120000"/>
              </a:lnSpc>
              <a:defRPr/>
            </a:pPr>
            <a:r>
              <a:rPr kumimoji="1" lang="zh-CN" altLang="en-US" sz="2400" b="1" i="0">
                <a:solidFill>
                  <a:srgbClr val="000099"/>
                </a:solidFill>
                <a:effectLst>
                  <a:outerShdw blurRad="38100" dist="38100" dir="2700000" algn="tl">
                    <a:srgbClr val="C0C0C0"/>
                  </a:outerShdw>
                </a:effectLst>
                <a:latin typeface="宋体" panose="02010600030101010101" pitchFamily="2" charset="-122"/>
                <a:ea typeface="宋体" panose="02010600030101010101" pitchFamily="2" charset="-122"/>
                <a:cs typeface="+mn-cs"/>
              </a:rPr>
              <a:t>第二级是分压式偏置电路</a:t>
            </a:r>
          </a:p>
        </p:txBody>
      </p:sp>
      <p:graphicFrame>
        <p:nvGraphicFramePr>
          <p:cNvPr id="520203" name="Object 11">
            <a:extLst>
              <a:ext uri="{FF2B5EF4-FFF2-40B4-BE49-F238E27FC236}">
                <a16:creationId xmlns:a16="http://schemas.microsoft.com/office/drawing/2014/main" id="{A20E5387-5759-D04F-DF99-0CCFE1CDCF0B}"/>
              </a:ext>
            </a:extLst>
          </p:cNvPr>
          <p:cNvGraphicFramePr>
            <a:graphicFrameLocks/>
          </p:cNvGraphicFramePr>
          <p:nvPr/>
        </p:nvGraphicFramePr>
        <p:xfrm>
          <a:off x="1376363" y="863600"/>
          <a:ext cx="3240087" cy="1016000"/>
        </p:xfrm>
        <a:graphic>
          <a:graphicData uri="http://schemas.openxmlformats.org/presentationml/2006/ole">
            <mc:AlternateContent xmlns:mc="http://schemas.openxmlformats.org/markup-compatibility/2006">
              <mc:Choice xmlns:v="urn:schemas-microsoft-com:vml" Requires="v">
                <p:oleObj r:id="rId3" imgW="1739145" imgH="431613" progId="Equation.3">
                  <p:embed/>
                </p:oleObj>
              </mc:Choice>
              <mc:Fallback>
                <p:oleObj r:id="rId3" imgW="1739145" imgH="431613" progId="Equation.3">
                  <p:embed/>
                  <p:pic>
                    <p:nvPicPr>
                      <p:cNvPr id="0" name="Object 11"/>
                      <p:cNvPicPr>
                        <a:picLocks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76363" y="863600"/>
                        <a:ext cx="3240087"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520204" name="Object 12">
            <a:extLst>
              <a:ext uri="{FF2B5EF4-FFF2-40B4-BE49-F238E27FC236}">
                <a16:creationId xmlns:a16="http://schemas.microsoft.com/office/drawing/2014/main" id="{840238EC-FEC0-0937-7E34-6830FB534D25}"/>
              </a:ext>
            </a:extLst>
          </p:cNvPr>
          <p:cNvGraphicFramePr>
            <a:graphicFrameLocks/>
          </p:cNvGraphicFramePr>
          <p:nvPr/>
        </p:nvGraphicFramePr>
        <p:xfrm>
          <a:off x="1331913" y="1943100"/>
          <a:ext cx="6931025" cy="1125538"/>
        </p:xfrm>
        <a:graphic>
          <a:graphicData uri="http://schemas.openxmlformats.org/presentationml/2006/ole">
            <mc:AlternateContent xmlns:mc="http://schemas.openxmlformats.org/markup-compatibility/2006">
              <mc:Choice xmlns:v="urn:schemas-microsoft-com:vml" Requires="v">
                <p:oleObj r:id="rId5" imgW="3135539" imgH="520474" progId="Equation.3">
                  <p:embed/>
                </p:oleObj>
              </mc:Choice>
              <mc:Fallback>
                <p:oleObj r:id="rId5" imgW="3135539" imgH="520474" progId="Equation.3">
                  <p:embed/>
                  <p:pic>
                    <p:nvPicPr>
                      <p:cNvPr id="0" name="Object 12"/>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331913" y="1943100"/>
                        <a:ext cx="6931025" cy="1125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pSp>
        <p:nvGrpSpPr>
          <p:cNvPr id="112653" name="Group 13">
            <a:extLst>
              <a:ext uri="{FF2B5EF4-FFF2-40B4-BE49-F238E27FC236}">
                <a16:creationId xmlns:a16="http://schemas.microsoft.com/office/drawing/2014/main" id="{174E955A-C666-FA04-1CD3-B68EFE43A39E}"/>
              </a:ext>
            </a:extLst>
          </p:cNvPr>
          <p:cNvGrpSpPr>
            <a:grpSpLocks/>
          </p:cNvGrpSpPr>
          <p:nvPr/>
        </p:nvGrpSpPr>
        <p:grpSpPr bwMode="auto">
          <a:xfrm>
            <a:off x="955675" y="3265488"/>
            <a:ext cx="7232650" cy="3224212"/>
            <a:chOff x="602" y="1729"/>
            <a:chExt cx="4556" cy="2255"/>
          </a:xfrm>
        </p:grpSpPr>
        <p:sp>
          <p:nvSpPr>
            <p:cNvPr id="112654" name="Text Box 14">
              <a:extLst>
                <a:ext uri="{FF2B5EF4-FFF2-40B4-BE49-F238E27FC236}">
                  <a16:creationId xmlns:a16="http://schemas.microsoft.com/office/drawing/2014/main" id="{EF9E47D5-62F4-D032-5E6F-4A52295421E8}"/>
                </a:ext>
              </a:extLst>
            </p:cNvPr>
            <p:cNvSpPr txBox="1">
              <a:spLocks noChangeArrowheads="1"/>
            </p:cNvSpPr>
            <p:nvPr/>
          </p:nvSpPr>
          <p:spPr bwMode="auto">
            <a:xfrm>
              <a:off x="1012" y="1930"/>
              <a:ext cx="39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B1</a:t>
              </a:r>
              <a:endParaRPr lang="en-US" altLang="zh-CN" sz="2400" i="0">
                <a:solidFill>
                  <a:schemeClr val="tx1"/>
                </a:solidFill>
              </a:endParaRPr>
            </a:p>
          </p:txBody>
        </p:sp>
        <p:sp>
          <p:nvSpPr>
            <p:cNvPr id="112655" name="Line 15">
              <a:extLst>
                <a:ext uri="{FF2B5EF4-FFF2-40B4-BE49-F238E27FC236}">
                  <a16:creationId xmlns:a16="http://schemas.microsoft.com/office/drawing/2014/main" id="{2D4419ED-0571-15B8-F6FB-19C4352BBC29}"/>
                </a:ext>
              </a:extLst>
            </p:cNvPr>
            <p:cNvSpPr>
              <a:spLocks noChangeShapeType="1"/>
            </p:cNvSpPr>
            <p:nvPr/>
          </p:nvSpPr>
          <p:spPr bwMode="auto">
            <a:xfrm>
              <a:off x="1402" y="2329"/>
              <a:ext cx="0" cy="41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56" name="Line 16">
              <a:extLst>
                <a:ext uri="{FF2B5EF4-FFF2-40B4-BE49-F238E27FC236}">
                  <a16:creationId xmlns:a16="http://schemas.microsoft.com/office/drawing/2014/main" id="{1C4FCE9E-92AA-5268-6E28-3050EF024146}"/>
                </a:ext>
              </a:extLst>
            </p:cNvPr>
            <p:cNvSpPr>
              <a:spLocks noChangeShapeType="1"/>
            </p:cNvSpPr>
            <p:nvPr/>
          </p:nvSpPr>
          <p:spPr bwMode="auto">
            <a:xfrm flipH="1" flipV="1">
              <a:off x="1406" y="1761"/>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57" name="Rectangle 17">
              <a:extLst>
                <a:ext uri="{FF2B5EF4-FFF2-40B4-BE49-F238E27FC236}">
                  <a16:creationId xmlns:a16="http://schemas.microsoft.com/office/drawing/2014/main" id="{F891D004-F646-3728-74EE-D8ACA3759F9A}"/>
                </a:ext>
              </a:extLst>
            </p:cNvPr>
            <p:cNvSpPr>
              <a:spLocks noChangeArrowheads="1"/>
            </p:cNvSpPr>
            <p:nvPr/>
          </p:nvSpPr>
          <p:spPr bwMode="auto">
            <a:xfrm>
              <a:off x="1358" y="2006"/>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2658" name="Line 18">
              <a:extLst>
                <a:ext uri="{FF2B5EF4-FFF2-40B4-BE49-F238E27FC236}">
                  <a16:creationId xmlns:a16="http://schemas.microsoft.com/office/drawing/2014/main" id="{A510E078-8979-E7D2-FE4A-B27F249E6EE5}"/>
                </a:ext>
              </a:extLst>
            </p:cNvPr>
            <p:cNvSpPr>
              <a:spLocks noChangeShapeType="1"/>
            </p:cNvSpPr>
            <p:nvPr/>
          </p:nvSpPr>
          <p:spPr bwMode="auto">
            <a:xfrm>
              <a:off x="1406" y="1771"/>
              <a:ext cx="220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59" name="Line 19">
              <a:extLst>
                <a:ext uri="{FF2B5EF4-FFF2-40B4-BE49-F238E27FC236}">
                  <a16:creationId xmlns:a16="http://schemas.microsoft.com/office/drawing/2014/main" id="{CC717A04-3B24-83F2-6395-32F1AF4F5D45}"/>
                </a:ext>
              </a:extLst>
            </p:cNvPr>
            <p:cNvSpPr>
              <a:spLocks noChangeShapeType="1"/>
            </p:cNvSpPr>
            <p:nvPr/>
          </p:nvSpPr>
          <p:spPr bwMode="auto">
            <a:xfrm flipV="1">
              <a:off x="2027" y="1765"/>
              <a:ext cx="0" cy="891"/>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60" name="Line 20">
              <a:extLst>
                <a:ext uri="{FF2B5EF4-FFF2-40B4-BE49-F238E27FC236}">
                  <a16:creationId xmlns:a16="http://schemas.microsoft.com/office/drawing/2014/main" id="{56270C60-12B0-8901-0C76-86AEF99387FE}"/>
                </a:ext>
              </a:extLst>
            </p:cNvPr>
            <p:cNvSpPr>
              <a:spLocks noChangeShapeType="1"/>
            </p:cNvSpPr>
            <p:nvPr/>
          </p:nvSpPr>
          <p:spPr bwMode="auto">
            <a:xfrm>
              <a:off x="1898" y="2605"/>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61" name="Line 21">
              <a:extLst>
                <a:ext uri="{FF2B5EF4-FFF2-40B4-BE49-F238E27FC236}">
                  <a16:creationId xmlns:a16="http://schemas.microsoft.com/office/drawing/2014/main" id="{A65E128F-488B-41A7-76E4-9C82858E149B}"/>
                </a:ext>
              </a:extLst>
            </p:cNvPr>
            <p:cNvSpPr>
              <a:spLocks noChangeShapeType="1"/>
            </p:cNvSpPr>
            <p:nvPr/>
          </p:nvSpPr>
          <p:spPr bwMode="auto">
            <a:xfrm>
              <a:off x="1898" y="2749"/>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12662" name="Line 22">
              <a:extLst>
                <a:ext uri="{FF2B5EF4-FFF2-40B4-BE49-F238E27FC236}">
                  <a16:creationId xmlns:a16="http://schemas.microsoft.com/office/drawing/2014/main" id="{BD132604-091B-35C7-E2FC-C8F35A0CE6B8}"/>
                </a:ext>
              </a:extLst>
            </p:cNvPr>
            <p:cNvSpPr>
              <a:spLocks noChangeShapeType="1"/>
            </p:cNvSpPr>
            <p:nvPr/>
          </p:nvSpPr>
          <p:spPr bwMode="auto">
            <a:xfrm flipV="1">
              <a:off x="1898" y="2610"/>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63" name="Line 23">
              <a:extLst>
                <a:ext uri="{FF2B5EF4-FFF2-40B4-BE49-F238E27FC236}">
                  <a16:creationId xmlns:a16="http://schemas.microsoft.com/office/drawing/2014/main" id="{4B40A879-E90F-6D73-1A46-2890FE874ECD}"/>
                </a:ext>
              </a:extLst>
            </p:cNvPr>
            <p:cNvSpPr>
              <a:spLocks noChangeShapeType="1"/>
            </p:cNvSpPr>
            <p:nvPr/>
          </p:nvSpPr>
          <p:spPr bwMode="auto">
            <a:xfrm flipH="1">
              <a:off x="2031" y="2885"/>
              <a:ext cx="0" cy="288"/>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64" name="Line 24">
              <a:extLst>
                <a:ext uri="{FF2B5EF4-FFF2-40B4-BE49-F238E27FC236}">
                  <a16:creationId xmlns:a16="http://schemas.microsoft.com/office/drawing/2014/main" id="{4E0E9374-1479-DCC4-3E06-C3B914EE7672}"/>
                </a:ext>
              </a:extLst>
            </p:cNvPr>
            <p:cNvSpPr>
              <a:spLocks noChangeShapeType="1"/>
            </p:cNvSpPr>
            <p:nvPr/>
          </p:nvSpPr>
          <p:spPr bwMode="auto">
            <a:xfrm>
              <a:off x="1129" y="2738"/>
              <a:ext cx="773"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65" name="Line 25">
              <a:extLst>
                <a:ext uri="{FF2B5EF4-FFF2-40B4-BE49-F238E27FC236}">
                  <a16:creationId xmlns:a16="http://schemas.microsoft.com/office/drawing/2014/main" id="{5CD1F3A9-A0B9-1778-F583-557578307AB1}"/>
                </a:ext>
              </a:extLst>
            </p:cNvPr>
            <p:cNvSpPr>
              <a:spLocks noChangeShapeType="1"/>
            </p:cNvSpPr>
            <p:nvPr/>
          </p:nvSpPr>
          <p:spPr bwMode="auto">
            <a:xfrm>
              <a:off x="698" y="3806"/>
              <a:ext cx="408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66" name="Line 26">
              <a:extLst>
                <a:ext uri="{FF2B5EF4-FFF2-40B4-BE49-F238E27FC236}">
                  <a16:creationId xmlns:a16="http://schemas.microsoft.com/office/drawing/2014/main" id="{338EE9F8-C445-9A4E-BF99-1BE4D6A4A875}"/>
                </a:ext>
              </a:extLst>
            </p:cNvPr>
            <p:cNvSpPr>
              <a:spLocks noChangeShapeType="1"/>
            </p:cNvSpPr>
            <p:nvPr/>
          </p:nvSpPr>
          <p:spPr bwMode="auto">
            <a:xfrm flipH="1">
              <a:off x="2032" y="3469"/>
              <a:ext cx="0" cy="34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grpSp>
          <p:nvGrpSpPr>
            <p:cNvPr id="112667" name="Group 27">
              <a:extLst>
                <a:ext uri="{FF2B5EF4-FFF2-40B4-BE49-F238E27FC236}">
                  <a16:creationId xmlns:a16="http://schemas.microsoft.com/office/drawing/2014/main" id="{F36BE64F-5A67-4AB8-B7B7-AF05D35D96AE}"/>
                </a:ext>
              </a:extLst>
            </p:cNvPr>
            <p:cNvGrpSpPr>
              <a:grpSpLocks/>
            </p:cNvGrpSpPr>
            <p:nvPr/>
          </p:nvGrpSpPr>
          <p:grpSpPr bwMode="auto">
            <a:xfrm>
              <a:off x="1066" y="2615"/>
              <a:ext cx="68" cy="262"/>
              <a:chOff x="3454" y="2018"/>
              <a:chExt cx="96" cy="328"/>
            </a:xfrm>
          </p:grpSpPr>
          <p:sp>
            <p:nvSpPr>
              <p:cNvPr id="112668" name="Line 28">
                <a:extLst>
                  <a:ext uri="{FF2B5EF4-FFF2-40B4-BE49-F238E27FC236}">
                    <a16:creationId xmlns:a16="http://schemas.microsoft.com/office/drawing/2014/main" id="{85B6824B-43AC-5565-660F-B6F509D4B9A4}"/>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69" name="Line 29">
                <a:extLst>
                  <a:ext uri="{FF2B5EF4-FFF2-40B4-BE49-F238E27FC236}">
                    <a16:creationId xmlns:a16="http://schemas.microsoft.com/office/drawing/2014/main" id="{283939FA-98D9-EDA9-4208-F53BC6DE7F6F}"/>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670" name="Line 30">
              <a:extLst>
                <a:ext uri="{FF2B5EF4-FFF2-40B4-BE49-F238E27FC236}">
                  <a16:creationId xmlns:a16="http://schemas.microsoft.com/office/drawing/2014/main" id="{9700A7F4-7543-CBA8-1C83-F2F9287EB68E}"/>
                </a:ext>
              </a:extLst>
            </p:cNvPr>
            <p:cNvSpPr>
              <a:spLocks noChangeShapeType="1"/>
            </p:cNvSpPr>
            <p:nvPr/>
          </p:nvSpPr>
          <p:spPr bwMode="auto">
            <a:xfrm>
              <a:off x="698" y="2738"/>
              <a:ext cx="3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2671" name="Group 31">
              <a:extLst>
                <a:ext uri="{FF2B5EF4-FFF2-40B4-BE49-F238E27FC236}">
                  <a16:creationId xmlns:a16="http://schemas.microsoft.com/office/drawing/2014/main" id="{2F385DD8-93BA-6597-7698-1B30EF63B588}"/>
                </a:ext>
              </a:extLst>
            </p:cNvPr>
            <p:cNvGrpSpPr>
              <a:grpSpLocks/>
            </p:cNvGrpSpPr>
            <p:nvPr/>
          </p:nvGrpSpPr>
          <p:grpSpPr bwMode="auto">
            <a:xfrm flipH="1">
              <a:off x="2594" y="2860"/>
              <a:ext cx="69" cy="261"/>
              <a:chOff x="3454" y="2018"/>
              <a:chExt cx="96" cy="328"/>
            </a:xfrm>
          </p:grpSpPr>
          <p:sp>
            <p:nvSpPr>
              <p:cNvPr id="112672" name="Line 32">
                <a:extLst>
                  <a:ext uri="{FF2B5EF4-FFF2-40B4-BE49-F238E27FC236}">
                    <a16:creationId xmlns:a16="http://schemas.microsoft.com/office/drawing/2014/main" id="{6821CFCB-E05E-DBB4-B13E-A4A6888F5C79}"/>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73" name="Line 33">
                <a:extLst>
                  <a:ext uri="{FF2B5EF4-FFF2-40B4-BE49-F238E27FC236}">
                    <a16:creationId xmlns:a16="http://schemas.microsoft.com/office/drawing/2014/main" id="{7B61C788-5BA1-6EE8-9236-1F1AFA2A4645}"/>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674" name="Line 34">
              <a:extLst>
                <a:ext uri="{FF2B5EF4-FFF2-40B4-BE49-F238E27FC236}">
                  <a16:creationId xmlns:a16="http://schemas.microsoft.com/office/drawing/2014/main" id="{99FBF119-9D8E-8852-7BFA-C8615B0304D7}"/>
                </a:ext>
              </a:extLst>
            </p:cNvPr>
            <p:cNvSpPr>
              <a:spLocks noChangeShapeType="1"/>
            </p:cNvSpPr>
            <p:nvPr/>
          </p:nvSpPr>
          <p:spPr bwMode="auto">
            <a:xfrm>
              <a:off x="2044" y="2983"/>
              <a:ext cx="56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75" name="Text Box 35">
              <a:extLst>
                <a:ext uri="{FF2B5EF4-FFF2-40B4-BE49-F238E27FC236}">
                  <a16:creationId xmlns:a16="http://schemas.microsoft.com/office/drawing/2014/main" id="{2EB29657-35D3-FC3C-23AE-EE4F48BEADE4}"/>
                </a:ext>
              </a:extLst>
            </p:cNvPr>
            <p:cNvSpPr txBox="1">
              <a:spLocks noChangeArrowheads="1"/>
            </p:cNvSpPr>
            <p:nvPr/>
          </p:nvSpPr>
          <p:spPr bwMode="auto">
            <a:xfrm>
              <a:off x="924" y="2272"/>
              <a:ext cx="306"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1</a:t>
              </a:r>
              <a:endParaRPr lang="en-US" altLang="zh-CN" sz="2400" i="0">
                <a:solidFill>
                  <a:schemeClr val="tx1"/>
                </a:solidFill>
              </a:endParaRPr>
            </a:p>
          </p:txBody>
        </p:sp>
        <p:sp>
          <p:nvSpPr>
            <p:cNvPr id="112676" name="Text Box 36">
              <a:extLst>
                <a:ext uri="{FF2B5EF4-FFF2-40B4-BE49-F238E27FC236}">
                  <a16:creationId xmlns:a16="http://schemas.microsoft.com/office/drawing/2014/main" id="{A61F5AC4-E22F-C8E6-F7B4-2FD3ABB3D558}"/>
                </a:ext>
              </a:extLst>
            </p:cNvPr>
            <p:cNvSpPr txBox="1">
              <a:spLocks noChangeArrowheads="1"/>
            </p:cNvSpPr>
            <p:nvPr/>
          </p:nvSpPr>
          <p:spPr bwMode="auto">
            <a:xfrm>
              <a:off x="2487" y="2557"/>
              <a:ext cx="306"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2</a:t>
              </a:r>
              <a:endParaRPr lang="en-US" altLang="zh-CN" sz="2400" i="0">
                <a:solidFill>
                  <a:schemeClr val="tx1"/>
                </a:solidFill>
              </a:endParaRPr>
            </a:p>
          </p:txBody>
        </p:sp>
        <p:sp>
          <p:nvSpPr>
            <p:cNvPr id="112677" name="Rectangle 37">
              <a:extLst>
                <a:ext uri="{FF2B5EF4-FFF2-40B4-BE49-F238E27FC236}">
                  <a16:creationId xmlns:a16="http://schemas.microsoft.com/office/drawing/2014/main" id="{80A587D2-3084-D2C5-A81E-32700B729A58}"/>
                </a:ext>
              </a:extLst>
            </p:cNvPr>
            <p:cNvSpPr>
              <a:spLocks noChangeArrowheads="1"/>
            </p:cNvSpPr>
            <p:nvPr/>
          </p:nvSpPr>
          <p:spPr bwMode="auto">
            <a:xfrm>
              <a:off x="1984" y="3154"/>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2678" name="Text Box 38">
              <a:extLst>
                <a:ext uri="{FF2B5EF4-FFF2-40B4-BE49-F238E27FC236}">
                  <a16:creationId xmlns:a16="http://schemas.microsoft.com/office/drawing/2014/main" id="{3AA3C876-DCF7-D65F-1BE7-6AD26025627C}"/>
                </a:ext>
              </a:extLst>
            </p:cNvPr>
            <p:cNvSpPr txBox="1">
              <a:spLocks noChangeArrowheads="1"/>
            </p:cNvSpPr>
            <p:nvPr/>
          </p:nvSpPr>
          <p:spPr bwMode="auto">
            <a:xfrm>
              <a:off x="1586" y="3077"/>
              <a:ext cx="391"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E1</a:t>
              </a:r>
              <a:endParaRPr lang="en-US" altLang="zh-CN" sz="2400" b="1" i="0">
                <a:solidFill>
                  <a:schemeClr val="tx1"/>
                </a:solidFill>
              </a:endParaRPr>
            </a:p>
          </p:txBody>
        </p:sp>
        <p:sp>
          <p:nvSpPr>
            <p:cNvPr id="112679" name="Rectangle 39">
              <a:extLst>
                <a:ext uri="{FF2B5EF4-FFF2-40B4-BE49-F238E27FC236}">
                  <a16:creationId xmlns:a16="http://schemas.microsoft.com/office/drawing/2014/main" id="{3FA199C8-AFE1-85D0-66A9-378CB09144D0}"/>
                </a:ext>
              </a:extLst>
            </p:cNvPr>
            <p:cNvSpPr>
              <a:spLocks noChangeArrowheads="1"/>
            </p:cNvSpPr>
            <p:nvPr/>
          </p:nvSpPr>
          <p:spPr bwMode="auto">
            <a:xfrm>
              <a:off x="1105" y="2518"/>
              <a:ext cx="22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2680" name="Rectangle 40">
              <a:extLst>
                <a:ext uri="{FF2B5EF4-FFF2-40B4-BE49-F238E27FC236}">
                  <a16:creationId xmlns:a16="http://schemas.microsoft.com/office/drawing/2014/main" id="{D8307218-000B-9BE0-9858-9FB469AC6A69}"/>
                </a:ext>
              </a:extLst>
            </p:cNvPr>
            <p:cNvSpPr>
              <a:spLocks noChangeArrowheads="1"/>
            </p:cNvSpPr>
            <p:nvPr/>
          </p:nvSpPr>
          <p:spPr bwMode="auto">
            <a:xfrm>
              <a:off x="2386" y="2718"/>
              <a:ext cx="22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2681" name="Rectangle 41" descr="新闻纸">
              <a:extLst>
                <a:ext uri="{FF2B5EF4-FFF2-40B4-BE49-F238E27FC236}">
                  <a16:creationId xmlns:a16="http://schemas.microsoft.com/office/drawing/2014/main" id="{6AF331F6-B9CD-156B-5FB2-E9B11030B69C}"/>
                </a:ext>
              </a:extLst>
            </p:cNvPr>
            <p:cNvSpPr>
              <a:spLocks noChangeArrowheads="1"/>
            </p:cNvSpPr>
            <p:nvPr/>
          </p:nvSpPr>
          <p:spPr bwMode="auto">
            <a:xfrm>
              <a:off x="602" y="2749"/>
              <a:ext cx="24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lgn="ctr">
                <a:spcBef>
                  <a:spcPct val="50000"/>
                </a:spcBef>
              </a:pPr>
              <a:r>
                <a:rPr lang="en-US" altLang="zh-CN" sz="2400" b="1" i="0">
                  <a:solidFill>
                    <a:srgbClr val="FF0000"/>
                  </a:solidFill>
                </a:rPr>
                <a:t>+</a:t>
              </a:r>
            </a:p>
          </p:txBody>
        </p:sp>
        <p:sp>
          <p:nvSpPr>
            <p:cNvPr id="112682" name="Rectangle 42" descr="新闻纸">
              <a:extLst>
                <a:ext uri="{FF2B5EF4-FFF2-40B4-BE49-F238E27FC236}">
                  <a16:creationId xmlns:a16="http://schemas.microsoft.com/office/drawing/2014/main" id="{500C8002-A8A1-FC56-8618-1A345CC9D433}"/>
                </a:ext>
              </a:extLst>
            </p:cNvPr>
            <p:cNvSpPr>
              <a:spLocks noChangeArrowheads="1"/>
            </p:cNvSpPr>
            <p:nvPr/>
          </p:nvSpPr>
          <p:spPr bwMode="auto">
            <a:xfrm>
              <a:off x="610" y="3509"/>
              <a:ext cx="210"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2683" name="Line 43">
              <a:extLst>
                <a:ext uri="{FF2B5EF4-FFF2-40B4-BE49-F238E27FC236}">
                  <a16:creationId xmlns:a16="http://schemas.microsoft.com/office/drawing/2014/main" id="{5A18C869-874F-DD3E-8095-4B0F9F15383B}"/>
                </a:ext>
              </a:extLst>
            </p:cNvPr>
            <p:cNvSpPr>
              <a:spLocks noChangeShapeType="1"/>
            </p:cNvSpPr>
            <p:nvPr/>
          </p:nvSpPr>
          <p:spPr bwMode="auto">
            <a:xfrm>
              <a:off x="3370" y="2329"/>
              <a:ext cx="0" cy="8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84" name="Line 44">
              <a:extLst>
                <a:ext uri="{FF2B5EF4-FFF2-40B4-BE49-F238E27FC236}">
                  <a16:creationId xmlns:a16="http://schemas.microsoft.com/office/drawing/2014/main" id="{FC010FB6-D483-CA61-DFD1-6A5083F1E8B6}"/>
                </a:ext>
              </a:extLst>
            </p:cNvPr>
            <p:cNvSpPr>
              <a:spLocks noChangeShapeType="1"/>
            </p:cNvSpPr>
            <p:nvPr/>
          </p:nvSpPr>
          <p:spPr bwMode="auto">
            <a:xfrm flipH="1" flipV="1">
              <a:off x="3374" y="1761"/>
              <a:ext cx="0" cy="26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85" name="Rectangle 45">
              <a:extLst>
                <a:ext uri="{FF2B5EF4-FFF2-40B4-BE49-F238E27FC236}">
                  <a16:creationId xmlns:a16="http://schemas.microsoft.com/office/drawing/2014/main" id="{D032BD22-DC66-2479-C659-AAA41C9DCD07}"/>
                </a:ext>
              </a:extLst>
            </p:cNvPr>
            <p:cNvSpPr>
              <a:spLocks noChangeArrowheads="1"/>
            </p:cNvSpPr>
            <p:nvPr/>
          </p:nvSpPr>
          <p:spPr bwMode="auto">
            <a:xfrm>
              <a:off x="3326" y="2006"/>
              <a:ext cx="95"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2686" name="Line 46">
              <a:extLst>
                <a:ext uri="{FF2B5EF4-FFF2-40B4-BE49-F238E27FC236}">
                  <a16:creationId xmlns:a16="http://schemas.microsoft.com/office/drawing/2014/main" id="{36E0161D-5B18-C57C-E616-ADA8BA31BC14}"/>
                </a:ext>
              </a:extLst>
            </p:cNvPr>
            <p:cNvSpPr>
              <a:spLocks noChangeShapeType="1"/>
            </p:cNvSpPr>
            <p:nvPr/>
          </p:nvSpPr>
          <p:spPr bwMode="auto">
            <a:xfrm>
              <a:off x="3374" y="1771"/>
              <a:ext cx="12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87" name="Line 47">
              <a:extLst>
                <a:ext uri="{FF2B5EF4-FFF2-40B4-BE49-F238E27FC236}">
                  <a16:creationId xmlns:a16="http://schemas.microsoft.com/office/drawing/2014/main" id="{5094C1AF-36F1-285F-AA3F-2790888C5126}"/>
                </a:ext>
              </a:extLst>
            </p:cNvPr>
            <p:cNvSpPr>
              <a:spLocks noChangeShapeType="1"/>
            </p:cNvSpPr>
            <p:nvPr/>
          </p:nvSpPr>
          <p:spPr bwMode="auto">
            <a:xfrm flipV="1">
              <a:off x="3995" y="1765"/>
              <a:ext cx="0" cy="17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88" name="Line 48">
              <a:extLst>
                <a:ext uri="{FF2B5EF4-FFF2-40B4-BE49-F238E27FC236}">
                  <a16:creationId xmlns:a16="http://schemas.microsoft.com/office/drawing/2014/main" id="{4E24214D-50BE-8514-5C87-A0DE1C1DE288}"/>
                </a:ext>
              </a:extLst>
            </p:cNvPr>
            <p:cNvSpPr>
              <a:spLocks noChangeShapeType="1"/>
            </p:cNvSpPr>
            <p:nvPr/>
          </p:nvSpPr>
          <p:spPr bwMode="auto">
            <a:xfrm>
              <a:off x="3866" y="2546"/>
              <a:ext cx="0" cy="287"/>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89" name="Line 49">
              <a:extLst>
                <a:ext uri="{FF2B5EF4-FFF2-40B4-BE49-F238E27FC236}">
                  <a16:creationId xmlns:a16="http://schemas.microsoft.com/office/drawing/2014/main" id="{807E651B-047E-C149-A7A7-04C8C016B969}"/>
                </a:ext>
              </a:extLst>
            </p:cNvPr>
            <p:cNvSpPr>
              <a:spLocks noChangeShapeType="1"/>
            </p:cNvSpPr>
            <p:nvPr/>
          </p:nvSpPr>
          <p:spPr bwMode="auto">
            <a:xfrm>
              <a:off x="3866" y="2659"/>
              <a:ext cx="141" cy="148"/>
            </a:xfrm>
            <a:prstGeom prst="line">
              <a:avLst/>
            </a:prstGeom>
            <a:noFill/>
            <a:ln w="38100">
              <a:solidFill>
                <a:schemeClr val="tx1"/>
              </a:solidFill>
              <a:round/>
              <a:headEnd type="none" w="sm" len="sm"/>
              <a:tailEnd type="triangle" w="sm" len="lg"/>
            </a:ln>
            <a:extLst>
              <a:ext uri="{909E8E84-426E-40DD-AFC4-6F175D3DCCD1}">
                <a14:hiddenFill xmlns:a14="http://schemas.microsoft.com/office/drawing/2010/main">
                  <a:noFill/>
                </a14:hiddenFill>
              </a:ext>
            </a:extLst>
          </p:spPr>
          <p:txBody>
            <a:bodyPr/>
            <a:lstStyle/>
            <a:p>
              <a:endParaRPr lang="zh-CN" altLang="en-US"/>
            </a:p>
          </p:txBody>
        </p:sp>
        <p:sp>
          <p:nvSpPr>
            <p:cNvPr id="112690" name="Line 50">
              <a:extLst>
                <a:ext uri="{FF2B5EF4-FFF2-40B4-BE49-F238E27FC236}">
                  <a16:creationId xmlns:a16="http://schemas.microsoft.com/office/drawing/2014/main" id="{9A13B5E3-2986-C1F7-B2A1-03670ADEBCC0}"/>
                </a:ext>
              </a:extLst>
            </p:cNvPr>
            <p:cNvSpPr>
              <a:spLocks noChangeShapeType="1"/>
            </p:cNvSpPr>
            <p:nvPr/>
          </p:nvSpPr>
          <p:spPr bwMode="auto">
            <a:xfrm flipV="1">
              <a:off x="3866" y="2520"/>
              <a:ext cx="141" cy="129"/>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91" name="Line 51">
              <a:extLst>
                <a:ext uri="{FF2B5EF4-FFF2-40B4-BE49-F238E27FC236}">
                  <a16:creationId xmlns:a16="http://schemas.microsoft.com/office/drawing/2014/main" id="{A6228CCE-ABDF-A3CA-0889-8440EBA368AE}"/>
                </a:ext>
              </a:extLst>
            </p:cNvPr>
            <p:cNvSpPr>
              <a:spLocks noChangeShapeType="1"/>
            </p:cNvSpPr>
            <p:nvPr/>
          </p:nvSpPr>
          <p:spPr bwMode="auto">
            <a:xfrm>
              <a:off x="3998" y="2243"/>
              <a:ext cx="0" cy="283"/>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92" name="Line 52">
              <a:extLst>
                <a:ext uri="{FF2B5EF4-FFF2-40B4-BE49-F238E27FC236}">
                  <a16:creationId xmlns:a16="http://schemas.microsoft.com/office/drawing/2014/main" id="{817FEBA6-2601-2584-B354-07697F9FF150}"/>
                </a:ext>
              </a:extLst>
            </p:cNvPr>
            <p:cNvSpPr>
              <a:spLocks noChangeShapeType="1"/>
            </p:cNvSpPr>
            <p:nvPr/>
          </p:nvSpPr>
          <p:spPr bwMode="auto">
            <a:xfrm flipH="1">
              <a:off x="3999" y="2795"/>
              <a:ext cx="0" cy="84"/>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93" name="Line 53">
              <a:extLst>
                <a:ext uri="{FF2B5EF4-FFF2-40B4-BE49-F238E27FC236}">
                  <a16:creationId xmlns:a16="http://schemas.microsoft.com/office/drawing/2014/main" id="{0C5301C2-648A-362F-67BB-DDC12BF5A425}"/>
                </a:ext>
              </a:extLst>
            </p:cNvPr>
            <p:cNvSpPr>
              <a:spLocks noChangeShapeType="1"/>
            </p:cNvSpPr>
            <p:nvPr/>
          </p:nvSpPr>
          <p:spPr bwMode="auto">
            <a:xfrm>
              <a:off x="3381" y="2648"/>
              <a:ext cx="501" cy="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94" name="Line 54">
              <a:extLst>
                <a:ext uri="{FF2B5EF4-FFF2-40B4-BE49-F238E27FC236}">
                  <a16:creationId xmlns:a16="http://schemas.microsoft.com/office/drawing/2014/main" id="{948CFD4A-4A2E-023E-3B7E-E76A4E033CA6}"/>
                </a:ext>
              </a:extLst>
            </p:cNvPr>
            <p:cNvSpPr>
              <a:spLocks noChangeShapeType="1"/>
            </p:cNvSpPr>
            <p:nvPr/>
          </p:nvSpPr>
          <p:spPr bwMode="auto">
            <a:xfrm flipH="1">
              <a:off x="4000" y="3697"/>
              <a:ext cx="0" cy="100"/>
            </a:xfrm>
            <a:prstGeom prst="line">
              <a:avLst/>
            </a:prstGeom>
            <a:noFill/>
            <a:ln w="38100">
              <a:solidFill>
                <a:schemeClr val="tx1"/>
              </a:solidFill>
              <a:round/>
              <a:headEnd type="none" w="sm" len="sm"/>
              <a:tailEnd type="none" w="med" len="lg"/>
            </a:ln>
            <a:extLst>
              <a:ext uri="{909E8E84-426E-40DD-AFC4-6F175D3DCCD1}">
                <a14:hiddenFill xmlns:a14="http://schemas.microsoft.com/office/drawing/2010/main">
                  <a:noFill/>
                </a14:hiddenFill>
              </a:ext>
            </a:extLst>
          </p:spPr>
          <p:txBody>
            <a:bodyPr/>
            <a:lstStyle/>
            <a:p>
              <a:endParaRPr lang="zh-CN" altLang="en-US"/>
            </a:p>
          </p:txBody>
        </p:sp>
        <p:sp>
          <p:nvSpPr>
            <p:cNvPr id="112695" name="Rectangle 55">
              <a:extLst>
                <a:ext uri="{FF2B5EF4-FFF2-40B4-BE49-F238E27FC236}">
                  <a16:creationId xmlns:a16="http://schemas.microsoft.com/office/drawing/2014/main" id="{0F393959-C28F-6DAB-78CA-36880D22A88C}"/>
                </a:ext>
              </a:extLst>
            </p:cNvPr>
            <p:cNvSpPr>
              <a:spLocks noChangeArrowheads="1"/>
            </p:cNvSpPr>
            <p:nvPr/>
          </p:nvSpPr>
          <p:spPr bwMode="auto">
            <a:xfrm>
              <a:off x="3952" y="1921"/>
              <a:ext cx="94" cy="326"/>
            </a:xfrm>
            <a:prstGeom prst="rect">
              <a:avLst/>
            </a:prstGeom>
            <a:noFill/>
            <a:ln w="38100">
              <a:solidFill>
                <a:schemeClr val="tx1"/>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2696" name="Oval 56">
              <a:extLst>
                <a:ext uri="{FF2B5EF4-FFF2-40B4-BE49-F238E27FC236}">
                  <a16:creationId xmlns:a16="http://schemas.microsoft.com/office/drawing/2014/main" id="{8F096FC6-6E4C-7477-43E2-76857BA9A2AA}"/>
                </a:ext>
              </a:extLst>
            </p:cNvPr>
            <p:cNvSpPr>
              <a:spLocks noChangeArrowheads="1"/>
            </p:cNvSpPr>
            <p:nvPr/>
          </p:nvSpPr>
          <p:spPr bwMode="auto">
            <a:xfrm>
              <a:off x="4680" y="1729"/>
              <a:ext cx="68"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lIns="90000" tIns="46800" rIns="90000" bIns="46800" anchor="ctr">
              <a:spAutoFit/>
            </a:bodyPr>
            <a:lstStyle/>
            <a:p>
              <a:pPr>
                <a:spcBef>
                  <a:spcPct val="50000"/>
                </a:spcBef>
              </a:pPr>
              <a:endParaRPr lang="zh-CN" altLang="en-US"/>
            </a:p>
          </p:txBody>
        </p:sp>
        <p:grpSp>
          <p:nvGrpSpPr>
            <p:cNvPr id="112697" name="Group 57">
              <a:extLst>
                <a:ext uri="{FF2B5EF4-FFF2-40B4-BE49-F238E27FC236}">
                  <a16:creationId xmlns:a16="http://schemas.microsoft.com/office/drawing/2014/main" id="{FC3B964A-DE63-8069-D905-C56D055040B6}"/>
                </a:ext>
              </a:extLst>
            </p:cNvPr>
            <p:cNvGrpSpPr>
              <a:grpSpLocks/>
            </p:cNvGrpSpPr>
            <p:nvPr/>
          </p:nvGrpSpPr>
          <p:grpSpPr bwMode="auto">
            <a:xfrm flipH="1">
              <a:off x="4449" y="2286"/>
              <a:ext cx="69" cy="261"/>
              <a:chOff x="3454" y="2018"/>
              <a:chExt cx="96" cy="328"/>
            </a:xfrm>
          </p:grpSpPr>
          <p:sp>
            <p:nvSpPr>
              <p:cNvPr id="112698" name="Line 58">
                <a:extLst>
                  <a:ext uri="{FF2B5EF4-FFF2-40B4-BE49-F238E27FC236}">
                    <a16:creationId xmlns:a16="http://schemas.microsoft.com/office/drawing/2014/main" id="{EFDC0EE3-9A70-19D4-372F-A6E1B451A406}"/>
                  </a:ext>
                </a:extLst>
              </p:cNvPr>
              <p:cNvSpPr>
                <a:spLocks noChangeShapeType="1"/>
              </p:cNvSpPr>
              <p:nvPr/>
            </p:nvSpPr>
            <p:spPr bwMode="auto">
              <a:xfrm>
                <a:off x="3454"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699" name="Line 59">
                <a:extLst>
                  <a:ext uri="{FF2B5EF4-FFF2-40B4-BE49-F238E27FC236}">
                    <a16:creationId xmlns:a16="http://schemas.microsoft.com/office/drawing/2014/main" id="{74D6340F-316D-B48A-397D-4EE65147FDF9}"/>
                  </a:ext>
                </a:extLst>
              </p:cNvPr>
              <p:cNvSpPr>
                <a:spLocks noChangeShapeType="1"/>
              </p:cNvSpPr>
              <p:nvPr/>
            </p:nvSpPr>
            <p:spPr bwMode="auto">
              <a:xfrm>
                <a:off x="3550" y="2018"/>
                <a:ext cx="0" cy="3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700" name="Line 60">
              <a:extLst>
                <a:ext uri="{FF2B5EF4-FFF2-40B4-BE49-F238E27FC236}">
                  <a16:creationId xmlns:a16="http://schemas.microsoft.com/office/drawing/2014/main" id="{75954236-95DA-B566-8A48-1B78E5FFB2F8}"/>
                </a:ext>
              </a:extLst>
            </p:cNvPr>
            <p:cNvSpPr>
              <a:spLocks noChangeShapeType="1"/>
            </p:cNvSpPr>
            <p:nvPr/>
          </p:nvSpPr>
          <p:spPr bwMode="auto">
            <a:xfrm flipH="1" flipV="1">
              <a:off x="4514" y="2402"/>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01" name="Line 61">
              <a:extLst>
                <a:ext uri="{FF2B5EF4-FFF2-40B4-BE49-F238E27FC236}">
                  <a16:creationId xmlns:a16="http://schemas.microsoft.com/office/drawing/2014/main" id="{F5BFDE85-17B1-07F5-10C3-C93E9DEC4459}"/>
                </a:ext>
              </a:extLst>
            </p:cNvPr>
            <p:cNvSpPr>
              <a:spLocks noChangeShapeType="1"/>
            </p:cNvSpPr>
            <p:nvPr/>
          </p:nvSpPr>
          <p:spPr bwMode="auto">
            <a:xfrm>
              <a:off x="3995" y="2409"/>
              <a:ext cx="45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02" name="Text Box 62">
              <a:extLst>
                <a:ext uri="{FF2B5EF4-FFF2-40B4-BE49-F238E27FC236}">
                  <a16:creationId xmlns:a16="http://schemas.microsoft.com/office/drawing/2014/main" id="{2EB3316B-AEA1-44AB-9B20-E6A531FE8FFF}"/>
                </a:ext>
              </a:extLst>
            </p:cNvPr>
            <p:cNvSpPr txBox="1">
              <a:spLocks noChangeArrowheads="1"/>
            </p:cNvSpPr>
            <p:nvPr/>
          </p:nvSpPr>
          <p:spPr bwMode="auto">
            <a:xfrm>
              <a:off x="3555" y="1924"/>
              <a:ext cx="398"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R</a:t>
              </a:r>
              <a:r>
                <a:rPr lang="en-US" altLang="zh-CN" sz="2400" b="1" i="0" baseline="-25000">
                  <a:solidFill>
                    <a:schemeClr val="tx1"/>
                  </a:solidFill>
                </a:rPr>
                <a:t>C2</a:t>
              </a:r>
              <a:endParaRPr lang="en-US" altLang="zh-CN" sz="2400" i="0">
                <a:solidFill>
                  <a:schemeClr val="tx1"/>
                </a:solidFill>
              </a:endParaRPr>
            </a:p>
          </p:txBody>
        </p:sp>
        <p:sp>
          <p:nvSpPr>
            <p:cNvPr id="112703" name="Text Box 63">
              <a:extLst>
                <a:ext uri="{FF2B5EF4-FFF2-40B4-BE49-F238E27FC236}">
                  <a16:creationId xmlns:a16="http://schemas.microsoft.com/office/drawing/2014/main" id="{10B9AD15-443D-72E0-ADF9-BBFE0F50E0F1}"/>
                </a:ext>
              </a:extLst>
            </p:cNvPr>
            <p:cNvSpPr txBox="1">
              <a:spLocks noChangeArrowheads="1"/>
            </p:cNvSpPr>
            <p:nvPr/>
          </p:nvSpPr>
          <p:spPr bwMode="auto">
            <a:xfrm>
              <a:off x="4342" y="1972"/>
              <a:ext cx="306"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a:solidFill>
                    <a:schemeClr val="tx1"/>
                  </a:solidFill>
                </a:rPr>
                <a:t>C</a:t>
              </a:r>
              <a:r>
                <a:rPr lang="en-US" altLang="zh-CN" sz="2400" b="1" i="0" baseline="-25000">
                  <a:solidFill>
                    <a:schemeClr val="tx1"/>
                  </a:solidFill>
                </a:rPr>
                <a:t>3</a:t>
              </a:r>
              <a:endParaRPr lang="en-US" altLang="zh-CN" sz="2400" i="0">
                <a:solidFill>
                  <a:schemeClr val="tx1"/>
                </a:solidFill>
              </a:endParaRPr>
            </a:p>
          </p:txBody>
        </p:sp>
        <p:grpSp>
          <p:nvGrpSpPr>
            <p:cNvPr id="112704" name="Group 64">
              <a:extLst>
                <a:ext uri="{FF2B5EF4-FFF2-40B4-BE49-F238E27FC236}">
                  <a16:creationId xmlns:a16="http://schemas.microsoft.com/office/drawing/2014/main" id="{C360F4DE-25D4-BCFB-11F4-BECF410DF0C3}"/>
                </a:ext>
              </a:extLst>
            </p:cNvPr>
            <p:cNvGrpSpPr>
              <a:grpSpLocks/>
            </p:cNvGrpSpPr>
            <p:nvPr/>
          </p:nvGrpSpPr>
          <p:grpSpPr bwMode="auto">
            <a:xfrm>
              <a:off x="1956" y="3822"/>
              <a:ext cx="146" cy="162"/>
              <a:chOff x="2898" y="3684"/>
              <a:chExt cx="204" cy="204"/>
            </a:xfrm>
          </p:grpSpPr>
          <p:sp>
            <p:nvSpPr>
              <p:cNvPr id="112705" name="Line 65">
                <a:extLst>
                  <a:ext uri="{FF2B5EF4-FFF2-40B4-BE49-F238E27FC236}">
                    <a16:creationId xmlns:a16="http://schemas.microsoft.com/office/drawing/2014/main" id="{895A4B48-BF0E-3230-26D7-E8AC0FB7A346}"/>
                  </a:ext>
                </a:extLst>
              </p:cNvPr>
              <p:cNvSpPr>
                <a:spLocks noChangeShapeType="1"/>
              </p:cNvSpPr>
              <p:nvPr/>
            </p:nvSpPr>
            <p:spPr bwMode="auto">
              <a:xfrm>
                <a:off x="3000" y="3684"/>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06" name="Line 66">
                <a:extLst>
                  <a:ext uri="{FF2B5EF4-FFF2-40B4-BE49-F238E27FC236}">
                    <a16:creationId xmlns:a16="http://schemas.microsoft.com/office/drawing/2014/main" id="{11DDD8CB-AE66-08FA-E4F9-F755AD04C9F9}"/>
                  </a:ext>
                </a:extLst>
              </p:cNvPr>
              <p:cNvSpPr>
                <a:spLocks noChangeShapeType="1"/>
              </p:cNvSpPr>
              <p:nvPr/>
            </p:nvSpPr>
            <p:spPr bwMode="auto">
              <a:xfrm>
                <a:off x="2898" y="3876"/>
                <a:ext cx="204" cy="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707" name="Oval 67">
              <a:extLst>
                <a:ext uri="{FF2B5EF4-FFF2-40B4-BE49-F238E27FC236}">
                  <a16:creationId xmlns:a16="http://schemas.microsoft.com/office/drawing/2014/main" id="{4735EE48-47C3-3890-38A1-63FF6624B134}"/>
                </a:ext>
              </a:extLst>
            </p:cNvPr>
            <p:cNvSpPr>
              <a:spLocks noChangeArrowheads="1"/>
            </p:cNvSpPr>
            <p:nvPr/>
          </p:nvSpPr>
          <p:spPr bwMode="auto">
            <a:xfrm>
              <a:off x="2002" y="3793"/>
              <a:ext cx="54" cy="54"/>
            </a:xfrm>
            <a:prstGeom prst="ellipse">
              <a:avLst/>
            </a:prstGeom>
            <a:solidFill>
              <a:schemeClr val="tx1"/>
            </a:solidFill>
            <a:ln w="38100">
              <a:solidFill>
                <a:schemeClr val="tx1"/>
              </a:solidFill>
              <a:round/>
              <a:headEnd/>
              <a:tailEnd/>
            </a:ln>
          </p:spPr>
          <p:txBody>
            <a:bodyPr wrap="none" lIns="90000" tIns="46800" rIns="90000" bIns="46800" anchor="ctr">
              <a:spAutoFit/>
            </a:bodyPr>
            <a:lstStyle/>
            <a:p>
              <a:pPr>
                <a:spcBef>
                  <a:spcPct val="50000"/>
                </a:spcBef>
              </a:pPr>
              <a:endParaRPr lang="zh-CN" altLang="en-US"/>
            </a:p>
          </p:txBody>
        </p:sp>
        <p:sp>
          <p:nvSpPr>
            <p:cNvPr id="112708" name="Rectangle 68">
              <a:extLst>
                <a:ext uri="{FF2B5EF4-FFF2-40B4-BE49-F238E27FC236}">
                  <a16:creationId xmlns:a16="http://schemas.microsoft.com/office/drawing/2014/main" id="{E5E4AF8D-599A-AF19-01B1-12187B84CC9A}"/>
                </a:ext>
              </a:extLst>
            </p:cNvPr>
            <p:cNvSpPr>
              <a:spLocks noChangeArrowheads="1"/>
            </p:cNvSpPr>
            <p:nvPr/>
          </p:nvSpPr>
          <p:spPr bwMode="auto">
            <a:xfrm>
              <a:off x="3326" y="3215"/>
              <a:ext cx="95"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2709" name="Rectangle 69">
              <a:extLst>
                <a:ext uri="{FF2B5EF4-FFF2-40B4-BE49-F238E27FC236}">
                  <a16:creationId xmlns:a16="http://schemas.microsoft.com/office/drawing/2014/main" id="{6B3FBF31-E038-4FB0-3741-9E33436ED9FD}"/>
                </a:ext>
              </a:extLst>
            </p:cNvPr>
            <p:cNvSpPr>
              <a:spLocks noChangeArrowheads="1"/>
            </p:cNvSpPr>
            <p:nvPr/>
          </p:nvSpPr>
          <p:spPr bwMode="auto">
            <a:xfrm>
              <a:off x="3952" y="2881"/>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2710" name="Line 70">
              <a:extLst>
                <a:ext uri="{FF2B5EF4-FFF2-40B4-BE49-F238E27FC236}">
                  <a16:creationId xmlns:a16="http://schemas.microsoft.com/office/drawing/2014/main" id="{01DD26EA-7E3A-390A-9D6E-12DF241F2A14}"/>
                </a:ext>
              </a:extLst>
            </p:cNvPr>
            <p:cNvSpPr>
              <a:spLocks noChangeShapeType="1"/>
            </p:cNvSpPr>
            <p:nvPr/>
          </p:nvSpPr>
          <p:spPr bwMode="auto">
            <a:xfrm>
              <a:off x="3999" y="3265"/>
              <a:ext cx="26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112711" name="Group 71">
              <a:extLst>
                <a:ext uri="{FF2B5EF4-FFF2-40B4-BE49-F238E27FC236}">
                  <a16:creationId xmlns:a16="http://schemas.microsoft.com/office/drawing/2014/main" id="{FE2ADFC3-3BFD-8AC8-3A04-2C1D1114B521}"/>
                </a:ext>
              </a:extLst>
            </p:cNvPr>
            <p:cNvGrpSpPr>
              <a:grpSpLocks/>
            </p:cNvGrpSpPr>
            <p:nvPr/>
          </p:nvGrpSpPr>
          <p:grpSpPr bwMode="auto">
            <a:xfrm>
              <a:off x="4171" y="3477"/>
              <a:ext cx="196" cy="76"/>
              <a:chOff x="2460" y="2076"/>
              <a:chExt cx="276" cy="96"/>
            </a:xfrm>
          </p:grpSpPr>
          <p:sp>
            <p:nvSpPr>
              <p:cNvPr id="112712" name="Line 72">
                <a:extLst>
                  <a:ext uri="{FF2B5EF4-FFF2-40B4-BE49-F238E27FC236}">
                    <a16:creationId xmlns:a16="http://schemas.microsoft.com/office/drawing/2014/main" id="{3B1D7A6C-C56E-8CF2-C8B0-327EF3AE5E11}"/>
                  </a:ext>
                </a:extLst>
              </p:cNvPr>
              <p:cNvSpPr>
                <a:spLocks noChangeShapeType="1"/>
              </p:cNvSpPr>
              <p:nvPr/>
            </p:nvSpPr>
            <p:spPr bwMode="auto">
              <a:xfrm>
                <a:off x="2460" y="2076"/>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13" name="Line 73">
                <a:extLst>
                  <a:ext uri="{FF2B5EF4-FFF2-40B4-BE49-F238E27FC236}">
                    <a16:creationId xmlns:a16="http://schemas.microsoft.com/office/drawing/2014/main" id="{F1D348AC-484F-CC8F-DBB9-E14D535CA451}"/>
                  </a:ext>
                </a:extLst>
              </p:cNvPr>
              <p:cNvSpPr>
                <a:spLocks noChangeShapeType="1"/>
              </p:cNvSpPr>
              <p:nvPr/>
            </p:nvSpPr>
            <p:spPr bwMode="auto">
              <a:xfrm>
                <a:off x="2460" y="2172"/>
                <a:ext cx="276"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112714" name="Line 74">
              <a:extLst>
                <a:ext uri="{FF2B5EF4-FFF2-40B4-BE49-F238E27FC236}">
                  <a16:creationId xmlns:a16="http://schemas.microsoft.com/office/drawing/2014/main" id="{266EC6A2-C514-4884-A9AB-40D0557CFB62}"/>
                </a:ext>
              </a:extLst>
            </p:cNvPr>
            <p:cNvSpPr>
              <a:spLocks noChangeShapeType="1"/>
            </p:cNvSpPr>
            <p:nvPr/>
          </p:nvSpPr>
          <p:spPr bwMode="auto">
            <a:xfrm>
              <a:off x="4265" y="3265"/>
              <a:ext cx="0" cy="2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15" name="Line 75">
              <a:extLst>
                <a:ext uri="{FF2B5EF4-FFF2-40B4-BE49-F238E27FC236}">
                  <a16:creationId xmlns:a16="http://schemas.microsoft.com/office/drawing/2014/main" id="{86F9837B-900A-5B79-6E2E-8AFC4484BD2C}"/>
                </a:ext>
              </a:extLst>
            </p:cNvPr>
            <p:cNvSpPr>
              <a:spLocks noChangeShapeType="1"/>
            </p:cNvSpPr>
            <p:nvPr/>
          </p:nvSpPr>
          <p:spPr bwMode="auto">
            <a:xfrm>
              <a:off x="4265" y="3553"/>
              <a:ext cx="0" cy="2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16" name="Text Box 76">
              <a:extLst>
                <a:ext uri="{FF2B5EF4-FFF2-40B4-BE49-F238E27FC236}">
                  <a16:creationId xmlns:a16="http://schemas.microsoft.com/office/drawing/2014/main" id="{25BE58B0-A7A5-5A3E-5666-E5A4E6BBEC00}"/>
                </a:ext>
              </a:extLst>
            </p:cNvPr>
            <p:cNvSpPr txBox="1">
              <a:spLocks noChangeArrowheads="1"/>
            </p:cNvSpPr>
            <p:nvPr/>
          </p:nvSpPr>
          <p:spPr bwMode="auto">
            <a:xfrm>
              <a:off x="4364" y="3364"/>
              <a:ext cx="654"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lIns="90000" tIns="46800" rIns="90000" bIns="46800" anchor="ctr">
              <a:spAutoFit/>
            </a:bodyPr>
            <a:lstStyle/>
            <a:p>
              <a:pPr>
                <a:spcBef>
                  <a:spcPct val="50000"/>
                </a:spcBef>
              </a:pPr>
              <a:r>
                <a:rPr lang="en-US" altLang="zh-CN" sz="2400" b="1">
                  <a:solidFill>
                    <a:schemeClr val="tx1"/>
                  </a:solidFill>
                </a:rPr>
                <a:t>C</a:t>
              </a:r>
              <a:r>
                <a:rPr lang="en-US" altLang="zh-CN" sz="2400" b="1" i="0" baseline="-25000">
                  <a:solidFill>
                    <a:schemeClr val="tx1"/>
                  </a:solidFill>
                </a:rPr>
                <a:t>E</a:t>
              </a:r>
              <a:endParaRPr lang="en-US" altLang="zh-CN" sz="2400" b="1" i="0">
                <a:solidFill>
                  <a:schemeClr val="tx1"/>
                </a:solidFill>
              </a:endParaRPr>
            </a:p>
          </p:txBody>
        </p:sp>
        <p:sp>
          <p:nvSpPr>
            <p:cNvPr id="112717" name="Rectangle 77">
              <a:extLst>
                <a:ext uri="{FF2B5EF4-FFF2-40B4-BE49-F238E27FC236}">
                  <a16:creationId xmlns:a16="http://schemas.microsoft.com/office/drawing/2014/main" id="{709B2EDA-BD4D-74B5-CDB9-19A700FCA3B6}"/>
                </a:ext>
              </a:extLst>
            </p:cNvPr>
            <p:cNvSpPr>
              <a:spLocks noChangeArrowheads="1"/>
            </p:cNvSpPr>
            <p:nvPr/>
          </p:nvSpPr>
          <p:spPr bwMode="auto">
            <a:xfrm>
              <a:off x="4241" y="2144"/>
              <a:ext cx="22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2718" name="Rectangle 78">
              <a:extLst>
                <a:ext uri="{FF2B5EF4-FFF2-40B4-BE49-F238E27FC236}">
                  <a16:creationId xmlns:a16="http://schemas.microsoft.com/office/drawing/2014/main" id="{6C46BFE5-E282-74BD-93D9-17AE67A1AA50}"/>
                </a:ext>
              </a:extLst>
            </p:cNvPr>
            <p:cNvSpPr>
              <a:spLocks noChangeArrowheads="1"/>
            </p:cNvSpPr>
            <p:nvPr/>
          </p:nvSpPr>
          <p:spPr bwMode="auto">
            <a:xfrm>
              <a:off x="4257" y="3220"/>
              <a:ext cx="22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2719" name="Text Box 79">
              <a:extLst>
                <a:ext uri="{FF2B5EF4-FFF2-40B4-BE49-F238E27FC236}">
                  <a16:creationId xmlns:a16="http://schemas.microsoft.com/office/drawing/2014/main" id="{F6E9E6E1-ECDF-C25C-24D9-A25B24690632}"/>
                </a:ext>
              </a:extLst>
            </p:cNvPr>
            <p:cNvSpPr txBox="1">
              <a:spLocks noChangeArrowheads="1"/>
            </p:cNvSpPr>
            <p:nvPr/>
          </p:nvSpPr>
          <p:spPr bwMode="auto">
            <a:xfrm>
              <a:off x="4604" y="1745"/>
              <a:ext cx="554"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spcBef>
                  <a:spcPct val="50000"/>
                </a:spcBef>
              </a:pPr>
              <a:r>
                <a:rPr lang="en-US" altLang="zh-CN" sz="2400" b="1" i="0">
                  <a:solidFill>
                    <a:srgbClr val="FF0000"/>
                  </a:solidFill>
                </a:rPr>
                <a:t>+24V</a:t>
              </a:r>
              <a:endParaRPr lang="en-US" altLang="zh-CN" sz="2400">
                <a:solidFill>
                  <a:srgbClr val="FF0000"/>
                </a:solidFill>
              </a:endParaRPr>
            </a:p>
          </p:txBody>
        </p:sp>
        <p:sp>
          <p:nvSpPr>
            <p:cNvPr id="112720" name="Rectangle 80" descr="新闻纸">
              <a:extLst>
                <a:ext uri="{FF2B5EF4-FFF2-40B4-BE49-F238E27FC236}">
                  <a16:creationId xmlns:a16="http://schemas.microsoft.com/office/drawing/2014/main" id="{7838ED6F-6A03-44A9-13E5-C91ED7AFC8C9}"/>
                </a:ext>
              </a:extLst>
            </p:cNvPr>
            <p:cNvSpPr>
              <a:spLocks noChangeArrowheads="1"/>
            </p:cNvSpPr>
            <p:nvPr/>
          </p:nvSpPr>
          <p:spPr bwMode="auto">
            <a:xfrm>
              <a:off x="4737" y="2404"/>
              <a:ext cx="223"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2721" name="Rectangle 81" descr="新闻纸">
              <a:extLst>
                <a:ext uri="{FF2B5EF4-FFF2-40B4-BE49-F238E27FC236}">
                  <a16:creationId xmlns:a16="http://schemas.microsoft.com/office/drawing/2014/main" id="{1000ABB3-CF70-ADC8-A4CE-EF3EAC5C3109}"/>
                </a:ext>
              </a:extLst>
            </p:cNvPr>
            <p:cNvSpPr>
              <a:spLocks noChangeArrowheads="1"/>
            </p:cNvSpPr>
            <p:nvPr/>
          </p:nvSpPr>
          <p:spPr bwMode="auto">
            <a:xfrm>
              <a:off x="4738" y="3518"/>
              <a:ext cx="210"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lIns="90000" tIns="46800" rIns="90000" bIns="46800" anchor="ctr">
              <a:spAutoFit/>
            </a:bodyPr>
            <a:lstStyle/>
            <a:p>
              <a:pPr algn="ctr">
                <a:spcBef>
                  <a:spcPct val="50000"/>
                </a:spcBef>
              </a:pPr>
              <a:r>
                <a:rPr lang="en-US" altLang="zh-CN" sz="2400" b="1" i="0">
                  <a:solidFill>
                    <a:srgbClr val="FF0000"/>
                  </a:solidFill>
                </a:rPr>
                <a:t>–</a:t>
              </a:r>
            </a:p>
          </p:txBody>
        </p:sp>
        <p:sp>
          <p:nvSpPr>
            <p:cNvPr id="112722" name="Line 82">
              <a:extLst>
                <a:ext uri="{FF2B5EF4-FFF2-40B4-BE49-F238E27FC236}">
                  <a16:creationId xmlns:a16="http://schemas.microsoft.com/office/drawing/2014/main" id="{90848651-FF36-7B81-92E2-0EBB3B4E6EDD}"/>
                </a:ext>
              </a:extLst>
            </p:cNvPr>
            <p:cNvSpPr>
              <a:spLocks noChangeShapeType="1"/>
            </p:cNvSpPr>
            <p:nvPr/>
          </p:nvSpPr>
          <p:spPr bwMode="auto">
            <a:xfrm>
              <a:off x="3368" y="3553"/>
              <a:ext cx="0" cy="27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23" name="Line 83">
              <a:extLst>
                <a:ext uri="{FF2B5EF4-FFF2-40B4-BE49-F238E27FC236}">
                  <a16:creationId xmlns:a16="http://schemas.microsoft.com/office/drawing/2014/main" id="{1CE2A979-EDF9-65B0-C364-2909AF19AEEA}"/>
                </a:ext>
              </a:extLst>
            </p:cNvPr>
            <p:cNvSpPr>
              <a:spLocks noChangeShapeType="1"/>
            </p:cNvSpPr>
            <p:nvPr/>
          </p:nvSpPr>
          <p:spPr bwMode="auto">
            <a:xfrm>
              <a:off x="2666" y="2981"/>
              <a:ext cx="72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12724" name="Object 84">
              <a:extLst>
                <a:ext uri="{FF2B5EF4-FFF2-40B4-BE49-F238E27FC236}">
                  <a16:creationId xmlns:a16="http://schemas.microsoft.com/office/drawing/2014/main" id="{5855DDFB-2D04-8EAE-4304-0BD5EE9BF674}"/>
                </a:ext>
              </a:extLst>
            </p:cNvPr>
            <p:cNvGraphicFramePr>
              <a:graphicFrameLocks/>
            </p:cNvGraphicFramePr>
            <p:nvPr/>
          </p:nvGraphicFramePr>
          <p:xfrm>
            <a:off x="4730" y="2935"/>
            <a:ext cx="307" cy="364"/>
          </p:xfrm>
          <a:graphic>
            <a:graphicData uri="http://schemas.openxmlformats.org/presentationml/2006/ole">
              <mc:AlternateContent xmlns:mc="http://schemas.openxmlformats.org/markup-compatibility/2006">
                <mc:Choice xmlns:v="urn:schemas-microsoft-com:vml" Requires="v">
                  <p:oleObj r:id="rId7" imgW="203024" imgH="241091" progId="Equation.3">
                    <p:embed/>
                  </p:oleObj>
                </mc:Choice>
                <mc:Fallback>
                  <p:oleObj r:id="rId7" imgW="203024" imgH="241091" progId="Equation.3">
                    <p:embed/>
                    <p:pic>
                      <p:nvPicPr>
                        <p:cNvPr id="0" name="Object 84"/>
                        <p:cNvPicPr>
                          <a:picLocks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730" y="2935"/>
                          <a:ext cx="307"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2725" name="Object 85">
              <a:extLst>
                <a:ext uri="{FF2B5EF4-FFF2-40B4-BE49-F238E27FC236}">
                  <a16:creationId xmlns:a16="http://schemas.microsoft.com/office/drawing/2014/main" id="{8D8F28EA-3A86-4601-F79F-FE36982347EF}"/>
                </a:ext>
              </a:extLst>
            </p:cNvPr>
            <p:cNvGraphicFramePr>
              <a:graphicFrameLocks/>
            </p:cNvGraphicFramePr>
            <p:nvPr/>
          </p:nvGraphicFramePr>
          <p:xfrm>
            <a:off x="602" y="3169"/>
            <a:ext cx="233" cy="288"/>
          </p:xfrm>
          <a:graphic>
            <a:graphicData uri="http://schemas.openxmlformats.org/presentationml/2006/ole">
              <mc:AlternateContent xmlns:mc="http://schemas.openxmlformats.org/markup-compatibility/2006">
                <mc:Choice xmlns:v="urn:schemas-microsoft-com:vml" Requires="v">
                  <p:oleObj r:id="rId9" imgW="215619" imgH="266353" progId="Equation.3">
                    <p:embed/>
                  </p:oleObj>
                </mc:Choice>
                <mc:Fallback>
                  <p:oleObj r:id="rId9" imgW="215619" imgH="266353" progId="Equation.3">
                    <p:embed/>
                    <p:pic>
                      <p:nvPicPr>
                        <p:cNvPr id="0" name="Object 85"/>
                        <p:cNvPicPr>
                          <a:picLocks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2" y="3169"/>
                          <a:ext cx="23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2726" name="Object 86">
              <a:extLst>
                <a:ext uri="{FF2B5EF4-FFF2-40B4-BE49-F238E27FC236}">
                  <a16:creationId xmlns:a16="http://schemas.microsoft.com/office/drawing/2014/main" id="{16B17046-A2FC-381D-5393-298C46C2C95A}"/>
                </a:ext>
              </a:extLst>
            </p:cNvPr>
            <p:cNvGraphicFramePr>
              <a:graphicFrameLocks/>
            </p:cNvGraphicFramePr>
            <p:nvPr/>
          </p:nvGraphicFramePr>
          <p:xfrm>
            <a:off x="3002" y="2017"/>
            <a:ext cx="336" cy="304"/>
          </p:xfrm>
          <a:graphic>
            <a:graphicData uri="http://schemas.openxmlformats.org/presentationml/2006/ole">
              <mc:AlternateContent xmlns:mc="http://schemas.openxmlformats.org/markup-compatibility/2006">
                <mc:Choice xmlns:v="urn:schemas-microsoft-com:vml" Requires="v">
                  <p:oleObj r:id="rId11" imgW="266353" imgH="240986" progId="Equation.3">
                    <p:embed/>
                  </p:oleObj>
                </mc:Choice>
                <mc:Fallback>
                  <p:oleObj r:id="rId11" imgW="266353" imgH="240986" progId="Equation.3">
                    <p:embed/>
                    <p:pic>
                      <p:nvPicPr>
                        <p:cNvPr id="0" name="Object 86"/>
                        <p:cNvPicPr>
                          <a:picLocks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3002" y="2017"/>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2727" name="Object 87">
              <a:extLst>
                <a:ext uri="{FF2B5EF4-FFF2-40B4-BE49-F238E27FC236}">
                  <a16:creationId xmlns:a16="http://schemas.microsoft.com/office/drawing/2014/main" id="{A6BA989F-49C1-3BC4-5DA0-8B4CEAC7AE19}"/>
                </a:ext>
              </a:extLst>
            </p:cNvPr>
            <p:cNvGraphicFramePr>
              <a:graphicFrameLocks/>
            </p:cNvGraphicFramePr>
            <p:nvPr/>
          </p:nvGraphicFramePr>
          <p:xfrm>
            <a:off x="2984" y="3217"/>
            <a:ext cx="354" cy="304"/>
          </p:xfrm>
          <a:graphic>
            <a:graphicData uri="http://schemas.openxmlformats.org/presentationml/2006/ole">
              <mc:AlternateContent xmlns:mc="http://schemas.openxmlformats.org/markup-compatibility/2006">
                <mc:Choice xmlns:v="urn:schemas-microsoft-com:vml" Requires="v">
                  <p:oleObj r:id="rId13" imgW="279279" imgH="241195" progId="Equation.3">
                    <p:embed/>
                  </p:oleObj>
                </mc:Choice>
                <mc:Fallback>
                  <p:oleObj r:id="rId13" imgW="279279" imgH="241195" progId="Equation.3">
                    <p:embed/>
                    <p:pic>
                      <p:nvPicPr>
                        <p:cNvPr id="0" name="Object 87"/>
                        <p:cNvPicPr>
                          <a:picLocks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2984" y="3217"/>
                          <a:ext cx="35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2728" name="Text Box 88">
              <a:extLst>
                <a:ext uri="{FF2B5EF4-FFF2-40B4-BE49-F238E27FC236}">
                  <a16:creationId xmlns:a16="http://schemas.microsoft.com/office/drawing/2014/main" id="{37882EF6-C0C0-C7CF-A4D0-5012C082191F}"/>
                </a:ext>
              </a:extLst>
            </p:cNvPr>
            <p:cNvSpPr txBox="1">
              <a:spLocks noChangeArrowheads="1"/>
            </p:cNvSpPr>
            <p:nvPr/>
          </p:nvSpPr>
          <p:spPr bwMode="auto">
            <a:xfrm>
              <a:off x="2010" y="2596"/>
              <a:ext cx="308"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solidFill>
                    <a:schemeClr val="tx1"/>
                  </a:solidFill>
                </a:rPr>
                <a:t>T</a:t>
              </a:r>
              <a:r>
                <a:rPr lang="en-US" altLang="zh-CN" sz="2400" b="1" i="0" baseline="-25000">
                  <a:solidFill>
                    <a:schemeClr val="tx1"/>
                  </a:solidFill>
                </a:rPr>
                <a:t>1</a:t>
              </a:r>
              <a:endParaRPr lang="en-US" altLang="zh-CN" sz="2400" b="1" i="0">
                <a:solidFill>
                  <a:schemeClr val="tx1"/>
                </a:solidFill>
              </a:endParaRPr>
            </a:p>
          </p:txBody>
        </p:sp>
        <p:sp>
          <p:nvSpPr>
            <p:cNvPr id="112729" name="Text Box 89">
              <a:extLst>
                <a:ext uri="{FF2B5EF4-FFF2-40B4-BE49-F238E27FC236}">
                  <a16:creationId xmlns:a16="http://schemas.microsoft.com/office/drawing/2014/main" id="{BF020FE4-DE92-F508-8BEB-048E5A2746A7}"/>
                </a:ext>
              </a:extLst>
            </p:cNvPr>
            <p:cNvSpPr txBox="1">
              <a:spLocks noChangeArrowheads="1"/>
            </p:cNvSpPr>
            <p:nvPr/>
          </p:nvSpPr>
          <p:spPr bwMode="auto">
            <a:xfrm>
              <a:off x="3962" y="2506"/>
              <a:ext cx="340"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wrap="none" anchor="ctr">
              <a:spAutoFit/>
            </a:bodyPr>
            <a:lstStyle/>
            <a:p>
              <a:pPr algn="ctr">
                <a:spcBef>
                  <a:spcPct val="50000"/>
                </a:spcBef>
              </a:pPr>
              <a:r>
                <a:rPr lang="en-US" altLang="zh-CN" sz="2400" b="1" i="0">
                  <a:solidFill>
                    <a:schemeClr val="tx1"/>
                  </a:solidFill>
                </a:rPr>
                <a:t>T2</a:t>
              </a:r>
            </a:p>
          </p:txBody>
        </p:sp>
        <p:sp>
          <p:nvSpPr>
            <p:cNvPr id="112730" name="Rectangle 90">
              <a:extLst>
                <a:ext uri="{FF2B5EF4-FFF2-40B4-BE49-F238E27FC236}">
                  <a16:creationId xmlns:a16="http://schemas.microsoft.com/office/drawing/2014/main" id="{86380A8C-25C7-91D8-1916-A314DEC88EB1}"/>
                </a:ext>
              </a:extLst>
            </p:cNvPr>
            <p:cNvSpPr>
              <a:spLocks noChangeArrowheads="1"/>
            </p:cNvSpPr>
            <p:nvPr/>
          </p:nvSpPr>
          <p:spPr bwMode="auto">
            <a:xfrm>
              <a:off x="3962" y="3372"/>
              <a:ext cx="94" cy="325"/>
            </a:xfrm>
            <a:prstGeom prst="rect">
              <a:avLst/>
            </a:prstGeom>
            <a:noFill/>
            <a:ln w="38100">
              <a:solidFill>
                <a:schemeClr val="tx2"/>
              </a:solidFill>
              <a:miter lim="800000"/>
              <a:headEnd type="none" w="sm" len="sm"/>
              <a:tailEnd type="none" w="med" len="lg"/>
            </a:ln>
            <a:extLst>
              <a:ext uri="{909E8E84-426E-40DD-AFC4-6F175D3DCCD1}">
                <a14:hiddenFill xmlns:a14="http://schemas.microsoft.com/office/drawing/2010/main">
                  <a:solidFill>
                    <a:srgbClr val="FFFFFF"/>
                  </a:solidFill>
                </a14:hiddenFill>
              </a:ext>
            </a:extLst>
          </p:spPr>
          <p:txBody>
            <a:bodyPr lIns="90000" tIns="46800" rIns="90000" bIns="46800" anchor="ctr">
              <a:spAutoFit/>
            </a:bodyPr>
            <a:lstStyle/>
            <a:p>
              <a:pPr>
                <a:spcBef>
                  <a:spcPct val="50000"/>
                </a:spcBef>
              </a:pPr>
              <a:endParaRPr lang="zh-CN" altLang="en-US"/>
            </a:p>
          </p:txBody>
        </p:sp>
        <p:sp>
          <p:nvSpPr>
            <p:cNvPr id="112731" name="Line 91">
              <a:extLst>
                <a:ext uri="{FF2B5EF4-FFF2-40B4-BE49-F238E27FC236}">
                  <a16:creationId xmlns:a16="http://schemas.microsoft.com/office/drawing/2014/main" id="{C138C940-6D38-FC11-28CC-D13082E427A6}"/>
                </a:ext>
              </a:extLst>
            </p:cNvPr>
            <p:cNvSpPr>
              <a:spLocks noChangeShapeType="1"/>
            </p:cNvSpPr>
            <p:nvPr/>
          </p:nvSpPr>
          <p:spPr bwMode="auto">
            <a:xfrm>
              <a:off x="4010" y="3217"/>
              <a:ext cx="0" cy="16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112732" name="Object 92">
              <a:extLst>
                <a:ext uri="{FF2B5EF4-FFF2-40B4-BE49-F238E27FC236}">
                  <a16:creationId xmlns:a16="http://schemas.microsoft.com/office/drawing/2014/main" id="{D4806CD8-C9E8-C2B1-4014-5CD39988E1BD}"/>
                </a:ext>
              </a:extLst>
            </p:cNvPr>
            <p:cNvGraphicFramePr>
              <a:graphicFrameLocks/>
            </p:cNvGraphicFramePr>
            <p:nvPr/>
          </p:nvGraphicFramePr>
          <p:xfrm>
            <a:off x="3626" y="3265"/>
            <a:ext cx="354" cy="304"/>
          </p:xfrm>
          <a:graphic>
            <a:graphicData uri="http://schemas.openxmlformats.org/presentationml/2006/ole">
              <mc:AlternateContent xmlns:mc="http://schemas.openxmlformats.org/markup-compatibility/2006">
                <mc:Choice xmlns:v="urn:schemas-microsoft-com:vml" Requires="v">
                  <p:oleObj r:id="rId15" imgW="279279" imgH="241195" progId="Equation.3">
                    <p:embed/>
                  </p:oleObj>
                </mc:Choice>
                <mc:Fallback>
                  <p:oleObj r:id="rId15" imgW="279279" imgH="241195" progId="Equation.3">
                    <p:embed/>
                    <p:pic>
                      <p:nvPicPr>
                        <p:cNvPr id="0" name="Object 92"/>
                        <p:cNvPicPr>
                          <a:picLocks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3626" y="3265"/>
                          <a:ext cx="354"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graphicFrame>
          <p:nvGraphicFramePr>
            <p:cNvPr id="112733" name="Object 93">
              <a:extLst>
                <a:ext uri="{FF2B5EF4-FFF2-40B4-BE49-F238E27FC236}">
                  <a16:creationId xmlns:a16="http://schemas.microsoft.com/office/drawing/2014/main" id="{336ACA77-C1C4-E9C1-BA89-DE842E8ACA27}"/>
                </a:ext>
              </a:extLst>
            </p:cNvPr>
            <p:cNvGraphicFramePr>
              <a:graphicFrameLocks/>
            </p:cNvGraphicFramePr>
            <p:nvPr/>
          </p:nvGraphicFramePr>
          <p:xfrm>
            <a:off x="3626" y="2881"/>
            <a:ext cx="336" cy="304"/>
          </p:xfrm>
          <a:graphic>
            <a:graphicData uri="http://schemas.openxmlformats.org/presentationml/2006/ole">
              <mc:AlternateContent xmlns:mc="http://schemas.openxmlformats.org/markup-compatibility/2006">
                <mc:Choice xmlns:v="urn:schemas-microsoft-com:vml" Requires="v">
                  <p:oleObj r:id="rId17" imgW="266353" imgH="240986" progId="Equation.3">
                    <p:embed/>
                  </p:oleObj>
                </mc:Choice>
                <mc:Fallback>
                  <p:oleObj r:id="rId17" imgW="266353" imgH="240986" progId="Equation.3">
                    <p:embed/>
                    <p:pic>
                      <p:nvPicPr>
                        <p:cNvPr id="0" name="Object 93"/>
                        <p:cNvPicPr>
                          <a:picLocks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3626" y="2881"/>
                          <a:ext cx="336" cy="3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pic>
                  </p:oleObj>
                </mc:Fallback>
              </mc:AlternateContent>
            </a:graphicData>
          </a:graphic>
        </p:graphicFrame>
        <p:sp>
          <p:nvSpPr>
            <p:cNvPr id="112734" name="Text Box 94">
              <a:extLst>
                <a:ext uri="{FF2B5EF4-FFF2-40B4-BE49-F238E27FC236}">
                  <a16:creationId xmlns:a16="http://schemas.microsoft.com/office/drawing/2014/main" id="{F22B0AC3-5185-3233-846D-AF6F29714453}"/>
                </a:ext>
              </a:extLst>
            </p:cNvPr>
            <p:cNvSpPr txBox="1">
              <a:spLocks noChangeArrowheads="1"/>
            </p:cNvSpPr>
            <p:nvPr/>
          </p:nvSpPr>
          <p:spPr bwMode="auto">
            <a:xfrm>
              <a:off x="1370" y="2015"/>
              <a:ext cx="67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1M</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2735" name="Text Box 95">
              <a:extLst>
                <a:ext uri="{FF2B5EF4-FFF2-40B4-BE49-F238E27FC236}">
                  <a16:creationId xmlns:a16="http://schemas.microsoft.com/office/drawing/2014/main" id="{8BC258AC-2E8D-3BDB-D9E2-436D16B9A113}"/>
                </a:ext>
              </a:extLst>
            </p:cNvPr>
            <p:cNvSpPr txBox="1">
              <a:spLocks noChangeArrowheads="1"/>
            </p:cNvSpPr>
            <p:nvPr/>
          </p:nvSpPr>
          <p:spPr bwMode="auto">
            <a:xfrm>
              <a:off x="1418" y="3346"/>
              <a:ext cx="67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27k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2736" name="Text Box 96">
              <a:extLst>
                <a:ext uri="{FF2B5EF4-FFF2-40B4-BE49-F238E27FC236}">
                  <a16:creationId xmlns:a16="http://schemas.microsoft.com/office/drawing/2014/main" id="{B635B1B6-24FC-B774-DE01-221F67C98E88}"/>
                </a:ext>
              </a:extLst>
            </p:cNvPr>
            <p:cNvSpPr txBox="1">
              <a:spLocks noChangeArrowheads="1"/>
            </p:cNvSpPr>
            <p:nvPr/>
          </p:nvSpPr>
          <p:spPr bwMode="auto">
            <a:xfrm>
              <a:off x="2762" y="2242"/>
              <a:ext cx="67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82k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2737" name="Text Box 97">
              <a:extLst>
                <a:ext uri="{FF2B5EF4-FFF2-40B4-BE49-F238E27FC236}">
                  <a16:creationId xmlns:a16="http://schemas.microsoft.com/office/drawing/2014/main" id="{0DA0056D-EE07-A84E-4E36-1A800E3FFE51}"/>
                </a:ext>
              </a:extLst>
            </p:cNvPr>
            <p:cNvSpPr txBox="1">
              <a:spLocks noChangeArrowheads="1"/>
            </p:cNvSpPr>
            <p:nvPr/>
          </p:nvSpPr>
          <p:spPr bwMode="auto">
            <a:xfrm>
              <a:off x="2762" y="3441"/>
              <a:ext cx="67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43k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2738" name="Text Box 98">
              <a:extLst>
                <a:ext uri="{FF2B5EF4-FFF2-40B4-BE49-F238E27FC236}">
                  <a16:creationId xmlns:a16="http://schemas.microsoft.com/office/drawing/2014/main" id="{DD092613-9E11-8361-B8AC-F12B97430805}"/>
                </a:ext>
              </a:extLst>
            </p:cNvPr>
            <p:cNvSpPr txBox="1">
              <a:spLocks noChangeArrowheads="1"/>
            </p:cNvSpPr>
            <p:nvPr/>
          </p:nvSpPr>
          <p:spPr bwMode="auto">
            <a:xfrm>
              <a:off x="3338" y="3490"/>
              <a:ext cx="67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7.5k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2739" name="Text Box 99">
              <a:extLst>
                <a:ext uri="{FF2B5EF4-FFF2-40B4-BE49-F238E27FC236}">
                  <a16:creationId xmlns:a16="http://schemas.microsoft.com/office/drawing/2014/main" id="{BE5D18B2-56E0-C3F4-7048-6F8ADD7726F9}"/>
                </a:ext>
              </a:extLst>
            </p:cNvPr>
            <p:cNvSpPr txBox="1">
              <a:spLocks noChangeArrowheads="1"/>
            </p:cNvSpPr>
            <p:nvPr/>
          </p:nvSpPr>
          <p:spPr bwMode="auto">
            <a:xfrm>
              <a:off x="3962" y="2914"/>
              <a:ext cx="672" cy="3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510</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2740" name="Text Box 100">
              <a:extLst>
                <a:ext uri="{FF2B5EF4-FFF2-40B4-BE49-F238E27FC236}">
                  <a16:creationId xmlns:a16="http://schemas.microsoft.com/office/drawing/2014/main" id="{E5195B36-0BDD-773F-532B-1F545D2F0132}"/>
                </a:ext>
              </a:extLst>
            </p:cNvPr>
            <p:cNvSpPr txBox="1">
              <a:spLocks noChangeArrowheads="1"/>
            </p:cNvSpPr>
            <p:nvPr/>
          </p:nvSpPr>
          <p:spPr bwMode="auto">
            <a:xfrm>
              <a:off x="3386" y="2145"/>
              <a:ext cx="672" cy="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p>
              <a:pPr algn="ctr">
                <a:spcBef>
                  <a:spcPct val="50000"/>
                </a:spcBef>
              </a:pPr>
              <a:r>
                <a:rPr lang="en-US" altLang="zh-CN" sz="2400" b="1" i="0">
                  <a:solidFill>
                    <a:schemeClr val="tx1"/>
                  </a:solidFill>
                </a:rPr>
                <a:t>10k</a:t>
              </a:r>
              <a:r>
                <a:rPr lang="en-US" altLang="zh-CN" sz="2400" b="1" i="0">
                  <a:solidFill>
                    <a:schemeClr val="tx1"/>
                  </a:solidFill>
                  <a:sym typeface="Symbol" panose="05050102010706020507" pitchFamily="18" charset="2"/>
                </a:rPr>
                <a:t></a:t>
              </a:r>
              <a:endParaRPr lang="en-US" altLang="zh-CN" sz="2400" b="1" i="0">
                <a:solidFill>
                  <a:schemeClr val="tx1"/>
                </a:solidFill>
              </a:endParaRPr>
            </a:p>
          </p:txBody>
        </p:sp>
        <p:sp>
          <p:nvSpPr>
            <p:cNvPr id="112741" name="Oval 101">
              <a:extLst>
                <a:ext uri="{FF2B5EF4-FFF2-40B4-BE49-F238E27FC236}">
                  <a16:creationId xmlns:a16="http://schemas.microsoft.com/office/drawing/2014/main" id="{91C26719-C814-436D-AE62-43F3DE2FA073}"/>
                </a:ext>
              </a:extLst>
            </p:cNvPr>
            <p:cNvSpPr>
              <a:spLocks noChangeArrowheads="1"/>
            </p:cNvSpPr>
            <p:nvPr/>
          </p:nvSpPr>
          <p:spPr bwMode="auto">
            <a:xfrm>
              <a:off x="4820" y="2371"/>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2742" name="Oval 102">
              <a:extLst>
                <a:ext uri="{FF2B5EF4-FFF2-40B4-BE49-F238E27FC236}">
                  <a16:creationId xmlns:a16="http://schemas.microsoft.com/office/drawing/2014/main" id="{98A3AD70-3BCD-078C-3F74-F0C0A5439E0F}"/>
                </a:ext>
              </a:extLst>
            </p:cNvPr>
            <p:cNvSpPr>
              <a:spLocks noChangeArrowheads="1"/>
            </p:cNvSpPr>
            <p:nvPr/>
          </p:nvSpPr>
          <p:spPr bwMode="auto">
            <a:xfrm>
              <a:off x="4778" y="3793"/>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2743" name="Oval 103">
              <a:extLst>
                <a:ext uri="{FF2B5EF4-FFF2-40B4-BE49-F238E27FC236}">
                  <a16:creationId xmlns:a16="http://schemas.microsoft.com/office/drawing/2014/main" id="{9208236F-B7DE-3691-C5C9-90EFC9A75133}"/>
                </a:ext>
              </a:extLst>
            </p:cNvPr>
            <p:cNvSpPr>
              <a:spLocks noChangeArrowheads="1"/>
            </p:cNvSpPr>
            <p:nvPr/>
          </p:nvSpPr>
          <p:spPr bwMode="auto">
            <a:xfrm>
              <a:off x="650" y="2711"/>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sp>
          <p:nvSpPr>
            <p:cNvPr id="112744" name="Oval 104">
              <a:extLst>
                <a:ext uri="{FF2B5EF4-FFF2-40B4-BE49-F238E27FC236}">
                  <a16:creationId xmlns:a16="http://schemas.microsoft.com/office/drawing/2014/main" id="{ADB14886-1283-5C2F-DE53-9C451ECCBD43}"/>
                </a:ext>
              </a:extLst>
            </p:cNvPr>
            <p:cNvSpPr>
              <a:spLocks noChangeArrowheads="1"/>
            </p:cNvSpPr>
            <p:nvPr/>
          </p:nvSpPr>
          <p:spPr bwMode="auto">
            <a:xfrm>
              <a:off x="644" y="3772"/>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pPr>
                <a:spcBef>
                  <a:spcPct val="50000"/>
                </a:spcBef>
              </a:pPr>
              <a:endParaRPr lang="zh-CN" altLang="en-US"/>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520203"/>
                                        </p:tgtEl>
                                        <p:attrNameLst>
                                          <p:attrName>style.visibility</p:attrName>
                                        </p:attrNameLst>
                                      </p:cBhvr>
                                      <p:to>
                                        <p:strVal val="visible"/>
                                      </p:to>
                                    </p:set>
                                    <p:animEffect transition="in" filter="wipe(left)">
                                      <p:cBhvr>
                                        <p:cTn id="7" dur="500"/>
                                        <p:tgtEl>
                                          <p:spTgt spid="5202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520204"/>
                                        </p:tgtEl>
                                        <p:attrNameLst>
                                          <p:attrName>style.visibility</p:attrName>
                                        </p:attrNameLst>
                                      </p:cBhvr>
                                      <p:to>
                                        <p:strVal val="visible"/>
                                      </p:to>
                                    </p:set>
                                    <p:animEffect transition="in" filter="wipe(left)">
                                      <p:cBhvr>
                                        <p:cTn id="12" dur="500"/>
                                        <p:tgtEl>
                                          <p:spTgt spid="5202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10.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11.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12.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13.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14.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15.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16.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17.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18.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19.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2.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20.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21.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22.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23.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24.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25.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26.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27.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28.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29.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3.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30.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31.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32.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33.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34.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35.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36.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37.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38.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39.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4.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40.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41.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42.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43.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44.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45.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46.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47.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48.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49.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5.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50.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6.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7.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8.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ags/tag9.xml><?xml version="1.0" encoding="utf-8"?>
<p:tagLst xmlns:a="http://schemas.openxmlformats.org/drawingml/2006/main" xmlns:r="http://schemas.openxmlformats.org/officeDocument/2006/relationships" xmlns:p="http://schemas.openxmlformats.org/presentationml/2006/main">
  <p:tag name="KSO_WM_DIAGRAM_VIRTUALLY_FRAME" val="{&quot;height&quot;:251.5,&quot;left&quot;:455.62503937007875,&quot;top&quot;:146,&quot;width&quot;:246}"/>
</p:tagLst>
</file>

<file path=ppt/theme/theme1.xml><?xml version="1.0" encoding="utf-8"?>
<a:theme xmlns:a="http://schemas.openxmlformats.org/drawingml/2006/main" name="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lnSpc>
            <a:spcPct val="100000"/>
          </a:lnSpc>
          <a:spcBef>
            <a:spcPct val="50000"/>
          </a:spcBef>
          <a:spcAft>
            <a:spcPct val="0"/>
          </a:spcAft>
          <a:buClrTx/>
          <a:buSzTx/>
          <a:buFontTx/>
          <a:buNone/>
          <a:defRPr kumimoji="1" lang="zh-CN" altLang="en-US" sz="2800" b="0" i="1" u="none" strike="noStrike" cap="none" normalizeH="0" baseline="0" smtClean="0">
            <a:ln>
              <a:noFill/>
            </a:ln>
            <a:solidFill>
              <a:srgbClr val="FF3300"/>
            </a:solidFill>
            <a:effectLst/>
            <a:latin typeface="Times New Roman" panose="02020603050405020304" pitchFamily="18" charset="0"/>
            <a:ea typeface="长城楷体" pitchFamily="49" charset="-122"/>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lnSpc>
            <a:spcPct val="100000"/>
          </a:lnSpc>
          <a:spcBef>
            <a:spcPct val="50000"/>
          </a:spcBef>
          <a:spcAft>
            <a:spcPct val="0"/>
          </a:spcAft>
          <a:buClrTx/>
          <a:buSzTx/>
          <a:buFontTx/>
          <a:buNone/>
          <a:defRPr kumimoji="1" lang="zh-CN" altLang="en-US" sz="2800" b="0" i="1" u="none" strike="noStrike" cap="none" normalizeH="0" baseline="0" smtClean="0">
            <a:ln>
              <a:noFill/>
            </a:ln>
            <a:solidFill>
              <a:srgbClr val="FF3300"/>
            </a:solidFill>
            <a:effectLst/>
            <a:latin typeface="Times New Roman" panose="02020603050405020304" pitchFamily="18" charset="0"/>
            <a:ea typeface="长城楷体" pitchFamily="49"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默认设计模板">
  <a:themeElements>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默认设计模板">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lnSpc>
            <a:spcPct val="100000"/>
          </a:lnSpc>
          <a:spcBef>
            <a:spcPct val="50000"/>
          </a:spcBef>
          <a:spcAft>
            <a:spcPct val="0"/>
          </a:spcAft>
          <a:buClrTx/>
          <a:buSzTx/>
          <a:buFontTx/>
          <a:buNone/>
          <a:defRPr kumimoji="1" lang="zh-CN" altLang="en-US" sz="2800" b="0" i="1" u="none" strike="noStrike" cap="none" normalizeH="0" baseline="0" smtClean="0">
            <a:ln>
              <a:noFill/>
            </a:ln>
            <a:solidFill>
              <a:srgbClr val="FF3300"/>
            </a:solidFill>
            <a:effectLst/>
            <a:latin typeface="Times New Roman" panose="02020603050405020304" pitchFamily="18" charset="0"/>
            <a:ea typeface="长城楷体" pitchFamily="49" charset="-122"/>
          </a:defRPr>
        </a:defPPr>
      </a:lstStyle>
    </a:spDef>
    <a:lnDef>
      <a:spPr bwMode="auto">
        <a:xfrm>
          <a:off x="0" y="0"/>
          <a:ext cx="1" cy="1"/>
        </a:xfrm>
        <a:custGeom>
          <a:avLst/>
          <a:gdLst/>
          <a:ahLst/>
          <a:cxnLst/>
          <a:rect l="0" t="0" r="0" b="0"/>
          <a:pathLst/>
        </a:custGeom>
        <a:solidFill>
          <a:schemeClr val="accent1"/>
        </a:solidFill>
        <a:ln w="38100" cap="flat" cmpd="sng" algn="ctr">
          <a:solidFill>
            <a:schemeClr val="tx1"/>
          </a:solidFill>
          <a:prstDash val="solid"/>
          <a:round/>
          <a:headEnd type="none" w="med" len="med"/>
          <a:tailEnd type="none" w="med" len="med"/>
        </a:ln>
      </a:spPr>
      <a:bodyPr vert="horz" wrap="square" lIns="91440" tIns="45720" rIns="91440" bIns="45720" numCol="1" anchor="ctr" anchorCtr="0" compatLnSpc="1"/>
      <a:lstStyle>
        <a:defPPr marL="0" marR="0" indent="0" algn="l" defTabSz="914400" rtl="0" eaLnBrk="1" fontAlgn="base" latinLnBrk="0" hangingPunct="1">
          <a:lnSpc>
            <a:spcPct val="100000"/>
          </a:lnSpc>
          <a:spcBef>
            <a:spcPct val="50000"/>
          </a:spcBef>
          <a:spcAft>
            <a:spcPct val="0"/>
          </a:spcAft>
          <a:buClrTx/>
          <a:buSzTx/>
          <a:buFontTx/>
          <a:buNone/>
          <a:defRPr kumimoji="1" lang="zh-CN" altLang="en-US" sz="2800" b="0" i="1" u="none" strike="noStrike" cap="none" normalizeH="0" baseline="0" smtClean="0">
            <a:ln>
              <a:noFill/>
            </a:ln>
            <a:solidFill>
              <a:srgbClr val="FF3300"/>
            </a:solidFill>
            <a:effectLst/>
            <a:latin typeface="Times New Roman" panose="02020603050405020304" pitchFamily="18" charset="0"/>
            <a:ea typeface="长城楷体" pitchFamily="49" charset="-122"/>
          </a:defRPr>
        </a:defPPr>
      </a:lstStyle>
    </a:lnDef>
  </a:objectDefaults>
  <a:extraClrSchemeLst>
    <a:extraClrScheme>
      <a:clrScheme name="默认设计模板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默认设计模板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默认设计模板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themeOverride>
</file>

<file path=ppt/theme/themeOverride10.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1.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2.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3.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4.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5.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6.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7.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8.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19.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20.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3.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4.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5.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6.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7.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8.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ppt/theme/themeOverride9.xml><?xml version="1.0" encoding="utf-8"?>
<a:themeOverride xmlns:a="http://schemas.openxmlformats.org/drawingml/2006/main">
  <a:clrScheme name="默认设计模板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themeOverride>
</file>

<file path=docProps/app.xml><?xml version="1.0" encoding="utf-8"?>
<Properties xmlns="http://schemas.openxmlformats.org/officeDocument/2006/extended-properties" xmlns:vt="http://schemas.openxmlformats.org/officeDocument/2006/docPropsVTypes">
  <TotalTime>198</TotalTime>
  <Words>8660</Words>
  <Application>Microsoft Office PowerPoint</Application>
  <PresentationFormat>全屏显示(4:3)</PresentationFormat>
  <Paragraphs>2706</Paragraphs>
  <Slides>140</Slides>
  <Notes>11</Notes>
  <HiddenSlides>0</HiddenSlides>
  <MMClips>1</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5</vt:i4>
      </vt:variant>
      <vt:variant>
        <vt:lpstr>幻灯片标题</vt:lpstr>
      </vt:variant>
      <vt:variant>
        <vt:i4>140</vt:i4>
      </vt:variant>
    </vt:vector>
  </HeadingPairs>
  <TitlesOfParts>
    <vt:vector size="160" baseType="lpstr">
      <vt:lpstr>方正琥珀繁体</vt:lpstr>
      <vt:lpstr>黑体</vt:lpstr>
      <vt:lpstr>华文新魏</vt:lpstr>
      <vt:lpstr>华文中宋</vt:lpstr>
      <vt:lpstr>楷体_GB2312</vt:lpstr>
      <vt:lpstr>隶书</vt:lpstr>
      <vt:lpstr>宋体</vt:lpstr>
      <vt:lpstr>微软雅黑</vt:lpstr>
      <vt:lpstr>幼圆</vt:lpstr>
      <vt:lpstr>长城楷体</vt:lpstr>
      <vt:lpstr>Bookman Old Style</vt:lpstr>
      <vt:lpstr>Symbol</vt:lpstr>
      <vt:lpstr>Times New Roman</vt:lpstr>
      <vt:lpstr>默认设计模板</vt:lpstr>
      <vt:lpstr>1_默认设计模板</vt:lpstr>
      <vt:lpstr>Equation.3</vt:lpstr>
      <vt:lpstr>Equation.KSEE3</vt:lpstr>
      <vt:lpstr>MathType 7.0 Equation</vt:lpstr>
      <vt:lpstr>PBrush</vt:lpstr>
      <vt:lpstr>Microsoft Word Picture</vt:lpstr>
      <vt:lpstr>PowerPoint 演示文稿</vt:lpstr>
      <vt:lpstr>PowerPoint 演示文稿</vt:lpstr>
      <vt:lpstr>要 求：</vt:lpstr>
      <vt:lpstr>PowerPoint 演示文稿</vt:lpstr>
      <vt:lpstr>PowerPoint 演示文稿</vt:lpstr>
      <vt:lpstr>PowerPoint 演示文稿</vt:lpstr>
      <vt:lpstr>10.1 基本放大电路的组成</vt:lpstr>
      <vt:lpstr>10.1 基本放大电路的组成</vt:lpstr>
      <vt:lpstr>10.1 基本放大电路的组成</vt:lpstr>
      <vt:lpstr>10.1 基本放大电路的组成</vt:lpstr>
      <vt:lpstr>10.1 基本放大电路的组成</vt:lpstr>
      <vt:lpstr>10.1 基本放大电路的组成</vt:lpstr>
      <vt:lpstr>10.1 基本放大电路的组成</vt:lpstr>
      <vt:lpstr>解题时要严格遵守符号约定</vt:lpstr>
      <vt:lpstr>10.1.3.   共射放大电路的电压放大作用</vt:lpstr>
      <vt:lpstr>结论：</vt:lpstr>
      <vt:lpstr>10.1.3. 共射放大电路的电压放大作用</vt:lpstr>
      <vt:lpstr>结论：</vt:lpstr>
      <vt:lpstr>PowerPoint 演示文稿</vt:lpstr>
      <vt:lpstr>PowerPoint 演示文稿</vt:lpstr>
      <vt:lpstr>3.  实现放大的条件 </vt:lpstr>
      <vt:lpstr>例：判断图示电路是否有电压放大作用</vt:lpstr>
      <vt:lpstr>例：判断图示电路是否有电压放大作用</vt:lpstr>
      <vt:lpstr>4、直流通路和交流通路 </vt:lpstr>
      <vt:lpstr>PowerPoint 演示文稿</vt:lpstr>
      <vt:lpstr>PowerPoint 演示文稿</vt:lpstr>
      <vt:lpstr>PowerPoint 演示文稿</vt:lpstr>
      <vt:lpstr>10.2  放大电路的静态分析</vt:lpstr>
      <vt:lpstr>10.2  放大电路的静态分析</vt:lpstr>
      <vt:lpstr>10.1.1 用估算法确定静态值</vt:lpstr>
      <vt:lpstr>PowerPoint 演示文稿</vt:lpstr>
      <vt:lpstr>PowerPoint 演示文稿</vt:lpstr>
      <vt:lpstr>10.2.2 用图解法确定静态值2</vt:lpstr>
      <vt:lpstr>10.2.2 用图解法确定静态值</vt:lpstr>
      <vt:lpstr>例：电路如图,RB=280K  ，RC=3K  ，UCC=12V， 三极管输出曲线如图。图解法确定静态工作点。</vt:lpstr>
      <vt:lpstr>例：电路如图,RB=280K  ，RC=3K  ，UCC=12V， 三极管输出曲线如图。图解法确定静态工作点。</vt:lpstr>
      <vt:lpstr>10.3  放大电路的动态分析</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10.4  静态工作点的稳定</vt:lpstr>
      <vt:lpstr>10.4.1   温度变化对静态工作点的影响</vt:lpstr>
      <vt:lpstr>PowerPoint 演示文稿</vt:lpstr>
      <vt:lpstr>10.4.2   分压式偏置电路</vt:lpstr>
      <vt:lpstr>10.4.2   分压式偏置电路</vt:lpstr>
      <vt:lpstr>PowerPoint 演示文稿</vt:lpstr>
      <vt:lpstr>PowerPoint 演示文稿</vt:lpstr>
      <vt:lpstr>PowerPoint 演示文稿</vt:lpstr>
      <vt:lpstr>PowerPoint 演示文稿</vt:lpstr>
      <vt:lpstr>2.  静态工作点的计算</vt:lpstr>
      <vt:lpstr>3.  动态分析</vt:lpstr>
      <vt:lpstr>3.  动态分析</vt:lpstr>
      <vt:lpstr>PowerPoint 演示文稿</vt:lpstr>
      <vt:lpstr>PowerPoint 演示文稿</vt:lpstr>
      <vt:lpstr>PowerPoint 演示文稿</vt:lpstr>
      <vt:lpstr>分压式偏置电路</vt:lpstr>
      <vt:lpstr>分压式偏置电路</vt:lpstr>
      <vt:lpstr>10.5 射极输出器</vt:lpstr>
      <vt:lpstr>10.5 射极输出器</vt:lpstr>
      <vt:lpstr>PowerPoint 演示文稿</vt:lpstr>
      <vt:lpstr>PowerPoint 演示文稿</vt:lpstr>
      <vt:lpstr>PowerPoint 演示文稿</vt:lpstr>
      <vt:lpstr>PowerPoint 演示文稿</vt:lpstr>
      <vt:lpstr>共集电极放大电路(射极输出器)的特点：</vt:lpstr>
      <vt:lpstr>PowerPoint 演示文稿</vt:lpstr>
      <vt:lpstr>例1:</vt:lpstr>
      <vt:lpstr>【解】</vt:lpstr>
      <vt:lpstr>(2) 由微变等效电路求Au、 ri 、 r0。</vt:lpstr>
      <vt:lpstr>补充：多级放大电路及其级间耦合方式</vt:lpstr>
      <vt:lpstr>补充：多级放大电路及其级间耦合方式</vt:lpstr>
      <vt:lpstr>阻容耦合</vt:lpstr>
      <vt:lpstr>阻容耦合优点：</vt:lpstr>
      <vt:lpstr>PowerPoint 演示文稿</vt:lpstr>
      <vt:lpstr>PowerPoint 演示文稿</vt:lpstr>
      <vt:lpstr>PowerPoint 演示文稿</vt:lpstr>
      <vt:lpstr>例2:</vt:lpstr>
      <vt:lpstr>【解】</vt:lpstr>
      <vt:lpstr>【解】</vt:lpstr>
      <vt:lpstr>【解】</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10.6 互补对称功率放大电路</vt:lpstr>
      <vt:lpstr>10.6 互补对称功率放大电路</vt:lpstr>
      <vt:lpstr>10.6 互补对称功率放大电路</vt:lpstr>
      <vt:lpstr>PowerPoint 演示文稿</vt:lpstr>
      <vt:lpstr>PowerPoint 演示文稿</vt:lpstr>
      <vt:lpstr>PowerPoint 演示文稿</vt:lpstr>
      <vt:lpstr>PowerPoint 演示文稿</vt:lpstr>
      <vt:lpstr>15.8.2  互补对称放大电路</vt:lpstr>
      <vt:lpstr>15.8.2  互补对称放大电路</vt:lpstr>
      <vt:lpstr>1. OTL电路</vt:lpstr>
      <vt:lpstr>PowerPoint 演示文稿</vt:lpstr>
      <vt:lpstr>PowerPoint 演示文稿</vt:lpstr>
      <vt:lpstr>PowerPoint 演示文稿</vt:lpstr>
      <vt:lpstr>10.7  场效应管及其放大电路</vt:lpstr>
      <vt:lpstr>10.7  场效应管及其放大电路</vt:lpstr>
      <vt:lpstr>10.7.1 绝缘栅场效应管</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2. 耗尽型绝缘栅场效应管</vt:lpstr>
      <vt:lpstr>PowerPoint 演示文稿</vt:lpstr>
      <vt:lpstr>PowerPoint 演示文稿</vt:lpstr>
      <vt:lpstr>PowerPoint 演示文稿</vt:lpstr>
      <vt:lpstr>PowerPoint 演示文稿</vt:lpstr>
      <vt:lpstr>2. 耗尽型绝缘栅场效应管</vt:lpstr>
      <vt:lpstr>耗尽型</vt:lpstr>
      <vt:lpstr>3.  场效应管的主要参数</vt:lpstr>
      <vt:lpstr>  场效应管与晶体管的比较</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xtw</dc:creator>
  <cp:lastModifiedBy>Sophix Ma</cp:lastModifiedBy>
  <cp:revision>1088</cp:revision>
  <dcterms:created xsi:type="dcterms:W3CDTF">2002-07-15T02:16:25Z</dcterms:created>
  <dcterms:modified xsi:type="dcterms:W3CDTF">2025-11-27T14:51:34Z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6280351DDF0B41F1858A34968BE20542_12</vt:lpwstr>
  </property>
  <property fmtid="{D5CDD505-2E9C-101B-9397-08002B2CF9AE}" pid="3" name="KSOProductBuildVer">
    <vt:lpwstr>2052-12.1.0.19302</vt:lpwstr>
  </property>
</Properties>
</file>